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omments/modernComment_1C3_40A59CD6.xml" ContentType="application/vnd.ms-powerpoint.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omments/modernComment_1C6_655EA8D6.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omments/modernComment_1C7_543D6B75.xml" ContentType="application/vnd.ms-powerpoint.comment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5.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6.xml" ContentType="application/vnd.openxmlformats-officedocument.presentationml.notesSlide+xml"/>
  <Override PartName="/ppt/comments/modernComment_1CF_90E0F87B.xml" ContentType="application/vnd.ms-powerpoint.comments+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7.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8.xml" ContentType="application/vnd.openxmlformats-officedocument.presentationml.notesSlide+xml"/>
  <Override PartName="/ppt/comments/modernComment_1D3_70F4AD45.xml" ContentType="application/vnd.ms-powerpoint.comments+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notesSlides/notesSlide9.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0.xml" ContentType="application/vnd.openxmlformats-officedocument.presentationml.notesSl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56" r:id="rId5"/>
    <p:sldId id="438" r:id="rId6"/>
    <p:sldId id="266" r:id="rId7"/>
    <p:sldId id="439" r:id="rId8"/>
    <p:sldId id="307" r:id="rId9"/>
    <p:sldId id="448" r:id="rId10"/>
    <p:sldId id="449" r:id="rId11"/>
    <p:sldId id="472" r:id="rId12"/>
    <p:sldId id="450" r:id="rId13"/>
    <p:sldId id="478" r:id="rId14"/>
    <p:sldId id="453" r:id="rId15"/>
    <p:sldId id="452" r:id="rId16"/>
    <p:sldId id="451" r:id="rId17"/>
    <p:sldId id="454" r:id="rId18"/>
    <p:sldId id="455" r:id="rId19"/>
    <p:sldId id="456" r:id="rId20"/>
    <p:sldId id="460" r:id="rId21"/>
    <p:sldId id="457" r:id="rId22"/>
    <p:sldId id="459" r:id="rId23"/>
    <p:sldId id="461" r:id="rId24"/>
    <p:sldId id="473" r:id="rId25"/>
    <p:sldId id="462" r:id="rId26"/>
    <p:sldId id="463" r:id="rId27"/>
    <p:sldId id="464" r:id="rId28"/>
    <p:sldId id="465" r:id="rId29"/>
    <p:sldId id="477" r:id="rId30"/>
    <p:sldId id="466" r:id="rId31"/>
    <p:sldId id="467" r:id="rId32"/>
    <p:sldId id="468" r:id="rId33"/>
    <p:sldId id="476" r:id="rId34"/>
    <p:sldId id="469" r:id="rId35"/>
    <p:sldId id="470" r:id="rId36"/>
    <p:sldId id="471" r:id="rId37"/>
    <p:sldId id="474" r:id="rId38"/>
    <p:sldId id="475" r:id="rId39"/>
    <p:sldId id="273" r:id="rId40"/>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60B1167-A0FF-45C5-B44A-ECCE4607252B}">
          <p14:sldIdLst>
            <p14:sldId id="256"/>
            <p14:sldId id="438"/>
            <p14:sldId id="266"/>
            <p14:sldId id="439"/>
            <p14:sldId id="307"/>
            <p14:sldId id="448"/>
            <p14:sldId id="449"/>
            <p14:sldId id="472"/>
            <p14:sldId id="450"/>
            <p14:sldId id="478"/>
            <p14:sldId id="453"/>
            <p14:sldId id="452"/>
            <p14:sldId id="451"/>
            <p14:sldId id="454"/>
            <p14:sldId id="455"/>
            <p14:sldId id="456"/>
            <p14:sldId id="460"/>
            <p14:sldId id="457"/>
            <p14:sldId id="459"/>
            <p14:sldId id="461"/>
            <p14:sldId id="473"/>
            <p14:sldId id="462"/>
            <p14:sldId id="463"/>
            <p14:sldId id="464"/>
            <p14:sldId id="465"/>
            <p14:sldId id="477"/>
            <p14:sldId id="466"/>
            <p14:sldId id="467"/>
            <p14:sldId id="468"/>
            <p14:sldId id="476"/>
            <p14:sldId id="469"/>
            <p14:sldId id="470"/>
            <p14:sldId id="471"/>
            <p14:sldId id="474"/>
            <p14:sldId id="475"/>
            <p14:sldId id="273"/>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2E56F53-A9EE-95A4-5D76-AE107A05F339}" name="Max-amaury BERTOLI" initials="MaB" userId="S::max-amaury.bertoli@impact-initiatives.org::618a02f9-bdaf-466b-9d2d-6ba08b0e64f9" providerId="AD"/>
  <p188:author id="{2C0EEABF-20A5-8409-F9D5-AD26CB77D953}" name="Marta TESTA" initials="MT" userId="S::marta.testa@impact-initiatives.org::15a87330-54d9-4925-ba1b-f89988c5c9f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A"/>
    <a:srgbClr val="EE5859"/>
    <a:srgbClr val="DDDDDE"/>
    <a:srgbClr val="F6F4F0"/>
    <a:srgbClr val="31597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7046B6A-1B50-4A18-A8F3-3630E8D2A63E}" v="2204" dt="2023-09-07T12:59:57.53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66" d="100"/>
          <a:sy n="66" d="100"/>
        </p:scale>
        <p:origin x="-364" y="1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0" Type="http://schemas.openxmlformats.org/officeDocument/2006/relationships/slide" Target="slides/slide16.xml"/><Relationship Id="rId41"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amaury BERTOLI" userId="S::max-amaury.bertoli@impact-initiatives.org::618a02f9-bdaf-466b-9d2d-6ba08b0e64f9" providerId="AD" clId="Web-{F8DAD2D7-A25F-DDD5-C82A-B1D7CC4E2FB8}"/>
    <pc:docChg chg="modSld">
      <pc:chgData name="Max-amaury BERTOLI" userId="S::max-amaury.bertoli@impact-initiatives.org::618a02f9-bdaf-466b-9d2d-6ba08b0e64f9" providerId="AD" clId="Web-{F8DAD2D7-A25F-DDD5-C82A-B1D7CC4E2FB8}" dt="2023-05-26T16:06:46.865" v="0" actId="20577"/>
      <pc:docMkLst>
        <pc:docMk/>
      </pc:docMkLst>
      <pc:sldChg chg="modSp">
        <pc:chgData name="Max-amaury BERTOLI" userId="S::max-amaury.bertoli@impact-initiatives.org::618a02f9-bdaf-466b-9d2d-6ba08b0e64f9" providerId="AD" clId="Web-{F8DAD2D7-A25F-DDD5-C82A-B1D7CC4E2FB8}" dt="2023-05-26T16:06:46.865" v="0" actId="20577"/>
        <pc:sldMkLst>
          <pc:docMk/>
          <pc:sldMk cId="770017188" sldId="256"/>
        </pc:sldMkLst>
        <pc:spChg chg="mod">
          <ac:chgData name="Max-amaury BERTOLI" userId="S::max-amaury.bertoli@impact-initiatives.org::618a02f9-bdaf-466b-9d2d-6ba08b0e64f9" providerId="AD" clId="Web-{F8DAD2D7-A25F-DDD5-C82A-B1D7CC4E2FB8}" dt="2023-05-26T16:06:46.865" v="0" actId="20577"/>
          <ac:spMkLst>
            <pc:docMk/>
            <pc:sldMk cId="770017188" sldId="256"/>
            <ac:spMk id="5" creationId="{405B4EED-F200-F098-944E-A554638C0380}"/>
          </ac:spMkLst>
        </pc:spChg>
      </pc:sldChg>
    </pc:docChg>
  </pc:docChgLst>
  <pc:docChgLst>
    <pc:chgData name="Max-amaury BERTOLI" userId="S::max-amaury.bertoli@impact-initiatives.org::618a02f9-bdaf-466b-9d2d-6ba08b0e64f9" providerId="AD" clId="Web-{D5CFF1EB-D14E-D2DC-7FD9-177EAEA7B734}"/>
    <pc:docChg chg="modSld">
      <pc:chgData name="Max-amaury BERTOLI" userId="S::max-amaury.bertoli@impact-initiatives.org::618a02f9-bdaf-466b-9d2d-6ba08b0e64f9" providerId="AD" clId="Web-{D5CFF1EB-D14E-D2DC-7FD9-177EAEA7B734}" dt="2023-05-26T17:25:10.804" v="40" actId="14100"/>
      <pc:docMkLst>
        <pc:docMk/>
      </pc:docMkLst>
      <pc:sldChg chg="modSp">
        <pc:chgData name="Max-amaury BERTOLI" userId="S::max-amaury.bertoli@impact-initiatives.org::618a02f9-bdaf-466b-9d2d-6ba08b0e64f9" providerId="AD" clId="Web-{D5CFF1EB-D14E-D2DC-7FD9-177EAEA7B734}" dt="2023-05-26T17:25:10.804" v="40" actId="14100"/>
        <pc:sldMkLst>
          <pc:docMk/>
          <pc:sldMk cId="238650399" sldId="450"/>
        </pc:sldMkLst>
        <pc:spChg chg="mod">
          <ac:chgData name="Max-amaury BERTOLI" userId="S::max-amaury.bertoli@impact-initiatives.org::618a02f9-bdaf-466b-9d2d-6ba08b0e64f9" providerId="AD" clId="Web-{D5CFF1EB-D14E-D2DC-7FD9-177EAEA7B734}" dt="2023-05-26T17:24:51.210" v="38" actId="14100"/>
          <ac:spMkLst>
            <pc:docMk/>
            <pc:sldMk cId="238650399" sldId="450"/>
            <ac:spMk id="5" creationId="{BA9E330D-B287-6FD8-142D-6D3FD5446CB7}"/>
          </ac:spMkLst>
        </pc:spChg>
        <pc:spChg chg="mod">
          <ac:chgData name="Max-amaury BERTOLI" userId="S::max-amaury.bertoli@impact-initiatives.org::618a02f9-bdaf-466b-9d2d-6ba08b0e64f9" providerId="AD" clId="Web-{D5CFF1EB-D14E-D2DC-7FD9-177EAEA7B734}" dt="2023-05-26T17:25:10.804" v="40" actId="14100"/>
          <ac:spMkLst>
            <pc:docMk/>
            <pc:sldMk cId="238650399" sldId="450"/>
            <ac:spMk id="12" creationId="{7F8D42C5-94A5-9288-A494-CC458C436C45}"/>
          </ac:spMkLst>
        </pc:spChg>
        <pc:cxnChg chg="mod">
          <ac:chgData name="Max-amaury BERTOLI" userId="S::max-amaury.bertoli@impact-initiatives.org::618a02f9-bdaf-466b-9d2d-6ba08b0e64f9" providerId="AD" clId="Web-{D5CFF1EB-D14E-D2DC-7FD9-177EAEA7B734}" dt="2023-05-26T17:25:03.851" v="39" actId="1076"/>
          <ac:cxnSpMkLst>
            <pc:docMk/>
            <pc:sldMk cId="238650399" sldId="450"/>
            <ac:cxnSpMk id="2" creationId="{E7799FFB-4680-DB57-BB3D-12DF81C3B555}"/>
          </ac:cxnSpMkLst>
        </pc:cxnChg>
      </pc:sldChg>
    </pc:docChg>
  </pc:docChgLst>
  <pc:docChgLst>
    <pc:chgData name="Max-amaury BERTOLI" userId="618a02f9-bdaf-466b-9d2d-6ba08b0e64f9" providerId="ADAL" clId="{E81F517B-B8C7-49A8-971C-331EFEBC3180}"/>
    <pc:docChg chg="undo custSel addSld delSld modSld sldOrd modSection">
      <pc:chgData name="Max-amaury BERTOLI" userId="618a02f9-bdaf-466b-9d2d-6ba08b0e64f9" providerId="ADAL" clId="{E81F517B-B8C7-49A8-971C-331EFEBC3180}" dt="2023-08-22T08:38:21.285" v="8782" actId="14100"/>
      <pc:docMkLst>
        <pc:docMk/>
      </pc:docMkLst>
      <pc:sldChg chg="modSp mod">
        <pc:chgData name="Max-amaury BERTOLI" userId="618a02f9-bdaf-466b-9d2d-6ba08b0e64f9" providerId="ADAL" clId="{E81F517B-B8C7-49A8-971C-331EFEBC3180}" dt="2023-08-21T18:33:46.912" v="8336" actId="20577"/>
        <pc:sldMkLst>
          <pc:docMk/>
          <pc:sldMk cId="770017188" sldId="256"/>
        </pc:sldMkLst>
        <pc:spChg chg="mod">
          <ac:chgData name="Max-amaury BERTOLI" userId="618a02f9-bdaf-466b-9d2d-6ba08b0e64f9" providerId="ADAL" clId="{E81F517B-B8C7-49A8-971C-331EFEBC3180}" dt="2023-08-21T18:33:46.912" v="8336" actId="20577"/>
          <ac:spMkLst>
            <pc:docMk/>
            <pc:sldMk cId="770017188" sldId="256"/>
            <ac:spMk id="5" creationId="{405B4EED-F200-F098-944E-A554638C0380}"/>
          </ac:spMkLst>
        </pc:spChg>
      </pc:sldChg>
      <pc:sldChg chg="modSp mod">
        <pc:chgData name="Max-amaury BERTOLI" userId="618a02f9-bdaf-466b-9d2d-6ba08b0e64f9" providerId="ADAL" clId="{E81F517B-B8C7-49A8-971C-331EFEBC3180}" dt="2023-08-22T08:28:34.424" v="8600" actId="20577"/>
        <pc:sldMkLst>
          <pc:docMk/>
          <pc:sldMk cId="2117875329" sldId="307"/>
        </pc:sldMkLst>
        <pc:spChg chg="mod">
          <ac:chgData name="Max-amaury BERTOLI" userId="618a02f9-bdaf-466b-9d2d-6ba08b0e64f9" providerId="ADAL" clId="{E81F517B-B8C7-49A8-971C-331EFEBC3180}" dt="2023-08-22T08:28:34.424" v="8600" actId="20577"/>
          <ac:spMkLst>
            <pc:docMk/>
            <pc:sldMk cId="2117875329" sldId="307"/>
            <ac:spMk id="10" creationId="{DF328CC4-0579-B3CF-7F8A-ADC90BA6C6AF}"/>
          </ac:spMkLst>
        </pc:spChg>
      </pc:sldChg>
      <pc:sldChg chg="addSp delSp modSp mod">
        <pc:chgData name="Max-amaury BERTOLI" userId="618a02f9-bdaf-466b-9d2d-6ba08b0e64f9" providerId="ADAL" clId="{E81F517B-B8C7-49A8-971C-331EFEBC3180}" dt="2023-08-17T11:59:30.362" v="8206" actId="1076"/>
        <pc:sldMkLst>
          <pc:docMk/>
          <pc:sldMk cId="3876709361" sldId="438"/>
        </pc:sldMkLst>
        <pc:spChg chg="add del mod">
          <ac:chgData name="Max-amaury BERTOLI" userId="618a02f9-bdaf-466b-9d2d-6ba08b0e64f9" providerId="ADAL" clId="{E81F517B-B8C7-49A8-971C-331EFEBC3180}" dt="2023-08-17T11:57:34.402" v="8149" actId="478"/>
          <ac:spMkLst>
            <pc:docMk/>
            <pc:sldMk cId="3876709361" sldId="438"/>
            <ac:spMk id="3" creationId="{2EC1A42F-8DD1-E6B4-6101-C457AEDF960E}"/>
          </ac:spMkLst>
        </pc:spChg>
        <pc:spChg chg="mod">
          <ac:chgData name="Max-amaury BERTOLI" userId="618a02f9-bdaf-466b-9d2d-6ba08b0e64f9" providerId="ADAL" clId="{E81F517B-B8C7-49A8-971C-331EFEBC3180}" dt="2023-08-17T11:59:30.362" v="8206" actId="1076"/>
          <ac:spMkLst>
            <pc:docMk/>
            <pc:sldMk cId="3876709361" sldId="438"/>
            <ac:spMk id="4" creationId="{99BF80A4-55B5-F611-C12B-F130C29BDBDA}"/>
          </ac:spMkLst>
        </pc:spChg>
        <pc:spChg chg="mod">
          <ac:chgData name="Max-amaury BERTOLI" userId="618a02f9-bdaf-466b-9d2d-6ba08b0e64f9" providerId="ADAL" clId="{E81F517B-B8C7-49A8-971C-331EFEBC3180}" dt="2023-08-17T11:59:30.362" v="8206" actId="1076"/>
          <ac:spMkLst>
            <pc:docMk/>
            <pc:sldMk cId="3876709361" sldId="438"/>
            <ac:spMk id="5" creationId="{F1801E06-8CD1-EFD9-89BC-790FF9A2CA17}"/>
          </ac:spMkLst>
        </pc:spChg>
        <pc:spChg chg="add del mod">
          <ac:chgData name="Max-amaury BERTOLI" userId="618a02f9-bdaf-466b-9d2d-6ba08b0e64f9" providerId="ADAL" clId="{E81F517B-B8C7-49A8-971C-331EFEBC3180}" dt="2023-08-17T11:57:34.402" v="8149" actId="478"/>
          <ac:spMkLst>
            <pc:docMk/>
            <pc:sldMk cId="3876709361" sldId="438"/>
            <ac:spMk id="6" creationId="{8A4C4233-39C5-0E44-15BB-1C5509D3D644}"/>
          </ac:spMkLst>
        </pc:spChg>
        <pc:spChg chg="add del mod">
          <ac:chgData name="Max-amaury BERTOLI" userId="618a02f9-bdaf-466b-9d2d-6ba08b0e64f9" providerId="ADAL" clId="{E81F517B-B8C7-49A8-971C-331EFEBC3180}" dt="2023-08-17T11:57:34.402" v="8149" actId="478"/>
          <ac:spMkLst>
            <pc:docMk/>
            <pc:sldMk cId="3876709361" sldId="438"/>
            <ac:spMk id="7" creationId="{D95742C3-A031-B731-4370-BBBC192C348B}"/>
          </ac:spMkLst>
        </pc:spChg>
        <pc:spChg chg="mod">
          <ac:chgData name="Max-amaury BERTOLI" userId="618a02f9-bdaf-466b-9d2d-6ba08b0e64f9" providerId="ADAL" clId="{E81F517B-B8C7-49A8-971C-331EFEBC3180}" dt="2023-08-17T11:59:30.362" v="8206" actId="1076"/>
          <ac:spMkLst>
            <pc:docMk/>
            <pc:sldMk cId="3876709361" sldId="438"/>
            <ac:spMk id="8" creationId="{A996DF75-399B-4D8E-C6ED-76E6E6F269B0}"/>
          </ac:spMkLst>
        </pc:spChg>
        <pc:spChg chg="mod">
          <ac:chgData name="Max-amaury BERTOLI" userId="618a02f9-bdaf-466b-9d2d-6ba08b0e64f9" providerId="ADAL" clId="{E81F517B-B8C7-49A8-971C-331EFEBC3180}" dt="2023-08-17T11:59:30.362" v="8206" actId="1076"/>
          <ac:spMkLst>
            <pc:docMk/>
            <pc:sldMk cId="3876709361" sldId="438"/>
            <ac:spMk id="9" creationId="{3D044C83-1CA8-EC36-1465-074AE3784455}"/>
          </ac:spMkLst>
        </pc:spChg>
        <pc:spChg chg="add del mod">
          <ac:chgData name="Max-amaury BERTOLI" userId="618a02f9-bdaf-466b-9d2d-6ba08b0e64f9" providerId="ADAL" clId="{E81F517B-B8C7-49A8-971C-331EFEBC3180}" dt="2023-08-17T11:57:34.402" v="8149" actId="478"/>
          <ac:spMkLst>
            <pc:docMk/>
            <pc:sldMk cId="3876709361" sldId="438"/>
            <ac:spMk id="10" creationId="{186A4EC7-D865-4B33-4C29-4DABEEC8693C}"/>
          </ac:spMkLst>
        </pc:spChg>
        <pc:spChg chg="add del mod">
          <ac:chgData name="Max-amaury BERTOLI" userId="618a02f9-bdaf-466b-9d2d-6ba08b0e64f9" providerId="ADAL" clId="{E81F517B-B8C7-49A8-971C-331EFEBC3180}" dt="2023-08-17T11:57:34.402" v="8149" actId="478"/>
          <ac:spMkLst>
            <pc:docMk/>
            <pc:sldMk cId="3876709361" sldId="438"/>
            <ac:spMk id="11" creationId="{2774DBCA-0926-C971-713E-B4749FD7361F}"/>
          </ac:spMkLst>
        </pc:spChg>
        <pc:spChg chg="add del mod">
          <ac:chgData name="Max-amaury BERTOLI" userId="618a02f9-bdaf-466b-9d2d-6ba08b0e64f9" providerId="ADAL" clId="{E81F517B-B8C7-49A8-971C-331EFEBC3180}" dt="2023-08-17T11:57:34.402" v="8149" actId="478"/>
          <ac:spMkLst>
            <pc:docMk/>
            <pc:sldMk cId="3876709361" sldId="438"/>
            <ac:spMk id="12" creationId="{73A7AF4F-7A9F-A234-D5D2-3AB6EBD5B62C}"/>
          </ac:spMkLst>
        </pc:spChg>
        <pc:spChg chg="add del mod">
          <ac:chgData name="Max-amaury BERTOLI" userId="618a02f9-bdaf-466b-9d2d-6ba08b0e64f9" providerId="ADAL" clId="{E81F517B-B8C7-49A8-971C-331EFEBC3180}" dt="2023-08-17T11:57:34.402" v="8149" actId="478"/>
          <ac:spMkLst>
            <pc:docMk/>
            <pc:sldMk cId="3876709361" sldId="438"/>
            <ac:spMk id="13" creationId="{8BE7CC8D-2E84-3014-61F3-B580EAC7E2A4}"/>
          </ac:spMkLst>
        </pc:spChg>
        <pc:spChg chg="add del mod">
          <ac:chgData name="Max-amaury BERTOLI" userId="618a02f9-bdaf-466b-9d2d-6ba08b0e64f9" providerId="ADAL" clId="{E81F517B-B8C7-49A8-971C-331EFEBC3180}" dt="2023-08-17T11:57:34.402" v="8149" actId="478"/>
          <ac:spMkLst>
            <pc:docMk/>
            <pc:sldMk cId="3876709361" sldId="438"/>
            <ac:spMk id="14" creationId="{54910C5C-79AF-705A-DF00-6FC22EC475E2}"/>
          </ac:spMkLst>
        </pc:spChg>
        <pc:spChg chg="add del mod">
          <ac:chgData name="Max-amaury BERTOLI" userId="618a02f9-bdaf-466b-9d2d-6ba08b0e64f9" providerId="ADAL" clId="{E81F517B-B8C7-49A8-971C-331EFEBC3180}" dt="2023-08-17T11:57:34.402" v="8149" actId="478"/>
          <ac:spMkLst>
            <pc:docMk/>
            <pc:sldMk cId="3876709361" sldId="438"/>
            <ac:spMk id="15" creationId="{A35AC2DC-237B-97B3-092F-8068BE53CF9C}"/>
          </ac:spMkLst>
        </pc:spChg>
        <pc:spChg chg="add del mod">
          <ac:chgData name="Max-amaury BERTOLI" userId="618a02f9-bdaf-466b-9d2d-6ba08b0e64f9" providerId="ADAL" clId="{E81F517B-B8C7-49A8-971C-331EFEBC3180}" dt="2023-08-17T11:57:34.402" v="8149" actId="478"/>
          <ac:spMkLst>
            <pc:docMk/>
            <pc:sldMk cId="3876709361" sldId="438"/>
            <ac:spMk id="16" creationId="{E5CFB48C-2CCE-ECA0-D415-59D77597C258}"/>
          </ac:spMkLst>
        </pc:spChg>
        <pc:spChg chg="add del mod">
          <ac:chgData name="Max-amaury BERTOLI" userId="618a02f9-bdaf-466b-9d2d-6ba08b0e64f9" providerId="ADAL" clId="{E81F517B-B8C7-49A8-971C-331EFEBC3180}" dt="2023-08-17T11:57:34.402" v="8149" actId="478"/>
          <ac:spMkLst>
            <pc:docMk/>
            <pc:sldMk cId="3876709361" sldId="438"/>
            <ac:spMk id="17" creationId="{72F64694-4E61-942C-03AC-294CA2129869}"/>
          </ac:spMkLst>
        </pc:spChg>
        <pc:spChg chg="add del mod">
          <ac:chgData name="Max-amaury BERTOLI" userId="618a02f9-bdaf-466b-9d2d-6ba08b0e64f9" providerId="ADAL" clId="{E81F517B-B8C7-49A8-971C-331EFEBC3180}" dt="2023-08-17T11:57:34.402" v="8149" actId="478"/>
          <ac:spMkLst>
            <pc:docMk/>
            <pc:sldMk cId="3876709361" sldId="438"/>
            <ac:spMk id="18" creationId="{6626C659-4034-65D9-D1E8-351F845270B7}"/>
          </ac:spMkLst>
        </pc:spChg>
        <pc:spChg chg="add del mod">
          <ac:chgData name="Max-amaury BERTOLI" userId="618a02f9-bdaf-466b-9d2d-6ba08b0e64f9" providerId="ADAL" clId="{E81F517B-B8C7-49A8-971C-331EFEBC3180}" dt="2023-08-17T11:57:32.533" v="8148" actId="478"/>
          <ac:spMkLst>
            <pc:docMk/>
            <pc:sldMk cId="3876709361" sldId="438"/>
            <ac:spMk id="20" creationId="{DA5BF7D8-44BF-2714-C6A3-7BC8FCCAF6E4}"/>
          </ac:spMkLst>
        </pc:spChg>
        <pc:spChg chg="add del mod">
          <ac:chgData name="Max-amaury BERTOLI" userId="618a02f9-bdaf-466b-9d2d-6ba08b0e64f9" providerId="ADAL" clId="{E81F517B-B8C7-49A8-971C-331EFEBC3180}" dt="2023-08-17T11:57:29.663" v="8147"/>
          <ac:spMkLst>
            <pc:docMk/>
            <pc:sldMk cId="3876709361" sldId="438"/>
            <ac:spMk id="21" creationId="{2CED6EF4-990E-4651-42A7-FEA2D08E29F0}"/>
          </ac:spMkLst>
        </pc:spChg>
        <pc:spChg chg="add del mod">
          <ac:chgData name="Max-amaury BERTOLI" userId="618a02f9-bdaf-466b-9d2d-6ba08b0e64f9" providerId="ADAL" clId="{E81F517B-B8C7-49A8-971C-331EFEBC3180}" dt="2023-08-17T11:57:29.663" v="8147"/>
          <ac:spMkLst>
            <pc:docMk/>
            <pc:sldMk cId="3876709361" sldId="438"/>
            <ac:spMk id="22" creationId="{3F216816-3163-4967-374F-18CA31A2F1F1}"/>
          </ac:spMkLst>
        </pc:spChg>
        <pc:spChg chg="add del mod">
          <ac:chgData name="Max-amaury BERTOLI" userId="618a02f9-bdaf-466b-9d2d-6ba08b0e64f9" providerId="ADAL" clId="{E81F517B-B8C7-49A8-971C-331EFEBC3180}" dt="2023-08-17T11:57:29.663" v="8147"/>
          <ac:spMkLst>
            <pc:docMk/>
            <pc:sldMk cId="3876709361" sldId="438"/>
            <ac:spMk id="23" creationId="{C7673776-4CF4-5EDA-0373-69C2B20BF80C}"/>
          </ac:spMkLst>
        </pc:spChg>
        <pc:spChg chg="add del mod">
          <ac:chgData name="Max-amaury BERTOLI" userId="618a02f9-bdaf-466b-9d2d-6ba08b0e64f9" providerId="ADAL" clId="{E81F517B-B8C7-49A8-971C-331EFEBC3180}" dt="2023-08-17T11:57:29.663" v="8147"/>
          <ac:spMkLst>
            <pc:docMk/>
            <pc:sldMk cId="3876709361" sldId="438"/>
            <ac:spMk id="24" creationId="{C397AC67-A552-027E-7E1A-B411F9EBA980}"/>
          </ac:spMkLst>
        </pc:spChg>
        <pc:spChg chg="add del mod">
          <ac:chgData name="Max-amaury BERTOLI" userId="618a02f9-bdaf-466b-9d2d-6ba08b0e64f9" providerId="ADAL" clId="{E81F517B-B8C7-49A8-971C-331EFEBC3180}" dt="2023-08-17T11:57:36.344" v="8150" actId="478"/>
          <ac:spMkLst>
            <pc:docMk/>
            <pc:sldMk cId="3876709361" sldId="438"/>
            <ac:spMk id="26" creationId="{53E9E66F-CDEF-85CB-6D23-19A80978C00E}"/>
          </ac:spMkLst>
        </pc:spChg>
        <pc:spChg chg="add mod">
          <ac:chgData name="Max-amaury BERTOLI" userId="618a02f9-bdaf-466b-9d2d-6ba08b0e64f9" providerId="ADAL" clId="{E81F517B-B8C7-49A8-971C-331EFEBC3180}" dt="2023-08-17T11:59:30.362" v="8206" actId="1076"/>
          <ac:spMkLst>
            <pc:docMk/>
            <pc:sldMk cId="3876709361" sldId="438"/>
            <ac:spMk id="27" creationId="{62EAC1AC-85DA-43A0-CD0D-CBEA91F6AE98}"/>
          </ac:spMkLst>
        </pc:spChg>
        <pc:spChg chg="add del mod">
          <ac:chgData name="Max-amaury BERTOLI" userId="618a02f9-bdaf-466b-9d2d-6ba08b0e64f9" providerId="ADAL" clId="{E81F517B-B8C7-49A8-971C-331EFEBC3180}" dt="2023-08-17T11:59:14.228" v="8181" actId="478"/>
          <ac:spMkLst>
            <pc:docMk/>
            <pc:sldMk cId="3876709361" sldId="438"/>
            <ac:spMk id="28" creationId="{2A730BCA-F07A-0590-FE98-0734CD322E3B}"/>
          </ac:spMkLst>
        </pc:spChg>
        <pc:spChg chg="add mod">
          <ac:chgData name="Max-amaury BERTOLI" userId="618a02f9-bdaf-466b-9d2d-6ba08b0e64f9" providerId="ADAL" clId="{E81F517B-B8C7-49A8-971C-331EFEBC3180}" dt="2023-08-17T11:59:30.362" v="8206" actId="1076"/>
          <ac:spMkLst>
            <pc:docMk/>
            <pc:sldMk cId="3876709361" sldId="438"/>
            <ac:spMk id="29" creationId="{C42FA081-17FC-3059-331D-E609A25BFFF1}"/>
          </ac:spMkLst>
        </pc:spChg>
        <pc:spChg chg="add del mod">
          <ac:chgData name="Max-amaury BERTOLI" userId="618a02f9-bdaf-466b-9d2d-6ba08b0e64f9" providerId="ADAL" clId="{E81F517B-B8C7-49A8-971C-331EFEBC3180}" dt="2023-08-17T11:59:14.228" v="8181" actId="478"/>
          <ac:spMkLst>
            <pc:docMk/>
            <pc:sldMk cId="3876709361" sldId="438"/>
            <ac:spMk id="30" creationId="{8BE84D10-B2C4-CE9F-DA23-B38DBFFD1B21}"/>
          </ac:spMkLst>
        </pc:spChg>
        <pc:spChg chg="add del mod">
          <ac:chgData name="Max-amaury BERTOLI" userId="618a02f9-bdaf-466b-9d2d-6ba08b0e64f9" providerId="ADAL" clId="{E81F517B-B8C7-49A8-971C-331EFEBC3180}" dt="2023-08-17T11:57:41.958" v="8154"/>
          <ac:spMkLst>
            <pc:docMk/>
            <pc:sldMk cId="3876709361" sldId="438"/>
            <ac:spMk id="31" creationId="{5767559E-67F5-EC03-596C-3AD2F046A083}"/>
          </ac:spMkLst>
        </pc:spChg>
        <pc:spChg chg="add del mod">
          <ac:chgData name="Max-amaury BERTOLI" userId="618a02f9-bdaf-466b-9d2d-6ba08b0e64f9" providerId="ADAL" clId="{E81F517B-B8C7-49A8-971C-331EFEBC3180}" dt="2023-08-17T11:57:41.958" v="8154"/>
          <ac:spMkLst>
            <pc:docMk/>
            <pc:sldMk cId="3876709361" sldId="438"/>
            <ac:spMk id="32" creationId="{7BC6E9CF-4E7C-1826-E057-BA2AC7F8BFD1}"/>
          </ac:spMkLst>
        </pc:spChg>
        <pc:spChg chg="add del mod">
          <ac:chgData name="Max-amaury BERTOLI" userId="618a02f9-bdaf-466b-9d2d-6ba08b0e64f9" providerId="ADAL" clId="{E81F517B-B8C7-49A8-971C-331EFEBC3180}" dt="2023-08-17T11:57:41.958" v="8154"/>
          <ac:spMkLst>
            <pc:docMk/>
            <pc:sldMk cId="3876709361" sldId="438"/>
            <ac:spMk id="33" creationId="{53B0C6FA-9014-42BA-E740-36A841C85A48}"/>
          </ac:spMkLst>
        </pc:spChg>
        <pc:spChg chg="add del mod">
          <ac:chgData name="Max-amaury BERTOLI" userId="618a02f9-bdaf-466b-9d2d-6ba08b0e64f9" providerId="ADAL" clId="{E81F517B-B8C7-49A8-971C-331EFEBC3180}" dt="2023-08-17T11:57:41.958" v="8154"/>
          <ac:spMkLst>
            <pc:docMk/>
            <pc:sldMk cId="3876709361" sldId="438"/>
            <ac:spMk id="34" creationId="{BCD5F5A4-67F6-B40D-A734-6E3AC3E181C0}"/>
          </ac:spMkLst>
        </pc:spChg>
      </pc:sldChg>
      <pc:sldChg chg="modSp mod">
        <pc:chgData name="Max-amaury BERTOLI" userId="618a02f9-bdaf-466b-9d2d-6ba08b0e64f9" providerId="ADAL" clId="{E81F517B-B8C7-49A8-971C-331EFEBC3180}" dt="2023-08-22T08:36:57.073" v="8742" actId="20577"/>
        <pc:sldMkLst>
          <pc:docMk/>
          <pc:sldMk cId="4197703016" sldId="448"/>
        </pc:sldMkLst>
        <pc:spChg chg="mod">
          <ac:chgData name="Max-amaury BERTOLI" userId="618a02f9-bdaf-466b-9d2d-6ba08b0e64f9" providerId="ADAL" clId="{E81F517B-B8C7-49A8-971C-331EFEBC3180}" dt="2023-08-22T08:27:55.597" v="8589" actId="20577"/>
          <ac:spMkLst>
            <pc:docMk/>
            <pc:sldMk cId="4197703016" sldId="448"/>
            <ac:spMk id="15" creationId="{63DBB9FB-B41A-4DE4-A91C-B3B697721354}"/>
          </ac:spMkLst>
        </pc:spChg>
        <pc:spChg chg="mod">
          <ac:chgData name="Max-amaury BERTOLI" userId="618a02f9-bdaf-466b-9d2d-6ba08b0e64f9" providerId="ADAL" clId="{E81F517B-B8C7-49A8-971C-331EFEBC3180}" dt="2023-08-22T08:36:57.073" v="8742" actId="20577"/>
          <ac:spMkLst>
            <pc:docMk/>
            <pc:sldMk cId="4197703016" sldId="448"/>
            <ac:spMk id="16" creationId="{6218AB5D-521F-C57A-0BEB-699CC38B9AC9}"/>
          </ac:spMkLst>
        </pc:spChg>
      </pc:sldChg>
      <pc:sldChg chg="modSp mod">
        <pc:chgData name="Max-amaury BERTOLI" userId="618a02f9-bdaf-466b-9d2d-6ba08b0e64f9" providerId="ADAL" clId="{E81F517B-B8C7-49A8-971C-331EFEBC3180}" dt="2023-08-17T10:54:17.493" v="6151" actId="20577"/>
        <pc:sldMkLst>
          <pc:docMk/>
          <pc:sldMk cId="1956611643" sldId="449"/>
        </pc:sldMkLst>
        <pc:spChg chg="mod">
          <ac:chgData name="Max-amaury BERTOLI" userId="618a02f9-bdaf-466b-9d2d-6ba08b0e64f9" providerId="ADAL" clId="{E81F517B-B8C7-49A8-971C-331EFEBC3180}" dt="2023-08-17T10:54:17.493" v="6151" actId="20577"/>
          <ac:spMkLst>
            <pc:docMk/>
            <pc:sldMk cId="1956611643" sldId="449"/>
            <ac:spMk id="2" creationId="{40C3F3DF-D037-577A-AB2D-84003E342992}"/>
          </ac:spMkLst>
        </pc:spChg>
        <pc:spChg chg="mod">
          <ac:chgData name="Max-amaury BERTOLI" userId="618a02f9-bdaf-466b-9d2d-6ba08b0e64f9" providerId="ADAL" clId="{E81F517B-B8C7-49A8-971C-331EFEBC3180}" dt="2023-08-16T14:50:39.754" v="2588" actId="115"/>
          <ac:spMkLst>
            <pc:docMk/>
            <pc:sldMk cId="1956611643" sldId="449"/>
            <ac:spMk id="3" creationId="{4F54137F-F707-EC79-A316-5D49B750DD19}"/>
          </ac:spMkLst>
        </pc:spChg>
      </pc:sldChg>
      <pc:sldChg chg="addSp delSp modSp mod addAnim delAnim modAnim">
        <pc:chgData name="Max-amaury BERTOLI" userId="618a02f9-bdaf-466b-9d2d-6ba08b0e64f9" providerId="ADAL" clId="{E81F517B-B8C7-49A8-971C-331EFEBC3180}" dt="2023-08-22T08:29:15.713" v="8621" actId="6549"/>
        <pc:sldMkLst>
          <pc:docMk/>
          <pc:sldMk cId="47368086" sldId="450"/>
        </pc:sldMkLst>
        <pc:spChg chg="mod">
          <ac:chgData name="Max-amaury BERTOLI" userId="618a02f9-bdaf-466b-9d2d-6ba08b0e64f9" providerId="ADAL" clId="{E81F517B-B8C7-49A8-971C-331EFEBC3180}" dt="2023-08-17T10:54:26.412" v="6161" actId="20577"/>
          <ac:spMkLst>
            <pc:docMk/>
            <pc:sldMk cId="47368086" sldId="450"/>
            <ac:spMk id="4" creationId="{F76A41B0-9939-D9D9-7351-A239CDB06D03}"/>
          </ac:spMkLst>
        </pc:spChg>
        <pc:spChg chg="mod">
          <ac:chgData name="Max-amaury BERTOLI" userId="618a02f9-bdaf-466b-9d2d-6ba08b0e64f9" providerId="ADAL" clId="{E81F517B-B8C7-49A8-971C-331EFEBC3180}" dt="2023-08-22T08:29:15.713" v="8621" actId="6549"/>
          <ac:spMkLst>
            <pc:docMk/>
            <pc:sldMk cId="47368086" sldId="450"/>
            <ac:spMk id="18" creationId="{14504E20-44DD-A7D0-2382-BDFECAEB61F2}"/>
          </ac:spMkLst>
        </pc:spChg>
        <pc:spChg chg="del">
          <ac:chgData name="Max-amaury BERTOLI" userId="618a02f9-bdaf-466b-9d2d-6ba08b0e64f9" providerId="ADAL" clId="{E81F517B-B8C7-49A8-971C-331EFEBC3180}" dt="2023-08-16T16:40:24.910" v="3766" actId="478"/>
          <ac:spMkLst>
            <pc:docMk/>
            <pc:sldMk cId="47368086" sldId="450"/>
            <ac:spMk id="23" creationId="{F9672FA2-BC76-CA9B-E158-A461EF2B5C96}"/>
          </ac:spMkLst>
        </pc:spChg>
        <pc:graphicFrameChg chg="add mod">
          <ac:chgData name="Max-amaury BERTOLI" userId="618a02f9-bdaf-466b-9d2d-6ba08b0e64f9" providerId="ADAL" clId="{E81F517B-B8C7-49A8-971C-331EFEBC3180}" dt="2023-08-21T18:35:30.144" v="8404" actId="20577"/>
          <ac:graphicFrameMkLst>
            <pc:docMk/>
            <pc:sldMk cId="47368086" sldId="450"/>
            <ac:graphicFrameMk id="5" creationId="{0505BEDA-3F84-459C-0CFC-C188D5BFCF48}"/>
          </ac:graphicFrameMkLst>
        </pc:graphicFrameChg>
        <pc:picChg chg="del">
          <ac:chgData name="Max-amaury BERTOLI" userId="618a02f9-bdaf-466b-9d2d-6ba08b0e64f9" providerId="ADAL" clId="{E81F517B-B8C7-49A8-971C-331EFEBC3180}" dt="2023-08-15T10:51:40.288" v="498" actId="478"/>
          <ac:picMkLst>
            <pc:docMk/>
            <pc:sldMk cId="47368086" sldId="450"/>
            <ac:picMk id="22" creationId="{067607C8-CE1A-50D7-7CFA-8599E4E66526}"/>
          </ac:picMkLst>
        </pc:picChg>
      </pc:sldChg>
      <pc:sldChg chg="addSp delSp modSp mod">
        <pc:chgData name="Max-amaury BERTOLI" userId="618a02f9-bdaf-466b-9d2d-6ba08b0e64f9" providerId="ADAL" clId="{E81F517B-B8C7-49A8-971C-331EFEBC3180}" dt="2023-08-21T18:35:56.589" v="8410" actId="20577"/>
        <pc:sldMkLst>
          <pc:docMk/>
          <pc:sldMk cId="1084595414" sldId="451"/>
        </pc:sldMkLst>
        <pc:spChg chg="mod">
          <ac:chgData name="Max-amaury BERTOLI" userId="618a02f9-bdaf-466b-9d2d-6ba08b0e64f9" providerId="ADAL" clId="{E81F517B-B8C7-49A8-971C-331EFEBC3180}" dt="2023-08-21T18:35:56.589" v="8410" actId="20577"/>
          <ac:spMkLst>
            <pc:docMk/>
            <pc:sldMk cId="1084595414" sldId="451"/>
            <ac:spMk id="12" creationId="{9087533E-0780-8743-D7EA-EF67A5158EF7}"/>
          </ac:spMkLst>
        </pc:spChg>
        <pc:spChg chg="mod">
          <ac:chgData name="Max-amaury BERTOLI" userId="618a02f9-bdaf-466b-9d2d-6ba08b0e64f9" providerId="ADAL" clId="{E81F517B-B8C7-49A8-971C-331EFEBC3180}" dt="2023-08-17T10:59:00.373" v="6214" actId="14100"/>
          <ac:spMkLst>
            <pc:docMk/>
            <pc:sldMk cId="1084595414" sldId="451"/>
            <ac:spMk id="31" creationId="{416AACF3-817D-AC45-EDCE-BE69D05CFE85}"/>
          </ac:spMkLst>
        </pc:spChg>
        <pc:graphicFrameChg chg="mod">
          <ac:chgData name="Max-amaury BERTOLI" userId="618a02f9-bdaf-466b-9d2d-6ba08b0e64f9" providerId="ADAL" clId="{E81F517B-B8C7-49A8-971C-331EFEBC3180}" dt="2023-08-17T10:58:52.872" v="6212" actId="14100"/>
          <ac:graphicFrameMkLst>
            <pc:docMk/>
            <pc:sldMk cId="1084595414" sldId="451"/>
            <ac:graphicFrameMk id="14" creationId="{0CC6937B-5EFA-BAC2-60D5-37D78DB9756D}"/>
          </ac:graphicFrameMkLst>
        </pc:graphicFrameChg>
        <pc:graphicFrameChg chg="mod">
          <ac:chgData name="Max-amaury BERTOLI" userId="618a02f9-bdaf-466b-9d2d-6ba08b0e64f9" providerId="ADAL" clId="{E81F517B-B8C7-49A8-971C-331EFEBC3180}" dt="2023-08-17T10:59:10.666" v="6216" actId="14100"/>
          <ac:graphicFrameMkLst>
            <pc:docMk/>
            <pc:sldMk cId="1084595414" sldId="451"/>
            <ac:graphicFrameMk id="27" creationId="{211419FF-B9D3-A68F-2F47-15D7D5F4E0FC}"/>
          </ac:graphicFrameMkLst>
        </pc:graphicFrameChg>
        <pc:cxnChg chg="add mod">
          <ac:chgData name="Max-amaury BERTOLI" userId="618a02f9-bdaf-466b-9d2d-6ba08b0e64f9" providerId="ADAL" clId="{E81F517B-B8C7-49A8-971C-331EFEBC3180}" dt="2023-08-17T10:58:45.602" v="6211" actId="12789"/>
          <ac:cxnSpMkLst>
            <pc:docMk/>
            <pc:sldMk cId="1084595414" sldId="451"/>
            <ac:cxnSpMk id="3" creationId="{77B0A131-1578-BFE2-07A2-D865EB34E6C4}"/>
          </ac:cxnSpMkLst>
        </pc:cxnChg>
        <pc:cxnChg chg="mod">
          <ac:chgData name="Max-amaury BERTOLI" userId="618a02f9-bdaf-466b-9d2d-6ba08b0e64f9" providerId="ADAL" clId="{E81F517B-B8C7-49A8-971C-331EFEBC3180}" dt="2023-08-17T10:59:16.832" v="6218" actId="14100"/>
          <ac:cxnSpMkLst>
            <pc:docMk/>
            <pc:sldMk cId="1084595414" sldId="451"/>
            <ac:cxnSpMk id="22" creationId="{08B9C4FC-A7D3-E55E-876C-071631925BC6}"/>
          </ac:cxnSpMkLst>
        </pc:cxnChg>
        <pc:cxnChg chg="mod">
          <ac:chgData name="Max-amaury BERTOLI" userId="618a02f9-bdaf-466b-9d2d-6ba08b0e64f9" providerId="ADAL" clId="{E81F517B-B8C7-49A8-971C-331EFEBC3180}" dt="2023-08-17T10:58:45.602" v="6211" actId="12789"/>
          <ac:cxnSpMkLst>
            <pc:docMk/>
            <pc:sldMk cId="1084595414" sldId="451"/>
            <ac:cxnSpMk id="23" creationId="{679FC3A0-2BDA-FC56-D819-CC22F55B458F}"/>
          </ac:cxnSpMkLst>
        </pc:cxnChg>
        <pc:cxnChg chg="del">
          <ac:chgData name="Max-amaury BERTOLI" userId="618a02f9-bdaf-466b-9d2d-6ba08b0e64f9" providerId="ADAL" clId="{E81F517B-B8C7-49A8-971C-331EFEBC3180}" dt="2023-08-17T10:58:14.831" v="6206" actId="478"/>
          <ac:cxnSpMkLst>
            <pc:docMk/>
            <pc:sldMk cId="1084595414" sldId="451"/>
            <ac:cxnSpMk id="28" creationId="{C2BCA4F5-743F-8823-75D5-4D91D19598D6}"/>
          </ac:cxnSpMkLst>
        </pc:cxnChg>
      </pc:sldChg>
      <pc:sldChg chg="addSp modSp mod">
        <pc:chgData name="Max-amaury BERTOLI" userId="618a02f9-bdaf-466b-9d2d-6ba08b0e64f9" providerId="ADAL" clId="{E81F517B-B8C7-49A8-971C-331EFEBC3180}" dt="2023-08-22T08:30:20.247" v="8628" actId="1076"/>
        <pc:sldMkLst>
          <pc:docMk/>
          <pc:sldMk cId="4212035205" sldId="452"/>
        </pc:sldMkLst>
        <pc:picChg chg="add mod">
          <ac:chgData name="Max-amaury BERTOLI" userId="618a02f9-bdaf-466b-9d2d-6ba08b0e64f9" providerId="ADAL" clId="{E81F517B-B8C7-49A8-971C-331EFEBC3180}" dt="2023-08-22T08:30:20.247" v="8628" actId="1076"/>
          <ac:picMkLst>
            <pc:docMk/>
            <pc:sldMk cId="4212035205" sldId="452"/>
            <ac:picMk id="3" creationId="{E3296257-8A53-24B1-2C6D-9CABF80010B6}"/>
          </ac:picMkLst>
        </pc:picChg>
        <pc:picChg chg="mod modCrop">
          <ac:chgData name="Max-amaury BERTOLI" userId="618a02f9-bdaf-466b-9d2d-6ba08b0e64f9" providerId="ADAL" clId="{E81F517B-B8C7-49A8-971C-331EFEBC3180}" dt="2023-08-22T08:30:14.763" v="8626" actId="1076"/>
          <ac:picMkLst>
            <pc:docMk/>
            <pc:sldMk cId="4212035205" sldId="452"/>
            <ac:picMk id="11" creationId="{5F482D8C-0481-9952-28CF-B9B521FB9524}"/>
          </ac:picMkLst>
        </pc:picChg>
      </pc:sldChg>
      <pc:sldChg chg="addSp delSp modSp mod">
        <pc:chgData name="Max-amaury BERTOLI" userId="618a02f9-bdaf-466b-9d2d-6ba08b0e64f9" providerId="ADAL" clId="{E81F517B-B8C7-49A8-971C-331EFEBC3180}" dt="2023-08-17T11:58:50.153" v="8175" actId="1076"/>
        <pc:sldMkLst>
          <pc:docMk/>
          <pc:sldMk cId="1831402861" sldId="453"/>
        </pc:sldMkLst>
        <pc:spChg chg="mod">
          <ac:chgData name="Max-amaury BERTOLI" userId="618a02f9-bdaf-466b-9d2d-6ba08b0e64f9" providerId="ADAL" clId="{E81F517B-B8C7-49A8-971C-331EFEBC3180}" dt="2023-08-17T11:58:50.153" v="8175" actId="1076"/>
          <ac:spMkLst>
            <pc:docMk/>
            <pc:sldMk cId="1831402861" sldId="453"/>
            <ac:spMk id="2" creationId="{40C3F3DF-D037-577A-AB2D-84003E342992}"/>
          </ac:spMkLst>
        </pc:spChg>
        <pc:spChg chg="del mod">
          <ac:chgData name="Max-amaury BERTOLI" userId="618a02f9-bdaf-466b-9d2d-6ba08b0e64f9" providerId="ADAL" clId="{E81F517B-B8C7-49A8-971C-331EFEBC3180}" dt="2023-08-17T11:58:43.993" v="8173" actId="478"/>
          <ac:spMkLst>
            <pc:docMk/>
            <pc:sldMk cId="1831402861" sldId="453"/>
            <ac:spMk id="3" creationId="{4F54137F-F707-EC79-A316-5D49B750DD19}"/>
          </ac:spMkLst>
        </pc:spChg>
        <pc:spChg chg="add del mod">
          <ac:chgData name="Max-amaury BERTOLI" userId="618a02f9-bdaf-466b-9d2d-6ba08b0e64f9" providerId="ADAL" clId="{E81F517B-B8C7-49A8-971C-331EFEBC3180}" dt="2023-08-17T11:58:47.476" v="8174" actId="478"/>
          <ac:spMkLst>
            <pc:docMk/>
            <pc:sldMk cId="1831402861" sldId="453"/>
            <ac:spMk id="5" creationId="{844EBDDE-EB26-80BB-6939-2223FE122579}"/>
          </ac:spMkLst>
        </pc:spChg>
      </pc:sldChg>
      <pc:sldChg chg="addSp delSp modSp mod">
        <pc:chgData name="Max-amaury BERTOLI" userId="618a02f9-bdaf-466b-9d2d-6ba08b0e64f9" providerId="ADAL" clId="{E81F517B-B8C7-49A8-971C-331EFEBC3180}" dt="2023-08-21T18:36:31.834" v="8412" actId="20577"/>
        <pc:sldMkLst>
          <pc:docMk/>
          <pc:sldMk cId="1700702422" sldId="454"/>
        </pc:sldMkLst>
        <pc:spChg chg="mod">
          <ac:chgData name="Max-amaury BERTOLI" userId="618a02f9-bdaf-466b-9d2d-6ba08b0e64f9" providerId="ADAL" clId="{E81F517B-B8C7-49A8-971C-331EFEBC3180}" dt="2023-08-17T13:09:01.481" v="8298" actId="12"/>
          <ac:spMkLst>
            <pc:docMk/>
            <pc:sldMk cId="1700702422" sldId="454"/>
            <ac:spMk id="16" creationId="{75309159-F1B8-D396-821E-0FE162CE0DF2}"/>
          </ac:spMkLst>
        </pc:spChg>
        <pc:spChg chg="mod">
          <ac:chgData name="Max-amaury BERTOLI" userId="618a02f9-bdaf-466b-9d2d-6ba08b0e64f9" providerId="ADAL" clId="{E81F517B-B8C7-49A8-971C-331EFEBC3180}" dt="2023-08-21T18:36:31.834" v="8412" actId="20577"/>
          <ac:spMkLst>
            <pc:docMk/>
            <pc:sldMk cId="1700702422" sldId="454"/>
            <ac:spMk id="36" creationId="{C0229AB2-C1F1-E2F7-8A60-AA4B7DE4C689}"/>
          </ac:spMkLst>
        </pc:spChg>
        <pc:graphicFrameChg chg="mod">
          <ac:chgData name="Max-amaury BERTOLI" userId="618a02f9-bdaf-466b-9d2d-6ba08b0e64f9" providerId="ADAL" clId="{E81F517B-B8C7-49A8-971C-331EFEBC3180}" dt="2023-08-16T16:05:27.346" v="3749"/>
          <ac:graphicFrameMkLst>
            <pc:docMk/>
            <pc:sldMk cId="1700702422" sldId="454"/>
            <ac:graphicFrameMk id="14" creationId="{0CC6937B-5EFA-BAC2-60D5-37D78DB9756D}"/>
          </ac:graphicFrameMkLst>
        </pc:graphicFrameChg>
        <pc:graphicFrameChg chg="mod">
          <ac:chgData name="Max-amaury BERTOLI" userId="618a02f9-bdaf-466b-9d2d-6ba08b0e64f9" providerId="ADAL" clId="{E81F517B-B8C7-49A8-971C-331EFEBC3180}" dt="2023-08-17T13:08:49.381" v="8296" actId="14100"/>
          <ac:graphicFrameMkLst>
            <pc:docMk/>
            <pc:sldMk cId="1700702422" sldId="454"/>
            <ac:graphicFrameMk id="35" creationId="{F960AC8C-5F8D-A4B9-29AD-72322DF9700F}"/>
          </ac:graphicFrameMkLst>
        </pc:graphicFrameChg>
        <pc:cxnChg chg="add mod">
          <ac:chgData name="Max-amaury BERTOLI" userId="618a02f9-bdaf-466b-9d2d-6ba08b0e64f9" providerId="ADAL" clId="{E81F517B-B8C7-49A8-971C-331EFEBC3180}" dt="2023-08-17T13:08:34.681" v="8291" actId="1076"/>
          <ac:cxnSpMkLst>
            <pc:docMk/>
            <pc:sldMk cId="1700702422" sldId="454"/>
            <ac:cxnSpMk id="3" creationId="{D8809E82-47FB-69AD-9B3D-A2E9C757CD56}"/>
          </ac:cxnSpMkLst>
        </pc:cxnChg>
        <pc:cxnChg chg="del mod">
          <ac:chgData name="Max-amaury BERTOLI" userId="618a02f9-bdaf-466b-9d2d-6ba08b0e64f9" providerId="ADAL" clId="{E81F517B-B8C7-49A8-971C-331EFEBC3180}" dt="2023-08-17T13:08:26.831" v="8289" actId="478"/>
          <ac:cxnSpMkLst>
            <pc:docMk/>
            <pc:sldMk cId="1700702422" sldId="454"/>
            <ac:cxnSpMk id="17" creationId="{8FB0427E-DFB3-1678-8FE9-A18DB102082E}"/>
          </ac:cxnSpMkLst>
        </pc:cxnChg>
        <pc:cxnChg chg="mod">
          <ac:chgData name="Max-amaury BERTOLI" userId="618a02f9-bdaf-466b-9d2d-6ba08b0e64f9" providerId="ADAL" clId="{E81F517B-B8C7-49A8-971C-331EFEBC3180}" dt="2023-08-17T13:08:25.267" v="8288" actId="14100"/>
          <ac:cxnSpMkLst>
            <pc:docMk/>
            <pc:sldMk cId="1700702422" sldId="454"/>
            <ac:cxnSpMk id="19" creationId="{510A53ED-B68B-C458-EE36-5A1A47F4760C}"/>
          </ac:cxnSpMkLst>
        </pc:cxnChg>
        <pc:cxnChg chg="mod">
          <ac:chgData name="Max-amaury BERTOLI" userId="618a02f9-bdaf-466b-9d2d-6ba08b0e64f9" providerId="ADAL" clId="{E81F517B-B8C7-49A8-971C-331EFEBC3180}" dt="2023-08-17T13:08:41.365" v="8293" actId="14100"/>
          <ac:cxnSpMkLst>
            <pc:docMk/>
            <pc:sldMk cId="1700702422" sldId="454"/>
            <ac:cxnSpMk id="28" creationId="{C2BCA4F5-743F-8823-75D5-4D91D19598D6}"/>
          </ac:cxnSpMkLst>
        </pc:cxnChg>
      </pc:sldChg>
      <pc:sldChg chg="modSp mod">
        <pc:chgData name="Max-amaury BERTOLI" userId="618a02f9-bdaf-466b-9d2d-6ba08b0e64f9" providerId="ADAL" clId="{E81F517B-B8C7-49A8-971C-331EFEBC3180}" dt="2023-08-15T10:46:48.111" v="487" actId="2711"/>
        <pc:sldMkLst>
          <pc:docMk/>
          <pc:sldMk cId="1413311349" sldId="455"/>
        </pc:sldMkLst>
        <pc:spChg chg="mod">
          <ac:chgData name="Max-amaury BERTOLI" userId="618a02f9-bdaf-466b-9d2d-6ba08b0e64f9" providerId="ADAL" clId="{E81F517B-B8C7-49A8-971C-331EFEBC3180}" dt="2023-08-15T10:46:48.111" v="487" actId="2711"/>
          <ac:spMkLst>
            <pc:docMk/>
            <pc:sldMk cId="1413311349" sldId="455"/>
            <ac:spMk id="16" creationId="{5C15BA2A-8EE3-8386-2780-2F8EE3217306}"/>
          </ac:spMkLst>
        </pc:spChg>
      </pc:sldChg>
      <pc:sldChg chg="addSp delSp modSp mod">
        <pc:chgData name="Max-amaury BERTOLI" userId="618a02f9-bdaf-466b-9d2d-6ba08b0e64f9" providerId="ADAL" clId="{E81F517B-B8C7-49A8-971C-331EFEBC3180}" dt="2023-08-17T11:58:39.062" v="8172" actId="1076"/>
        <pc:sldMkLst>
          <pc:docMk/>
          <pc:sldMk cId="2262045922" sldId="456"/>
        </pc:sldMkLst>
        <pc:spChg chg="mod">
          <ac:chgData name="Max-amaury BERTOLI" userId="618a02f9-bdaf-466b-9d2d-6ba08b0e64f9" providerId="ADAL" clId="{E81F517B-B8C7-49A8-971C-331EFEBC3180}" dt="2023-08-17T11:58:39.062" v="8172" actId="1076"/>
          <ac:spMkLst>
            <pc:docMk/>
            <pc:sldMk cId="2262045922" sldId="456"/>
            <ac:spMk id="2" creationId="{40C3F3DF-D037-577A-AB2D-84003E342992}"/>
          </ac:spMkLst>
        </pc:spChg>
        <pc:spChg chg="del mod">
          <ac:chgData name="Max-amaury BERTOLI" userId="618a02f9-bdaf-466b-9d2d-6ba08b0e64f9" providerId="ADAL" clId="{E81F517B-B8C7-49A8-971C-331EFEBC3180}" dt="2023-08-17T11:58:35.098" v="8170" actId="478"/>
          <ac:spMkLst>
            <pc:docMk/>
            <pc:sldMk cId="2262045922" sldId="456"/>
            <ac:spMk id="3" creationId="{4F54137F-F707-EC79-A316-5D49B750DD19}"/>
          </ac:spMkLst>
        </pc:spChg>
        <pc:spChg chg="add del mod">
          <ac:chgData name="Max-amaury BERTOLI" userId="618a02f9-bdaf-466b-9d2d-6ba08b0e64f9" providerId="ADAL" clId="{E81F517B-B8C7-49A8-971C-331EFEBC3180}" dt="2023-08-17T11:58:36.491" v="8171" actId="478"/>
          <ac:spMkLst>
            <pc:docMk/>
            <pc:sldMk cId="2262045922" sldId="456"/>
            <ac:spMk id="5" creationId="{94857131-1DA3-A363-87B7-875EF5E85DAA}"/>
          </ac:spMkLst>
        </pc:spChg>
      </pc:sldChg>
      <pc:sldChg chg="modSp mod">
        <pc:chgData name="Max-amaury BERTOLI" userId="618a02f9-bdaf-466b-9d2d-6ba08b0e64f9" providerId="ADAL" clId="{E81F517B-B8C7-49A8-971C-331EFEBC3180}" dt="2023-08-21T18:37:23.094" v="8420" actId="20577"/>
        <pc:sldMkLst>
          <pc:docMk/>
          <pc:sldMk cId="2699094600" sldId="457"/>
        </pc:sldMkLst>
        <pc:graphicFrameChg chg="mod">
          <ac:chgData name="Max-amaury BERTOLI" userId="618a02f9-bdaf-466b-9d2d-6ba08b0e64f9" providerId="ADAL" clId="{E81F517B-B8C7-49A8-971C-331EFEBC3180}" dt="2023-08-21T18:37:23.094" v="8420" actId="20577"/>
          <ac:graphicFrameMkLst>
            <pc:docMk/>
            <pc:sldMk cId="2699094600" sldId="457"/>
            <ac:graphicFrameMk id="14" creationId="{0CC6937B-5EFA-BAC2-60D5-37D78DB9756D}"/>
          </ac:graphicFrameMkLst>
        </pc:graphicFrameChg>
        <pc:graphicFrameChg chg="mod">
          <ac:chgData name="Max-amaury BERTOLI" userId="618a02f9-bdaf-466b-9d2d-6ba08b0e64f9" providerId="ADAL" clId="{E81F517B-B8C7-49A8-971C-331EFEBC3180}" dt="2023-08-17T11:10:29.070" v="6504" actId="14100"/>
          <ac:graphicFrameMkLst>
            <pc:docMk/>
            <pc:sldMk cId="2699094600" sldId="457"/>
            <ac:graphicFrameMk id="27" creationId="{211419FF-B9D3-A68F-2F47-15D7D5F4E0FC}"/>
          </ac:graphicFrameMkLst>
        </pc:graphicFrameChg>
      </pc:sldChg>
      <pc:sldChg chg="modSp mod">
        <pc:chgData name="Max-amaury BERTOLI" userId="618a02f9-bdaf-466b-9d2d-6ba08b0e64f9" providerId="ADAL" clId="{E81F517B-B8C7-49A8-971C-331EFEBC3180}" dt="2023-08-22T08:32:28.365" v="8639"/>
        <pc:sldMkLst>
          <pc:docMk/>
          <pc:sldMk cId="2180107247" sldId="458"/>
        </pc:sldMkLst>
        <pc:spChg chg="mod">
          <ac:chgData name="Max-amaury BERTOLI" userId="618a02f9-bdaf-466b-9d2d-6ba08b0e64f9" providerId="ADAL" clId="{E81F517B-B8C7-49A8-971C-331EFEBC3180}" dt="2023-08-15T10:50:50.158" v="497" actId="20577"/>
          <ac:spMkLst>
            <pc:docMk/>
            <pc:sldMk cId="2180107247" sldId="458"/>
            <ac:spMk id="36" creationId="{C0229AB2-C1F1-E2F7-8A60-AA4B7DE4C689}"/>
          </ac:spMkLst>
        </pc:spChg>
        <pc:graphicFrameChg chg="mod">
          <ac:chgData name="Max-amaury BERTOLI" userId="618a02f9-bdaf-466b-9d2d-6ba08b0e64f9" providerId="ADAL" clId="{E81F517B-B8C7-49A8-971C-331EFEBC3180}" dt="2023-08-22T08:32:28.365" v="8639"/>
          <ac:graphicFrameMkLst>
            <pc:docMk/>
            <pc:sldMk cId="2180107247" sldId="458"/>
            <ac:graphicFrameMk id="2" creationId="{31E26DCF-F7E7-8409-98A7-448BB71CCA9F}"/>
          </ac:graphicFrameMkLst>
        </pc:graphicFrameChg>
        <pc:cxnChg chg="mod">
          <ac:chgData name="Max-amaury BERTOLI" userId="618a02f9-bdaf-466b-9d2d-6ba08b0e64f9" providerId="ADAL" clId="{E81F517B-B8C7-49A8-971C-331EFEBC3180}" dt="2023-08-17T13:10:53.181" v="8306" actId="14100"/>
          <ac:cxnSpMkLst>
            <pc:docMk/>
            <pc:sldMk cId="2180107247" sldId="458"/>
            <ac:cxnSpMk id="28" creationId="{C2BCA4F5-743F-8823-75D5-4D91D19598D6}"/>
          </ac:cxnSpMkLst>
        </pc:cxnChg>
      </pc:sldChg>
      <pc:sldChg chg="modSp mod">
        <pc:chgData name="Max-amaury BERTOLI" userId="618a02f9-bdaf-466b-9d2d-6ba08b0e64f9" providerId="ADAL" clId="{E81F517B-B8C7-49A8-971C-331EFEBC3180}" dt="2023-08-16T14:32:24.004" v="2035" actId="692"/>
        <pc:sldMkLst>
          <pc:docMk/>
          <pc:sldMk cId="738774468" sldId="459"/>
        </pc:sldMkLst>
        <pc:spChg chg="mod">
          <ac:chgData name="Max-amaury BERTOLI" userId="618a02f9-bdaf-466b-9d2d-6ba08b0e64f9" providerId="ADAL" clId="{E81F517B-B8C7-49A8-971C-331EFEBC3180}" dt="2023-08-15T10:44:22.689" v="192" actId="13926"/>
          <ac:spMkLst>
            <pc:docMk/>
            <pc:sldMk cId="738774468" sldId="459"/>
            <ac:spMk id="4" creationId="{F76A41B0-9939-D9D9-7351-A239CDB06D03}"/>
          </ac:spMkLst>
        </pc:spChg>
        <pc:spChg chg="mod">
          <ac:chgData name="Max-amaury BERTOLI" userId="618a02f9-bdaf-466b-9d2d-6ba08b0e64f9" providerId="ADAL" clId="{E81F517B-B8C7-49A8-971C-331EFEBC3180}" dt="2023-08-15T10:46:01.222" v="486" actId="207"/>
          <ac:spMkLst>
            <pc:docMk/>
            <pc:sldMk cId="738774468" sldId="459"/>
            <ac:spMk id="16" creationId="{5C15BA2A-8EE3-8386-2780-2F8EE3217306}"/>
          </ac:spMkLst>
        </pc:spChg>
        <pc:graphicFrameChg chg="mod">
          <ac:chgData name="Max-amaury BERTOLI" userId="618a02f9-bdaf-466b-9d2d-6ba08b0e64f9" providerId="ADAL" clId="{E81F517B-B8C7-49A8-971C-331EFEBC3180}" dt="2023-08-16T14:32:02.583" v="2033" actId="692"/>
          <ac:graphicFrameMkLst>
            <pc:docMk/>
            <pc:sldMk cId="738774468" sldId="459"/>
            <ac:graphicFrameMk id="6" creationId="{67F97A9F-DC8A-6280-F502-81F20C081218}"/>
          </ac:graphicFrameMkLst>
        </pc:graphicFrameChg>
        <pc:graphicFrameChg chg="mod">
          <ac:chgData name="Max-amaury BERTOLI" userId="618a02f9-bdaf-466b-9d2d-6ba08b0e64f9" providerId="ADAL" clId="{E81F517B-B8C7-49A8-971C-331EFEBC3180}" dt="2023-08-16T14:32:15.497" v="2034" actId="692"/>
          <ac:graphicFrameMkLst>
            <pc:docMk/>
            <pc:sldMk cId="738774468" sldId="459"/>
            <ac:graphicFrameMk id="13" creationId="{D5142666-2100-88F2-4EDF-40978DEAA390}"/>
          </ac:graphicFrameMkLst>
        </pc:graphicFrameChg>
        <pc:graphicFrameChg chg="mod">
          <ac:chgData name="Max-amaury BERTOLI" userId="618a02f9-bdaf-466b-9d2d-6ba08b0e64f9" providerId="ADAL" clId="{E81F517B-B8C7-49A8-971C-331EFEBC3180}" dt="2023-08-16T14:32:24.004" v="2035" actId="692"/>
          <ac:graphicFrameMkLst>
            <pc:docMk/>
            <pc:sldMk cId="738774468" sldId="459"/>
            <ac:graphicFrameMk id="15" creationId="{EC03D0B1-41C1-8E5C-93F9-B1108656E586}"/>
          </ac:graphicFrameMkLst>
        </pc:graphicFrameChg>
      </pc:sldChg>
      <pc:sldChg chg="addSp delSp modSp add mod ord">
        <pc:chgData name="Max-amaury BERTOLI" userId="618a02f9-bdaf-466b-9d2d-6ba08b0e64f9" providerId="ADAL" clId="{E81F517B-B8C7-49A8-971C-331EFEBC3180}" dt="2023-08-22T08:31:13.747" v="8635" actId="1076"/>
        <pc:sldMkLst>
          <pc:docMk/>
          <pc:sldMk cId="1527608679" sldId="460"/>
        </pc:sldMkLst>
        <pc:spChg chg="mod">
          <ac:chgData name="Max-amaury BERTOLI" userId="618a02f9-bdaf-466b-9d2d-6ba08b0e64f9" providerId="ADAL" clId="{E81F517B-B8C7-49A8-971C-331EFEBC3180}" dt="2023-08-15T14:14:33.590" v="593" actId="20577"/>
          <ac:spMkLst>
            <pc:docMk/>
            <pc:sldMk cId="1527608679" sldId="460"/>
            <ac:spMk id="4" creationId="{F76A41B0-9939-D9D9-7351-A239CDB06D03}"/>
          </ac:spMkLst>
        </pc:spChg>
        <pc:picChg chg="add del mod">
          <ac:chgData name="Max-amaury BERTOLI" userId="618a02f9-bdaf-466b-9d2d-6ba08b0e64f9" providerId="ADAL" clId="{E81F517B-B8C7-49A8-971C-331EFEBC3180}" dt="2023-08-15T14:14:05.889" v="561" actId="478"/>
          <ac:picMkLst>
            <pc:docMk/>
            <pc:sldMk cId="1527608679" sldId="460"/>
            <ac:picMk id="3" creationId="{125F7EAE-AA66-30D4-03D2-BF3701F60FD9}"/>
          </ac:picMkLst>
        </pc:picChg>
        <pc:picChg chg="add mod">
          <ac:chgData name="Max-amaury BERTOLI" userId="618a02f9-bdaf-466b-9d2d-6ba08b0e64f9" providerId="ADAL" clId="{E81F517B-B8C7-49A8-971C-331EFEBC3180}" dt="2023-08-22T08:31:11.504" v="8634" actId="1076"/>
          <ac:picMkLst>
            <pc:docMk/>
            <pc:sldMk cId="1527608679" sldId="460"/>
            <ac:picMk id="3" creationId="{A3476CD4-C5A2-F752-F412-EC86380796DD}"/>
          </ac:picMkLst>
        </pc:picChg>
        <pc:picChg chg="add del">
          <ac:chgData name="Max-amaury BERTOLI" userId="618a02f9-bdaf-466b-9d2d-6ba08b0e64f9" providerId="ADAL" clId="{E81F517B-B8C7-49A8-971C-331EFEBC3180}" dt="2023-08-15T14:14:10.921" v="563" actId="478"/>
          <ac:picMkLst>
            <pc:docMk/>
            <pc:sldMk cId="1527608679" sldId="460"/>
            <ac:picMk id="6" creationId="{CBC2390C-D3C6-1E51-FBB8-B3558E2E59ED}"/>
          </ac:picMkLst>
        </pc:picChg>
        <pc:picChg chg="add mod modCrop">
          <ac:chgData name="Max-amaury BERTOLI" userId="618a02f9-bdaf-466b-9d2d-6ba08b0e64f9" providerId="ADAL" clId="{E81F517B-B8C7-49A8-971C-331EFEBC3180}" dt="2023-08-22T08:31:13.747" v="8635" actId="1076"/>
          <ac:picMkLst>
            <pc:docMk/>
            <pc:sldMk cId="1527608679" sldId="460"/>
            <ac:picMk id="9" creationId="{1C128F2A-3CE7-012C-42F3-E18E9C550456}"/>
          </ac:picMkLst>
        </pc:picChg>
        <pc:picChg chg="del">
          <ac:chgData name="Max-amaury BERTOLI" userId="618a02f9-bdaf-466b-9d2d-6ba08b0e64f9" providerId="ADAL" clId="{E81F517B-B8C7-49A8-971C-331EFEBC3180}" dt="2023-08-15T14:13:35.293" v="558" actId="478"/>
          <ac:picMkLst>
            <pc:docMk/>
            <pc:sldMk cId="1527608679" sldId="460"/>
            <ac:picMk id="11" creationId="{5F482D8C-0481-9952-28CF-B9B521FB9524}"/>
          </ac:picMkLst>
        </pc:picChg>
      </pc:sldChg>
      <pc:sldChg chg="delSp modSp add mod">
        <pc:chgData name="Max-amaury BERTOLI" userId="618a02f9-bdaf-466b-9d2d-6ba08b0e64f9" providerId="ADAL" clId="{E81F517B-B8C7-49A8-971C-331EFEBC3180}" dt="2023-08-17T11:58:31.894" v="8169" actId="1076"/>
        <pc:sldMkLst>
          <pc:docMk/>
          <pc:sldMk cId="2485259165" sldId="461"/>
        </pc:sldMkLst>
        <pc:spChg chg="mod">
          <ac:chgData name="Max-amaury BERTOLI" userId="618a02f9-bdaf-466b-9d2d-6ba08b0e64f9" providerId="ADAL" clId="{E81F517B-B8C7-49A8-971C-331EFEBC3180}" dt="2023-08-17T11:58:31.894" v="8169" actId="1076"/>
          <ac:spMkLst>
            <pc:docMk/>
            <pc:sldMk cId="2485259165" sldId="461"/>
            <ac:spMk id="2" creationId="{40C3F3DF-D037-577A-AB2D-84003E342992}"/>
          </ac:spMkLst>
        </pc:spChg>
        <pc:spChg chg="del mod">
          <ac:chgData name="Max-amaury BERTOLI" userId="618a02f9-bdaf-466b-9d2d-6ba08b0e64f9" providerId="ADAL" clId="{E81F517B-B8C7-49A8-971C-331EFEBC3180}" dt="2023-08-17T11:58:28.583" v="8168" actId="478"/>
          <ac:spMkLst>
            <pc:docMk/>
            <pc:sldMk cId="2485259165" sldId="461"/>
            <ac:spMk id="3" creationId="{4F54137F-F707-EC79-A316-5D49B750DD19}"/>
          </ac:spMkLst>
        </pc:spChg>
      </pc:sldChg>
      <pc:sldChg chg="addSp delSp modSp add mod">
        <pc:chgData name="Max-amaury BERTOLI" userId="618a02f9-bdaf-466b-9d2d-6ba08b0e64f9" providerId="ADAL" clId="{E81F517B-B8C7-49A8-971C-331EFEBC3180}" dt="2023-08-17T13:11:02.455" v="8307" actId="14100"/>
        <pc:sldMkLst>
          <pc:docMk/>
          <pc:sldMk cId="844346629" sldId="462"/>
        </pc:sldMkLst>
        <pc:spChg chg="mod">
          <ac:chgData name="Max-amaury BERTOLI" userId="618a02f9-bdaf-466b-9d2d-6ba08b0e64f9" providerId="ADAL" clId="{E81F517B-B8C7-49A8-971C-331EFEBC3180}" dt="2023-08-15T14:16:21.547" v="653" actId="20577"/>
          <ac:spMkLst>
            <pc:docMk/>
            <pc:sldMk cId="844346629" sldId="462"/>
            <ac:spMk id="4" creationId="{F76A41B0-9939-D9D9-7351-A239CDB06D03}"/>
          </ac:spMkLst>
        </pc:spChg>
        <pc:spChg chg="mod">
          <ac:chgData name="Max-amaury BERTOLI" userId="618a02f9-bdaf-466b-9d2d-6ba08b0e64f9" providerId="ADAL" clId="{E81F517B-B8C7-49A8-971C-331EFEBC3180}" dt="2023-08-17T11:16:50.049" v="6545" actId="14100"/>
          <ac:spMkLst>
            <pc:docMk/>
            <pc:sldMk cId="844346629" sldId="462"/>
            <ac:spMk id="12" creationId="{9087533E-0780-8743-D7EA-EF67A5158EF7}"/>
          </ac:spMkLst>
        </pc:spChg>
        <pc:spChg chg="mod">
          <ac:chgData name="Max-amaury BERTOLI" userId="618a02f9-bdaf-466b-9d2d-6ba08b0e64f9" providerId="ADAL" clId="{E81F517B-B8C7-49A8-971C-331EFEBC3180}" dt="2023-08-17T11:16:44.370" v="6543" actId="14100"/>
          <ac:spMkLst>
            <pc:docMk/>
            <pc:sldMk cId="844346629" sldId="462"/>
            <ac:spMk id="31" creationId="{416AACF3-817D-AC45-EDCE-BE69D05CFE85}"/>
          </ac:spMkLst>
        </pc:spChg>
        <pc:graphicFrameChg chg="mod">
          <ac:chgData name="Max-amaury BERTOLI" userId="618a02f9-bdaf-466b-9d2d-6ba08b0e64f9" providerId="ADAL" clId="{E81F517B-B8C7-49A8-971C-331EFEBC3180}" dt="2023-08-17T11:16:46.914" v="6544" actId="14100"/>
          <ac:graphicFrameMkLst>
            <pc:docMk/>
            <pc:sldMk cId="844346629" sldId="462"/>
            <ac:graphicFrameMk id="14" creationId="{0CC6937B-5EFA-BAC2-60D5-37D78DB9756D}"/>
          </ac:graphicFrameMkLst>
        </pc:graphicFrameChg>
        <pc:graphicFrameChg chg="mod">
          <ac:chgData name="Max-amaury BERTOLI" userId="618a02f9-bdaf-466b-9d2d-6ba08b0e64f9" providerId="ADAL" clId="{E81F517B-B8C7-49A8-971C-331EFEBC3180}" dt="2023-08-17T13:07:19.392" v="8279" actId="2085"/>
          <ac:graphicFrameMkLst>
            <pc:docMk/>
            <pc:sldMk cId="844346629" sldId="462"/>
            <ac:graphicFrameMk id="27" creationId="{211419FF-B9D3-A68F-2F47-15D7D5F4E0FC}"/>
          </ac:graphicFrameMkLst>
        </pc:graphicFrameChg>
        <pc:cxnChg chg="add mod">
          <ac:chgData name="Max-amaury BERTOLI" userId="618a02f9-bdaf-466b-9d2d-6ba08b0e64f9" providerId="ADAL" clId="{E81F517B-B8C7-49A8-971C-331EFEBC3180}" dt="2023-08-17T11:17:12.529" v="6549" actId="1076"/>
          <ac:cxnSpMkLst>
            <pc:docMk/>
            <pc:sldMk cId="844346629" sldId="462"/>
            <ac:cxnSpMk id="3" creationId="{F31C7539-8ACC-4BEF-7197-EFF239725F58}"/>
          </ac:cxnSpMkLst>
        </pc:cxnChg>
        <pc:cxnChg chg="mod">
          <ac:chgData name="Max-amaury BERTOLI" userId="618a02f9-bdaf-466b-9d2d-6ba08b0e64f9" providerId="ADAL" clId="{E81F517B-B8C7-49A8-971C-331EFEBC3180}" dt="2023-08-17T13:11:02.455" v="8307" actId="14100"/>
          <ac:cxnSpMkLst>
            <pc:docMk/>
            <pc:sldMk cId="844346629" sldId="462"/>
            <ac:cxnSpMk id="22" creationId="{08B9C4FC-A7D3-E55E-876C-071631925BC6}"/>
          </ac:cxnSpMkLst>
        </pc:cxnChg>
        <pc:cxnChg chg="mod">
          <ac:chgData name="Max-amaury BERTOLI" userId="618a02f9-bdaf-466b-9d2d-6ba08b0e64f9" providerId="ADAL" clId="{E81F517B-B8C7-49A8-971C-331EFEBC3180}" dt="2023-08-17T11:17:05.671" v="6548" actId="12789"/>
          <ac:cxnSpMkLst>
            <pc:docMk/>
            <pc:sldMk cId="844346629" sldId="462"/>
            <ac:cxnSpMk id="23" creationId="{679FC3A0-2BDA-FC56-D819-CC22F55B458F}"/>
          </ac:cxnSpMkLst>
        </pc:cxnChg>
        <pc:cxnChg chg="del">
          <ac:chgData name="Max-amaury BERTOLI" userId="618a02f9-bdaf-466b-9d2d-6ba08b0e64f9" providerId="ADAL" clId="{E81F517B-B8C7-49A8-971C-331EFEBC3180}" dt="2023-08-17T11:16:22.914" v="6537" actId="478"/>
          <ac:cxnSpMkLst>
            <pc:docMk/>
            <pc:sldMk cId="844346629" sldId="462"/>
            <ac:cxnSpMk id="28" creationId="{C2BCA4F5-743F-8823-75D5-4D91D19598D6}"/>
          </ac:cxnSpMkLst>
        </pc:cxnChg>
      </pc:sldChg>
      <pc:sldChg chg="addSp delSp modSp add mod">
        <pc:chgData name="Max-amaury BERTOLI" userId="618a02f9-bdaf-466b-9d2d-6ba08b0e64f9" providerId="ADAL" clId="{E81F517B-B8C7-49A8-971C-331EFEBC3180}" dt="2023-08-17T13:07:09.640" v="8278" actId="2085"/>
        <pc:sldMkLst>
          <pc:docMk/>
          <pc:sldMk cId="2430662779" sldId="463"/>
        </pc:sldMkLst>
        <pc:spChg chg="add del mod">
          <ac:chgData name="Max-amaury BERTOLI" userId="618a02f9-bdaf-466b-9d2d-6ba08b0e64f9" providerId="ADAL" clId="{E81F517B-B8C7-49A8-971C-331EFEBC3180}" dt="2023-08-16T14:14:12.373" v="1535" actId="478"/>
          <ac:spMkLst>
            <pc:docMk/>
            <pc:sldMk cId="2430662779" sldId="463"/>
            <ac:spMk id="2" creationId="{FEA677CB-28AC-64D0-4F81-3E30675D65B4}"/>
          </ac:spMkLst>
        </pc:spChg>
        <pc:spChg chg="add del mod">
          <ac:chgData name="Max-amaury BERTOLI" userId="618a02f9-bdaf-466b-9d2d-6ba08b0e64f9" providerId="ADAL" clId="{E81F517B-B8C7-49A8-971C-331EFEBC3180}" dt="2023-08-16T14:14:21.355" v="1542" actId="478"/>
          <ac:spMkLst>
            <pc:docMk/>
            <pc:sldMk cId="2430662779" sldId="463"/>
            <ac:spMk id="3" creationId="{BC5DAEF6-E3D5-E530-48D3-9B82A22C7C70}"/>
          </ac:spMkLst>
        </pc:spChg>
        <pc:spChg chg="mod">
          <ac:chgData name="Max-amaury BERTOLI" userId="618a02f9-bdaf-466b-9d2d-6ba08b0e64f9" providerId="ADAL" clId="{E81F517B-B8C7-49A8-971C-331EFEBC3180}" dt="2023-08-16T14:54:45.480" v="2842"/>
          <ac:spMkLst>
            <pc:docMk/>
            <pc:sldMk cId="2430662779" sldId="463"/>
            <ac:spMk id="4" creationId="{F76A41B0-9939-D9D9-7351-A239CDB06D03}"/>
          </ac:spMkLst>
        </pc:spChg>
        <pc:spChg chg="add del mod">
          <ac:chgData name="Max-amaury BERTOLI" userId="618a02f9-bdaf-466b-9d2d-6ba08b0e64f9" providerId="ADAL" clId="{E81F517B-B8C7-49A8-971C-331EFEBC3180}" dt="2023-08-16T14:17:32.566" v="1652" actId="478"/>
          <ac:spMkLst>
            <pc:docMk/>
            <pc:sldMk cId="2430662779" sldId="463"/>
            <ac:spMk id="5" creationId="{E26A833E-DDE2-8228-7038-2A3A0AFA7D92}"/>
          </ac:spMkLst>
        </pc:spChg>
        <pc:spChg chg="add del mod">
          <ac:chgData name="Max-amaury BERTOLI" userId="618a02f9-bdaf-466b-9d2d-6ba08b0e64f9" providerId="ADAL" clId="{E81F517B-B8C7-49A8-971C-331EFEBC3180}" dt="2023-08-16T14:17:33.515" v="1653" actId="478"/>
          <ac:spMkLst>
            <pc:docMk/>
            <pc:sldMk cId="2430662779" sldId="463"/>
            <ac:spMk id="6" creationId="{EAA68193-D1A9-47C2-CE7D-FE6F76A24A3F}"/>
          </ac:spMkLst>
        </pc:spChg>
        <pc:spChg chg="add del mod">
          <ac:chgData name="Max-amaury BERTOLI" userId="618a02f9-bdaf-466b-9d2d-6ba08b0e64f9" providerId="ADAL" clId="{E81F517B-B8C7-49A8-971C-331EFEBC3180}" dt="2023-08-16T14:17:34.522" v="1654" actId="478"/>
          <ac:spMkLst>
            <pc:docMk/>
            <pc:sldMk cId="2430662779" sldId="463"/>
            <ac:spMk id="7" creationId="{57FA40EB-F02A-2E14-42D1-E3BB57B3BD5B}"/>
          </ac:spMkLst>
        </pc:spChg>
        <pc:spChg chg="add del mod">
          <ac:chgData name="Max-amaury BERTOLI" userId="618a02f9-bdaf-466b-9d2d-6ba08b0e64f9" providerId="ADAL" clId="{E81F517B-B8C7-49A8-971C-331EFEBC3180}" dt="2023-08-16T14:19:26.617" v="1679" actId="478"/>
          <ac:spMkLst>
            <pc:docMk/>
            <pc:sldMk cId="2430662779" sldId="463"/>
            <ac:spMk id="8" creationId="{A16F4E17-122B-ECE7-AB39-9602AB1A4A4E}"/>
          </ac:spMkLst>
        </pc:spChg>
        <pc:spChg chg="add del mod">
          <ac:chgData name="Max-amaury BERTOLI" userId="618a02f9-bdaf-466b-9d2d-6ba08b0e64f9" providerId="ADAL" clId="{E81F517B-B8C7-49A8-971C-331EFEBC3180}" dt="2023-08-16T14:15:14.624" v="1580" actId="478"/>
          <ac:spMkLst>
            <pc:docMk/>
            <pc:sldMk cId="2430662779" sldId="463"/>
            <ac:spMk id="9" creationId="{022CE2BA-C783-B6FA-F8EB-9303C514E2AF}"/>
          </ac:spMkLst>
        </pc:spChg>
        <pc:spChg chg="add mod">
          <ac:chgData name="Max-amaury BERTOLI" userId="618a02f9-bdaf-466b-9d2d-6ba08b0e64f9" providerId="ADAL" clId="{E81F517B-B8C7-49A8-971C-331EFEBC3180}" dt="2023-08-16T14:34:25.733" v="2042" actId="1076"/>
          <ac:spMkLst>
            <pc:docMk/>
            <pc:sldMk cId="2430662779" sldId="463"/>
            <ac:spMk id="10" creationId="{D72AC401-3871-7ECD-5FF0-BF29E65A4268}"/>
          </ac:spMkLst>
        </pc:spChg>
        <pc:spChg chg="add mod">
          <ac:chgData name="Max-amaury BERTOLI" userId="618a02f9-bdaf-466b-9d2d-6ba08b0e64f9" providerId="ADAL" clId="{E81F517B-B8C7-49A8-971C-331EFEBC3180}" dt="2023-08-16T14:35:10.541" v="2051" actId="255"/>
          <ac:spMkLst>
            <pc:docMk/>
            <pc:sldMk cId="2430662779" sldId="463"/>
            <ac:spMk id="11" creationId="{6F2B88F0-EA7D-261F-8216-7EDAAA4988EF}"/>
          </ac:spMkLst>
        </pc:spChg>
        <pc:spChg chg="add del mod">
          <ac:chgData name="Max-amaury BERTOLI" userId="618a02f9-bdaf-466b-9d2d-6ba08b0e64f9" providerId="ADAL" clId="{E81F517B-B8C7-49A8-971C-331EFEBC3180}" dt="2023-08-16T14:16:25.102" v="1628" actId="21"/>
          <ac:spMkLst>
            <pc:docMk/>
            <pc:sldMk cId="2430662779" sldId="463"/>
            <ac:spMk id="12" creationId="{F2CD31AD-C071-AB73-CC73-E6A8BE92EC3D}"/>
          </ac:spMkLst>
        </pc:spChg>
        <pc:spChg chg="add mod">
          <ac:chgData name="Max-amaury BERTOLI" userId="618a02f9-bdaf-466b-9d2d-6ba08b0e64f9" providerId="ADAL" clId="{E81F517B-B8C7-49A8-971C-331EFEBC3180}" dt="2023-08-16T14:34:25.733" v="2042" actId="1076"/>
          <ac:spMkLst>
            <pc:docMk/>
            <pc:sldMk cId="2430662779" sldId="463"/>
            <ac:spMk id="13" creationId="{34E879ED-754D-6322-406D-463710620C0D}"/>
          </ac:spMkLst>
        </pc:spChg>
        <pc:spChg chg="add mod">
          <ac:chgData name="Max-amaury BERTOLI" userId="618a02f9-bdaf-466b-9d2d-6ba08b0e64f9" providerId="ADAL" clId="{E81F517B-B8C7-49A8-971C-331EFEBC3180}" dt="2023-08-17T12:56:52.805" v="8222" actId="27636"/>
          <ac:spMkLst>
            <pc:docMk/>
            <pc:sldMk cId="2430662779" sldId="463"/>
            <ac:spMk id="14" creationId="{229BABB3-9AAE-F3C4-6CE8-E35AC0F90088}"/>
          </ac:spMkLst>
        </pc:spChg>
        <pc:spChg chg="mod">
          <ac:chgData name="Max-amaury BERTOLI" userId="618a02f9-bdaf-466b-9d2d-6ba08b0e64f9" providerId="ADAL" clId="{E81F517B-B8C7-49A8-971C-331EFEBC3180}" dt="2023-08-16T14:35:32.851" v="2060" actId="6549"/>
          <ac:spMkLst>
            <pc:docMk/>
            <pc:sldMk cId="2430662779" sldId="463"/>
            <ac:spMk id="16" creationId="{75309159-F1B8-D396-821E-0FE162CE0DF2}"/>
          </ac:spMkLst>
        </pc:spChg>
        <pc:spChg chg="add mod">
          <ac:chgData name="Max-amaury BERTOLI" userId="618a02f9-bdaf-466b-9d2d-6ba08b0e64f9" providerId="ADAL" clId="{E81F517B-B8C7-49A8-971C-331EFEBC3180}" dt="2023-08-16T14:38:15.935" v="2069" actId="1076"/>
          <ac:spMkLst>
            <pc:docMk/>
            <pc:sldMk cId="2430662779" sldId="463"/>
            <ac:spMk id="18" creationId="{42131027-1ECD-B9F4-D96A-CC3CADCCCC40}"/>
          </ac:spMkLst>
        </pc:spChg>
        <pc:spChg chg="add del mod">
          <ac:chgData name="Max-amaury BERTOLI" userId="618a02f9-bdaf-466b-9d2d-6ba08b0e64f9" providerId="ADAL" clId="{E81F517B-B8C7-49A8-971C-331EFEBC3180}" dt="2023-08-16T14:22:09.205" v="1881"/>
          <ac:spMkLst>
            <pc:docMk/>
            <pc:sldMk cId="2430662779" sldId="463"/>
            <ac:spMk id="20" creationId="{2BCF94C6-C346-5507-7FFE-4D3339F0178A}"/>
          </ac:spMkLst>
        </pc:spChg>
        <pc:spChg chg="add del mod">
          <ac:chgData name="Max-amaury BERTOLI" userId="618a02f9-bdaf-466b-9d2d-6ba08b0e64f9" providerId="ADAL" clId="{E81F517B-B8C7-49A8-971C-331EFEBC3180}" dt="2023-08-16T14:22:09.205" v="1881"/>
          <ac:spMkLst>
            <pc:docMk/>
            <pc:sldMk cId="2430662779" sldId="463"/>
            <ac:spMk id="21" creationId="{847F7B4F-020E-ED8B-B5DA-F5341AED23D2}"/>
          </ac:spMkLst>
        </pc:spChg>
        <pc:spChg chg="add del mod">
          <ac:chgData name="Max-amaury BERTOLI" userId="618a02f9-bdaf-466b-9d2d-6ba08b0e64f9" providerId="ADAL" clId="{E81F517B-B8C7-49A8-971C-331EFEBC3180}" dt="2023-08-16T14:22:09.205" v="1881"/>
          <ac:spMkLst>
            <pc:docMk/>
            <pc:sldMk cId="2430662779" sldId="463"/>
            <ac:spMk id="22" creationId="{D5793844-FBDF-29E4-A5EF-E017C2776DBD}"/>
          </ac:spMkLst>
        </pc:spChg>
        <pc:spChg chg="add mod">
          <ac:chgData name="Max-amaury BERTOLI" userId="618a02f9-bdaf-466b-9d2d-6ba08b0e64f9" providerId="ADAL" clId="{E81F517B-B8C7-49A8-971C-331EFEBC3180}" dt="2023-08-17T11:18:58.557" v="6554" actId="1076"/>
          <ac:spMkLst>
            <pc:docMk/>
            <pc:sldMk cId="2430662779" sldId="463"/>
            <ac:spMk id="31" creationId="{C6AE706E-C2DF-0674-B0B2-F47CEBD84CAD}"/>
          </ac:spMkLst>
        </pc:spChg>
        <pc:spChg chg="del">
          <ac:chgData name="Max-amaury BERTOLI" userId="618a02f9-bdaf-466b-9d2d-6ba08b0e64f9" providerId="ADAL" clId="{E81F517B-B8C7-49A8-971C-331EFEBC3180}" dt="2023-08-16T14:18:15.946" v="1673" actId="478"/>
          <ac:spMkLst>
            <pc:docMk/>
            <pc:sldMk cId="2430662779" sldId="463"/>
            <ac:spMk id="36" creationId="{C0229AB2-C1F1-E2F7-8A60-AA4B7DE4C689}"/>
          </ac:spMkLst>
        </pc:spChg>
        <pc:graphicFrameChg chg="add del">
          <ac:chgData name="Max-amaury BERTOLI" userId="618a02f9-bdaf-466b-9d2d-6ba08b0e64f9" providerId="ADAL" clId="{E81F517B-B8C7-49A8-971C-331EFEBC3180}" dt="2023-08-15T14:28:34.525" v="1216" actId="478"/>
          <ac:graphicFrameMkLst>
            <pc:docMk/>
            <pc:sldMk cId="2430662779" sldId="463"/>
            <ac:graphicFrameMk id="2" creationId="{31E26DCF-F7E7-8409-98A7-448BB71CCA9F}"/>
          </ac:graphicFrameMkLst>
        </pc:graphicFrameChg>
        <pc:graphicFrameChg chg="add mod">
          <ac:chgData name="Max-amaury BERTOLI" userId="618a02f9-bdaf-466b-9d2d-6ba08b0e64f9" providerId="ADAL" clId="{E81F517B-B8C7-49A8-971C-331EFEBC3180}" dt="2023-08-17T13:07:09.640" v="8278" actId="2085"/>
          <ac:graphicFrameMkLst>
            <pc:docMk/>
            <pc:sldMk cId="2430662779" sldId="463"/>
            <ac:graphicFrameMk id="25" creationId="{3A3B70E9-A226-E5FB-CAEA-345EB7C8CC1B}"/>
          </ac:graphicFrameMkLst>
        </pc:graphicFrameChg>
        <pc:graphicFrameChg chg="del mod">
          <ac:chgData name="Max-amaury BERTOLI" userId="618a02f9-bdaf-466b-9d2d-6ba08b0e64f9" providerId="ADAL" clId="{E81F517B-B8C7-49A8-971C-331EFEBC3180}" dt="2023-08-15T14:28:16.430" v="1209" actId="478"/>
          <ac:graphicFrameMkLst>
            <pc:docMk/>
            <pc:sldMk cId="2430662779" sldId="463"/>
            <ac:graphicFrameMk id="35" creationId="{F960AC8C-5F8D-A4B9-29AD-72322DF9700F}"/>
          </ac:graphicFrameMkLst>
        </pc:graphicFrameChg>
        <pc:cxnChg chg="del mod">
          <ac:chgData name="Max-amaury BERTOLI" userId="618a02f9-bdaf-466b-9d2d-6ba08b0e64f9" providerId="ADAL" clId="{E81F517B-B8C7-49A8-971C-331EFEBC3180}" dt="2023-08-16T14:16:23.926" v="1627" actId="478"/>
          <ac:cxnSpMkLst>
            <pc:docMk/>
            <pc:sldMk cId="2430662779" sldId="463"/>
            <ac:cxnSpMk id="17" creationId="{8FB0427E-DFB3-1678-8FE9-A18DB102082E}"/>
          </ac:cxnSpMkLst>
        </pc:cxnChg>
        <pc:cxnChg chg="del mod">
          <ac:chgData name="Max-amaury BERTOLI" userId="618a02f9-bdaf-466b-9d2d-6ba08b0e64f9" providerId="ADAL" clId="{E81F517B-B8C7-49A8-971C-331EFEBC3180}" dt="2023-08-16T14:18:17.606" v="1674" actId="478"/>
          <ac:cxnSpMkLst>
            <pc:docMk/>
            <pc:sldMk cId="2430662779" sldId="463"/>
            <ac:cxnSpMk id="19" creationId="{510A53ED-B68B-C458-EE36-5A1A47F4760C}"/>
          </ac:cxnSpMkLst>
        </pc:cxnChg>
        <pc:cxnChg chg="add mod">
          <ac:chgData name="Max-amaury BERTOLI" userId="618a02f9-bdaf-466b-9d2d-6ba08b0e64f9" providerId="ADAL" clId="{E81F517B-B8C7-49A8-971C-331EFEBC3180}" dt="2023-08-17T11:18:48.435" v="6551" actId="12788"/>
          <ac:cxnSpMkLst>
            <pc:docMk/>
            <pc:sldMk cId="2430662779" sldId="463"/>
            <ac:cxnSpMk id="26" creationId="{A4AE7196-689D-F26A-62AD-D1D42195CDA6}"/>
          </ac:cxnSpMkLst>
        </pc:cxnChg>
        <pc:cxnChg chg="del mod">
          <ac:chgData name="Max-amaury BERTOLI" userId="618a02f9-bdaf-466b-9d2d-6ba08b0e64f9" providerId="ADAL" clId="{E81F517B-B8C7-49A8-971C-331EFEBC3180}" dt="2023-08-16T14:19:39.997" v="1682" actId="478"/>
          <ac:cxnSpMkLst>
            <pc:docMk/>
            <pc:sldMk cId="2430662779" sldId="463"/>
            <ac:cxnSpMk id="28" creationId="{C2BCA4F5-743F-8823-75D5-4D91D19598D6}"/>
          </ac:cxnSpMkLst>
        </pc:cxnChg>
        <pc:cxnChg chg="add mod">
          <ac:chgData name="Max-amaury BERTOLI" userId="618a02f9-bdaf-466b-9d2d-6ba08b0e64f9" providerId="ADAL" clId="{E81F517B-B8C7-49A8-971C-331EFEBC3180}" dt="2023-08-17T11:18:55.346" v="6553" actId="1076"/>
          <ac:cxnSpMkLst>
            <pc:docMk/>
            <pc:sldMk cId="2430662779" sldId="463"/>
            <ac:cxnSpMk id="29" creationId="{8D6CCA3E-9598-E1C9-195F-A6F683C106FD}"/>
          </ac:cxnSpMkLst>
        </pc:cxnChg>
      </pc:sldChg>
      <pc:sldChg chg="add del">
        <pc:chgData name="Max-amaury BERTOLI" userId="618a02f9-bdaf-466b-9d2d-6ba08b0e64f9" providerId="ADAL" clId="{E81F517B-B8C7-49A8-971C-331EFEBC3180}" dt="2023-08-15T14:28:27.215" v="1214"/>
        <pc:sldMkLst>
          <pc:docMk/>
          <pc:sldMk cId="3719333831" sldId="464"/>
        </pc:sldMkLst>
      </pc:sldChg>
      <pc:sldChg chg="modSp add mod">
        <pc:chgData name="Max-amaury BERTOLI" userId="618a02f9-bdaf-466b-9d2d-6ba08b0e64f9" providerId="ADAL" clId="{E81F517B-B8C7-49A8-971C-331EFEBC3180}" dt="2023-08-17T11:20:59.033" v="6568" actId="1076"/>
        <pc:sldMkLst>
          <pc:docMk/>
          <pc:sldMk cId="4100469926" sldId="464"/>
        </pc:sldMkLst>
        <pc:spChg chg="mod">
          <ac:chgData name="Max-amaury BERTOLI" userId="618a02f9-bdaf-466b-9d2d-6ba08b0e64f9" providerId="ADAL" clId="{E81F517B-B8C7-49A8-971C-331EFEBC3180}" dt="2023-08-16T14:54:47.232" v="2843"/>
          <ac:spMkLst>
            <pc:docMk/>
            <pc:sldMk cId="4100469926" sldId="464"/>
            <ac:spMk id="4" creationId="{F76A41B0-9939-D9D9-7351-A239CDB06D03}"/>
          </ac:spMkLst>
        </pc:spChg>
        <pc:spChg chg="mod">
          <ac:chgData name="Max-amaury BERTOLI" userId="618a02f9-bdaf-466b-9d2d-6ba08b0e64f9" providerId="ADAL" clId="{E81F517B-B8C7-49A8-971C-331EFEBC3180}" dt="2023-08-16T14:47:54.535" v="2527" actId="207"/>
          <ac:spMkLst>
            <pc:docMk/>
            <pc:sldMk cId="4100469926" sldId="464"/>
            <ac:spMk id="16" creationId="{5C15BA2A-8EE3-8386-2780-2F8EE3217306}"/>
          </ac:spMkLst>
        </pc:spChg>
        <pc:graphicFrameChg chg="mod">
          <ac:chgData name="Max-amaury BERTOLI" userId="618a02f9-bdaf-466b-9d2d-6ba08b0e64f9" providerId="ADAL" clId="{E81F517B-B8C7-49A8-971C-331EFEBC3180}" dt="2023-08-17T11:19:59.601" v="6566" actId="408"/>
          <ac:graphicFrameMkLst>
            <pc:docMk/>
            <pc:sldMk cId="4100469926" sldId="464"/>
            <ac:graphicFrameMk id="6" creationId="{67F97A9F-DC8A-6280-F502-81F20C081218}"/>
          </ac:graphicFrameMkLst>
        </pc:graphicFrameChg>
        <pc:graphicFrameChg chg="mod">
          <ac:chgData name="Max-amaury BERTOLI" userId="618a02f9-bdaf-466b-9d2d-6ba08b0e64f9" providerId="ADAL" clId="{E81F517B-B8C7-49A8-971C-331EFEBC3180}" dt="2023-08-17T11:19:59.601" v="6566" actId="408"/>
          <ac:graphicFrameMkLst>
            <pc:docMk/>
            <pc:sldMk cId="4100469926" sldId="464"/>
            <ac:graphicFrameMk id="13" creationId="{D5142666-2100-88F2-4EDF-40978DEAA390}"/>
          </ac:graphicFrameMkLst>
        </pc:graphicFrameChg>
        <pc:graphicFrameChg chg="mod">
          <ac:chgData name="Max-amaury BERTOLI" userId="618a02f9-bdaf-466b-9d2d-6ba08b0e64f9" providerId="ADAL" clId="{E81F517B-B8C7-49A8-971C-331EFEBC3180}" dt="2023-08-17T11:19:59.601" v="6566" actId="408"/>
          <ac:graphicFrameMkLst>
            <pc:docMk/>
            <pc:sldMk cId="4100469926" sldId="464"/>
            <ac:graphicFrameMk id="15" creationId="{EC03D0B1-41C1-8E5C-93F9-B1108656E586}"/>
          </ac:graphicFrameMkLst>
        </pc:graphicFrameChg>
        <pc:cxnChg chg="mod">
          <ac:chgData name="Max-amaury BERTOLI" userId="618a02f9-bdaf-466b-9d2d-6ba08b0e64f9" providerId="ADAL" clId="{E81F517B-B8C7-49A8-971C-331EFEBC3180}" dt="2023-08-17T11:20:55.089" v="6567" actId="1076"/>
          <ac:cxnSpMkLst>
            <pc:docMk/>
            <pc:sldMk cId="4100469926" sldId="464"/>
            <ac:cxnSpMk id="17" creationId="{C7195248-5CDA-B9EB-1B27-1EE25B20110D}"/>
          </ac:cxnSpMkLst>
        </pc:cxnChg>
        <pc:cxnChg chg="mod">
          <ac:chgData name="Max-amaury BERTOLI" userId="618a02f9-bdaf-466b-9d2d-6ba08b0e64f9" providerId="ADAL" clId="{E81F517B-B8C7-49A8-971C-331EFEBC3180}" dt="2023-08-17T11:20:59.033" v="6568" actId="1076"/>
          <ac:cxnSpMkLst>
            <pc:docMk/>
            <pc:sldMk cId="4100469926" sldId="464"/>
            <ac:cxnSpMk id="19" creationId="{8E22AA69-2E33-878F-79BF-D4F319C7C6AA}"/>
          </ac:cxnSpMkLst>
        </pc:cxnChg>
      </pc:sldChg>
      <pc:sldChg chg="addSp delSp modSp add mod">
        <pc:chgData name="Max-amaury BERTOLI" userId="618a02f9-bdaf-466b-9d2d-6ba08b0e64f9" providerId="ADAL" clId="{E81F517B-B8C7-49A8-971C-331EFEBC3180}" dt="2023-08-17T11:58:22.623" v="8166" actId="1076"/>
        <pc:sldMkLst>
          <pc:docMk/>
          <pc:sldMk cId="2591542406" sldId="465"/>
        </pc:sldMkLst>
        <pc:spChg chg="mod">
          <ac:chgData name="Max-amaury BERTOLI" userId="618a02f9-bdaf-466b-9d2d-6ba08b0e64f9" providerId="ADAL" clId="{E81F517B-B8C7-49A8-971C-331EFEBC3180}" dt="2023-08-17T11:58:22.623" v="8166" actId="1076"/>
          <ac:spMkLst>
            <pc:docMk/>
            <pc:sldMk cId="2591542406" sldId="465"/>
            <ac:spMk id="2" creationId="{40C3F3DF-D037-577A-AB2D-84003E342992}"/>
          </ac:spMkLst>
        </pc:spChg>
        <pc:spChg chg="del mod">
          <ac:chgData name="Max-amaury BERTOLI" userId="618a02f9-bdaf-466b-9d2d-6ba08b0e64f9" providerId="ADAL" clId="{E81F517B-B8C7-49A8-971C-331EFEBC3180}" dt="2023-08-17T11:58:17.582" v="8164" actId="478"/>
          <ac:spMkLst>
            <pc:docMk/>
            <pc:sldMk cId="2591542406" sldId="465"/>
            <ac:spMk id="3" creationId="{4F54137F-F707-EC79-A316-5D49B750DD19}"/>
          </ac:spMkLst>
        </pc:spChg>
        <pc:spChg chg="add del mod">
          <ac:chgData name="Max-amaury BERTOLI" userId="618a02f9-bdaf-466b-9d2d-6ba08b0e64f9" providerId="ADAL" clId="{E81F517B-B8C7-49A8-971C-331EFEBC3180}" dt="2023-08-17T11:58:20.062" v="8165" actId="478"/>
          <ac:spMkLst>
            <pc:docMk/>
            <pc:sldMk cId="2591542406" sldId="465"/>
            <ac:spMk id="5" creationId="{AEC54F5F-F6B1-A3A6-2A4C-B64D56BFFEA7}"/>
          </ac:spMkLst>
        </pc:spChg>
      </pc:sldChg>
      <pc:sldChg chg="add del">
        <pc:chgData name="Max-amaury BERTOLI" userId="618a02f9-bdaf-466b-9d2d-6ba08b0e64f9" providerId="ADAL" clId="{E81F517B-B8C7-49A8-971C-331EFEBC3180}" dt="2023-08-15T14:28:26.856" v="1213"/>
        <pc:sldMkLst>
          <pc:docMk/>
          <pc:sldMk cId="3741548447" sldId="465"/>
        </pc:sldMkLst>
      </pc:sldChg>
      <pc:sldChg chg="addSp delSp modSp add mod">
        <pc:chgData name="Max-amaury BERTOLI" userId="618a02f9-bdaf-466b-9d2d-6ba08b0e64f9" providerId="ADAL" clId="{E81F517B-B8C7-49A8-971C-331EFEBC3180}" dt="2023-08-17T13:09:23.342" v="8300" actId="14100"/>
        <pc:sldMkLst>
          <pc:docMk/>
          <pc:sldMk cId="2879306640" sldId="466"/>
        </pc:sldMkLst>
        <pc:spChg chg="mod">
          <ac:chgData name="Max-amaury BERTOLI" userId="618a02f9-bdaf-466b-9d2d-6ba08b0e64f9" providerId="ADAL" clId="{E81F517B-B8C7-49A8-971C-331EFEBC3180}" dt="2023-08-16T14:54:48.940" v="2848" actId="20577"/>
          <ac:spMkLst>
            <pc:docMk/>
            <pc:sldMk cId="2879306640" sldId="466"/>
            <ac:spMk id="4" creationId="{F76A41B0-9939-D9D9-7351-A239CDB06D03}"/>
          </ac:spMkLst>
        </pc:spChg>
        <pc:spChg chg="add mod">
          <ac:chgData name="Max-amaury BERTOLI" userId="618a02f9-bdaf-466b-9d2d-6ba08b0e64f9" providerId="ADAL" clId="{E81F517B-B8C7-49A8-971C-331EFEBC3180}" dt="2023-08-17T11:23:42.303" v="6580" actId="1076"/>
          <ac:spMkLst>
            <pc:docMk/>
            <pc:sldMk cId="2879306640" sldId="466"/>
            <ac:spMk id="7" creationId="{6363D67F-AA2F-9E48-8BF6-207D3F968994}"/>
          </ac:spMkLst>
        </pc:spChg>
        <pc:spChg chg="mod">
          <ac:chgData name="Max-amaury BERTOLI" userId="618a02f9-bdaf-466b-9d2d-6ba08b0e64f9" providerId="ADAL" clId="{E81F517B-B8C7-49A8-971C-331EFEBC3180}" dt="2023-08-17T11:56:03.042" v="8138" actId="20577"/>
          <ac:spMkLst>
            <pc:docMk/>
            <pc:sldMk cId="2879306640" sldId="466"/>
            <ac:spMk id="12" creationId="{9087533E-0780-8743-D7EA-EF67A5158EF7}"/>
          </ac:spMkLst>
        </pc:spChg>
        <pc:spChg chg="del">
          <ac:chgData name="Max-amaury BERTOLI" userId="618a02f9-bdaf-466b-9d2d-6ba08b0e64f9" providerId="ADAL" clId="{E81F517B-B8C7-49A8-971C-331EFEBC3180}" dt="2023-08-16T14:55:35.158" v="2856" actId="478"/>
          <ac:spMkLst>
            <pc:docMk/>
            <pc:sldMk cId="2879306640" sldId="466"/>
            <ac:spMk id="31" creationId="{416AACF3-817D-AC45-EDCE-BE69D05CFE85}"/>
          </ac:spMkLst>
        </pc:spChg>
        <pc:graphicFrameChg chg="add mod">
          <ac:chgData name="Max-amaury BERTOLI" userId="618a02f9-bdaf-466b-9d2d-6ba08b0e64f9" providerId="ADAL" clId="{E81F517B-B8C7-49A8-971C-331EFEBC3180}" dt="2023-08-17T11:23:30.333" v="6577" actId="14100"/>
          <ac:graphicFrameMkLst>
            <pc:docMk/>
            <pc:sldMk cId="2879306640" sldId="466"/>
            <ac:graphicFrameMk id="2" creationId="{584E1E6C-C8B5-C408-ABDA-718B02795118}"/>
          </ac:graphicFrameMkLst>
        </pc:graphicFrameChg>
        <pc:graphicFrameChg chg="add del mod">
          <ac:chgData name="Max-amaury BERTOLI" userId="618a02f9-bdaf-466b-9d2d-6ba08b0e64f9" providerId="ADAL" clId="{E81F517B-B8C7-49A8-971C-331EFEBC3180}" dt="2023-08-16T15:00:19.219" v="2928" actId="478"/>
          <ac:graphicFrameMkLst>
            <pc:docMk/>
            <pc:sldMk cId="2879306640" sldId="466"/>
            <ac:graphicFrameMk id="5" creationId="{B72FB268-A1D0-5E3C-A861-D37278044C23}"/>
          </ac:graphicFrameMkLst>
        </pc:graphicFrameChg>
        <pc:graphicFrameChg chg="add del mod">
          <ac:chgData name="Max-amaury BERTOLI" userId="618a02f9-bdaf-466b-9d2d-6ba08b0e64f9" providerId="ADAL" clId="{E81F517B-B8C7-49A8-971C-331EFEBC3180}" dt="2023-08-16T15:48:21.361" v="3457" actId="478"/>
          <ac:graphicFrameMkLst>
            <pc:docMk/>
            <pc:sldMk cId="2879306640" sldId="466"/>
            <ac:graphicFrameMk id="6" creationId="{0A458EA2-4AAD-CD4C-D60A-1D422140985A}"/>
          </ac:graphicFrameMkLst>
        </pc:graphicFrameChg>
        <pc:graphicFrameChg chg="add mod">
          <ac:chgData name="Max-amaury BERTOLI" userId="618a02f9-bdaf-466b-9d2d-6ba08b0e64f9" providerId="ADAL" clId="{E81F517B-B8C7-49A8-971C-331EFEBC3180}" dt="2023-08-17T13:07:29.915" v="8280" actId="2085"/>
          <ac:graphicFrameMkLst>
            <pc:docMk/>
            <pc:sldMk cId="2879306640" sldId="466"/>
            <ac:graphicFrameMk id="8" creationId="{9EE4D0D2-E287-99D3-CDFA-83FADB4BE5A7}"/>
          </ac:graphicFrameMkLst>
        </pc:graphicFrameChg>
        <pc:graphicFrameChg chg="del">
          <ac:chgData name="Max-amaury BERTOLI" userId="618a02f9-bdaf-466b-9d2d-6ba08b0e64f9" providerId="ADAL" clId="{E81F517B-B8C7-49A8-971C-331EFEBC3180}" dt="2023-08-16T14:55:20.932" v="2849" actId="478"/>
          <ac:graphicFrameMkLst>
            <pc:docMk/>
            <pc:sldMk cId="2879306640" sldId="466"/>
            <ac:graphicFrameMk id="14" creationId="{0CC6937B-5EFA-BAC2-60D5-37D78DB9756D}"/>
          </ac:graphicFrameMkLst>
        </pc:graphicFrameChg>
        <pc:graphicFrameChg chg="del mod">
          <ac:chgData name="Max-amaury BERTOLI" userId="618a02f9-bdaf-466b-9d2d-6ba08b0e64f9" providerId="ADAL" clId="{E81F517B-B8C7-49A8-971C-331EFEBC3180}" dt="2023-08-16T14:58:50.142" v="2921" actId="478"/>
          <ac:graphicFrameMkLst>
            <pc:docMk/>
            <pc:sldMk cId="2879306640" sldId="466"/>
            <ac:graphicFrameMk id="27" creationId="{211419FF-B9D3-A68F-2F47-15D7D5F4E0FC}"/>
          </ac:graphicFrameMkLst>
        </pc:graphicFrameChg>
        <pc:cxnChg chg="mod">
          <ac:chgData name="Max-amaury BERTOLI" userId="618a02f9-bdaf-466b-9d2d-6ba08b0e64f9" providerId="ADAL" clId="{E81F517B-B8C7-49A8-971C-331EFEBC3180}" dt="2023-08-17T11:23:03.410" v="6572" actId="14100"/>
          <ac:cxnSpMkLst>
            <pc:docMk/>
            <pc:sldMk cId="2879306640" sldId="466"/>
            <ac:cxnSpMk id="22" creationId="{08B9C4FC-A7D3-E55E-876C-071631925BC6}"/>
          </ac:cxnSpMkLst>
        </pc:cxnChg>
        <pc:cxnChg chg="mod">
          <ac:chgData name="Max-amaury BERTOLI" userId="618a02f9-bdaf-466b-9d2d-6ba08b0e64f9" providerId="ADAL" clId="{E81F517B-B8C7-49A8-971C-331EFEBC3180}" dt="2023-08-16T15:48:56.999" v="3465" actId="1076"/>
          <ac:cxnSpMkLst>
            <pc:docMk/>
            <pc:sldMk cId="2879306640" sldId="466"/>
            <ac:cxnSpMk id="23" creationId="{679FC3A0-2BDA-FC56-D819-CC22F55B458F}"/>
          </ac:cxnSpMkLst>
        </pc:cxnChg>
        <pc:cxnChg chg="mod">
          <ac:chgData name="Max-amaury BERTOLI" userId="618a02f9-bdaf-466b-9d2d-6ba08b0e64f9" providerId="ADAL" clId="{E81F517B-B8C7-49A8-971C-331EFEBC3180}" dt="2023-08-17T13:09:23.342" v="8300" actId="14100"/>
          <ac:cxnSpMkLst>
            <pc:docMk/>
            <pc:sldMk cId="2879306640" sldId="466"/>
            <ac:cxnSpMk id="28" creationId="{C2BCA4F5-743F-8823-75D5-4D91D19598D6}"/>
          </ac:cxnSpMkLst>
        </pc:cxnChg>
      </pc:sldChg>
      <pc:sldChg chg="modSp add mod">
        <pc:chgData name="Max-amaury BERTOLI" userId="618a02f9-bdaf-466b-9d2d-6ba08b0e64f9" providerId="ADAL" clId="{E81F517B-B8C7-49A8-971C-331EFEBC3180}" dt="2023-08-17T11:24:34.094" v="6606" actId="20577"/>
        <pc:sldMkLst>
          <pc:docMk/>
          <pc:sldMk cId="1895083333" sldId="467"/>
        </pc:sldMkLst>
        <pc:spChg chg="mod">
          <ac:chgData name="Max-amaury BERTOLI" userId="618a02f9-bdaf-466b-9d2d-6ba08b0e64f9" providerId="ADAL" clId="{E81F517B-B8C7-49A8-971C-331EFEBC3180}" dt="2023-08-17T11:24:34.094" v="6606" actId="20577"/>
          <ac:spMkLst>
            <pc:docMk/>
            <pc:sldMk cId="1895083333" sldId="467"/>
            <ac:spMk id="16" creationId="{5C15BA2A-8EE3-8386-2780-2F8EE3217306}"/>
          </ac:spMkLst>
        </pc:spChg>
        <pc:graphicFrameChg chg="mod">
          <ac:chgData name="Max-amaury BERTOLI" userId="618a02f9-bdaf-466b-9d2d-6ba08b0e64f9" providerId="ADAL" clId="{E81F517B-B8C7-49A8-971C-331EFEBC3180}" dt="2023-08-17T11:24:01.100" v="6581" actId="408"/>
          <ac:graphicFrameMkLst>
            <pc:docMk/>
            <pc:sldMk cId="1895083333" sldId="467"/>
            <ac:graphicFrameMk id="6" creationId="{67F97A9F-DC8A-6280-F502-81F20C081218}"/>
          </ac:graphicFrameMkLst>
        </pc:graphicFrameChg>
        <pc:graphicFrameChg chg="mod">
          <ac:chgData name="Max-amaury BERTOLI" userId="618a02f9-bdaf-466b-9d2d-6ba08b0e64f9" providerId="ADAL" clId="{E81F517B-B8C7-49A8-971C-331EFEBC3180}" dt="2023-08-17T11:24:01.100" v="6581" actId="408"/>
          <ac:graphicFrameMkLst>
            <pc:docMk/>
            <pc:sldMk cId="1895083333" sldId="467"/>
            <ac:graphicFrameMk id="13" creationId="{D5142666-2100-88F2-4EDF-40978DEAA390}"/>
          </ac:graphicFrameMkLst>
        </pc:graphicFrameChg>
        <pc:graphicFrameChg chg="mod">
          <ac:chgData name="Max-amaury BERTOLI" userId="618a02f9-bdaf-466b-9d2d-6ba08b0e64f9" providerId="ADAL" clId="{E81F517B-B8C7-49A8-971C-331EFEBC3180}" dt="2023-08-17T11:24:01.100" v="6581" actId="408"/>
          <ac:graphicFrameMkLst>
            <pc:docMk/>
            <pc:sldMk cId="1895083333" sldId="467"/>
            <ac:graphicFrameMk id="15" creationId="{EC03D0B1-41C1-8E5C-93F9-B1108656E586}"/>
          </ac:graphicFrameMkLst>
        </pc:graphicFrameChg>
        <pc:cxnChg chg="mod">
          <ac:chgData name="Max-amaury BERTOLI" userId="618a02f9-bdaf-466b-9d2d-6ba08b0e64f9" providerId="ADAL" clId="{E81F517B-B8C7-49A8-971C-331EFEBC3180}" dt="2023-08-17T11:24:05.013" v="6582" actId="1076"/>
          <ac:cxnSpMkLst>
            <pc:docMk/>
            <pc:sldMk cId="1895083333" sldId="467"/>
            <ac:cxnSpMk id="17" creationId="{C7195248-5CDA-B9EB-1B27-1EE25B20110D}"/>
          </ac:cxnSpMkLst>
        </pc:cxnChg>
      </pc:sldChg>
      <pc:sldChg chg="addSp delSp modSp add del mod">
        <pc:chgData name="Max-amaury BERTOLI" userId="618a02f9-bdaf-466b-9d2d-6ba08b0e64f9" providerId="ADAL" clId="{E81F517B-B8C7-49A8-971C-331EFEBC3180}" dt="2023-08-16T15:49:14.491" v="3468" actId="47"/>
        <pc:sldMkLst>
          <pc:docMk/>
          <pc:sldMk cId="2456076518" sldId="468"/>
        </pc:sldMkLst>
        <pc:spChg chg="mod">
          <ac:chgData name="Max-amaury BERTOLI" userId="618a02f9-bdaf-466b-9d2d-6ba08b0e64f9" providerId="ADAL" clId="{E81F517B-B8C7-49A8-971C-331EFEBC3180}" dt="2023-08-16T15:47:44.429" v="3455" actId="20577"/>
          <ac:spMkLst>
            <pc:docMk/>
            <pc:sldMk cId="2456076518" sldId="468"/>
            <ac:spMk id="4" creationId="{F76A41B0-9939-D9D9-7351-A239CDB06D03}"/>
          </ac:spMkLst>
        </pc:spChg>
        <pc:spChg chg="del">
          <ac:chgData name="Max-amaury BERTOLI" userId="618a02f9-bdaf-466b-9d2d-6ba08b0e64f9" providerId="ADAL" clId="{E81F517B-B8C7-49A8-971C-331EFEBC3180}" dt="2023-08-16T15:44:34.016" v="3417" actId="478"/>
          <ac:spMkLst>
            <pc:docMk/>
            <pc:sldMk cId="2456076518" sldId="468"/>
            <ac:spMk id="10" creationId="{D72AC401-3871-7ECD-5FF0-BF29E65A4268}"/>
          </ac:spMkLst>
        </pc:spChg>
        <pc:spChg chg="del">
          <ac:chgData name="Max-amaury BERTOLI" userId="618a02f9-bdaf-466b-9d2d-6ba08b0e64f9" providerId="ADAL" clId="{E81F517B-B8C7-49A8-971C-331EFEBC3180}" dt="2023-08-16T15:44:37.151" v="3418" actId="478"/>
          <ac:spMkLst>
            <pc:docMk/>
            <pc:sldMk cId="2456076518" sldId="468"/>
            <ac:spMk id="11" creationId="{6F2B88F0-EA7D-261F-8216-7EDAAA4988EF}"/>
          </ac:spMkLst>
        </pc:spChg>
        <pc:spChg chg="del">
          <ac:chgData name="Max-amaury BERTOLI" userId="618a02f9-bdaf-466b-9d2d-6ba08b0e64f9" providerId="ADAL" clId="{E81F517B-B8C7-49A8-971C-331EFEBC3180}" dt="2023-08-16T15:44:34.016" v="3417" actId="478"/>
          <ac:spMkLst>
            <pc:docMk/>
            <pc:sldMk cId="2456076518" sldId="468"/>
            <ac:spMk id="13" creationId="{34E879ED-754D-6322-406D-463710620C0D}"/>
          </ac:spMkLst>
        </pc:spChg>
        <pc:spChg chg="del">
          <ac:chgData name="Max-amaury BERTOLI" userId="618a02f9-bdaf-466b-9d2d-6ba08b0e64f9" providerId="ADAL" clId="{E81F517B-B8C7-49A8-971C-331EFEBC3180}" dt="2023-08-16T15:44:37.151" v="3418" actId="478"/>
          <ac:spMkLst>
            <pc:docMk/>
            <pc:sldMk cId="2456076518" sldId="468"/>
            <ac:spMk id="14" creationId="{229BABB3-9AAE-F3C4-6CE8-E35AC0F90088}"/>
          </ac:spMkLst>
        </pc:spChg>
        <pc:spChg chg="del">
          <ac:chgData name="Max-amaury BERTOLI" userId="618a02f9-bdaf-466b-9d2d-6ba08b0e64f9" providerId="ADAL" clId="{E81F517B-B8C7-49A8-971C-331EFEBC3180}" dt="2023-08-16T15:44:37.151" v="3418" actId="478"/>
          <ac:spMkLst>
            <pc:docMk/>
            <pc:sldMk cId="2456076518" sldId="468"/>
            <ac:spMk id="16" creationId="{75309159-F1B8-D396-821E-0FE162CE0DF2}"/>
          </ac:spMkLst>
        </pc:spChg>
        <pc:spChg chg="del">
          <ac:chgData name="Max-amaury BERTOLI" userId="618a02f9-bdaf-466b-9d2d-6ba08b0e64f9" providerId="ADAL" clId="{E81F517B-B8C7-49A8-971C-331EFEBC3180}" dt="2023-08-16T15:44:37.151" v="3418" actId="478"/>
          <ac:spMkLst>
            <pc:docMk/>
            <pc:sldMk cId="2456076518" sldId="468"/>
            <ac:spMk id="18" creationId="{42131027-1ECD-B9F4-D96A-CC3CADCCCC40}"/>
          </ac:spMkLst>
        </pc:spChg>
        <pc:spChg chg="del">
          <ac:chgData name="Max-amaury BERTOLI" userId="618a02f9-bdaf-466b-9d2d-6ba08b0e64f9" providerId="ADAL" clId="{E81F517B-B8C7-49A8-971C-331EFEBC3180}" dt="2023-08-16T15:47:41.698" v="3450" actId="478"/>
          <ac:spMkLst>
            <pc:docMk/>
            <pc:sldMk cId="2456076518" sldId="468"/>
            <ac:spMk id="31" creationId="{C6AE706E-C2DF-0674-B0B2-F47CEBD84CAD}"/>
          </ac:spMkLst>
        </pc:spChg>
        <pc:graphicFrameChg chg="add del mod">
          <ac:chgData name="Max-amaury BERTOLI" userId="618a02f9-bdaf-466b-9d2d-6ba08b0e64f9" providerId="ADAL" clId="{E81F517B-B8C7-49A8-971C-331EFEBC3180}" dt="2023-08-16T15:47:48.142" v="3456" actId="478"/>
          <ac:graphicFrameMkLst>
            <pc:docMk/>
            <pc:sldMk cId="2456076518" sldId="468"/>
            <ac:graphicFrameMk id="2" creationId="{8C997E39-DA5B-908D-C0C4-DD4EC22DDB58}"/>
          </ac:graphicFrameMkLst>
        </pc:graphicFrameChg>
        <pc:graphicFrameChg chg="del mod">
          <ac:chgData name="Max-amaury BERTOLI" userId="618a02f9-bdaf-466b-9d2d-6ba08b0e64f9" providerId="ADAL" clId="{E81F517B-B8C7-49A8-971C-331EFEBC3180}" dt="2023-08-16T15:49:12.299" v="3467" actId="478"/>
          <ac:graphicFrameMkLst>
            <pc:docMk/>
            <pc:sldMk cId="2456076518" sldId="468"/>
            <ac:graphicFrameMk id="25" creationId="{3A3B70E9-A226-E5FB-CAEA-345EB7C8CC1B}"/>
          </ac:graphicFrameMkLst>
        </pc:graphicFrameChg>
        <pc:cxnChg chg="add mod">
          <ac:chgData name="Max-amaury BERTOLI" userId="618a02f9-bdaf-466b-9d2d-6ba08b0e64f9" providerId="ADAL" clId="{E81F517B-B8C7-49A8-971C-331EFEBC3180}" dt="2023-08-16T15:47:38.983" v="3449" actId="14100"/>
          <ac:cxnSpMkLst>
            <pc:docMk/>
            <pc:sldMk cId="2456076518" sldId="468"/>
            <ac:cxnSpMk id="3" creationId="{64EFDD2A-95DD-F9D1-3A3C-21681EC6FF7F}"/>
          </ac:cxnSpMkLst>
        </pc:cxnChg>
        <pc:cxnChg chg="mod">
          <ac:chgData name="Max-amaury BERTOLI" userId="618a02f9-bdaf-466b-9d2d-6ba08b0e64f9" providerId="ADAL" clId="{E81F517B-B8C7-49A8-971C-331EFEBC3180}" dt="2023-08-16T15:47:29.776" v="3446" actId="1076"/>
          <ac:cxnSpMkLst>
            <pc:docMk/>
            <pc:sldMk cId="2456076518" sldId="468"/>
            <ac:cxnSpMk id="29" creationId="{8D6CCA3E-9598-E1C9-195F-A6F683C106FD}"/>
          </ac:cxnSpMkLst>
        </pc:cxnChg>
      </pc:sldChg>
      <pc:sldChg chg="addSp delSp modSp add mod">
        <pc:chgData name="Max-amaury BERTOLI" userId="618a02f9-bdaf-466b-9d2d-6ba08b0e64f9" providerId="ADAL" clId="{E81F517B-B8C7-49A8-971C-331EFEBC3180}" dt="2023-08-17T11:59:04.232" v="8178" actId="1076"/>
        <pc:sldMkLst>
          <pc:docMk/>
          <pc:sldMk cId="4039494303" sldId="468"/>
        </pc:sldMkLst>
        <pc:spChg chg="mod">
          <ac:chgData name="Max-amaury BERTOLI" userId="618a02f9-bdaf-466b-9d2d-6ba08b0e64f9" providerId="ADAL" clId="{E81F517B-B8C7-49A8-971C-331EFEBC3180}" dt="2023-08-17T11:59:04.232" v="8178" actId="1076"/>
          <ac:spMkLst>
            <pc:docMk/>
            <pc:sldMk cId="4039494303" sldId="468"/>
            <ac:spMk id="2" creationId="{40C3F3DF-D037-577A-AB2D-84003E342992}"/>
          </ac:spMkLst>
        </pc:spChg>
        <pc:spChg chg="del mod">
          <ac:chgData name="Max-amaury BERTOLI" userId="618a02f9-bdaf-466b-9d2d-6ba08b0e64f9" providerId="ADAL" clId="{E81F517B-B8C7-49A8-971C-331EFEBC3180}" dt="2023-08-17T11:58:56.332" v="8176" actId="478"/>
          <ac:spMkLst>
            <pc:docMk/>
            <pc:sldMk cId="4039494303" sldId="468"/>
            <ac:spMk id="3" creationId="{4F54137F-F707-EC79-A316-5D49B750DD19}"/>
          </ac:spMkLst>
        </pc:spChg>
        <pc:spChg chg="add del mod">
          <ac:chgData name="Max-amaury BERTOLI" userId="618a02f9-bdaf-466b-9d2d-6ba08b0e64f9" providerId="ADAL" clId="{E81F517B-B8C7-49A8-971C-331EFEBC3180}" dt="2023-08-17T11:58:58.482" v="8177" actId="478"/>
          <ac:spMkLst>
            <pc:docMk/>
            <pc:sldMk cId="4039494303" sldId="468"/>
            <ac:spMk id="5" creationId="{3A517007-65BB-6751-7E17-F69D206489F7}"/>
          </ac:spMkLst>
        </pc:spChg>
      </pc:sldChg>
      <pc:sldChg chg="addSp delSp modSp add mod">
        <pc:chgData name="Max-amaury BERTOLI" userId="618a02f9-bdaf-466b-9d2d-6ba08b0e64f9" providerId="ADAL" clId="{E81F517B-B8C7-49A8-971C-331EFEBC3180}" dt="2023-08-17T12:58:54.080" v="8245" actId="20577"/>
        <pc:sldMkLst>
          <pc:docMk/>
          <pc:sldMk cId="1902288862" sldId="469"/>
        </pc:sldMkLst>
        <pc:spChg chg="mod">
          <ac:chgData name="Max-amaury BERTOLI" userId="618a02f9-bdaf-466b-9d2d-6ba08b0e64f9" providerId="ADAL" clId="{E81F517B-B8C7-49A8-971C-331EFEBC3180}" dt="2023-08-17T08:20:48.648" v="3954"/>
          <ac:spMkLst>
            <pc:docMk/>
            <pc:sldMk cId="1902288862" sldId="469"/>
            <ac:spMk id="4" creationId="{F76A41B0-9939-D9D9-7351-A239CDB06D03}"/>
          </ac:spMkLst>
        </pc:spChg>
        <pc:spChg chg="add mod">
          <ac:chgData name="Max-amaury BERTOLI" userId="618a02f9-bdaf-466b-9d2d-6ba08b0e64f9" providerId="ADAL" clId="{E81F517B-B8C7-49A8-971C-331EFEBC3180}" dt="2023-08-17T12:58:54.080" v="8245" actId="20577"/>
          <ac:spMkLst>
            <pc:docMk/>
            <pc:sldMk cId="1902288862" sldId="469"/>
            <ac:spMk id="6" creationId="{1AE2E9B9-123C-461B-6BF5-D5E0E8CD8058}"/>
          </ac:spMkLst>
        </pc:spChg>
        <pc:spChg chg="del">
          <ac:chgData name="Max-amaury BERTOLI" userId="618a02f9-bdaf-466b-9d2d-6ba08b0e64f9" providerId="ADAL" clId="{E81F517B-B8C7-49A8-971C-331EFEBC3180}" dt="2023-08-17T08:14:42.657" v="3786" actId="478"/>
          <ac:spMkLst>
            <pc:docMk/>
            <pc:sldMk cId="1902288862" sldId="469"/>
            <ac:spMk id="7" creationId="{6363D67F-AA2F-9E48-8BF6-207D3F968994}"/>
          </ac:spMkLst>
        </pc:spChg>
        <pc:spChg chg="del mod">
          <ac:chgData name="Max-amaury BERTOLI" userId="618a02f9-bdaf-466b-9d2d-6ba08b0e64f9" providerId="ADAL" clId="{E81F517B-B8C7-49A8-971C-331EFEBC3180}" dt="2023-08-17T08:14:57.309" v="3792" actId="478"/>
          <ac:spMkLst>
            <pc:docMk/>
            <pc:sldMk cId="1902288862" sldId="469"/>
            <ac:spMk id="12" creationId="{9087533E-0780-8743-D7EA-EF67A5158EF7}"/>
          </ac:spMkLst>
        </pc:spChg>
        <pc:graphicFrameChg chg="del">
          <ac:chgData name="Max-amaury BERTOLI" userId="618a02f9-bdaf-466b-9d2d-6ba08b0e64f9" providerId="ADAL" clId="{E81F517B-B8C7-49A8-971C-331EFEBC3180}" dt="2023-08-17T08:13:59.806" v="3780" actId="478"/>
          <ac:graphicFrameMkLst>
            <pc:docMk/>
            <pc:sldMk cId="1902288862" sldId="469"/>
            <ac:graphicFrameMk id="2" creationId="{584E1E6C-C8B5-C408-ABDA-718B02795118}"/>
          </ac:graphicFrameMkLst>
        </pc:graphicFrameChg>
        <pc:graphicFrameChg chg="add mod modGraphic">
          <ac:chgData name="Max-amaury BERTOLI" userId="618a02f9-bdaf-466b-9d2d-6ba08b0e64f9" providerId="ADAL" clId="{E81F517B-B8C7-49A8-971C-331EFEBC3180}" dt="2023-08-17T12:58:10.846" v="8230" actId="108"/>
          <ac:graphicFrameMkLst>
            <pc:docMk/>
            <pc:sldMk cId="1902288862" sldId="469"/>
            <ac:graphicFrameMk id="3" creationId="{69170671-8CB4-B5E6-7491-623E0CAB0688}"/>
          </ac:graphicFrameMkLst>
        </pc:graphicFrameChg>
        <pc:graphicFrameChg chg="del">
          <ac:chgData name="Max-amaury BERTOLI" userId="618a02f9-bdaf-466b-9d2d-6ba08b0e64f9" providerId="ADAL" clId="{E81F517B-B8C7-49A8-971C-331EFEBC3180}" dt="2023-08-17T08:15:00.501" v="3794" actId="478"/>
          <ac:graphicFrameMkLst>
            <pc:docMk/>
            <pc:sldMk cId="1902288862" sldId="469"/>
            <ac:graphicFrameMk id="8" creationId="{9EE4D0D2-E287-99D3-CDFA-83FADB4BE5A7}"/>
          </ac:graphicFrameMkLst>
        </pc:graphicFrameChg>
        <pc:cxnChg chg="del mod">
          <ac:chgData name="Max-amaury BERTOLI" userId="618a02f9-bdaf-466b-9d2d-6ba08b0e64f9" providerId="ADAL" clId="{E81F517B-B8C7-49A8-971C-331EFEBC3180}" dt="2023-08-17T08:14:58.913" v="3793" actId="478"/>
          <ac:cxnSpMkLst>
            <pc:docMk/>
            <pc:sldMk cId="1902288862" sldId="469"/>
            <ac:cxnSpMk id="22" creationId="{08B9C4FC-A7D3-E55E-876C-071631925BC6}"/>
          </ac:cxnSpMkLst>
        </pc:cxnChg>
        <pc:cxnChg chg="del">
          <ac:chgData name="Max-amaury BERTOLI" userId="618a02f9-bdaf-466b-9d2d-6ba08b0e64f9" providerId="ADAL" clId="{E81F517B-B8C7-49A8-971C-331EFEBC3180}" dt="2023-08-17T08:15:01.768" v="3795" actId="478"/>
          <ac:cxnSpMkLst>
            <pc:docMk/>
            <pc:sldMk cId="1902288862" sldId="469"/>
            <ac:cxnSpMk id="23" creationId="{679FC3A0-2BDA-FC56-D819-CC22F55B458F}"/>
          </ac:cxnSpMkLst>
        </pc:cxnChg>
        <pc:cxnChg chg="del">
          <ac:chgData name="Max-amaury BERTOLI" userId="618a02f9-bdaf-466b-9d2d-6ba08b0e64f9" providerId="ADAL" clId="{E81F517B-B8C7-49A8-971C-331EFEBC3180}" dt="2023-08-17T08:14:46.746" v="3788" actId="478"/>
          <ac:cxnSpMkLst>
            <pc:docMk/>
            <pc:sldMk cId="1902288862" sldId="469"/>
            <ac:cxnSpMk id="28" creationId="{C2BCA4F5-743F-8823-75D5-4D91D19598D6}"/>
          </ac:cxnSpMkLst>
        </pc:cxnChg>
      </pc:sldChg>
      <pc:sldChg chg="addSp delSp modSp add mod">
        <pc:chgData name="Max-amaury BERTOLI" userId="618a02f9-bdaf-466b-9d2d-6ba08b0e64f9" providerId="ADAL" clId="{E81F517B-B8C7-49A8-971C-331EFEBC3180}" dt="2023-08-17T13:09:46.180" v="8304" actId="1076"/>
        <pc:sldMkLst>
          <pc:docMk/>
          <pc:sldMk cId="721214431" sldId="470"/>
        </pc:sldMkLst>
        <pc:spChg chg="mod">
          <ac:chgData name="Max-amaury BERTOLI" userId="618a02f9-bdaf-466b-9d2d-6ba08b0e64f9" providerId="ADAL" clId="{E81F517B-B8C7-49A8-971C-331EFEBC3180}" dt="2023-08-17T10:01:09.678" v="5475" actId="20577"/>
          <ac:spMkLst>
            <pc:docMk/>
            <pc:sldMk cId="721214431" sldId="470"/>
            <ac:spMk id="4" creationId="{F76A41B0-9939-D9D9-7351-A239CDB06D03}"/>
          </ac:spMkLst>
        </pc:spChg>
        <pc:spChg chg="add mod">
          <ac:chgData name="Max-amaury BERTOLI" userId="618a02f9-bdaf-466b-9d2d-6ba08b0e64f9" providerId="ADAL" clId="{E81F517B-B8C7-49A8-971C-331EFEBC3180}" dt="2023-08-17T12:59:55.095" v="8246" actId="20577"/>
          <ac:spMkLst>
            <pc:docMk/>
            <pc:sldMk cId="721214431" sldId="470"/>
            <ac:spMk id="6" creationId="{0CE0B2A9-D64B-F1DF-EF5B-D4B56551F073}"/>
          </ac:spMkLst>
        </pc:spChg>
        <pc:spChg chg="del">
          <ac:chgData name="Max-amaury BERTOLI" userId="618a02f9-bdaf-466b-9d2d-6ba08b0e64f9" providerId="ADAL" clId="{E81F517B-B8C7-49A8-971C-331EFEBC3180}" dt="2023-08-17T09:04:47.930" v="4461" actId="478"/>
          <ac:spMkLst>
            <pc:docMk/>
            <pc:sldMk cId="721214431" sldId="470"/>
            <ac:spMk id="7" creationId="{6363D67F-AA2F-9E48-8BF6-207D3F968994}"/>
          </ac:spMkLst>
        </pc:spChg>
        <pc:spChg chg="add mod">
          <ac:chgData name="Max-amaury BERTOLI" userId="618a02f9-bdaf-466b-9d2d-6ba08b0e64f9" providerId="ADAL" clId="{E81F517B-B8C7-49A8-971C-331EFEBC3180}" dt="2023-08-17T12:59:57.275" v="8248" actId="20577"/>
          <ac:spMkLst>
            <pc:docMk/>
            <pc:sldMk cId="721214431" sldId="470"/>
            <ac:spMk id="10" creationId="{BA2635DB-08FD-13AF-6E94-C5314C11AD27}"/>
          </ac:spMkLst>
        </pc:spChg>
        <pc:spChg chg="del">
          <ac:chgData name="Max-amaury BERTOLI" userId="618a02f9-bdaf-466b-9d2d-6ba08b0e64f9" providerId="ADAL" clId="{E81F517B-B8C7-49A8-971C-331EFEBC3180}" dt="2023-08-17T09:04:28.254" v="4455" actId="478"/>
          <ac:spMkLst>
            <pc:docMk/>
            <pc:sldMk cId="721214431" sldId="470"/>
            <ac:spMk id="12" creationId="{9087533E-0780-8743-D7EA-EF67A5158EF7}"/>
          </ac:spMkLst>
        </pc:spChg>
        <pc:graphicFrameChg chg="del">
          <ac:chgData name="Max-amaury BERTOLI" userId="618a02f9-bdaf-466b-9d2d-6ba08b0e64f9" providerId="ADAL" clId="{E81F517B-B8C7-49A8-971C-331EFEBC3180}" dt="2023-08-17T09:04:35.883" v="4457" actId="478"/>
          <ac:graphicFrameMkLst>
            <pc:docMk/>
            <pc:sldMk cId="721214431" sldId="470"/>
            <ac:graphicFrameMk id="2" creationId="{584E1E6C-C8B5-C408-ABDA-718B02795118}"/>
          </ac:graphicFrameMkLst>
        </pc:graphicFrameChg>
        <pc:graphicFrameChg chg="add mod">
          <ac:chgData name="Max-amaury BERTOLI" userId="618a02f9-bdaf-466b-9d2d-6ba08b0e64f9" providerId="ADAL" clId="{E81F517B-B8C7-49A8-971C-331EFEBC3180}" dt="2023-08-17T13:07:43.744" v="8282" actId="2085"/>
          <ac:graphicFrameMkLst>
            <pc:docMk/>
            <pc:sldMk cId="721214431" sldId="470"/>
            <ac:graphicFrameMk id="3" creationId="{7C6411B4-A4B4-276D-5C29-2B3BA082391E}"/>
          </ac:graphicFrameMkLst>
        </pc:graphicFrameChg>
        <pc:graphicFrameChg chg="mod">
          <ac:chgData name="Max-amaury BERTOLI" userId="618a02f9-bdaf-466b-9d2d-6ba08b0e64f9" providerId="ADAL" clId="{E81F517B-B8C7-49A8-971C-331EFEBC3180}" dt="2023-08-17T13:07:39.786" v="8281" actId="2085"/>
          <ac:graphicFrameMkLst>
            <pc:docMk/>
            <pc:sldMk cId="721214431" sldId="470"/>
            <ac:graphicFrameMk id="8" creationId="{9EE4D0D2-E287-99D3-CDFA-83FADB4BE5A7}"/>
          </ac:graphicFrameMkLst>
        </pc:graphicFrameChg>
        <pc:cxnChg chg="add del mod">
          <ac:chgData name="Max-amaury BERTOLI" userId="618a02f9-bdaf-466b-9d2d-6ba08b0e64f9" providerId="ADAL" clId="{E81F517B-B8C7-49A8-971C-331EFEBC3180}" dt="2023-08-17T13:09:42.748" v="8302" actId="478"/>
          <ac:cxnSpMkLst>
            <pc:docMk/>
            <pc:sldMk cId="721214431" sldId="470"/>
            <ac:cxnSpMk id="9" creationId="{7112A402-D177-2A14-72DC-18ED789DEFE6}"/>
          </ac:cxnSpMkLst>
        </pc:cxnChg>
        <pc:cxnChg chg="add mod">
          <ac:chgData name="Max-amaury BERTOLI" userId="618a02f9-bdaf-466b-9d2d-6ba08b0e64f9" providerId="ADAL" clId="{E81F517B-B8C7-49A8-971C-331EFEBC3180}" dt="2023-08-17T13:09:46.180" v="8304" actId="1076"/>
          <ac:cxnSpMkLst>
            <pc:docMk/>
            <pc:sldMk cId="721214431" sldId="470"/>
            <ac:cxnSpMk id="16" creationId="{97BAE5CC-4E64-5989-F6EB-9FD0048ADC8A}"/>
          </ac:cxnSpMkLst>
        </pc:cxnChg>
        <pc:cxnChg chg="del">
          <ac:chgData name="Max-amaury BERTOLI" userId="618a02f9-bdaf-466b-9d2d-6ba08b0e64f9" providerId="ADAL" clId="{E81F517B-B8C7-49A8-971C-331EFEBC3180}" dt="2023-08-17T09:04:25.095" v="4454" actId="478"/>
          <ac:cxnSpMkLst>
            <pc:docMk/>
            <pc:sldMk cId="721214431" sldId="470"/>
            <ac:cxnSpMk id="22" creationId="{08B9C4FC-A7D3-E55E-876C-071631925BC6}"/>
          </ac:cxnSpMkLst>
        </pc:cxnChg>
        <pc:cxnChg chg="mod">
          <ac:chgData name="Max-amaury BERTOLI" userId="618a02f9-bdaf-466b-9d2d-6ba08b0e64f9" providerId="ADAL" clId="{E81F517B-B8C7-49A8-971C-331EFEBC3180}" dt="2023-08-17T13:09:38.616" v="8301" actId="12788"/>
          <ac:cxnSpMkLst>
            <pc:docMk/>
            <pc:sldMk cId="721214431" sldId="470"/>
            <ac:cxnSpMk id="23" creationId="{679FC3A0-2BDA-FC56-D819-CC22F55B458F}"/>
          </ac:cxnSpMkLst>
        </pc:cxnChg>
        <pc:cxnChg chg="mod">
          <ac:chgData name="Max-amaury BERTOLI" userId="618a02f9-bdaf-466b-9d2d-6ba08b0e64f9" providerId="ADAL" clId="{E81F517B-B8C7-49A8-971C-331EFEBC3180}" dt="2023-08-17T11:40:13.341" v="7132" actId="1076"/>
          <ac:cxnSpMkLst>
            <pc:docMk/>
            <pc:sldMk cId="721214431" sldId="470"/>
            <ac:cxnSpMk id="28" creationId="{C2BCA4F5-743F-8823-75D5-4D91D19598D6}"/>
          </ac:cxnSpMkLst>
        </pc:cxnChg>
      </pc:sldChg>
      <pc:sldChg chg="addSp delSp modSp add mod">
        <pc:chgData name="Max-amaury BERTOLI" userId="618a02f9-bdaf-466b-9d2d-6ba08b0e64f9" providerId="ADAL" clId="{E81F517B-B8C7-49A8-971C-331EFEBC3180}" dt="2023-08-22T08:34:19.840" v="8664" actId="20577"/>
        <pc:sldMkLst>
          <pc:docMk/>
          <pc:sldMk cId="2912476057" sldId="471"/>
        </pc:sldMkLst>
        <pc:spChg chg="mod">
          <ac:chgData name="Max-amaury BERTOLI" userId="618a02f9-bdaf-466b-9d2d-6ba08b0e64f9" providerId="ADAL" clId="{E81F517B-B8C7-49A8-971C-331EFEBC3180}" dt="2023-08-17T10:01:05.817" v="5465" actId="20577"/>
          <ac:spMkLst>
            <pc:docMk/>
            <pc:sldMk cId="2912476057" sldId="471"/>
            <ac:spMk id="4" creationId="{F76A41B0-9939-D9D9-7351-A239CDB06D03}"/>
          </ac:spMkLst>
        </pc:spChg>
        <pc:spChg chg="del">
          <ac:chgData name="Max-amaury BERTOLI" userId="618a02f9-bdaf-466b-9d2d-6ba08b0e64f9" providerId="ADAL" clId="{E81F517B-B8C7-49A8-971C-331EFEBC3180}" dt="2023-08-17T10:00:04.002" v="5444" actId="478"/>
          <ac:spMkLst>
            <pc:docMk/>
            <pc:sldMk cId="2912476057" sldId="471"/>
            <ac:spMk id="7" creationId="{6363D67F-AA2F-9E48-8BF6-207D3F968994}"/>
          </ac:spMkLst>
        </pc:spChg>
        <pc:spChg chg="add del mod">
          <ac:chgData name="Max-amaury BERTOLI" userId="618a02f9-bdaf-466b-9d2d-6ba08b0e64f9" providerId="ADAL" clId="{E81F517B-B8C7-49A8-971C-331EFEBC3180}" dt="2023-08-17T09:58:04.424" v="5306" actId="478"/>
          <ac:spMkLst>
            <pc:docMk/>
            <pc:sldMk cId="2912476057" sldId="471"/>
            <ac:spMk id="12" creationId="{9087533E-0780-8743-D7EA-EF67A5158EF7}"/>
          </ac:spMkLst>
        </pc:spChg>
        <pc:spChg chg="add mod">
          <ac:chgData name="Max-amaury BERTOLI" userId="618a02f9-bdaf-466b-9d2d-6ba08b0e64f9" providerId="ADAL" clId="{E81F517B-B8C7-49A8-971C-331EFEBC3180}" dt="2023-08-22T08:34:19.840" v="8664" actId="20577"/>
          <ac:spMkLst>
            <pc:docMk/>
            <pc:sldMk cId="2912476057" sldId="471"/>
            <ac:spMk id="15" creationId="{16745970-8EC7-7DA3-24BA-330EABFFA3CC}"/>
          </ac:spMkLst>
        </pc:spChg>
        <pc:graphicFrameChg chg="mod">
          <ac:chgData name="Max-amaury BERTOLI" userId="618a02f9-bdaf-466b-9d2d-6ba08b0e64f9" providerId="ADAL" clId="{E81F517B-B8C7-49A8-971C-331EFEBC3180}" dt="2023-08-17T11:30:08.393" v="6668" actId="1076"/>
          <ac:graphicFrameMkLst>
            <pc:docMk/>
            <pc:sldMk cId="2912476057" sldId="471"/>
            <ac:graphicFrameMk id="2" creationId="{584E1E6C-C8B5-C408-ABDA-718B02795118}"/>
          </ac:graphicFrameMkLst>
        </pc:graphicFrameChg>
        <pc:graphicFrameChg chg="add del mod">
          <ac:chgData name="Max-amaury BERTOLI" userId="618a02f9-bdaf-466b-9d2d-6ba08b0e64f9" providerId="ADAL" clId="{E81F517B-B8C7-49A8-971C-331EFEBC3180}" dt="2023-08-17T09:54:56.462" v="4936"/>
          <ac:graphicFrameMkLst>
            <pc:docMk/>
            <pc:sldMk cId="2912476057" sldId="471"/>
            <ac:graphicFrameMk id="3" creationId="{76C512F4-F434-790C-731C-E4DAC8C6D671}"/>
          </ac:graphicFrameMkLst>
        </pc:graphicFrameChg>
        <pc:graphicFrameChg chg="add mod">
          <ac:chgData name="Max-amaury BERTOLI" userId="618a02f9-bdaf-466b-9d2d-6ba08b0e64f9" providerId="ADAL" clId="{E81F517B-B8C7-49A8-971C-331EFEBC3180}" dt="2023-08-17T13:07:51.742" v="8283" actId="2085"/>
          <ac:graphicFrameMkLst>
            <pc:docMk/>
            <pc:sldMk cId="2912476057" sldId="471"/>
            <ac:graphicFrameMk id="5" creationId="{457855CF-B429-A310-0B8B-C2A15DB06752}"/>
          </ac:graphicFrameMkLst>
        </pc:graphicFrameChg>
        <pc:graphicFrameChg chg="del">
          <ac:chgData name="Max-amaury BERTOLI" userId="618a02f9-bdaf-466b-9d2d-6ba08b0e64f9" providerId="ADAL" clId="{E81F517B-B8C7-49A8-971C-331EFEBC3180}" dt="2023-08-17T09:54:28.123" v="4927" actId="478"/>
          <ac:graphicFrameMkLst>
            <pc:docMk/>
            <pc:sldMk cId="2912476057" sldId="471"/>
            <ac:graphicFrameMk id="8" creationId="{9EE4D0D2-E287-99D3-CDFA-83FADB4BE5A7}"/>
          </ac:graphicFrameMkLst>
        </pc:graphicFrameChg>
        <pc:cxnChg chg="add del mod">
          <ac:chgData name="Max-amaury BERTOLI" userId="618a02f9-bdaf-466b-9d2d-6ba08b0e64f9" providerId="ADAL" clId="{E81F517B-B8C7-49A8-971C-331EFEBC3180}" dt="2023-08-17T11:29:57.594" v="6665" actId="478"/>
          <ac:cxnSpMkLst>
            <pc:docMk/>
            <pc:sldMk cId="2912476057" sldId="471"/>
            <ac:cxnSpMk id="6" creationId="{122B5465-1BF3-D344-5D00-D9B53B9FE08B}"/>
          </ac:cxnSpMkLst>
        </pc:cxnChg>
        <pc:cxnChg chg="add mod">
          <ac:chgData name="Max-amaury BERTOLI" userId="618a02f9-bdaf-466b-9d2d-6ba08b0e64f9" providerId="ADAL" clId="{E81F517B-B8C7-49A8-971C-331EFEBC3180}" dt="2023-08-17T13:00:19.132" v="8249" actId="1076"/>
          <ac:cxnSpMkLst>
            <pc:docMk/>
            <pc:sldMk cId="2912476057" sldId="471"/>
            <ac:cxnSpMk id="9" creationId="{8F723009-1883-E631-6254-6FB34226AA5E}"/>
          </ac:cxnSpMkLst>
        </pc:cxnChg>
        <pc:cxnChg chg="add mod">
          <ac:chgData name="Max-amaury BERTOLI" userId="618a02f9-bdaf-466b-9d2d-6ba08b0e64f9" providerId="ADAL" clId="{E81F517B-B8C7-49A8-971C-331EFEBC3180}" dt="2023-08-17T11:30:05.401" v="6667" actId="1076"/>
          <ac:cxnSpMkLst>
            <pc:docMk/>
            <pc:sldMk cId="2912476057" sldId="471"/>
            <ac:cxnSpMk id="16" creationId="{FA956834-4A6B-99FD-8C6C-F8C9A2405BB7}"/>
          </ac:cxnSpMkLst>
        </pc:cxnChg>
        <pc:cxnChg chg="mod">
          <ac:chgData name="Max-amaury BERTOLI" userId="618a02f9-bdaf-466b-9d2d-6ba08b0e64f9" providerId="ADAL" clId="{E81F517B-B8C7-49A8-971C-331EFEBC3180}" dt="2023-08-17T11:29:47.284" v="6661" actId="12788"/>
          <ac:cxnSpMkLst>
            <pc:docMk/>
            <pc:sldMk cId="2912476057" sldId="471"/>
            <ac:cxnSpMk id="22" creationId="{08B9C4FC-A7D3-E55E-876C-071631925BC6}"/>
          </ac:cxnSpMkLst>
        </pc:cxnChg>
        <pc:cxnChg chg="del mod">
          <ac:chgData name="Max-amaury BERTOLI" userId="618a02f9-bdaf-466b-9d2d-6ba08b0e64f9" providerId="ADAL" clId="{E81F517B-B8C7-49A8-971C-331EFEBC3180}" dt="2023-08-17T10:00:33.945" v="5446" actId="478"/>
          <ac:cxnSpMkLst>
            <pc:docMk/>
            <pc:sldMk cId="2912476057" sldId="471"/>
            <ac:cxnSpMk id="23" creationId="{679FC3A0-2BDA-FC56-D819-CC22F55B458F}"/>
          </ac:cxnSpMkLst>
        </pc:cxnChg>
        <pc:cxnChg chg="del">
          <ac:chgData name="Max-amaury BERTOLI" userId="618a02f9-bdaf-466b-9d2d-6ba08b0e64f9" providerId="ADAL" clId="{E81F517B-B8C7-49A8-971C-331EFEBC3180}" dt="2023-08-17T10:00:32.186" v="5445" actId="478"/>
          <ac:cxnSpMkLst>
            <pc:docMk/>
            <pc:sldMk cId="2912476057" sldId="471"/>
            <ac:cxnSpMk id="28" creationId="{C2BCA4F5-743F-8823-75D5-4D91D19598D6}"/>
          </ac:cxnSpMkLst>
        </pc:cxnChg>
      </pc:sldChg>
      <pc:sldChg chg="modSp add del mod">
        <pc:chgData name="Max-amaury BERTOLI" userId="618a02f9-bdaf-466b-9d2d-6ba08b0e64f9" providerId="ADAL" clId="{E81F517B-B8C7-49A8-971C-331EFEBC3180}" dt="2023-08-17T10:18:18.078" v="6128" actId="2696"/>
        <pc:sldMkLst>
          <pc:docMk/>
          <pc:sldMk cId="2791309298" sldId="472"/>
        </pc:sldMkLst>
        <pc:spChg chg="mod">
          <ac:chgData name="Max-amaury BERTOLI" userId="618a02f9-bdaf-466b-9d2d-6ba08b0e64f9" providerId="ADAL" clId="{E81F517B-B8C7-49A8-971C-331EFEBC3180}" dt="2023-08-17T10:01:16.964" v="5488" actId="20577"/>
          <ac:spMkLst>
            <pc:docMk/>
            <pc:sldMk cId="2791309298" sldId="472"/>
            <ac:spMk id="4" creationId="{F76A41B0-9939-D9D9-7351-A239CDB06D03}"/>
          </ac:spMkLst>
        </pc:spChg>
      </pc:sldChg>
      <pc:sldChg chg="addSp delSp modSp new mod">
        <pc:chgData name="Max-amaury BERTOLI" userId="618a02f9-bdaf-466b-9d2d-6ba08b0e64f9" providerId="ADAL" clId="{E81F517B-B8C7-49A8-971C-331EFEBC3180}" dt="2023-08-17T10:57:02.502" v="6175" actId="1076"/>
        <pc:sldMkLst>
          <pc:docMk/>
          <pc:sldMk cId="2928441361" sldId="472"/>
        </pc:sldMkLst>
        <pc:spChg chg="del">
          <ac:chgData name="Max-amaury BERTOLI" userId="618a02f9-bdaf-466b-9d2d-6ba08b0e64f9" providerId="ADAL" clId="{E81F517B-B8C7-49A8-971C-331EFEBC3180}" dt="2023-08-17T10:54:53.752" v="6163" actId="478"/>
          <ac:spMkLst>
            <pc:docMk/>
            <pc:sldMk cId="2928441361" sldId="472"/>
            <ac:spMk id="2" creationId="{6DF1CC43-9931-084F-A706-322BA045C6DE}"/>
          </ac:spMkLst>
        </pc:spChg>
        <pc:spChg chg="del">
          <ac:chgData name="Max-amaury BERTOLI" userId="618a02f9-bdaf-466b-9d2d-6ba08b0e64f9" providerId="ADAL" clId="{E81F517B-B8C7-49A8-971C-331EFEBC3180}" dt="2023-08-17T10:54:53.752" v="6163" actId="478"/>
          <ac:spMkLst>
            <pc:docMk/>
            <pc:sldMk cId="2928441361" sldId="472"/>
            <ac:spMk id="3" creationId="{57CE5772-C15A-1DB0-DB13-017EFD77BD1B}"/>
          </ac:spMkLst>
        </pc:spChg>
        <pc:spChg chg="del">
          <ac:chgData name="Max-amaury BERTOLI" userId="618a02f9-bdaf-466b-9d2d-6ba08b0e64f9" providerId="ADAL" clId="{E81F517B-B8C7-49A8-971C-331EFEBC3180}" dt="2023-08-17T10:54:53.752" v="6163" actId="478"/>
          <ac:spMkLst>
            <pc:docMk/>
            <pc:sldMk cId="2928441361" sldId="472"/>
            <ac:spMk id="4" creationId="{67D29F18-8404-FCC4-EB4B-6E5FE708D1A3}"/>
          </ac:spMkLst>
        </pc:spChg>
        <pc:spChg chg="del">
          <ac:chgData name="Max-amaury BERTOLI" userId="618a02f9-bdaf-466b-9d2d-6ba08b0e64f9" providerId="ADAL" clId="{E81F517B-B8C7-49A8-971C-331EFEBC3180}" dt="2023-08-17T10:54:53.752" v="6163" actId="478"/>
          <ac:spMkLst>
            <pc:docMk/>
            <pc:sldMk cId="2928441361" sldId="472"/>
            <ac:spMk id="5" creationId="{716BB7BA-310E-3DD1-DC33-3B080A4CEFB8}"/>
          </ac:spMkLst>
        </pc:spChg>
        <pc:spChg chg="del">
          <ac:chgData name="Max-amaury BERTOLI" userId="618a02f9-bdaf-466b-9d2d-6ba08b0e64f9" providerId="ADAL" clId="{E81F517B-B8C7-49A8-971C-331EFEBC3180}" dt="2023-08-17T10:54:53.752" v="6163" actId="478"/>
          <ac:spMkLst>
            <pc:docMk/>
            <pc:sldMk cId="2928441361" sldId="472"/>
            <ac:spMk id="6" creationId="{B68454DE-CB45-81DF-D544-3FBD712DBC71}"/>
          </ac:spMkLst>
        </pc:spChg>
        <pc:spChg chg="del">
          <ac:chgData name="Max-amaury BERTOLI" userId="618a02f9-bdaf-466b-9d2d-6ba08b0e64f9" providerId="ADAL" clId="{E81F517B-B8C7-49A8-971C-331EFEBC3180}" dt="2023-08-17T10:54:53.752" v="6163" actId="478"/>
          <ac:spMkLst>
            <pc:docMk/>
            <pc:sldMk cId="2928441361" sldId="472"/>
            <ac:spMk id="7" creationId="{0B8C7745-E634-7293-C14E-E592685CCA4F}"/>
          </ac:spMkLst>
        </pc:spChg>
        <pc:picChg chg="add mod">
          <ac:chgData name="Max-amaury BERTOLI" userId="618a02f9-bdaf-466b-9d2d-6ba08b0e64f9" providerId="ADAL" clId="{E81F517B-B8C7-49A8-971C-331EFEBC3180}" dt="2023-08-17T10:57:02.502" v="6175" actId="1076"/>
          <ac:picMkLst>
            <pc:docMk/>
            <pc:sldMk cId="2928441361" sldId="472"/>
            <ac:picMk id="9" creationId="{FC44F4D5-7EFB-E189-C803-5F9B0F83583F}"/>
          </ac:picMkLst>
        </pc:picChg>
      </pc:sldChg>
      <pc:sldChg chg="addSp delSp modSp add del mod">
        <pc:chgData name="Max-amaury BERTOLI" userId="618a02f9-bdaf-466b-9d2d-6ba08b0e64f9" providerId="ADAL" clId="{E81F517B-B8C7-49A8-971C-331EFEBC3180}" dt="2023-08-17T10:56:56.562" v="6174" actId="47"/>
        <pc:sldMkLst>
          <pc:docMk/>
          <pc:sldMk cId="1925188354" sldId="473"/>
        </pc:sldMkLst>
        <pc:picChg chg="add mod">
          <ac:chgData name="Max-amaury BERTOLI" userId="618a02f9-bdaf-466b-9d2d-6ba08b0e64f9" providerId="ADAL" clId="{E81F517B-B8C7-49A8-971C-331EFEBC3180}" dt="2023-08-17T10:56:48.212" v="6173" actId="14100"/>
          <ac:picMkLst>
            <pc:docMk/>
            <pc:sldMk cId="1925188354" sldId="473"/>
            <ac:picMk id="3" creationId="{DB580CF0-E740-D592-169E-731661627E71}"/>
          </ac:picMkLst>
        </pc:picChg>
        <pc:picChg chg="del">
          <ac:chgData name="Max-amaury BERTOLI" userId="618a02f9-bdaf-466b-9d2d-6ba08b0e64f9" providerId="ADAL" clId="{E81F517B-B8C7-49A8-971C-331EFEBC3180}" dt="2023-08-17T10:56:31.460" v="6169" actId="478"/>
          <ac:picMkLst>
            <pc:docMk/>
            <pc:sldMk cId="1925188354" sldId="473"/>
            <ac:picMk id="9" creationId="{FC44F4D5-7EFB-E189-C803-5F9B0F83583F}"/>
          </ac:picMkLst>
        </pc:picChg>
      </pc:sldChg>
      <pc:sldChg chg="addSp delSp modSp add mod ord">
        <pc:chgData name="Max-amaury BERTOLI" userId="618a02f9-bdaf-466b-9d2d-6ba08b0e64f9" providerId="ADAL" clId="{E81F517B-B8C7-49A8-971C-331EFEBC3180}" dt="2023-08-22T08:25:34.586" v="8568" actId="1076"/>
        <pc:sldMkLst>
          <pc:docMk/>
          <pc:sldMk cId="3305861708" sldId="473"/>
        </pc:sldMkLst>
        <pc:spChg chg="mod">
          <ac:chgData name="Max-amaury BERTOLI" userId="618a02f9-bdaf-466b-9d2d-6ba08b0e64f9" providerId="ADAL" clId="{E81F517B-B8C7-49A8-971C-331EFEBC3180}" dt="2023-08-17T11:14:06.903" v="6523" actId="20577"/>
          <ac:spMkLst>
            <pc:docMk/>
            <pc:sldMk cId="3305861708" sldId="473"/>
            <ac:spMk id="4" creationId="{F76A41B0-9939-D9D9-7351-A239CDB06D03}"/>
          </ac:spMkLst>
        </pc:spChg>
        <pc:picChg chg="add del">
          <ac:chgData name="Max-amaury BERTOLI" userId="618a02f9-bdaf-466b-9d2d-6ba08b0e64f9" providerId="ADAL" clId="{E81F517B-B8C7-49A8-971C-331EFEBC3180}" dt="2023-08-17T11:13:13.423" v="6508" actId="478"/>
          <ac:picMkLst>
            <pc:docMk/>
            <pc:sldMk cId="3305861708" sldId="473"/>
            <ac:picMk id="3" creationId="{5E252633-B897-E4FA-B969-4B25CAB21CF0}"/>
          </ac:picMkLst>
        </pc:picChg>
        <pc:picChg chg="add mod">
          <ac:chgData name="Max-amaury BERTOLI" userId="618a02f9-bdaf-466b-9d2d-6ba08b0e64f9" providerId="ADAL" clId="{E81F517B-B8C7-49A8-971C-331EFEBC3180}" dt="2023-08-22T08:25:34.586" v="8568" actId="1076"/>
          <ac:picMkLst>
            <pc:docMk/>
            <pc:sldMk cId="3305861708" sldId="473"/>
            <ac:picMk id="3" creationId="{8A7527B0-E84C-24C6-FFB4-398716247A5E}"/>
          </ac:picMkLst>
        </pc:picChg>
        <pc:picChg chg="add del mod">
          <ac:chgData name="Max-amaury BERTOLI" userId="618a02f9-bdaf-466b-9d2d-6ba08b0e64f9" providerId="ADAL" clId="{E81F517B-B8C7-49A8-971C-331EFEBC3180}" dt="2023-08-17T11:13:24.786" v="6512" actId="478"/>
          <ac:picMkLst>
            <pc:docMk/>
            <pc:sldMk cId="3305861708" sldId="473"/>
            <ac:picMk id="6" creationId="{E6B1C637-D2D4-5DDF-7097-259324D1A07A}"/>
          </ac:picMkLst>
        </pc:picChg>
        <pc:picChg chg="del">
          <ac:chgData name="Max-amaury BERTOLI" userId="618a02f9-bdaf-466b-9d2d-6ba08b0e64f9" providerId="ADAL" clId="{E81F517B-B8C7-49A8-971C-331EFEBC3180}" dt="2023-08-17T11:12:51.366" v="6506" actId="478"/>
          <ac:picMkLst>
            <pc:docMk/>
            <pc:sldMk cId="3305861708" sldId="473"/>
            <ac:picMk id="9" creationId="{1C128F2A-3CE7-012C-42F3-E18E9C550456}"/>
          </ac:picMkLst>
        </pc:picChg>
        <pc:picChg chg="add mod modCrop">
          <ac:chgData name="Max-amaury BERTOLI" userId="618a02f9-bdaf-466b-9d2d-6ba08b0e64f9" providerId="ADAL" clId="{E81F517B-B8C7-49A8-971C-331EFEBC3180}" dt="2023-08-22T08:25:04.629" v="8562" actId="1076"/>
          <ac:picMkLst>
            <pc:docMk/>
            <pc:sldMk cId="3305861708" sldId="473"/>
            <ac:picMk id="10" creationId="{9C5F052F-36F5-E8F1-EB50-9F9839AE90BB}"/>
          </ac:picMkLst>
        </pc:picChg>
      </pc:sldChg>
      <pc:sldChg chg="modSp add mod">
        <pc:chgData name="Max-amaury BERTOLI" userId="618a02f9-bdaf-466b-9d2d-6ba08b0e64f9" providerId="ADAL" clId="{E81F517B-B8C7-49A8-971C-331EFEBC3180}" dt="2023-08-17T11:59:08.023" v="8180" actId="20577"/>
        <pc:sldMkLst>
          <pc:docMk/>
          <pc:sldMk cId="1746553851" sldId="474"/>
        </pc:sldMkLst>
        <pc:spChg chg="mod">
          <ac:chgData name="Max-amaury BERTOLI" userId="618a02f9-bdaf-466b-9d2d-6ba08b0e64f9" providerId="ADAL" clId="{E81F517B-B8C7-49A8-971C-331EFEBC3180}" dt="2023-08-17T11:33:18.711" v="6741" actId="27636"/>
          <ac:spMkLst>
            <pc:docMk/>
            <pc:sldMk cId="1746553851" sldId="474"/>
            <ac:spMk id="2" creationId="{40C3F3DF-D037-577A-AB2D-84003E342992}"/>
          </ac:spMkLst>
        </pc:spChg>
        <pc:spChg chg="mod">
          <ac:chgData name="Max-amaury BERTOLI" userId="618a02f9-bdaf-466b-9d2d-6ba08b0e64f9" providerId="ADAL" clId="{E81F517B-B8C7-49A8-971C-331EFEBC3180}" dt="2023-08-17T11:59:08.023" v="8180" actId="20577"/>
          <ac:spMkLst>
            <pc:docMk/>
            <pc:sldMk cId="1746553851" sldId="474"/>
            <ac:spMk id="3" creationId="{4F54137F-F707-EC79-A316-5D49B750DD19}"/>
          </ac:spMkLst>
        </pc:spChg>
      </pc:sldChg>
      <pc:sldChg chg="addSp delSp modSp add mod">
        <pc:chgData name="Max-amaury BERTOLI" userId="618a02f9-bdaf-466b-9d2d-6ba08b0e64f9" providerId="ADAL" clId="{E81F517B-B8C7-49A8-971C-331EFEBC3180}" dt="2023-08-22T08:38:21.285" v="8782" actId="14100"/>
        <pc:sldMkLst>
          <pc:docMk/>
          <pc:sldMk cId="2768066505" sldId="475"/>
        </pc:sldMkLst>
        <pc:spChg chg="add mod">
          <ac:chgData name="Max-amaury BERTOLI" userId="618a02f9-bdaf-466b-9d2d-6ba08b0e64f9" providerId="ADAL" clId="{E81F517B-B8C7-49A8-971C-331EFEBC3180}" dt="2023-08-22T08:34:32.225" v="8690" actId="20577"/>
          <ac:spMkLst>
            <pc:docMk/>
            <pc:sldMk cId="2768066505" sldId="475"/>
            <ac:spMk id="2" creationId="{A8BF8A30-497D-2C5F-C807-719E30BAAA77}"/>
          </ac:spMkLst>
        </pc:spChg>
        <pc:spChg chg="mod">
          <ac:chgData name="Max-amaury BERTOLI" userId="618a02f9-bdaf-466b-9d2d-6ba08b0e64f9" providerId="ADAL" clId="{E81F517B-B8C7-49A8-971C-331EFEBC3180}" dt="2023-08-17T11:51:23.682" v="8109" actId="20577"/>
          <ac:spMkLst>
            <pc:docMk/>
            <pc:sldMk cId="2768066505" sldId="475"/>
            <ac:spMk id="4" creationId="{F76A41B0-9939-D9D9-7351-A239CDB06D03}"/>
          </ac:spMkLst>
        </pc:spChg>
        <pc:spChg chg="del mod">
          <ac:chgData name="Max-amaury BERTOLI" userId="618a02f9-bdaf-466b-9d2d-6ba08b0e64f9" providerId="ADAL" clId="{E81F517B-B8C7-49A8-971C-331EFEBC3180}" dt="2023-08-17T11:33:30.706" v="6747" actId="478"/>
          <ac:spMkLst>
            <pc:docMk/>
            <pc:sldMk cId="2768066505" sldId="475"/>
            <ac:spMk id="6" creationId="{0CE0B2A9-D64B-F1DF-EF5B-D4B56551F073}"/>
          </ac:spMkLst>
        </pc:spChg>
        <pc:spChg chg="add mod">
          <ac:chgData name="Max-amaury BERTOLI" userId="618a02f9-bdaf-466b-9d2d-6ba08b0e64f9" providerId="ADAL" clId="{E81F517B-B8C7-49A8-971C-331EFEBC3180}" dt="2023-08-22T08:38:21.285" v="8782" actId="14100"/>
          <ac:spMkLst>
            <pc:docMk/>
            <pc:sldMk cId="2768066505" sldId="475"/>
            <ac:spMk id="7" creationId="{C569DC63-66D5-FFCE-EBAD-C9245D706DA7}"/>
          </ac:spMkLst>
        </pc:spChg>
        <pc:spChg chg="del">
          <ac:chgData name="Max-amaury BERTOLI" userId="618a02f9-bdaf-466b-9d2d-6ba08b0e64f9" providerId="ADAL" clId="{E81F517B-B8C7-49A8-971C-331EFEBC3180}" dt="2023-08-17T11:33:28.676" v="6746" actId="478"/>
          <ac:spMkLst>
            <pc:docMk/>
            <pc:sldMk cId="2768066505" sldId="475"/>
            <ac:spMk id="10" creationId="{BA2635DB-08FD-13AF-6E94-C5314C11AD27}"/>
          </ac:spMkLst>
        </pc:spChg>
        <pc:spChg chg="add mod">
          <ac:chgData name="Max-amaury BERTOLI" userId="618a02f9-bdaf-466b-9d2d-6ba08b0e64f9" providerId="ADAL" clId="{E81F517B-B8C7-49A8-971C-331EFEBC3180}" dt="2023-08-17T11:48:30.022" v="7933" actId="255"/>
          <ac:spMkLst>
            <pc:docMk/>
            <pc:sldMk cId="2768066505" sldId="475"/>
            <ac:spMk id="12" creationId="{DE68B3BD-F4E2-D563-5467-918F91A30FA1}"/>
          </ac:spMkLst>
        </pc:spChg>
        <pc:spChg chg="add del mod">
          <ac:chgData name="Max-amaury BERTOLI" userId="618a02f9-bdaf-466b-9d2d-6ba08b0e64f9" providerId="ADAL" clId="{E81F517B-B8C7-49A8-971C-331EFEBC3180}" dt="2023-08-17T11:43:34.265" v="7445"/>
          <ac:spMkLst>
            <pc:docMk/>
            <pc:sldMk cId="2768066505" sldId="475"/>
            <ac:spMk id="13" creationId="{8E60E660-F43D-7BB7-C711-356AB2E38342}"/>
          </ac:spMkLst>
        </pc:spChg>
        <pc:spChg chg="add mod">
          <ac:chgData name="Max-amaury BERTOLI" userId="618a02f9-bdaf-466b-9d2d-6ba08b0e64f9" providerId="ADAL" clId="{E81F517B-B8C7-49A8-971C-331EFEBC3180}" dt="2023-08-17T11:48:30.022" v="7933" actId="255"/>
          <ac:spMkLst>
            <pc:docMk/>
            <pc:sldMk cId="2768066505" sldId="475"/>
            <ac:spMk id="14" creationId="{0CAEA3D0-9E1E-F519-44B0-A39B69E30E01}"/>
          </ac:spMkLst>
        </pc:spChg>
        <pc:spChg chg="add del mod">
          <ac:chgData name="Max-amaury BERTOLI" userId="618a02f9-bdaf-466b-9d2d-6ba08b0e64f9" providerId="ADAL" clId="{E81F517B-B8C7-49A8-971C-331EFEBC3180}" dt="2023-08-17T11:44:27.483" v="7497" actId="478"/>
          <ac:spMkLst>
            <pc:docMk/>
            <pc:sldMk cId="2768066505" sldId="475"/>
            <ac:spMk id="15" creationId="{A4B8737C-4A18-6AC3-A3C8-1200EB2DF2E4}"/>
          </ac:spMkLst>
        </pc:spChg>
        <pc:spChg chg="add mod">
          <ac:chgData name="Max-amaury BERTOLI" userId="618a02f9-bdaf-466b-9d2d-6ba08b0e64f9" providerId="ADAL" clId="{E81F517B-B8C7-49A8-971C-331EFEBC3180}" dt="2023-08-17T13:01:05.365" v="8274" actId="20577"/>
          <ac:spMkLst>
            <pc:docMk/>
            <pc:sldMk cId="2768066505" sldId="475"/>
            <ac:spMk id="20" creationId="{3DD8B386-3339-9C8A-0699-088683FC8C49}"/>
          </ac:spMkLst>
        </pc:spChg>
        <pc:spChg chg="add mod">
          <ac:chgData name="Max-amaury BERTOLI" userId="618a02f9-bdaf-466b-9d2d-6ba08b0e64f9" providerId="ADAL" clId="{E81F517B-B8C7-49A8-971C-331EFEBC3180}" dt="2023-08-17T11:48:30.022" v="7933" actId="255"/>
          <ac:spMkLst>
            <pc:docMk/>
            <pc:sldMk cId="2768066505" sldId="475"/>
            <ac:spMk id="21" creationId="{EF219FB6-BD5C-5F9F-CD0A-3433D3ECAE11}"/>
          </ac:spMkLst>
        </pc:spChg>
        <pc:spChg chg="add mod">
          <ac:chgData name="Max-amaury BERTOLI" userId="618a02f9-bdaf-466b-9d2d-6ba08b0e64f9" providerId="ADAL" clId="{E81F517B-B8C7-49A8-971C-331EFEBC3180}" dt="2023-08-17T13:00:49.586" v="8257" actId="255"/>
          <ac:spMkLst>
            <pc:docMk/>
            <pc:sldMk cId="2768066505" sldId="475"/>
            <ac:spMk id="22" creationId="{23EF0EE6-C74D-FECD-32CE-F07D0B86D58A}"/>
          </ac:spMkLst>
        </pc:spChg>
        <pc:spChg chg="add mod">
          <ac:chgData name="Max-amaury BERTOLI" userId="618a02f9-bdaf-466b-9d2d-6ba08b0e64f9" providerId="ADAL" clId="{E81F517B-B8C7-49A8-971C-331EFEBC3180}" dt="2023-08-17T11:48:32.712" v="7939" actId="20577"/>
          <ac:spMkLst>
            <pc:docMk/>
            <pc:sldMk cId="2768066505" sldId="475"/>
            <ac:spMk id="24" creationId="{8EF09C77-AB85-D919-4295-9E7B0EBC5F29}"/>
          </ac:spMkLst>
        </pc:spChg>
        <pc:graphicFrameChg chg="del">
          <ac:chgData name="Max-amaury BERTOLI" userId="618a02f9-bdaf-466b-9d2d-6ba08b0e64f9" providerId="ADAL" clId="{E81F517B-B8C7-49A8-971C-331EFEBC3180}" dt="2023-08-17T11:33:26.364" v="6745" actId="478"/>
          <ac:graphicFrameMkLst>
            <pc:docMk/>
            <pc:sldMk cId="2768066505" sldId="475"/>
            <ac:graphicFrameMk id="3" creationId="{7C6411B4-A4B4-276D-5C29-2B3BA082391E}"/>
          </ac:graphicFrameMkLst>
        </pc:graphicFrameChg>
        <pc:graphicFrameChg chg="del">
          <ac:chgData name="Max-amaury BERTOLI" userId="618a02f9-bdaf-466b-9d2d-6ba08b0e64f9" providerId="ADAL" clId="{E81F517B-B8C7-49A8-971C-331EFEBC3180}" dt="2023-08-17T11:33:23.737" v="6743" actId="478"/>
          <ac:graphicFrameMkLst>
            <pc:docMk/>
            <pc:sldMk cId="2768066505" sldId="475"/>
            <ac:graphicFrameMk id="8" creationId="{9EE4D0D2-E287-99D3-CDFA-83FADB4BE5A7}"/>
          </ac:graphicFrameMkLst>
        </pc:graphicFrameChg>
        <pc:cxnChg chg="add mod">
          <ac:chgData name="Max-amaury BERTOLI" userId="618a02f9-bdaf-466b-9d2d-6ba08b0e64f9" providerId="ADAL" clId="{E81F517B-B8C7-49A8-971C-331EFEBC3180}" dt="2023-08-17T13:13:16.584" v="8309" actId="12788"/>
          <ac:cxnSpMkLst>
            <pc:docMk/>
            <pc:sldMk cId="2768066505" sldId="475"/>
            <ac:cxnSpMk id="5" creationId="{6A0F8315-F0A9-92DA-8ABE-7CD69EFD9F33}"/>
          </ac:cxnSpMkLst>
        </pc:cxnChg>
        <pc:cxnChg chg="del">
          <ac:chgData name="Max-amaury BERTOLI" userId="618a02f9-bdaf-466b-9d2d-6ba08b0e64f9" providerId="ADAL" clId="{E81F517B-B8C7-49A8-971C-331EFEBC3180}" dt="2023-08-17T11:34:19.921" v="6826" actId="478"/>
          <ac:cxnSpMkLst>
            <pc:docMk/>
            <pc:sldMk cId="2768066505" sldId="475"/>
            <ac:cxnSpMk id="9" creationId="{7112A402-D177-2A14-72DC-18ED789DEFE6}"/>
          </ac:cxnSpMkLst>
        </pc:cxnChg>
        <pc:cxnChg chg="add del mod">
          <ac:chgData name="Max-amaury BERTOLI" userId="618a02f9-bdaf-466b-9d2d-6ba08b0e64f9" providerId="ADAL" clId="{E81F517B-B8C7-49A8-971C-331EFEBC3180}" dt="2023-08-17T11:44:21.778" v="7496" actId="478"/>
          <ac:cxnSpMkLst>
            <pc:docMk/>
            <pc:sldMk cId="2768066505" sldId="475"/>
            <ac:cxnSpMk id="11" creationId="{35656F05-59BC-066B-6B8D-20C6162E0B61}"/>
          </ac:cxnSpMkLst>
        </pc:cxnChg>
        <pc:cxnChg chg="add mod">
          <ac:chgData name="Max-amaury BERTOLI" userId="618a02f9-bdaf-466b-9d2d-6ba08b0e64f9" providerId="ADAL" clId="{E81F517B-B8C7-49A8-971C-331EFEBC3180}" dt="2023-08-17T11:46:31.872" v="7762" actId="14100"/>
          <ac:cxnSpMkLst>
            <pc:docMk/>
            <pc:sldMk cId="2768066505" sldId="475"/>
            <ac:cxnSpMk id="16" creationId="{BA2B07CF-AA04-6DDA-4C98-0E0669D313D7}"/>
          </ac:cxnSpMkLst>
        </pc:cxnChg>
        <pc:cxnChg chg="add del mod">
          <ac:chgData name="Max-amaury BERTOLI" userId="618a02f9-bdaf-466b-9d2d-6ba08b0e64f9" providerId="ADAL" clId="{E81F517B-B8C7-49A8-971C-331EFEBC3180}" dt="2023-08-17T11:46:34.782" v="7764"/>
          <ac:cxnSpMkLst>
            <pc:docMk/>
            <pc:sldMk cId="2768066505" sldId="475"/>
            <ac:cxnSpMk id="18" creationId="{1CA55829-A720-0904-9FA1-2EE481132552}"/>
          </ac:cxnSpMkLst>
        </pc:cxnChg>
        <pc:cxnChg chg="add mod">
          <ac:chgData name="Max-amaury BERTOLI" userId="618a02f9-bdaf-466b-9d2d-6ba08b0e64f9" providerId="ADAL" clId="{E81F517B-B8C7-49A8-971C-331EFEBC3180}" dt="2023-08-17T13:13:08.238" v="8308" actId="1076"/>
          <ac:cxnSpMkLst>
            <pc:docMk/>
            <pc:sldMk cId="2768066505" sldId="475"/>
            <ac:cxnSpMk id="19" creationId="{F21DCE86-EA20-DFB6-5E9F-77678A092405}"/>
          </ac:cxnSpMkLst>
        </pc:cxnChg>
        <pc:cxnChg chg="del">
          <ac:chgData name="Max-amaury BERTOLI" userId="618a02f9-bdaf-466b-9d2d-6ba08b0e64f9" providerId="ADAL" clId="{E81F517B-B8C7-49A8-971C-331EFEBC3180}" dt="2023-08-17T11:34:17.172" v="6825" actId="478"/>
          <ac:cxnSpMkLst>
            <pc:docMk/>
            <pc:sldMk cId="2768066505" sldId="475"/>
            <ac:cxnSpMk id="23" creationId="{679FC3A0-2BDA-FC56-D819-CC22F55B458F}"/>
          </ac:cxnSpMkLst>
        </pc:cxnChg>
        <pc:cxnChg chg="del">
          <ac:chgData name="Max-amaury BERTOLI" userId="618a02f9-bdaf-466b-9d2d-6ba08b0e64f9" providerId="ADAL" clId="{E81F517B-B8C7-49A8-971C-331EFEBC3180}" dt="2023-08-17T11:34:20.542" v="6827" actId="478"/>
          <ac:cxnSpMkLst>
            <pc:docMk/>
            <pc:sldMk cId="2768066505" sldId="475"/>
            <ac:cxnSpMk id="28" creationId="{C2BCA4F5-743F-8823-75D5-4D91D19598D6}"/>
          </ac:cxnSpMkLst>
        </pc:cxnChg>
      </pc:sldChg>
      <pc:sldChg chg="addSp delSp modSp add mod ord">
        <pc:chgData name="Max-amaury BERTOLI" userId="618a02f9-bdaf-466b-9d2d-6ba08b0e64f9" providerId="ADAL" clId="{E81F517B-B8C7-49A8-971C-331EFEBC3180}" dt="2023-08-22T08:26:34.333" v="8574" actId="1076"/>
        <pc:sldMkLst>
          <pc:docMk/>
          <pc:sldMk cId="2919381701" sldId="476"/>
        </pc:sldMkLst>
        <pc:spChg chg="mod">
          <ac:chgData name="Max-amaury BERTOLI" userId="618a02f9-bdaf-466b-9d2d-6ba08b0e64f9" providerId="ADAL" clId="{E81F517B-B8C7-49A8-971C-331EFEBC3180}" dt="2023-08-17T11:54:29.242" v="8121" actId="20577"/>
          <ac:spMkLst>
            <pc:docMk/>
            <pc:sldMk cId="2919381701" sldId="476"/>
            <ac:spMk id="4" creationId="{F76A41B0-9939-D9D9-7351-A239CDB06D03}"/>
          </ac:spMkLst>
        </pc:spChg>
        <pc:picChg chg="add mod">
          <ac:chgData name="Max-amaury BERTOLI" userId="618a02f9-bdaf-466b-9d2d-6ba08b0e64f9" providerId="ADAL" clId="{E81F517B-B8C7-49A8-971C-331EFEBC3180}" dt="2023-08-22T08:26:34.333" v="8574" actId="1076"/>
          <ac:picMkLst>
            <pc:docMk/>
            <pc:sldMk cId="2919381701" sldId="476"/>
            <ac:picMk id="3" creationId="{992E4CDA-7458-951A-4344-E9E31DE60F69}"/>
          </ac:picMkLst>
        </pc:picChg>
        <pc:picChg chg="add mod">
          <ac:chgData name="Max-amaury BERTOLI" userId="618a02f9-bdaf-466b-9d2d-6ba08b0e64f9" providerId="ADAL" clId="{E81F517B-B8C7-49A8-971C-331EFEBC3180}" dt="2023-08-22T08:26:31.517" v="8573" actId="1076"/>
          <ac:picMkLst>
            <pc:docMk/>
            <pc:sldMk cId="2919381701" sldId="476"/>
            <ac:picMk id="5" creationId="{CFD3D126-7768-24B6-AEF6-82CB4DA694A8}"/>
          </ac:picMkLst>
        </pc:picChg>
        <pc:picChg chg="del">
          <ac:chgData name="Max-amaury BERTOLI" userId="618a02f9-bdaf-466b-9d2d-6ba08b0e64f9" providerId="ADAL" clId="{E81F517B-B8C7-49A8-971C-331EFEBC3180}" dt="2023-08-17T11:54:22.922" v="8111" actId="478"/>
          <ac:picMkLst>
            <pc:docMk/>
            <pc:sldMk cId="2919381701" sldId="476"/>
            <ac:picMk id="10" creationId="{9C5F052F-36F5-E8F1-EB50-9F9839AE90BB}"/>
          </ac:picMkLst>
        </pc:picChg>
      </pc:sldChg>
      <pc:sldChg chg="addSp delSp modSp add mod">
        <pc:chgData name="Max-amaury BERTOLI" userId="618a02f9-bdaf-466b-9d2d-6ba08b0e64f9" providerId="ADAL" clId="{E81F517B-B8C7-49A8-971C-331EFEBC3180}" dt="2023-08-22T08:33:37.446" v="8647" actId="1076"/>
        <pc:sldMkLst>
          <pc:docMk/>
          <pc:sldMk cId="220941416" sldId="477"/>
        </pc:sldMkLst>
        <pc:spChg chg="mod">
          <ac:chgData name="Max-amaury BERTOLI" userId="618a02f9-bdaf-466b-9d2d-6ba08b0e64f9" providerId="ADAL" clId="{E81F517B-B8C7-49A8-971C-331EFEBC3180}" dt="2023-08-17T11:54:42.993" v="8129" actId="20577"/>
          <ac:spMkLst>
            <pc:docMk/>
            <pc:sldMk cId="220941416" sldId="477"/>
            <ac:spMk id="4" creationId="{F76A41B0-9939-D9D9-7351-A239CDB06D03}"/>
          </ac:spMkLst>
        </pc:spChg>
        <pc:picChg chg="del">
          <ac:chgData name="Max-amaury BERTOLI" userId="618a02f9-bdaf-466b-9d2d-6ba08b0e64f9" providerId="ADAL" clId="{E81F517B-B8C7-49A8-971C-331EFEBC3180}" dt="2023-08-17T11:55:33.183" v="8130" actId="478"/>
          <ac:picMkLst>
            <pc:docMk/>
            <pc:sldMk cId="220941416" sldId="477"/>
            <ac:picMk id="3" creationId="{992E4CDA-7458-951A-4344-E9E31DE60F69}"/>
          </ac:picMkLst>
        </pc:picChg>
        <pc:picChg chg="add mod">
          <ac:chgData name="Max-amaury BERTOLI" userId="618a02f9-bdaf-466b-9d2d-6ba08b0e64f9" providerId="ADAL" clId="{E81F517B-B8C7-49A8-971C-331EFEBC3180}" dt="2023-08-22T08:33:37.446" v="8647" actId="1076"/>
          <ac:picMkLst>
            <pc:docMk/>
            <pc:sldMk cId="220941416" sldId="477"/>
            <ac:picMk id="3" creationId="{AC1BB7CF-5D7D-F2AD-5C66-70AEB223368E}"/>
          </ac:picMkLst>
        </pc:picChg>
        <pc:picChg chg="add del mod">
          <ac:chgData name="Max-amaury BERTOLI" userId="618a02f9-bdaf-466b-9d2d-6ba08b0e64f9" providerId="ADAL" clId="{E81F517B-B8C7-49A8-971C-331EFEBC3180}" dt="2023-08-17T11:55:37.959" v="8134" actId="478"/>
          <ac:picMkLst>
            <pc:docMk/>
            <pc:sldMk cId="220941416" sldId="477"/>
            <ac:picMk id="5" creationId="{6212ECB9-71DA-642B-1B5F-3150E3D81F92}"/>
          </ac:picMkLst>
        </pc:picChg>
        <pc:picChg chg="add mod">
          <ac:chgData name="Max-amaury BERTOLI" userId="618a02f9-bdaf-466b-9d2d-6ba08b0e64f9" providerId="ADAL" clId="{E81F517B-B8C7-49A8-971C-331EFEBC3180}" dt="2023-08-22T08:33:34.664" v="8646" actId="1076"/>
          <ac:picMkLst>
            <pc:docMk/>
            <pc:sldMk cId="220941416" sldId="477"/>
            <ac:picMk id="8" creationId="{91C8DBE5-3E00-6D80-2DF7-0066EA0F8D96}"/>
          </ac:picMkLst>
        </pc:picChg>
      </pc:sldChg>
    </pc:docChg>
  </pc:docChgLst>
  <pc:docChgLst>
    <pc:chgData name="Max-amaury BERTOLI" userId="618a02f9-bdaf-466b-9d2d-6ba08b0e64f9" providerId="ADAL" clId="{00CAF574-7691-4872-B451-989CDB441BC0}"/>
    <pc:docChg chg="undo custSel addSld delSld modSld modSection">
      <pc:chgData name="Max-amaury BERTOLI" userId="618a02f9-bdaf-466b-9d2d-6ba08b0e64f9" providerId="ADAL" clId="{00CAF574-7691-4872-B451-989CDB441BC0}" dt="2023-06-01T20:33:51.835" v="905" actId="6549"/>
      <pc:docMkLst>
        <pc:docMk/>
      </pc:docMkLst>
      <pc:sldChg chg="modSp mod">
        <pc:chgData name="Max-amaury BERTOLI" userId="618a02f9-bdaf-466b-9d2d-6ba08b0e64f9" providerId="ADAL" clId="{00CAF574-7691-4872-B451-989CDB441BC0}" dt="2023-05-31T14:33:37.069" v="819" actId="20577"/>
        <pc:sldMkLst>
          <pc:docMk/>
          <pc:sldMk cId="770017188" sldId="256"/>
        </pc:sldMkLst>
        <pc:spChg chg="mod">
          <ac:chgData name="Max-amaury BERTOLI" userId="618a02f9-bdaf-466b-9d2d-6ba08b0e64f9" providerId="ADAL" clId="{00CAF574-7691-4872-B451-989CDB441BC0}" dt="2023-05-31T14:33:37.069" v="819" actId="20577"/>
          <ac:spMkLst>
            <pc:docMk/>
            <pc:sldMk cId="770017188" sldId="256"/>
            <ac:spMk id="5" creationId="{405B4EED-F200-F098-944E-A554638C0380}"/>
          </ac:spMkLst>
        </pc:spChg>
      </pc:sldChg>
      <pc:sldChg chg="modSp mod">
        <pc:chgData name="Max-amaury BERTOLI" userId="618a02f9-bdaf-466b-9d2d-6ba08b0e64f9" providerId="ADAL" clId="{00CAF574-7691-4872-B451-989CDB441BC0}" dt="2023-05-31T15:09:47.023" v="849" actId="14100"/>
        <pc:sldMkLst>
          <pc:docMk/>
          <pc:sldMk cId="2117875329" sldId="307"/>
        </pc:sldMkLst>
        <pc:spChg chg="mod">
          <ac:chgData name="Max-amaury BERTOLI" userId="618a02f9-bdaf-466b-9d2d-6ba08b0e64f9" providerId="ADAL" clId="{00CAF574-7691-4872-B451-989CDB441BC0}" dt="2023-05-31T15:07:44.535" v="848" actId="14100"/>
          <ac:spMkLst>
            <pc:docMk/>
            <pc:sldMk cId="2117875329" sldId="307"/>
            <ac:spMk id="4" creationId="{F76A41B0-9939-D9D9-7351-A239CDB06D03}"/>
          </ac:spMkLst>
        </pc:spChg>
        <pc:spChg chg="mod">
          <ac:chgData name="Max-amaury BERTOLI" userId="618a02f9-bdaf-466b-9d2d-6ba08b0e64f9" providerId="ADAL" clId="{00CAF574-7691-4872-B451-989CDB441BC0}" dt="2023-05-31T15:09:47.023" v="849" actId="14100"/>
          <ac:spMkLst>
            <pc:docMk/>
            <pc:sldMk cId="2117875329" sldId="307"/>
            <ac:spMk id="10" creationId="{DF328CC4-0579-B3CF-7F8A-ADC90BA6C6AF}"/>
          </ac:spMkLst>
        </pc:spChg>
      </pc:sldChg>
      <pc:sldChg chg="addSp delSp modSp mod">
        <pc:chgData name="Max-amaury BERTOLI" userId="618a02f9-bdaf-466b-9d2d-6ba08b0e64f9" providerId="ADAL" clId="{00CAF574-7691-4872-B451-989CDB441BC0}" dt="2023-05-31T12:08:31.194" v="800" actId="14100"/>
        <pc:sldMkLst>
          <pc:docMk/>
          <pc:sldMk cId="735876569" sldId="430"/>
        </pc:sldMkLst>
        <pc:spChg chg="mod">
          <ac:chgData name="Max-amaury BERTOLI" userId="618a02f9-bdaf-466b-9d2d-6ba08b0e64f9" providerId="ADAL" clId="{00CAF574-7691-4872-B451-989CDB441BC0}" dt="2023-05-31T10:53:47.463" v="340" actId="20577"/>
          <ac:spMkLst>
            <pc:docMk/>
            <pc:sldMk cId="735876569" sldId="430"/>
            <ac:spMk id="4" creationId="{D8541767-FB0D-0E8D-54C2-2128E477F907}"/>
          </ac:spMkLst>
        </pc:spChg>
        <pc:spChg chg="mod">
          <ac:chgData name="Max-amaury BERTOLI" userId="618a02f9-bdaf-466b-9d2d-6ba08b0e64f9" providerId="ADAL" clId="{00CAF574-7691-4872-B451-989CDB441BC0}" dt="2023-05-31T12:08:31.194" v="800" actId="14100"/>
          <ac:spMkLst>
            <pc:docMk/>
            <pc:sldMk cId="735876569" sldId="430"/>
            <ac:spMk id="5" creationId="{709E25AE-25B0-21F8-A9F1-353D5F927E05}"/>
          </ac:spMkLst>
        </pc:spChg>
        <pc:picChg chg="del mod">
          <ac:chgData name="Max-amaury BERTOLI" userId="618a02f9-bdaf-466b-9d2d-6ba08b0e64f9" providerId="ADAL" clId="{00CAF574-7691-4872-B451-989CDB441BC0}" dt="2023-05-31T10:52:43.042" v="262" actId="478"/>
          <ac:picMkLst>
            <pc:docMk/>
            <pc:sldMk cId="735876569" sldId="430"/>
            <ac:picMk id="3" creationId="{F4E7BD64-5EF6-A200-69E7-7F3117DE1766}"/>
          </ac:picMkLst>
        </pc:picChg>
        <pc:picChg chg="add mod">
          <ac:chgData name="Max-amaury BERTOLI" userId="618a02f9-bdaf-466b-9d2d-6ba08b0e64f9" providerId="ADAL" clId="{00CAF574-7691-4872-B451-989CDB441BC0}" dt="2023-05-31T10:53:15.501" v="313" actId="1076"/>
          <ac:picMkLst>
            <pc:docMk/>
            <pc:sldMk cId="735876569" sldId="430"/>
            <ac:picMk id="6" creationId="{20ADB74A-5596-089F-D2FA-D74CAE19F4DA}"/>
          </ac:picMkLst>
        </pc:picChg>
      </pc:sldChg>
      <pc:sldChg chg="modSp mod">
        <pc:chgData name="Max-amaury BERTOLI" userId="618a02f9-bdaf-466b-9d2d-6ba08b0e64f9" providerId="ADAL" clId="{00CAF574-7691-4872-B451-989CDB441BC0}" dt="2023-05-31T14:34:31.970" v="821" actId="20577"/>
        <pc:sldMkLst>
          <pc:docMk/>
          <pc:sldMk cId="176451297" sldId="439"/>
        </pc:sldMkLst>
        <pc:spChg chg="mod">
          <ac:chgData name="Max-amaury BERTOLI" userId="618a02f9-bdaf-466b-9d2d-6ba08b0e64f9" providerId="ADAL" clId="{00CAF574-7691-4872-B451-989CDB441BC0}" dt="2023-05-31T14:34:31.970" v="821" actId="20577"/>
          <ac:spMkLst>
            <pc:docMk/>
            <pc:sldMk cId="176451297" sldId="439"/>
            <ac:spMk id="2" creationId="{40C3F3DF-D037-577A-AB2D-84003E342992}"/>
          </ac:spMkLst>
        </pc:spChg>
      </pc:sldChg>
      <pc:sldChg chg="modSp del mod">
        <pc:chgData name="Max-amaury BERTOLI" userId="618a02f9-bdaf-466b-9d2d-6ba08b0e64f9" providerId="ADAL" clId="{00CAF574-7691-4872-B451-989CDB441BC0}" dt="2023-05-31T09:43:24.240" v="177" actId="47"/>
        <pc:sldMkLst>
          <pc:docMk/>
          <pc:sldMk cId="3191325042" sldId="444"/>
        </pc:sldMkLst>
        <pc:spChg chg="mod">
          <ac:chgData name="Max-amaury BERTOLI" userId="618a02f9-bdaf-466b-9d2d-6ba08b0e64f9" providerId="ADAL" clId="{00CAF574-7691-4872-B451-989CDB441BC0}" dt="2023-05-26T16:08:56.678" v="47" actId="20577"/>
          <ac:spMkLst>
            <pc:docMk/>
            <pc:sldMk cId="3191325042" sldId="444"/>
            <ac:spMk id="2" creationId="{2EC7F486-2D72-4A95-ADE9-6FC5838DF155}"/>
          </ac:spMkLst>
        </pc:spChg>
      </pc:sldChg>
      <pc:sldChg chg="modSp del mod">
        <pc:chgData name="Max-amaury BERTOLI" userId="618a02f9-bdaf-466b-9d2d-6ba08b0e64f9" providerId="ADAL" clId="{00CAF574-7691-4872-B451-989CDB441BC0}" dt="2023-05-31T09:43:24.240" v="177" actId="47"/>
        <pc:sldMkLst>
          <pc:docMk/>
          <pc:sldMk cId="3086261438" sldId="445"/>
        </pc:sldMkLst>
        <pc:spChg chg="mod">
          <ac:chgData name="Max-amaury BERTOLI" userId="618a02f9-bdaf-466b-9d2d-6ba08b0e64f9" providerId="ADAL" clId="{00CAF574-7691-4872-B451-989CDB441BC0}" dt="2023-05-26T16:34:06.348" v="162" actId="20577"/>
          <ac:spMkLst>
            <pc:docMk/>
            <pc:sldMk cId="3086261438" sldId="445"/>
            <ac:spMk id="10" creationId="{398BC487-C338-F8E7-23C9-ADAC1B29F0F7}"/>
          </ac:spMkLst>
        </pc:spChg>
      </pc:sldChg>
      <pc:sldChg chg="modSp del mod">
        <pc:chgData name="Max-amaury BERTOLI" userId="618a02f9-bdaf-466b-9d2d-6ba08b0e64f9" providerId="ADAL" clId="{00CAF574-7691-4872-B451-989CDB441BC0}" dt="2023-05-31T10:54:30.596" v="346" actId="47"/>
        <pc:sldMkLst>
          <pc:docMk/>
          <pc:sldMk cId="238650399" sldId="450"/>
        </pc:sldMkLst>
        <pc:spChg chg="mod">
          <ac:chgData name="Max-amaury BERTOLI" userId="618a02f9-bdaf-466b-9d2d-6ba08b0e64f9" providerId="ADAL" clId="{00CAF574-7691-4872-B451-989CDB441BC0}" dt="2023-05-26T16:42:41.026" v="166" actId="27636"/>
          <ac:spMkLst>
            <pc:docMk/>
            <pc:sldMk cId="238650399" sldId="450"/>
            <ac:spMk id="5" creationId="{BA9E330D-B287-6FD8-142D-6D3FD5446CB7}"/>
          </ac:spMkLst>
        </pc:spChg>
      </pc:sldChg>
      <pc:sldChg chg="modSp add mod">
        <pc:chgData name="Max-amaury BERTOLI" userId="618a02f9-bdaf-466b-9d2d-6ba08b0e64f9" providerId="ADAL" clId="{00CAF574-7691-4872-B451-989CDB441BC0}" dt="2023-05-31T14:48:43.985" v="846" actId="20577"/>
        <pc:sldMkLst>
          <pc:docMk/>
          <pc:sldMk cId="3340412963" sldId="453"/>
        </pc:sldMkLst>
        <pc:spChg chg="mod">
          <ac:chgData name="Max-amaury BERTOLI" userId="618a02f9-bdaf-466b-9d2d-6ba08b0e64f9" providerId="ADAL" clId="{00CAF574-7691-4872-B451-989CDB441BC0}" dt="2023-05-31T14:48:43.985" v="846" actId="20577"/>
          <ac:spMkLst>
            <pc:docMk/>
            <pc:sldMk cId="3340412963" sldId="453"/>
            <ac:spMk id="2" creationId="{2EC7F486-2D72-4A95-ADE9-6FC5838DF155}"/>
          </ac:spMkLst>
        </pc:spChg>
      </pc:sldChg>
      <pc:sldChg chg="modSp add mod modAnim">
        <pc:chgData name="Max-amaury BERTOLI" userId="618a02f9-bdaf-466b-9d2d-6ba08b0e64f9" providerId="ADAL" clId="{00CAF574-7691-4872-B451-989CDB441BC0}" dt="2023-06-01T20:33:51.835" v="905" actId="6549"/>
        <pc:sldMkLst>
          <pc:docMk/>
          <pc:sldMk cId="938819621" sldId="454"/>
        </pc:sldMkLst>
        <pc:spChg chg="mod">
          <ac:chgData name="Max-amaury BERTOLI" userId="618a02f9-bdaf-466b-9d2d-6ba08b0e64f9" providerId="ADAL" clId="{00CAF574-7691-4872-B451-989CDB441BC0}" dt="2023-05-31T15:01:43.707" v="847" actId="14100"/>
          <ac:spMkLst>
            <pc:docMk/>
            <pc:sldMk cId="938819621" sldId="454"/>
            <ac:spMk id="4" creationId="{F76A41B0-9939-D9D9-7351-A239CDB06D03}"/>
          </ac:spMkLst>
        </pc:spChg>
        <pc:spChg chg="mod">
          <ac:chgData name="Max-amaury BERTOLI" userId="618a02f9-bdaf-466b-9d2d-6ba08b0e64f9" providerId="ADAL" clId="{00CAF574-7691-4872-B451-989CDB441BC0}" dt="2023-06-01T20:33:51.835" v="905" actId="6549"/>
          <ac:spMkLst>
            <pc:docMk/>
            <pc:sldMk cId="938819621" sldId="454"/>
            <ac:spMk id="10" creationId="{398BC487-C338-F8E7-23C9-ADAC1B29F0F7}"/>
          </ac:spMkLst>
        </pc:spChg>
        <pc:spChg chg="mod">
          <ac:chgData name="Max-amaury BERTOLI" userId="618a02f9-bdaf-466b-9d2d-6ba08b0e64f9" providerId="ADAL" clId="{00CAF574-7691-4872-B451-989CDB441BC0}" dt="2023-05-31T15:13:04.345" v="851" actId="20577"/>
          <ac:spMkLst>
            <pc:docMk/>
            <pc:sldMk cId="938819621" sldId="454"/>
            <ac:spMk id="12" creationId="{42D58B66-0839-C35D-A288-95A147771C35}"/>
          </ac:spMkLst>
        </pc:spChg>
      </pc:sldChg>
      <pc:sldChg chg="addSp delSp modSp add mod">
        <pc:chgData name="Max-amaury BERTOLI" userId="618a02f9-bdaf-466b-9d2d-6ba08b0e64f9" providerId="ADAL" clId="{00CAF574-7691-4872-B451-989CDB441BC0}" dt="2023-05-31T12:12:39.096" v="805" actId="1076"/>
        <pc:sldMkLst>
          <pc:docMk/>
          <pc:sldMk cId="980404228" sldId="455"/>
        </pc:sldMkLst>
        <pc:spChg chg="mod">
          <ac:chgData name="Max-amaury BERTOLI" userId="618a02f9-bdaf-466b-9d2d-6ba08b0e64f9" providerId="ADAL" clId="{00CAF574-7691-4872-B451-989CDB441BC0}" dt="2023-05-31T11:27:44.746" v="580" actId="14100"/>
          <ac:spMkLst>
            <pc:docMk/>
            <pc:sldMk cId="980404228" sldId="455"/>
            <ac:spMk id="5" creationId="{BA9E330D-B287-6FD8-142D-6D3FD5446CB7}"/>
          </ac:spMkLst>
        </pc:spChg>
        <pc:spChg chg="add del mod">
          <ac:chgData name="Max-amaury BERTOLI" userId="618a02f9-bdaf-466b-9d2d-6ba08b0e64f9" providerId="ADAL" clId="{00CAF574-7691-4872-B451-989CDB441BC0}" dt="2023-05-31T12:10:01.825" v="804" actId="20577"/>
          <ac:spMkLst>
            <pc:docMk/>
            <pc:sldMk cId="980404228" sldId="455"/>
            <ac:spMk id="7" creationId="{F6BBC307-453A-FE23-1E0D-22B1FDD277AE}"/>
          </ac:spMkLst>
        </pc:spChg>
        <pc:spChg chg="del mod">
          <ac:chgData name="Max-amaury BERTOLI" userId="618a02f9-bdaf-466b-9d2d-6ba08b0e64f9" providerId="ADAL" clId="{00CAF574-7691-4872-B451-989CDB441BC0}" dt="2023-05-31T10:55:35.909" v="416" actId="478"/>
          <ac:spMkLst>
            <pc:docMk/>
            <pc:sldMk cId="980404228" sldId="455"/>
            <ac:spMk id="9" creationId="{B02EFF42-17EA-7E68-4E17-2594D72D096C}"/>
          </ac:spMkLst>
        </pc:spChg>
        <pc:spChg chg="mod">
          <ac:chgData name="Max-amaury BERTOLI" userId="618a02f9-bdaf-466b-9d2d-6ba08b0e64f9" providerId="ADAL" clId="{00CAF574-7691-4872-B451-989CDB441BC0}" dt="2023-05-31T10:57:43.256" v="427" actId="20577"/>
          <ac:spMkLst>
            <pc:docMk/>
            <pc:sldMk cId="980404228" sldId="455"/>
            <ac:spMk id="12" creationId="{7F8D42C5-94A5-9288-A494-CC458C436C45}"/>
          </ac:spMkLst>
        </pc:spChg>
        <pc:cxnChg chg="add del mod">
          <ac:chgData name="Max-amaury BERTOLI" userId="618a02f9-bdaf-466b-9d2d-6ba08b0e64f9" providerId="ADAL" clId="{00CAF574-7691-4872-B451-989CDB441BC0}" dt="2023-05-31T11:27:46.562" v="583" actId="478"/>
          <ac:cxnSpMkLst>
            <pc:docMk/>
            <pc:sldMk cId="980404228" sldId="455"/>
            <ac:cxnSpMk id="3" creationId="{28C3CAA4-4CB6-E5D9-6FC5-7C0518E76BE2}"/>
          </ac:cxnSpMkLst>
        </pc:cxnChg>
        <pc:cxnChg chg="mod">
          <ac:chgData name="Max-amaury BERTOLI" userId="618a02f9-bdaf-466b-9d2d-6ba08b0e64f9" providerId="ADAL" clId="{00CAF574-7691-4872-B451-989CDB441BC0}" dt="2023-05-31T12:12:39.096" v="805" actId="1076"/>
          <ac:cxnSpMkLst>
            <pc:docMk/>
            <pc:sldMk cId="980404228" sldId="455"/>
            <ac:cxnSpMk id="8" creationId="{AA283D35-5D2D-BF26-6B52-CC748C2667C9}"/>
          </ac:cxnSpMkLst>
        </pc:cxnChg>
      </pc:sldChg>
    </pc:docChg>
  </pc:docChgLst>
  <pc:docChgLst>
    <pc:chgData name="Marta TESTA" userId="S::marta.testa@impact-initiatives.org::15a87330-54d9-4925-ba1b-f89988c5c9ff" providerId="AD" clId="Web-{4D1E110D-589B-6280-BBAF-424B90C1057B}"/>
    <pc:docChg chg="mod modSld">
      <pc:chgData name="Marta TESTA" userId="S::marta.testa@impact-initiatives.org::15a87330-54d9-4925-ba1b-f89988c5c9ff" providerId="AD" clId="Web-{4D1E110D-589B-6280-BBAF-424B90C1057B}" dt="2023-09-04T09:27:23.176" v="30"/>
      <pc:docMkLst>
        <pc:docMk/>
      </pc:docMkLst>
      <pc:sldChg chg="addCm">
        <pc:chgData name="Marta TESTA" userId="S::marta.testa@impact-initiatives.org::15a87330-54d9-4925-ba1b-f89988c5c9ff" providerId="AD" clId="Web-{4D1E110D-589B-6280-BBAF-424B90C1057B}" dt="2023-09-04T09:15:51.664" v="1"/>
        <pc:sldMkLst>
          <pc:docMk/>
          <pc:sldMk cId="47368086" sldId="450"/>
        </pc:sldMkLst>
        <pc:extLst>
          <p:ext xmlns:p="http://schemas.openxmlformats.org/presentationml/2006/main" uri="{D6D511B9-2390-475A-947B-AFAB55BFBCF1}">
            <pc226:cmChg xmlns:pc226="http://schemas.microsoft.com/office/powerpoint/2022/06/main/command" chg="add">
              <pc226:chgData name="Marta TESTA" userId="S::marta.testa@impact-initiatives.org::15a87330-54d9-4925-ba1b-f89988c5c9ff" providerId="AD" clId="Web-{4D1E110D-589B-6280-BBAF-424B90C1057B}" dt="2023-09-04T09:15:51.664" v="1"/>
              <pc2:cmMkLst xmlns:pc2="http://schemas.microsoft.com/office/powerpoint/2019/9/main/command">
                <pc:docMk/>
                <pc:sldMk cId="47368086" sldId="450"/>
                <pc2:cmMk id="{BA6E3999-6A27-4CD8-B1A7-D75085A9A7E8}"/>
              </pc2:cmMkLst>
            </pc226:cmChg>
          </p:ext>
        </pc:extLst>
      </pc:sldChg>
      <pc:sldChg chg="addCm">
        <pc:chgData name="Marta TESTA" userId="S::marta.testa@impact-initiatives.org::15a87330-54d9-4925-ba1b-f89988c5c9ff" providerId="AD" clId="Web-{4D1E110D-589B-6280-BBAF-424B90C1057B}" dt="2023-09-04T09:17:10.433" v="2"/>
        <pc:sldMkLst>
          <pc:docMk/>
          <pc:sldMk cId="1084595414" sldId="451"/>
        </pc:sldMkLst>
        <pc:extLst>
          <p:ext xmlns:p="http://schemas.openxmlformats.org/presentationml/2006/main" uri="{D6D511B9-2390-475A-947B-AFAB55BFBCF1}">
            <pc226:cmChg xmlns:pc226="http://schemas.microsoft.com/office/powerpoint/2022/06/main/command" chg="add">
              <pc226:chgData name="Marta TESTA" userId="S::marta.testa@impact-initiatives.org::15a87330-54d9-4925-ba1b-f89988c5c9ff" providerId="AD" clId="Web-{4D1E110D-589B-6280-BBAF-424B90C1057B}" dt="2023-09-04T09:17:10.433" v="2"/>
              <pc2:cmMkLst xmlns:pc2="http://schemas.microsoft.com/office/powerpoint/2019/9/main/command">
                <pc:docMk/>
                <pc:sldMk cId="1084595414" sldId="451"/>
                <pc2:cmMk id="{7F3339AA-F32F-4F96-85AB-81F346CA428D}"/>
              </pc2:cmMkLst>
            </pc226:cmChg>
          </p:ext>
        </pc:extLst>
      </pc:sldChg>
      <pc:sldChg chg="addCm">
        <pc:chgData name="Marta TESTA" userId="S::marta.testa@impact-initiatives.org::15a87330-54d9-4925-ba1b-f89988c5c9ff" providerId="AD" clId="Web-{4D1E110D-589B-6280-BBAF-424B90C1057B}" dt="2023-09-04T09:18:15.202" v="3"/>
        <pc:sldMkLst>
          <pc:docMk/>
          <pc:sldMk cId="1700702422" sldId="454"/>
        </pc:sldMkLst>
        <pc:extLst>
          <p:ext xmlns:p="http://schemas.openxmlformats.org/presentationml/2006/main" uri="{D6D511B9-2390-475A-947B-AFAB55BFBCF1}">
            <pc226:cmChg xmlns:pc226="http://schemas.microsoft.com/office/powerpoint/2022/06/main/command" chg="add">
              <pc226:chgData name="Marta TESTA" userId="S::marta.testa@impact-initiatives.org::15a87330-54d9-4925-ba1b-f89988c5c9ff" providerId="AD" clId="Web-{4D1E110D-589B-6280-BBAF-424B90C1057B}" dt="2023-09-04T09:18:15.202" v="3"/>
              <pc2:cmMkLst xmlns:pc2="http://schemas.microsoft.com/office/powerpoint/2019/9/main/command">
                <pc:docMk/>
                <pc:sldMk cId="1700702422" sldId="454"/>
                <pc2:cmMk id="{E46D28EE-2D60-4675-A715-19CB66F19D6D}"/>
              </pc2:cmMkLst>
            </pc226:cmChg>
          </p:ext>
        </pc:extLst>
      </pc:sldChg>
      <pc:sldChg chg="addCm">
        <pc:chgData name="Marta TESTA" userId="S::marta.testa@impact-initiatives.org::15a87330-54d9-4925-ba1b-f89988c5c9ff" providerId="AD" clId="Web-{4D1E110D-589B-6280-BBAF-424B90C1057B}" dt="2023-09-04T09:19:54.611" v="4"/>
        <pc:sldMkLst>
          <pc:docMk/>
          <pc:sldMk cId="1413311349" sldId="455"/>
        </pc:sldMkLst>
        <pc:extLst>
          <p:ext xmlns:p="http://schemas.openxmlformats.org/presentationml/2006/main" uri="{D6D511B9-2390-475A-947B-AFAB55BFBCF1}">
            <pc226:cmChg xmlns:pc226="http://schemas.microsoft.com/office/powerpoint/2022/06/main/command" chg="add">
              <pc226:chgData name="Marta TESTA" userId="S::marta.testa@impact-initiatives.org::15a87330-54d9-4925-ba1b-f89988c5c9ff" providerId="AD" clId="Web-{4D1E110D-589B-6280-BBAF-424B90C1057B}" dt="2023-09-04T09:19:54.611" v="4"/>
              <pc2:cmMkLst xmlns:pc2="http://schemas.microsoft.com/office/powerpoint/2019/9/main/command">
                <pc:docMk/>
                <pc:sldMk cId="1413311349" sldId="455"/>
                <pc2:cmMk id="{D8680F2B-6792-4690-B324-074BDC4FC26A}"/>
              </pc2:cmMkLst>
            </pc226:cmChg>
          </p:ext>
        </pc:extLst>
      </pc:sldChg>
      <pc:sldChg chg="addCm">
        <pc:chgData name="Marta TESTA" userId="S::marta.testa@impact-initiatives.org::15a87330-54d9-4925-ba1b-f89988c5c9ff" providerId="AD" clId="Web-{4D1E110D-589B-6280-BBAF-424B90C1057B}" dt="2023-09-04T09:21:17.630" v="5"/>
        <pc:sldMkLst>
          <pc:docMk/>
          <pc:sldMk cId="844346629" sldId="462"/>
        </pc:sldMkLst>
        <pc:extLst>
          <p:ext xmlns:p="http://schemas.openxmlformats.org/presentationml/2006/main" uri="{D6D511B9-2390-475A-947B-AFAB55BFBCF1}">
            <pc226:cmChg xmlns:pc226="http://schemas.microsoft.com/office/powerpoint/2022/06/main/command" chg="add">
              <pc226:chgData name="Marta TESTA" userId="S::marta.testa@impact-initiatives.org::15a87330-54d9-4925-ba1b-f89988c5c9ff" providerId="AD" clId="Web-{4D1E110D-589B-6280-BBAF-424B90C1057B}" dt="2023-09-04T09:21:17.630" v="5"/>
              <pc2:cmMkLst xmlns:pc2="http://schemas.microsoft.com/office/powerpoint/2019/9/main/command">
                <pc:docMk/>
                <pc:sldMk cId="844346629" sldId="462"/>
                <pc2:cmMk id="{34C82405-6929-40EC-91DD-A1A10D169ED1}"/>
              </pc2:cmMkLst>
            </pc226:cmChg>
          </p:ext>
        </pc:extLst>
      </pc:sldChg>
      <pc:sldChg chg="addSp delSp modSp addCm delCm">
        <pc:chgData name="Marta TESTA" userId="S::marta.testa@impact-initiatives.org::15a87330-54d9-4925-ba1b-f89988c5c9ff" providerId="AD" clId="Web-{4D1E110D-589B-6280-BBAF-424B90C1057B}" dt="2023-09-04T09:25:58.329" v="29"/>
        <pc:sldMkLst>
          <pc:docMk/>
          <pc:sldMk cId="2430662779" sldId="463"/>
        </pc:sldMkLst>
        <pc:spChg chg="add del mod">
          <ac:chgData name="Marta TESTA" userId="S::marta.testa@impact-initiatives.org::15a87330-54d9-4925-ba1b-f89988c5c9ff" providerId="AD" clId="Web-{4D1E110D-589B-6280-BBAF-424B90C1057B}" dt="2023-09-04T09:25:02.983" v="10"/>
          <ac:spMkLst>
            <pc:docMk/>
            <pc:sldMk cId="2430662779" sldId="463"/>
            <ac:spMk id="2" creationId="{13E60F37-3E8B-BD97-A176-D34F2578322F}"/>
          </ac:spMkLst>
        </pc:spChg>
        <pc:spChg chg="add del mod">
          <ac:chgData name="Marta TESTA" userId="S::marta.testa@impact-initiatives.org::15a87330-54d9-4925-ba1b-f89988c5c9ff" providerId="AD" clId="Web-{4D1E110D-589B-6280-BBAF-424B90C1057B}" dt="2023-09-04T09:25:37.281" v="27"/>
          <ac:spMkLst>
            <pc:docMk/>
            <pc:sldMk cId="2430662779" sldId="463"/>
            <ac:spMk id="3" creationId="{85F52D1B-E31A-F580-EE1A-7A52E4777B61}"/>
          </ac:spMkLst>
        </pc:spChg>
        <pc:extLst>
          <p:ext xmlns:p="http://schemas.openxmlformats.org/presentationml/2006/main" uri="{D6D511B9-2390-475A-947B-AFAB55BFBCF1}">
            <pc226:cmChg xmlns:pc226="http://schemas.microsoft.com/office/powerpoint/2022/06/main/command" chg="add del">
              <pc226:chgData name="Marta TESTA" userId="S::marta.testa@impact-initiatives.org::15a87330-54d9-4925-ba1b-f89988c5c9ff" providerId="AD" clId="Web-{4D1E110D-589B-6280-BBAF-424B90C1057B}" dt="2023-09-04T09:25:48.672" v="28"/>
              <pc2:cmMkLst xmlns:pc2="http://schemas.microsoft.com/office/powerpoint/2019/9/main/command">
                <pc:docMk/>
                <pc:sldMk cId="2430662779" sldId="463"/>
                <pc2:cmMk id="{7D87A30B-4BF7-4D04-A570-5863BBA8D38A}"/>
              </pc2:cmMkLst>
            </pc226:cmChg>
            <pc226:cmChg xmlns:pc226="http://schemas.microsoft.com/office/powerpoint/2022/06/main/command" chg="add">
              <pc226:chgData name="Marta TESTA" userId="S::marta.testa@impact-initiatives.org::15a87330-54d9-4925-ba1b-f89988c5c9ff" providerId="AD" clId="Web-{4D1E110D-589B-6280-BBAF-424B90C1057B}" dt="2023-09-04T09:25:58.329" v="29"/>
              <pc2:cmMkLst xmlns:pc2="http://schemas.microsoft.com/office/powerpoint/2019/9/main/command">
                <pc:docMk/>
                <pc:sldMk cId="2430662779" sldId="463"/>
                <pc2:cmMk id="{089F94B5-FE4C-4A7F-8509-2DC19A869C36}"/>
              </pc2:cmMkLst>
            </pc226:cmChg>
          </p:ext>
        </pc:extLst>
      </pc:sldChg>
      <pc:sldChg chg="addCm">
        <pc:chgData name="Marta TESTA" userId="S::marta.testa@impact-initiatives.org::15a87330-54d9-4925-ba1b-f89988c5c9ff" providerId="AD" clId="Web-{4D1E110D-589B-6280-BBAF-424B90C1057B}" dt="2023-09-04T09:27:23.176" v="30"/>
        <pc:sldMkLst>
          <pc:docMk/>
          <pc:sldMk cId="1895083333" sldId="467"/>
        </pc:sldMkLst>
        <pc:extLst>
          <p:ext xmlns:p="http://schemas.openxmlformats.org/presentationml/2006/main" uri="{D6D511B9-2390-475A-947B-AFAB55BFBCF1}">
            <pc226:cmChg xmlns:pc226="http://schemas.microsoft.com/office/powerpoint/2022/06/main/command" chg="add">
              <pc226:chgData name="Marta TESTA" userId="S::marta.testa@impact-initiatives.org::15a87330-54d9-4925-ba1b-f89988c5c9ff" providerId="AD" clId="Web-{4D1E110D-589B-6280-BBAF-424B90C1057B}" dt="2023-09-04T09:27:23.176" v="30"/>
              <pc2:cmMkLst xmlns:pc2="http://schemas.microsoft.com/office/powerpoint/2019/9/main/command">
                <pc:docMk/>
                <pc:sldMk cId="1895083333" sldId="467"/>
                <pc2:cmMk id="{9C9B51AE-315A-455B-AC33-B1A7A61AE573}"/>
              </pc2:cmMkLst>
            </pc226:cmChg>
          </p:ext>
        </pc:extLst>
      </pc:sldChg>
    </pc:docChg>
  </pc:docChgLst>
  <pc:docChgLst>
    <pc:chgData name="Max-amaury BERTOLI" userId="618a02f9-bdaf-466b-9d2d-6ba08b0e64f9" providerId="ADAL" clId="{97046B6A-1B50-4A18-A8F3-3630E8D2A63E}"/>
    <pc:docChg chg="undo redo custSel addSld delSld modSld modSection">
      <pc:chgData name="Max-amaury BERTOLI" userId="618a02f9-bdaf-466b-9d2d-6ba08b0e64f9" providerId="ADAL" clId="{97046B6A-1B50-4A18-A8F3-3630E8D2A63E}" dt="2023-09-07T13:00:01.509" v="3898"/>
      <pc:docMkLst>
        <pc:docMk/>
      </pc:docMkLst>
      <pc:sldChg chg="modSp mod">
        <pc:chgData name="Max-amaury BERTOLI" userId="618a02f9-bdaf-466b-9d2d-6ba08b0e64f9" providerId="ADAL" clId="{97046B6A-1B50-4A18-A8F3-3630E8D2A63E}" dt="2023-08-22T09:11:58.307" v="49" actId="20577"/>
        <pc:sldMkLst>
          <pc:docMk/>
          <pc:sldMk cId="770017188" sldId="256"/>
        </pc:sldMkLst>
        <pc:spChg chg="mod">
          <ac:chgData name="Max-amaury BERTOLI" userId="618a02f9-bdaf-466b-9d2d-6ba08b0e64f9" providerId="ADAL" clId="{97046B6A-1B50-4A18-A8F3-3630E8D2A63E}" dt="2023-08-22T09:11:58.307" v="49" actId="20577"/>
          <ac:spMkLst>
            <pc:docMk/>
            <pc:sldMk cId="770017188" sldId="256"/>
            <ac:spMk id="4" creationId="{A56498AB-99CA-E139-972F-43195D6274E4}"/>
          </ac:spMkLst>
        </pc:spChg>
        <pc:spChg chg="mod">
          <ac:chgData name="Max-amaury BERTOLI" userId="618a02f9-bdaf-466b-9d2d-6ba08b0e64f9" providerId="ADAL" clId="{97046B6A-1B50-4A18-A8F3-3630E8D2A63E}" dt="2023-08-22T09:11:50.631" v="14" actId="20577"/>
          <ac:spMkLst>
            <pc:docMk/>
            <pc:sldMk cId="770017188" sldId="256"/>
            <ac:spMk id="5" creationId="{405B4EED-F200-F098-944E-A554638C0380}"/>
          </ac:spMkLst>
        </pc:spChg>
      </pc:sldChg>
      <pc:sldChg chg="addSp delSp modSp mod delAnim delCm">
        <pc:chgData name="Max-amaury BERTOLI" userId="618a02f9-bdaf-466b-9d2d-6ba08b0e64f9" providerId="ADAL" clId="{97046B6A-1B50-4A18-A8F3-3630E8D2A63E}" dt="2023-09-07T12:51:03.136" v="3590"/>
        <pc:sldMkLst>
          <pc:docMk/>
          <pc:sldMk cId="47368086" sldId="450"/>
        </pc:sldMkLst>
        <pc:spChg chg="mod">
          <ac:chgData name="Max-amaury BERTOLI" userId="618a02f9-bdaf-466b-9d2d-6ba08b0e64f9" providerId="ADAL" clId="{97046B6A-1B50-4A18-A8F3-3630E8D2A63E}" dt="2023-08-22T09:30:41.710" v="123" actId="20577"/>
          <ac:spMkLst>
            <pc:docMk/>
            <pc:sldMk cId="47368086" sldId="450"/>
            <ac:spMk id="4" creationId="{F76A41B0-9939-D9D9-7351-A239CDB06D03}"/>
          </ac:spMkLst>
        </pc:spChg>
        <pc:spChg chg="del">
          <ac:chgData name="Max-amaury BERTOLI" userId="618a02f9-bdaf-466b-9d2d-6ba08b0e64f9" providerId="ADAL" clId="{97046B6A-1B50-4A18-A8F3-3630E8D2A63E}" dt="2023-08-22T09:30:21.036" v="83" actId="478"/>
          <ac:spMkLst>
            <pc:docMk/>
            <pc:sldMk cId="47368086" sldId="450"/>
            <ac:spMk id="16" creationId="{79AFF2F6-4D69-2434-7537-55A477EFA102}"/>
          </ac:spMkLst>
        </pc:spChg>
        <pc:spChg chg="del">
          <ac:chgData name="Max-amaury BERTOLI" userId="618a02f9-bdaf-466b-9d2d-6ba08b0e64f9" providerId="ADAL" clId="{97046B6A-1B50-4A18-A8F3-3630E8D2A63E}" dt="2023-08-22T09:30:21.036" v="83" actId="478"/>
          <ac:spMkLst>
            <pc:docMk/>
            <pc:sldMk cId="47368086" sldId="450"/>
            <ac:spMk id="17" creationId="{B47B5151-BECD-9000-670C-2709CC1E1392}"/>
          </ac:spMkLst>
        </pc:spChg>
        <pc:spChg chg="del">
          <ac:chgData name="Max-amaury BERTOLI" userId="618a02f9-bdaf-466b-9d2d-6ba08b0e64f9" providerId="ADAL" clId="{97046B6A-1B50-4A18-A8F3-3630E8D2A63E}" dt="2023-08-22T09:30:21.036" v="83" actId="478"/>
          <ac:spMkLst>
            <pc:docMk/>
            <pc:sldMk cId="47368086" sldId="450"/>
            <ac:spMk id="18" creationId="{14504E20-44DD-A7D0-2382-BDFECAEB61F2}"/>
          </ac:spMkLst>
        </pc:spChg>
        <pc:graphicFrameChg chg="del mod">
          <ac:chgData name="Max-amaury BERTOLI" userId="618a02f9-bdaf-466b-9d2d-6ba08b0e64f9" providerId="ADAL" clId="{97046B6A-1B50-4A18-A8F3-3630E8D2A63E}" dt="2023-08-22T09:30:21.036" v="83" actId="478"/>
          <ac:graphicFrameMkLst>
            <pc:docMk/>
            <pc:sldMk cId="47368086" sldId="450"/>
            <ac:graphicFrameMk id="5" creationId="{0505BEDA-3F84-459C-0CFC-C188D5BFCF48}"/>
          </ac:graphicFrameMkLst>
        </pc:graphicFrameChg>
        <pc:picChg chg="add del">
          <ac:chgData name="Max-amaury BERTOLI" userId="618a02f9-bdaf-466b-9d2d-6ba08b0e64f9" providerId="ADAL" clId="{97046B6A-1B50-4A18-A8F3-3630E8D2A63E}" dt="2023-08-22T09:30:10.690" v="80" actId="22"/>
          <ac:picMkLst>
            <pc:docMk/>
            <pc:sldMk cId="47368086" sldId="450"/>
            <ac:picMk id="3" creationId="{182B5BF8-4B67-AE4A-386F-CAFBCC3F8E61}"/>
          </ac:picMkLst>
        </pc:picChg>
        <pc:picChg chg="add mod">
          <ac:chgData name="Max-amaury BERTOLI" userId="618a02f9-bdaf-466b-9d2d-6ba08b0e64f9" providerId="ADAL" clId="{97046B6A-1B50-4A18-A8F3-3630E8D2A63E}" dt="2023-08-22T09:30:58.540" v="126" actId="1076"/>
          <ac:picMkLst>
            <pc:docMk/>
            <pc:sldMk cId="47368086" sldId="450"/>
            <ac:picMk id="7" creationId="{81E752F7-8A40-5BA4-736B-956662E3D912}"/>
          </ac:picMkLst>
        </pc:picChg>
        <pc:cxnChg chg="del">
          <ac:chgData name="Max-amaury BERTOLI" userId="618a02f9-bdaf-466b-9d2d-6ba08b0e64f9" providerId="ADAL" clId="{97046B6A-1B50-4A18-A8F3-3630E8D2A63E}" dt="2023-08-22T09:30:18.080" v="82" actId="478"/>
          <ac:cxnSpMkLst>
            <pc:docMk/>
            <pc:sldMk cId="47368086" sldId="450"/>
            <ac:cxnSpMk id="19" creationId="{DEDC2CAB-ED44-D008-0F84-A34D7DF7B0CD}"/>
          </ac:cxnSpMkLst>
        </pc:cxnChg>
        <pc:extLst>
          <p:ext xmlns:p="http://schemas.openxmlformats.org/presentationml/2006/main" uri="{D6D511B9-2390-475A-947B-AFAB55BFBCF1}">
            <pc226:cmChg xmlns:pc226="http://schemas.microsoft.com/office/powerpoint/2022/06/main/command" chg="del">
              <pc226:chgData name="Max-amaury BERTOLI" userId="618a02f9-bdaf-466b-9d2d-6ba08b0e64f9" providerId="ADAL" clId="{97046B6A-1B50-4A18-A8F3-3630E8D2A63E}" dt="2023-09-07T12:51:03.136" v="3590"/>
              <pc2:cmMkLst xmlns:pc2="http://schemas.microsoft.com/office/powerpoint/2019/9/main/command">
                <pc:docMk/>
                <pc:sldMk cId="47368086" sldId="450"/>
                <pc2:cmMk id="{BA6E3999-6A27-4CD8-B1A7-D75085A9A7E8}"/>
              </pc2:cmMkLst>
            </pc226:cmChg>
          </p:ext>
        </pc:extLst>
      </pc:sldChg>
      <pc:sldChg chg="modSp mod modCm">
        <pc:chgData name="Max-amaury BERTOLI" userId="618a02f9-bdaf-466b-9d2d-6ba08b0e64f9" providerId="ADAL" clId="{97046B6A-1B50-4A18-A8F3-3630E8D2A63E}" dt="2023-09-07T12:52:26.741" v="3649" actId="20577"/>
        <pc:sldMkLst>
          <pc:docMk/>
          <pc:sldMk cId="1084595414" sldId="451"/>
        </pc:sldMkLst>
        <pc:spChg chg="mod">
          <ac:chgData name="Max-amaury BERTOLI" userId="618a02f9-bdaf-466b-9d2d-6ba08b0e64f9" providerId="ADAL" clId="{97046B6A-1B50-4A18-A8F3-3630E8D2A63E}" dt="2023-08-23T15:50:21.699" v="3585" actId="207"/>
          <ac:spMkLst>
            <pc:docMk/>
            <pc:sldMk cId="1084595414" sldId="451"/>
            <ac:spMk id="12" creationId="{9087533E-0780-8743-D7EA-EF67A5158EF7}"/>
          </ac:spMkLst>
        </pc:spChg>
        <pc:spChg chg="mod">
          <ac:chgData name="Max-amaury BERTOLI" userId="618a02f9-bdaf-466b-9d2d-6ba08b0e64f9" providerId="ADAL" clId="{97046B6A-1B50-4A18-A8F3-3630E8D2A63E}" dt="2023-09-07T12:52:26.741" v="3649" actId="20577"/>
          <ac:spMkLst>
            <pc:docMk/>
            <pc:sldMk cId="1084595414" sldId="451"/>
            <ac:spMk id="31" creationId="{416AACF3-817D-AC45-EDCE-BE69D05CFE85}"/>
          </ac:spMkLst>
        </pc:spChg>
        <pc:extLst>
          <p:ext xmlns:p="http://schemas.openxmlformats.org/presentationml/2006/main" uri="{D6D511B9-2390-475A-947B-AFAB55BFBCF1}">
            <pc226:cmChg xmlns:pc226="http://schemas.microsoft.com/office/powerpoint/2022/06/main/command" chg="mod modRxn">
              <pc226:chgData name="Max-amaury BERTOLI" userId="618a02f9-bdaf-466b-9d2d-6ba08b0e64f9" providerId="ADAL" clId="{97046B6A-1B50-4A18-A8F3-3630E8D2A63E}" dt="2023-09-07T12:52:26.741" v="3649" actId="20577"/>
              <pc2:cmMkLst xmlns:pc2="http://schemas.microsoft.com/office/powerpoint/2019/9/main/command">
                <pc:docMk/>
                <pc:sldMk cId="1084595414" sldId="451"/>
                <pc2:cmMk id="{7F3339AA-F32F-4F96-85AB-81F346CA428D}"/>
              </pc2:cmMkLst>
              <pc226:cmRplyChg chg="add">
                <pc226:chgData name="Max-amaury BERTOLI" userId="618a02f9-bdaf-466b-9d2d-6ba08b0e64f9" providerId="ADAL" clId="{97046B6A-1B50-4A18-A8F3-3630E8D2A63E}" dt="2023-09-07T12:51:27.452" v="3591"/>
                <pc2:cmRplyMkLst xmlns:pc2="http://schemas.microsoft.com/office/powerpoint/2019/9/main/command">
                  <pc:docMk/>
                  <pc:sldMk cId="1084595414" sldId="451"/>
                  <pc2:cmMk id="{7F3339AA-F32F-4F96-85AB-81F346CA428D}"/>
                  <pc2:cmRplyMk id="{DE98EA89-DF95-4AF3-AD29-47B416DC1753}"/>
                </pc2:cmRplyMkLst>
              </pc226:cmRplyChg>
            </pc226:cmChg>
          </p:ext>
        </pc:extLst>
      </pc:sldChg>
      <pc:sldChg chg="addSp delSp modSp mod">
        <pc:chgData name="Max-amaury BERTOLI" userId="618a02f9-bdaf-466b-9d2d-6ba08b0e64f9" providerId="ADAL" clId="{97046B6A-1B50-4A18-A8F3-3630E8D2A63E}" dt="2023-08-22T09:36:54.427" v="181" actId="1076"/>
        <pc:sldMkLst>
          <pc:docMk/>
          <pc:sldMk cId="4212035205" sldId="452"/>
        </pc:sldMkLst>
        <pc:picChg chg="mod">
          <ac:chgData name="Max-amaury BERTOLI" userId="618a02f9-bdaf-466b-9d2d-6ba08b0e64f9" providerId="ADAL" clId="{97046B6A-1B50-4A18-A8F3-3630E8D2A63E}" dt="2023-08-22T09:36:52.707" v="180" actId="1076"/>
          <ac:picMkLst>
            <pc:docMk/>
            <pc:sldMk cId="4212035205" sldId="452"/>
            <ac:picMk id="3" creationId="{E3296257-8A53-24B1-2C6D-9CABF80010B6}"/>
          </ac:picMkLst>
        </pc:picChg>
        <pc:picChg chg="add del mod">
          <ac:chgData name="Max-amaury BERTOLI" userId="618a02f9-bdaf-466b-9d2d-6ba08b0e64f9" providerId="ADAL" clId="{97046B6A-1B50-4A18-A8F3-3630E8D2A63E}" dt="2023-08-22T09:35:14.206" v="171" actId="478"/>
          <ac:picMkLst>
            <pc:docMk/>
            <pc:sldMk cId="4212035205" sldId="452"/>
            <ac:picMk id="5" creationId="{E7DED8EA-7BA3-6D63-5295-454DCA5D4632}"/>
          </ac:picMkLst>
        </pc:picChg>
        <pc:picChg chg="add mod">
          <ac:chgData name="Max-amaury BERTOLI" userId="618a02f9-bdaf-466b-9d2d-6ba08b0e64f9" providerId="ADAL" clId="{97046B6A-1B50-4A18-A8F3-3630E8D2A63E}" dt="2023-08-22T09:36:54.427" v="181" actId="1076"/>
          <ac:picMkLst>
            <pc:docMk/>
            <pc:sldMk cId="4212035205" sldId="452"/>
            <ac:picMk id="8" creationId="{B366CB0F-BDBD-DB9B-5CBF-F0E1A29BDFD2}"/>
          </ac:picMkLst>
        </pc:picChg>
        <pc:picChg chg="del">
          <ac:chgData name="Max-amaury BERTOLI" userId="618a02f9-bdaf-466b-9d2d-6ba08b0e64f9" providerId="ADAL" clId="{97046B6A-1B50-4A18-A8F3-3630E8D2A63E}" dt="2023-08-22T09:34:08.586" v="167" actId="478"/>
          <ac:picMkLst>
            <pc:docMk/>
            <pc:sldMk cId="4212035205" sldId="452"/>
            <ac:picMk id="11" creationId="{5F482D8C-0481-9952-28CF-B9B521FB9524}"/>
          </ac:picMkLst>
        </pc:picChg>
      </pc:sldChg>
      <pc:sldChg chg="modSp mod modCm">
        <pc:chgData name="Max-amaury BERTOLI" userId="618a02f9-bdaf-466b-9d2d-6ba08b0e64f9" providerId="ADAL" clId="{97046B6A-1B50-4A18-A8F3-3630E8D2A63E}" dt="2023-09-07T12:53:05.367" v="3713" actId="20577"/>
        <pc:sldMkLst>
          <pc:docMk/>
          <pc:sldMk cId="1700702422" sldId="454"/>
        </pc:sldMkLst>
        <pc:spChg chg="mod">
          <ac:chgData name="Max-amaury BERTOLI" userId="618a02f9-bdaf-466b-9d2d-6ba08b0e64f9" providerId="ADAL" clId="{97046B6A-1B50-4A18-A8F3-3630E8D2A63E}" dt="2023-08-22T16:35:59.555" v="3319" actId="14100"/>
          <ac:spMkLst>
            <pc:docMk/>
            <pc:sldMk cId="1700702422" sldId="454"/>
            <ac:spMk id="16" creationId="{75309159-F1B8-D396-821E-0FE162CE0DF2}"/>
          </ac:spMkLst>
        </pc:spChg>
        <pc:spChg chg="mod">
          <ac:chgData name="Max-amaury BERTOLI" userId="618a02f9-bdaf-466b-9d2d-6ba08b0e64f9" providerId="ADAL" clId="{97046B6A-1B50-4A18-A8F3-3630E8D2A63E}" dt="2023-09-07T12:53:05.367" v="3713" actId="20577"/>
          <ac:spMkLst>
            <pc:docMk/>
            <pc:sldMk cId="1700702422" sldId="454"/>
            <ac:spMk id="36" creationId="{C0229AB2-C1F1-E2F7-8A60-AA4B7DE4C689}"/>
          </ac:spMkLst>
        </pc:spChg>
        <pc:graphicFrameChg chg="mod">
          <ac:chgData name="Max-amaury BERTOLI" userId="618a02f9-bdaf-466b-9d2d-6ba08b0e64f9" providerId="ADAL" clId="{97046B6A-1B50-4A18-A8F3-3630E8D2A63E}" dt="2023-08-22T10:10:18.814" v="1044"/>
          <ac:graphicFrameMkLst>
            <pc:docMk/>
            <pc:sldMk cId="1700702422" sldId="454"/>
            <ac:graphicFrameMk id="14" creationId="{0CC6937B-5EFA-BAC2-60D5-37D78DB9756D}"/>
          </ac:graphicFrameMkLst>
        </pc:graphicFrameChg>
        <pc:extLst>
          <p:ext xmlns:p="http://schemas.openxmlformats.org/presentationml/2006/main" uri="{D6D511B9-2390-475A-947B-AFAB55BFBCF1}">
            <pc226:cmChg xmlns:pc226="http://schemas.microsoft.com/office/powerpoint/2022/06/main/command" chg="mod">
              <pc226:chgData name="Max-amaury BERTOLI" userId="618a02f9-bdaf-466b-9d2d-6ba08b0e64f9" providerId="ADAL" clId="{97046B6A-1B50-4A18-A8F3-3630E8D2A63E}" dt="2023-09-07T12:52:58.723" v="3705"/>
              <pc2:cmMkLst xmlns:pc2="http://schemas.microsoft.com/office/powerpoint/2019/9/main/command">
                <pc:docMk/>
                <pc:sldMk cId="1700702422" sldId="454"/>
                <pc2:cmMk id="{E46D28EE-2D60-4675-A715-19CB66F19D6D}"/>
              </pc2:cmMkLst>
              <pc226:cmRplyChg chg="add">
                <pc226:chgData name="Max-amaury BERTOLI" userId="618a02f9-bdaf-466b-9d2d-6ba08b0e64f9" providerId="ADAL" clId="{97046B6A-1B50-4A18-A8F3-3630E8D2A63E}" dt="2023-09-07T12:52:56.751" v="3704"/>
                <pc2:cmRplyMkLst xmlns:pc2="http://schemas.microsoft.com/office/powerpoint/2019/9/main/command">
                  <pc:docMk/>
                  <pc:sldMk cId="1700702422" sldId="454"/>
                  <pc2:cmMk id="{E46D28EE-2D60-4675-A715-19CB66F19D6D}"/>
                  <pc2:cmRplyMk id="{8B299122-A944-43E2-AB77-49B4874AB627}"/>
                </pc2:cmRplyMkLst>
              </pc226:cmRplyChg>
            </pc226:cmChg>
          </p:ext>
        </pc:extLst>
      </pc:sldChg>
      <pc:sldChg chg="modSp mod modCm">
        <pc:chgData name="Max-amaury BERTOLI" userId="618a02f9-bdaf-466b-9d2d-6ba08b0e64f9" providerId="ADAL" clId="{97046B6A-1B50-4A18-A8F3-3630E8D2A63E}" dt="2023-09-07T12:54:04.624" v="3723"/>
        <pc:sldMkLst>
          <pc:docMk/>
          <pc:sldMk cId="1413311349" sldId="455"/>
        </pc:sldMkLst>
        <pc:spChg chg="mod">
          <ac:chgData name="Max-amaury BERTOLI" userId="618a02f9-bdaf-466b-9d2d-6ba08b0e64f9" providerId="ADAL" clId="{97046B6A-1B50-4A18-A8F3-3630E8D2A63E}" dt="2023-08-22T10:37:46.272" v="1463" actId="113"/>
          <ac:spMkLst>
            <pc:docMk/>
            <pc:sldMk cId="1413311349" sldId="455"/>
            <ac:spMk id="16" creationId="{5C15BA2A-8EE3-8386-2780-2F8EE3217306}"/>
          </ac:spMkLst>
        </pc:spChg>
        <pc:graphicFrameChg chg="mod">
          <ac:chgData name="Max-amaury BERTOLI" userId="618a02f9-bdaf-466b-9d2d-6ba08b0e64f9" providerId="ADAL" clId="{97046B6A-1B50-4A18-A8F3-3630E8D2A63E}" dt="2023-08-22T16:13:20.465" v="3064" actId="14100"/>
          <ac:graphicFrameMkLst>
            <pc:docMk/>
            <pc:sldMk cId="1413311349" sldId="455"/>
            <ac:graphicFrameMk id="6" creationId="{67F97A9F-DC8A-6280-F502-81F20C081218}"/>
          </ac:graphicFrameMkLst>
        </pc:graphicFrameChg>
        <pc:graphicFrameChg chg="mod">
          <ac:chgData name="Max-amaury BERTOLI" userId="618a02f9-bdaf-466b-9d2d-6ba08b0e64f9" providerId="ADAL" clId="{97046B6A-1B50-4A18-A8F3-3630E8D2A63E}" dt="2023-08-22T16:13:08.215" v="3061" actId="14100"/>
          <ac:graphicFrameMkLst>
            <pc:docMk/>
            <pc:sldMk cId="1413311349" sldId="455"/>
            <ac:graphicFrameMk id="13" creationId="{D5142666-2100-88F2-4EDF-40978DEAA390}"/>
          </ac:graphicFrameMkLst>
        </pc:graphicFrameChg>
        <pc:graphicFrameChg chg="mod">
          <ac:chgData name="Max-amaury BERTOLI" userId="618a02f9-bdaf-466b-9d2d-6ba08b0e64f9" providerId="ADAL" clId="{97046B6A-1B50-4A18-A8F3-3630E8D2A63E}" dt="2023-08-22T16:13:13.245" v="3063" actId="14100"/>
          <ac:graphicFrameMkLst>
            <pc:docMk/>
            <pc:sldMk cId="1413311349" sldId="455"/>
            <ac:graphicFrameMk id="15" creationId="{EC03D0B1-41C1-8E5C-93F9-B1108656E586}"/>
          </ac:graphicFrameMkLst>
        </pc:graphicFrameChg>
        <pc:extLst>
          <p:ext xmlns:p="http://schemas.openxmlformats.org/presentationml/2006/main" uri="{D6D511B9-2390-475A-947B-AFAB55BFBCF1}">
            <pc226:cmChg xmlns:pc226="http://schemas.microsoft.com/office/powerpoint/2022/06/main/command" chg="mod">
              <pc226:chgData name="Max-amaury BERTOLI" userId="618a02f9-bdaf-466b-9d2d-6ba08b0e64f9" providerId="ADAL" clId="{97046B6A-1B50-4A18-A8F3-3630E8D2A63E}" dt="2023-09-07T12:54:04.624" v="3723"/>
              <pc2:cmMkLst xmlns:pc2="http://schemas.microsoft.com/office/powerpoint/2019/9/main/command">
                <pc:docMk/>
                <pc:sldMk cId="1413311349" sldId="455"/>
                <pc2:cmMk id="{D8680F2B-6792-4690-B324-074BDC4FC26A}"/>
              </pc2:cmMkLst>
              <pc226:cmRplyChg chg="add">
                <pc226:chgData name="Max-amaury BERTOLI" userId="618a02f9-bdaf-466b-9d2d-6ba08b0e64f9" providerId="ADAL" clId="{97046B6A-1B50-4A18-A8F3-3630E8D2A63E}" dt="2023-09-07T12:54:01.710" v="3722"/>
                <pc2:cmRplyMkLst xmlns:pc2="http://schemas.microsoft.com/office/powerpoint/2019/9/main/command">
                  <pc:docMk/>
                  <pc:sldMk cId="1413311349" sldId="455"/>
                  <pc2:cmMk id="{D8680F2B-6792-4690-B324-074BDC4FC26A}"/>
                  <pc2:cmRplyMk id="{E5C58634-4141-4B10-8CB3-5421F19BA142}"/>
                </pc2:cmRplyMkLst>
              </pc226:cmRplyChg>
            </pc226:cmChg>
          </p:ext>
        </pc:extLst>
      </pc:sldChg>
      <pc:sldChg chg="modSp mod">
        <pc:chgData name="Max-amaury BERTOLI" userId="618a02f9-bdaf-466b-9d2d-6ba08b0e64f9" providerId="ADAL" clId="{97046B6A-1B50-4A18-A8F3-3630E8D2A63E}" dt="2023-08-22T16:39:44.226" v="3485" actId="113"/>
        <pc:sldMkLst>
          <pc:docMk/>
          <pc:sldMk cId="2699094600" sldId="457"/>
        </pc:sldMkLst>
        <pc:spChg chg="mod">
          <ac:chgData name="Max-amaury BERTOLI" userId="618a02f9-bdaf-466b-9d2d-6ba08b0e64f9" providerId="ADAL" clId="{97046B6A-1B50-4A18-A8F3-3630E8D2A63E}" dt="2023-08-22T16:38:28.934" v="3376" actId="20577"/>
          <ac:spMkLst>
            <pc:docMk/>
            <pc:sldMk cId="2699094600" sldId="457"/>
            <ac:spMk id="12" creationId="{9087533E-0780-8743-D7EA-EF67A5158EF7}"/>
          </ac:spMkLst>
        </pc:spChg>
        <pc:spChg chg="mod">
          <ac:chgData name="Max-amaury BERTOLI" userId="618a02f9-bdaf-466b-9d2d-6ba08b0e64f9" providerId="ADAL" clId="{97046B6A-1B50-4A18-A8F3-3630E8D2A63E}" dt="2023-08-22T16:39:44.226" v="3485" actId="113"/>
          <ac:spMkLst>
            <pc:docMk/>
            <pc:sldMk cId="2699094600" sldId="457"/>
            <ac:spMk id="31" creationId="{416AACF3-817D-AC45-EDCE-BE69D05CFE85}"/>
          </ac:spMkLst>
        </pc:spChg>
        <pc:graphicFrameChg chg="mod">
          <ac:chgData name="Max-amaury BERTOLI" userId="618a02f9-bdaf-466b-9d2d-6ba08b0e64f9" providerId="ADAL" clId="{97046B6A-1B50-4A18-A8F3-3630E8D2A63E}" dt="2023-08-22T15:51:56.270" v="2872" actId="1076"/>
          <ac:graphicFrameMkLst>
            <pc:docMk/>
            <pc:sldMk cId="2699094600" sldId="457"/>
            <ac:graphicFrameMk id="14" creationId="{0CC6937B-5EFA-BAC2-60D5-37D78DB9756D}"/>
          </ac:graphicFrameMkLst>
        </pc:graphicFrameChg>
        <pc:graphicFrameChg chg="mod">
          <ac:chgData name="Max-amaury BERTOLI" userId="618a02f9-bdaf-466b-9d2d-6ba08b0e64f9" providerId="ADAL" clId="{97046B6A-1B50-4A18-A8F3-3630E8D2A63E}" dt="2023-08-22T15:51:03.794" v="2834"/>
          <ac:graphicFrameMkLst>
            <pc:docMk/>
            <pc:sldMk cId="2699094600" sldId="457"/>
            <ac:graphicFrameMk id="27" creationId="{211419FF-B9D3-A68F-2F47-15D7D5F4E0FC}"/>
          </ac:graphicFrameMkLst>
        </pc:graphicFrameChg>
      </pc:sldChg>
      <pc:sldChg chg="del mod">
        <pc:chgData name="Max-amaury BERTOLI" userId="618a02f9-bdaf-466b-9d2d-6ba08b0e64f9" providerId="ADAL" clId="{97046B6A-1B50-4A18-A8F3-3630E8D2A63E}" dt="2023-08-22T16:10:25.135" v="2988" actId="2696"/>
        <pc:sldMkLst>
          <pc:docMk/>
          <pc:sldMk cId="2180107247" sldId="458"/>
        </pc:sldMkLst>
      </pc:sldChg>
      <pc:sldChg chg="modSp mod">
        <pc:chgData name="Max-amaury BERTOLI" userId="618a02f9-bdaf-466b-9d2d-6ba08b0e64f9" providerId="ADAL" clId="{97046B6A-1B50-4A18-A8F3-3630E8D2A63E}" dt="2023-08-22T16:40:27.220" v="3489" actId="14100"/>
        <pc:sldMkLst>
          <pc:docMk/>
          <pc:sldMk cId="738774468" sldId="459"/>
        </pc:sldMkLst>
        <pc:spChg chg="mod">
          <ac:chgData name="Max-amaury BERTOLI" userId="618a02f9-bdaf-466b-9d2d-6ba08b0e64f9" providerId="ADAL" clId="{97046B6A-1B50-4A18-A8F3-3630E8D2A63E}" dt="2023-08-22T16:10:19.109" v="2987" actId="20577"/>
          <ac:spMkLst>
            <pc:docMk/>
            <pc:sldMk cId="738774468" sldId="459"/>
            <ac:spMk id="9" creationId="{FC402EA7-56C9-14DB-96F4-34BCA16AF58D}"/>
          </ac:spMkLst>
        </pc:spChg>
        <pc:spChg chg="mod">
          <ac:chgData name="Max-amaury BERTOLI" userId="618a02f9-bdaf-466b-9d2d-6ba08b0e64f9" providerId="ADAL" clId="{97046B6A-1B50-4A18-A8F3-3630E8D2A63E}" dt="2023-08-22T16:40:27.220" v="3489" actId="14100"/>
          <ac:spMkLst>
            <pc:docMk/>
            <pc:sldMk cId="738774468" sldId="459"/>
            <ac:spMk id="16" creationId="{5C15BA2A-8EE3-8386-2780-2F8EE3217306}"/>
          </ac:spMkLst>
        </pc:spChg>
      </pc:sldChg>
      <pc:sldChg chg="addSp delSp modSp mod">
        <pc:chgData name="Max-amaury BERTOLI" userId="618a02f9-bdaf-466b-9d2d-6ba08b0e64f9" providerId="ADAL" clId="{97046B6A-1B50-4A18-A8F3-3630E8D2A63E}" dt="2023-08-22T15:50:37.101" v="2830" actId="1076"/>
        <pc:sldMkLst>
          <pc:docMk/>
          <pc:sldMk cId="1527608679" sldId="460"/>
        </pc:sldMkLst>
        <pc:picChg chg="add mod">
          <ac:chgData name="Max-amaury BERTOLI" userId="618a02f9-bdaf-466b-9d2d-6ba08b0e64f9" providerId="ADAL" clId="{97046B6A-1B50-4A18-A8F3-3630E8D2A63E}" dt="2023-08-22T15:50:37.101" v="2830" actId="1076"/>
          <ac:picMkLst>
            <pc:docMk/>
            <pc:sldMk cId="1527608679" sldId="460"/>
            <ac:picMk id="5" creationId="{2D2D6183-0AD6-99AF-2729-F222E48BF7B7}"/>
          </ac:picMkLst>
        </pc:picChg>
        <pc:picChg chg="del">
          <ac:chgData name="Max-amaury BERTOLI" userId="618a02f9-bdaf-466b-9d2d-6ba08b0e64f9" providerId="ADAL" clId="{97046B6A-1B50-4A18-A8F3-3630E8D2A63E}" dt="2023-08-22T15:48:41.910" v="2826" actId="478"/>
          <ac:picMkLst>
            <pc:docMk/>
            <pc:sldMk cId="1527608679" sldId="460"/>
            <ac:picMk id="9" creationId="{1C128F2A-3CE7-012C-42F3-E18E9C550456}"/>
          </ac:picMkLst>
        </pc:picChg>
      </pc:sldChg>
      <pc:sldChg chg="modSp mod delCm modCm">
        <pc:chgData name="Max-amaury BERTOLI" userId="618a02f9-bdaf-466b-9d2d-6ba08b0e64f9" providerId="ADAL" clId="{97046B6A-1B50-4A18-A8F3-3630E8D2A63E}" dt="2023-09-07T12:54:14.807" v="3725"/>
        <pc:sldMkLst>
          <pc:docMk/>
          <pc:sldMk cId="844346629" sldId="462"/>
        </pc:sldMkLst>
        <pc:spChg chg="mod">
          <ac:chgData name="Max-amaury BERTOLI" userId="618a02f9-bdaf-466b-9d2d-6ba08b0e64f9" providerId="ADAL" clId="{97046B6A-1B50-4A18-A8F3-3630E8D2A63E}" dt="2023-08-22T16:15:16.385" v="3137" actId="14100"/>
          <ac:spMkLst>
            <pc:docMk/>
            <pc:sldMk cId="844346629" sldId="462"/>
            <ac:spMk id="12" creationId="{9087533E-0780-8743-D7EA-EF67A5158EF7}"/>
          </ac:spMkLst>
        </pc:spChg>
        <pc:spChg chg="mod">
          <ac:chgData name="Max-amaury BERTOLI" userId="618a02f9-bdaf-466b-9d2d-6ba08b0e64f9" providerId="ADAL" clId="{97046B6A-1B50-4A18-A8F3-3630E8D2A63E}" dt="2023-08-22T16:12:10.575" v="3057" actId="20577"/>
          <ac:spMkLst>
            <pc:docMk/>
            <pc:sldMk cId="844346629" sldId="462"/>
            <ac:spMk id="31" creationId="{416AACF3-817D-AC45-EDCE-BE69D05CFE85}"/>
          </ac:spMkLst>
        </pc:spChg>
        <pc:graphicFrameChg chg="mod">
          <ac:chgData name="Max-amaury BERTOLI" userId="618a02f9-bdaf-466b-9d2d-6ba08b0e64f9" providerId="ADAL" clId="{97046B6A-1B50-4A18-A8F3-3630E8D2A63E}" dt="2023-08-22T16:41:40.236" v="3490"/>
          <ac:graphicFrameMkLst>
            <pc:docMk/>
            <pc:sldMk cId="844346629" sldId="462"/>
            <ac:graphicFrameMk id="14" creationId="{0CC6937B-5EFA-BAC2-60D5-37D78DB9756D}"/>
          </ac:graphicFrameMkLst>
        </pc:graphicFrameChg>
        <pc:graphicFrameChg chg="mod">
          <ac:chgData name="Max-amaury BERTOLI" userId="618a02f9-bdaf-466b-9d2d-6ba08b0e64f9" providerId="ADAL" clId="{97046B6A-1B50-4A18-A8F3-3630E8D2A63E}" dt="2023-08-22T16:12:19.585" v="3059" actId="14100"/>
          <ac:graphicFrameMkLst>
            <pc:docMk/>
            <pc:sldMk cId="844346629" sldId="462"/>
            <ac:graphicFrameMk id="27" creationId="{211419FF-B9D3-A68F-2F47-15D7D5F4E0FC}"/>
          </ac:graphicFrameMkLst>
        </pc:graphicFrameChg>
        <pc:cxnChg chg="mod">
          <ac:chgData name="Max-amaury BERTOLI" userId="618a02f9-bdaf-466b-9d2d-6ba08b0e64f9" providerId="ADAL" clId="{97046B6A-1B50-4A18-A8F3-3630E8D2A63E}" dt="2023-08-22T16:11:02.455" v="2993" actId="1076"/>
          <ac:cxnSpMkLst>
            <pc:docMk/>
            <pc:sldMk cId="844346629" sldId="462"/>
            <ac:cxnSpMk id="3" creationId="{F31C7539-8ACC-4BEF-7197-EFF239725F58}"/>
          </ac:cxnSpMkLst>
        </pc:cxnChg>
        <pc:cxnChg chg="mod">
          <ac:chgData name="Max-amaury BERTOLI" userId="618a02f9-bdaf-466b-9d2d-6ba08b0e64f9" providerId="ADAL" clId="{97046B6A-1B50-4A18-A8F3-3630E8D2A63E}" dt="2023-08-22T16:11:17.745" v="2996" actId="1076"/>
          <ac:cxnSpMkLst>
            <pc:docMk/>
            <pc:sldMk cId="844346629" sldId="462"/>
            <ac:cxnSpMk id="23" creationId="{679FC3A0-2BDA-FC56-D819-CC22F55B458F}"/>
          </ac:cxnSpMkLst>
        </pc:cxnChg>
        <pc:extLst>
          <p:ext xmlns:p="http://schemas.openxmlformats.org/presentationml/2006/main" uri="{D6D511B9-2390-475A-947B-AFAB55BFBCF1}">
            <pc226:cmChg xmlns:pc226="http://schemas.microsoft.com/office/powerpoint/2022/06/main/command" chg="del">
              <pc226:chgData name="Max-amaury BERTOLI" userId="618a02f9-bdaf-466b-9d2d-6ba08b0e64f9" providerId="ADAL" clId="{97046B6A-1B50-4A18-A8F3-3630E8D2A63E}" dt="2023-09-07T12:54:14.807" v="3725"/>
              <pc2:cmMkLst xmlns:pc2="http://schemas.microsoft.com/office/powerpoint/2019/9/main/command">
                <pc:docMk/>
                <pc:sldMk cId="844346629" sldId="462"/>
                <pc2:cmMk id="{34C82405-6929-40EC-91DD-A1A10D169ED1}"/>
              </pc2:cmMkLst>
              <pc226:cmRplyChg chg="add">
                <pc226:chgData name="Max-amaury BERTOLI" userId="618a02f9-bdaf-466b-9d2d-6ba08b0e64f9" providerId="ADAL" clId="{97046B6A-1B50-4A18-A8F3-3630E8D2A63E}" dt="2023-09-07T12:54:12.855" v="3724"/>
                <pc2:cmRplyMkLst xmlns:pc2="http://schemas.microsoft.com/office/powerpoint/2019/9/main/command">
                  <pc:docMk/>
                  <pc:sldMk cId="844346629" sldId="462"/>
                  <pc2:cmMk id="{34C82405-6929-40EC-91DD-A1A10D169ED1}"/>
                  <pc2:cmRplyMk id="{9F8D3340-DBFF-4C1A-B747-0189788D0663}"/>
                </pc2:cmRplyMkLst>
              </pc226:cmRplyChg>
            </pc226:cmChg>
          </p:ext>
        </pc:extLst>
      </pc:sldChg>
      <pc:sldChg chg="addSp modSp mod modCm">
        <pc:chgData name="Max-amaury BERTOLI" userId="618a02f9-bdaf-466b-9d2d-6ba08b0e64f9" providerId="ADAL" clId="{97046B6A-1B50-4A18-A8F3-3630E8D2A63E}" dt="2023-09-07T12:58:22.735" v="3878"/>
        <pc:sldMkLst>
          <pc:docMk/>
          <pc:sldMk cId="2430662779" sldId="463"/>
        </pc:sldMkLst>
        <pc:spChg chg="add mod">
          <ac:chgData name="Max-amaury BERTOLI" userId="618a02f9-bdaf-466b-9d2d-6ba08b0e64f9" providerId="ADAL" clId="{97046B6A-1B50-4A18-A8F3-3630E8D2A63E}" dt="2023-09-07T12:55:41.909" v="3742" actId="20577"/>
          <ac:spMkLst>
            <pc:docMk/>
            <pc:sldMk cId="2430662779" sldId="463"/>
            <ac:spMk id="2" creationId="{3866A7DF-8ABF-3941-78D3-16522B17E7D7}"/>
          </ac:spMkLst>
        </pc:spChg>
        <pc:spChg chg="add mod">
          <ac:chgData name="Max-amaury BERTOLI" userId="618a02f9-bdaf-466b-9d2d-6ba08b0e64f9" providerId="ADAL" clId="{97046B6A-1B50-4A18-A8F3-3630E8D2A63E}" dt="2023-09-07T12:56:50.172" v="3876" actId="20577"/>
          <ac:spMkLst>
            <pc:docMk/>
            <pc:sldMk cId="2430662779" sldId="463"/>
            <ac:spMk id="3" creationId="{5F9E005E-7E64-EA44-A9F9-7F455AAD7FD3}"/>
          </ac:spMkLst>
        </pc:spChg>
        <pc:spChg chg="mod">
          <ac:chgData name="Max-amaury BERTOLI" userId="618a02f9-bdaf-466b-9d2d-6ba08b0e64f9" providerId="ADAL" clId="{97046B6A-1B50-4A18-A8F3-3630E8D2A63E}" dt="2023-08-22T16:42:26.266" v="3535" actId="20577"/>
          <ac:spMkLst>
            <pc:docMk/>
            <pc:sldMk cId="2430662779" sldId="463"/>
            <ac:spMk id="13" creationId="{34E879ED-754D-6322-406D-463710620C0D}"/>
          </ac:spMkLst>
        </pc:spChg>
        <pc:spChg chg="mod">
          <ac:chgData name="Max-amaury BERTOLI" userId="618a02f9-bdaf-466b-9d2d-6ba08b0e64f9" providerId="ADAL" clId="{97046B6A-1B50-4A18-A8F3-3630E8D2A63E}" dt="2023-08-22T16:42:24.086" v="3533" actId="20577"/>
          <ac:spMkLst>
            <pc:docMk/>
            <pc:sldMk cId="2430662779" sldId="463"/>
            <ac:spMk id="14" creationId="{229BABB3-9AAE-F3C4-6CE8-E35AC0F90088}"/>
          </ac:spMkLst>
        </pc:spChg>
        <pc:spChg chg="mod">
          <ac:chgData name="Max-amaury BERTOLI" userId="618a02f9-bdaf-466b-9d2d-6ba08b0e64f9" providerId="ADAL" clId="{97046B6A-1B50-4A18-A8F3-3630E8D2A63E}" dt="2023-09-07T12:56:01.085" v="3743" actId="1076"/>
          <ac:spMkLst>
            <pc:docMk/>
            <pc:sldMk cId="2430662779" sldId="463"/>
            <ac:spMk id="18" creationId="{42131027-1ECD-B9F4-D96A-CC3CADCCCC40}"/>
          </ac:spMkLst>
        </pc:spChg>
        <pc:extLst>
          <p:ext xmlns:p="http://schemas.openxmlformats.org/presentationml/2006/main" uri="{D6D511B9-2390-475A-947B-AFAB55BFBCF1}">
            <pc226:cmChg xmlns:pc226="http://schemas.microsoft.com/office/powerpoint/2022/06/main/command" chg="mod">
              <pc226:chgData name="Max-amaury BERTOLI" userId="618a02f9-bdaf-466b-9d2d-6ba08b0e64f9" providerId="ADAL" clId="{97046B6A-1B50-4A18-A8F3-3630E8D2A63E}" dt="2023-09-07T12:58:22.735" v="3878"/>
              <pc2:cmMkLst xmlns:pc2="http://schemas.microsoft.com/office/powerpoint/2019/9/main/command">
                <pc:docMk/>
                <pc:sldMk cId="2430662779" sldId="463"/>
                <pc2:cmMk id="{089F94B5-FE4C-4A7F-8509-2DC19A869C36}"/>
              </pc2:cmMkLst>
              <pc226:cmRplyChg chg="add">
                <pc226:chgData name="Max-amaury BERTOLI" userId="618a02f9-bdaf-466b-9d2d-6ba08b0e64f9" providerId="ADAL" clId="{97046B6A-1B50-4A18-A8F3-3630E8D2A63E}" dt="2023-09-07T12:58:01.965" v="3877"/>
                <pc2:cmRplyMkLst xmlns:pc2="http://schemas.microsoft.com/office/powerpoint/2019/9/main/command">
                  <pc:docMk/>
                  <pc:sldMk cId="2430662779" sldId="463"/>
                  <pc2:cmMk id="{089F94B5-FE4C-4A7F-8509-2DC19A869C36}"/>
                  <pc2:cmRplyMk id="{F2D40171-5B6B-4794-AD6E-A11D6159C798}"/>
                </pc2:cmRplyMkLst>
              </pc226:cmRplyChg>
            </pc226:cmChg>
          </p:ext>
        </pc:extLst>
      </pc:sldChg>
      <pc:sldChg chg="modSp mod">
        <pc:chgData name="Max-amaury BERTOLI" userId="618a02f9-bdaf-466b-9d2d-6ba08b0e64f9" providerId="ADAL" clId="{97046B6A-1B50-4A18-A8F3-3630E8D2A63E}" dt="2023-08-23T09:25:00.525" v="3561" actId="27636"/>
        <pc:sldMkLst>
          <pc:docMk/>
          <pc:sldMk cId="4100469926" sldId="464"/>
        </pc:sldMkLst>
        <pc:spChg chg="mod">
          <ac:chgData name="Max-amaury BERTOLI" userId="618a02f9-bdaf-466b-9d2d-6ba08b0e64f9" providerId="ADAL" clId="{97046B6A-1B50-4A18-A8F3-3630E8D2A63E}" dt="2023-08-23T09:25:00.525" v="3561" actId="27636"/>
          <ac:spMkLst>
            <pc:docMk/>
            <pc:sldMk cId="4100469926" sldId="464"/>
            <ac:spMk id="16" creationId="{5C15BA2A-8EE3-8386-2780-2F8EE3217306}"/>
          </ac:spMkLst>
        </pc:spChg>
      </pc:sldChg>
      <pc:sldChg chg="modSp mod">
        <pc:chgData name="Max-amaury BERTOLI" userId="618a02f9-bdaf-466b-9d2d-6ba08b0e64f9" providerId="ADAL" clId="{97046B6A-1B50-4A18-A8F3-3630E8D2A63E}" dt="2023-08-22T16:15:31.675" v="3139" actId="27636"/>
        <pc:sldMkLst>
          <pc:docMk/>
          <pc:sldMk cId="2879306640" sldId="466"/>
        </pc:sldMkLst>
        <pc:spChg chg="mod">
          <ac:chgData name="Max-amaury BERTOLI" userId="618a02f9-bdaf-466b-9d2d-6ba08b0e64f9" providerId="ADAL" clId="{97046B6A-1B50-4A18-A8F3-3630E8D2A63E}" dt="2023-08-22T15:22:27.412" v="2336" actId="20577"/>
          <ac:spMkLst>
            <pc:docMk/>
            <pc:sldMk cId="2879306640" sldId="466"/>
            <ac:spMk id="7" creationId="{6363D67F-AA2F-9E48-8BF6-207D3F968994}"/>
          </ac:spMkLst>
        </pc:spChg>
        <pc:spChg chg="mod">
          <ac:chgData name="Max-amaury BERTOLI" userId="618a02f9-bdaf-466b-9d2d-6ba08b0e64f9" providerId="ADAL" clId="{97046B6A-1B50-4A18-A8F3-3630E8D2A63E}" dt="2023-08-22T16:15:31.675" v="3139" actId="27636"/>
          <ac:spMkLst>
            <pc:docMk/>
            <pc:sldMk cId="2879306640" sldId="466"/>
            <ac:spMk id="12" creationId="{9087533E-0780-8743-D7EA-EF67A5158EF7}"/>
          </ac:spMkLst>
        </pc:spChg>
        <pc:graphicFrameChg chg="mod">
          <ac:chgData name="Max-amaury BERTOLI" userId="618a02f9-bdaf-466b-9d2d-6ba08b0e64f9" providerId="ADAL" clId="{97046B6A-1B50-4A18-A8F3-3630E8D2A63E}" dt="2023-08-22T15:31:33.360" v="2603" actId="1076"/>
          <ac:graphicFrameMkLst>
            <pc:docMk/>
            <pc:sldMk cId="2879306640" sldId="466"/>
            <ac:graphicFrameMk id="8" creationId="{9EE4D0D2-E287-99D3-CDFA-83FADB4BE5A7}"/>
          </ac:graphicFrameMkLst>
        </pc:graphicFrameChg>
        <pc:cxnChg chg="mod">
          <ac:chgData name="Max-amaury BERTOLI" userId="618a02f9-bdaf-466b-9d2d-6ba08b0e64f9" providerId="ADAL" clId="{97046B6A-1B50-4A18-A8F3-3630E8D2A63E}" dt="2023-08-22T15:30:49.245" v="2592" actId="1076"/>
          <ac:cxnSpMkLst>
            <pc:docMk/>
            <pc:sldMk cId="2879306640" sldId="466"/>
            <ac:cxnSpMk id="23" creationId="{679FC3A0-2BDA-FC56-D819-CC22F55B458F}"/>
          </ac:cxnSpMkLst>
        </pc:cxnChg>
      </pc:sldChg>
      <pc:sldChg chg="addSp delSp modSp mod modCm">
        <pc:chgData name="Max-amaury BERTOLI" userId="618a02f9-bdaf-466b-9d2d-6ba08b0e64f9" providerId="ADAL" clId="{97046B6A-1B50-4A18-A8F3-3630E8D2A63E}" dt="2023-09-07T13:00:01.509" v="3898"/>
        <pc:sldMkLst>
          <pc:docMk/>
          <pc:sldMk cId="1895083333" sldId="467"/>
        </pc:sldMkLst>
        <pc:spChg chg="mod">
          <ac:chgData name="Max-amaury BERTOLI" userId="618a02f9-bdaf-466b-9d2d-6ba08b0e64f9" providerId="ADAL" clId="{97046B6A-1B50-4A18-A8F3-3630E8D2A63E}" dt="2023-08-22T15:38:05.980" v="2702" actId="20577"/>
          <ac:spMkLst>
            <pc:docMk/>
            <pc:sldMk cId="1895083333" sldId="467"/>
            <ac:spMk id="4" creationId="{F76A41B0-9939-D9D9-7351-A239CDB06D03}"/>
          </ac:spMkLst>
        </pc:spChg>
        <pc:spChg chg="mod">
          <ac:chgData name="Max-amaury BERTOLI" userId="618a02f9-bdaf-466b-9d2d-6ba08b0e64f9" providerId="ADAL" clId="{97046B6A-1B50-4A18-A8F3-3630E8D2A63E}" dt="2023-08-22T15:39:01.641" v="2817" actId="20577"/>
          <ac:spMkLst>
            <pc:docMk/>
            <pc:sldMk cId="1895083333" sldId="467"/>
            <ac:spMk id="16" creationId="{5C15BA2A-8EE3-8386-2780-2F8EE3217306}"/>
          </ac:spMkLst>
        </pc:spChg>
        <pc:graphicFrameChg chg="add del mod">
          <ac:chgData name="Max-amaury BERTOLI" userId="618a02f9-bdaf-466b-9d2d-6ba08b0e64f9" providerId="ADAL" clId="{97046B6A-1B50-4A18-A8F3-3630E8D2A63E}" dt="2023-09-07T12:59:56.484" v="3896" actId="20577"/>
          <ac:graphicFrameMkLst>
            <pc:docMk/>
            <pc:sldMk cId="1895083333" sldId="467"/>
            <ac:graphicFrameMk id="15" creationId="{EC03D0B1-41C1-8E5C-93F9-B1108656E586}"/>
          </ac:graphicFrameMkLst>
        </pc:graphicFrameChg>
        <pc:extLst>
          <p:ext xmlns:p="http://schemas.openxmlformats.org/presentationml/2006/main" uri="{D6D511B9-2390-475A-947B-AFAB55BFBCF1}">
            <pc226:cmChg xmlns:pc226="http://schemas.microsoft.com/office/powerpoint/2022/06/main/command" chg="mod">
              <pc226:chgData name="Max-amaury BERTOLI" userId="618a02f9-bdaf-466b-9d2d-6ba08b0e64f9" providerId="ADAL" clId="{97046B6A-1B50-4A18-A8F3-3630E8D2A63E}" dt="2023-09-07T13:00:01.509" v="3898"/>
              <pc2:cmMkLst xmlns:pc2="http://schemas.microsoft.com/office/powerpoint/2019/9/main/command">
                <pc:docMk/>
                <pc:sldMk cId="1895083333" sldId="467"/>
                <pc2:cmMk id="{9C9B51AE-315A-455B-AC33-B1A7A61AE573}"/>
              </pc2:cmMkLst>
              <pc226:cmRplyChg chg="add">
                <pc226:chgData name="Max-amaury BERTOLI" userId="618a02f9-bdaf-466b-9d2d-6ba08b0e64f9" providerId="ADAL" clId="{97046B6A-1B50-4A18-A8F3-3630E8D2A63E}" dt="2023-09-07T12:59:59.580" v="3897"/>
                <pc2:cmRplyMkLst xmlns:pc2="http://schemas.microsoft.com/office/powerpoint/2019/9/main/command">
                  <pc:docMk/>
                  <pc:sldMk cId="1895083333" sldId="467"/>
                  <pc2:cmMk id="{9C9B51AE-315A-455B-AC33-B1A7A61AE573}"/>
                  <pc2:cmRplyMk id="{8101A108-283C-4379-9B44-114288866E74}"/>
                </pc2:cmRplyMkLst>
              </pc226:cmRplyChg>
            </pc226:cmChg>
          </p:ext>
        </pc:extLst>
      </pc:sldChg>
      <pc:sldChg chg="modSp mod">
        <pc:chgData name="Max-amaury BERTOLI" userId="618a02f9-bdaf-466b-9d2d-6ba08b0e64f9" providerId="ADAL" clId="{97046B6A-1B50-4A18-A8F3-3630E8D2A63E}" dt="2023-08-22T14:56:16.067" v="1641" actId="14734"/>
        <pc:sldMkLst>
          <pc:docMk/>
          <pc:sldMk cId="1902288862" sldId="469"/>
        </pc:sldMkLst>
        <pc:graphicFrameChg chg="mod modGraphic">
          <ac:chgData name="Max-amaury BERTOLI" userId="618a02f9-bdaf-466b-9d2d-6ba08b0e64f9" providerId="ADAL" clId="{97046B6A-1B50-4A18-A8F3-3630E8D2A63E}" dt="2023-08-22T14:56:16.067" v="1641" actId="14734"/>
          <ac:graphicFrameMkLst>
            <pc:docMk/>
            <pc:sldMk cId="1902288862" sldId="469"/>
            <ac:graphicFrameMk id="3" creationId="{69170671-8CB4-B5E6-7491-623E0CAB0688}"/>
          </ac:graphicFrameMkLst>
        </pc:graphicFrameChg>
      </pc:sldChg>
      <pc:sldChg chg="addSp delSp modSp mod">
        <pc:chgData name="Max-amaury BERTOLI" userId="618a02f9-bdaf-466b-9d2d-6ba08b0e64f9" providerId="ADAL" clId="{97046B6A-1B50-4A18-A8F3-3630E8D2A63E}" dt="2023-08-22T16:15:53.963" v="3141" actId="207"/>
        <pc:sldMkLst>
          <pc:docMk/>
          <pc:sldMk cId="721214431" sldId="470"/>
        </pc:sldMkLst>
        <pc:spChg chg="add mod">
          <ac:chgData name="Max-amaury BERTOLI" userId="618a02f9-bdaf-466b-9d2d-6ba08b0e64f9" providerId="ADAL" clId="{97046B6A-1B50-4A18-A8F3-3630E8D2A63E}" dt="2023-08-22T15:05:02.071" v="2043" actId="27636"/>
          <ac:spMkLst>
            <pc:docMk/>
            <pc:sldMk cId="721214431" sldId="470"/>
            <ac:spMk id="2" creationId="{EBCF5D80-1444-6132-739C-D670B37E1EB2}"/>
          </ac:spMkLst>
        </pc:spChg>
        <pc:spChg chg="add mod">
          <ac:chgData name="Max-amaury BERTOLI" userId="618a02f9-bdaf-466b-9d2d-6ba08b0e64f9" providerId="ADAL" clId="{97046B6A-1B50-4A18-A8F3-3630E8D2A63E}" dt="2023-08-22T15:04:59.006" v="2041" actId="27636"/>
          <ac:spMkLst>
            <pc:docMk/>
            <pc:sldMk cId="721214431" sldId="470"/>
            <ac:spMk id="5" creationId="{82D7EEB2-E68C-D8F9-F93F-B241FA809866}"/>
          </ac:spMkLst>
        </pc:spChg>
        <pc:spChg chg="mod">
          <ac:chgData name="Max-amaury BERTOLI" userId="618a02f9-bdaf-466b-9d2d-6ba08b0e64f9" providerId="ADAL" clId="{97046B6A-1B50-4A18-A8F3-3630E8D2A63E}" dt="2023-08-22T16:15:51.418" v="3140" actId="207"/>
          <ac:spMkLst>
            <pc:docMk/>
            <pc:sldMk cId="721214431" sldId="470"/>
            <ac:spMk id="6" creationId="{0CE0B2A9-D64B-F1DF-EF5B-D4B56551F073}"/>
          </ac:spMkLst>
        </pc:spChg>
        <pc:spChg chg="add mod">
          <ac:chgData name="Max-amaury BERTOLI" userId="618a02f9-bdaf-466b-9d2d-6ba08b0e64f9" providerId="ADAL" clId="{97046B6A-1B50-4A18-A8F3-3630E8D2A63E}" dt="2023-08-22T16:15:53.963" v="3141" actId="207"/>
          <ac:spMkLst>
            <pc:docMk/>
            <pc:sldMk cId="721214431" sldId="470"/>
            <ac:spMk id="7" creationId="{B29782A9-EE12-5F31-0667-615B9B0219B7}"/>
          </ac:spMkLst>
        </pc:spChg>
        <pc:spChg chg="del mod">
          <ac:chgData name="Max-amaury BERTOLI" userId="618a02f9-bdaf-466b-9d2d-6ba08b0e64f9" providerId="ADAL" clId="{97046B6A-1B50-4A18-A8F3-3630E8D2A63E}" dt="2023-08-22T15:03:07.131" v="1844" actId="478"/>
          <ac:spMkLst>
            <pc:docMk/>
            <pc:sldMk cId="721214431" sldId="470"/>
            <ac:spMk id="10" creationId="{BA2635DB-08FD-13AF-6E94-C5314C11AD27}"/>
          </ac:spMkLst>
        </pc:spChg>
        <pc:spChg chg="add mod">
          <ac:chgData name="Max-amaury BERTOLI" userId="618a02f9-bdaf-466b-9d2d-6ba08b0e64f9" providerId="ADAL" clId="{97046B6A-1B50-4A18-A8F3-3630E8D2A63E}" dt="2023-08-22T15:05:53.486" v="2066" actId="1076"/>
          <ac:spMkLst>
            <pc:docMk/>
            <pc:sldMk cId="721214431" sldId="470"/>
            <ac:spMk id="11" creationId="{AADFE756-AF29-42EF-282E-6B3A46CC2590}"/>
          </ac:spMkLst>
        </pc:spChg>
        <pc:spChg chg="add mod">
          <ac:chgData name="Max-amaury BERTOLI" userId="618a02f9-bdaf-466b-9d2d-6ba08b0e64f9" providerId="ADAL" clId="{97046B6A-1B50-4A18-A8F3-3630E8D2A63E}" dt="2023-08-22T15:05:49.527" v="2065" actId="1076"/>
          <ac:spMkLst>
            <pc:docMk/>
            <pc:sldMk cId="721214431" sldId="470"/>
            <ac:spMk id="12" creationId="{350E5BD8-B4E4-9C97-80B1-D66BD1B4A6A1}"/>
          </ac:spMkLst>
        </pc:spChg>
        <pc:cxnChg chg="add del mod">
          <ac:chgData name="Max-amaury BERTOLI" userId="618a02f9-bdaf-466b-9d2d-6ba08b0e64f9" providerId="ADAL" clId="{97046B6A-1B50-4A18-A8F3-3630E8D2A63E}" dt="2023-08-22T15:03:17.466" v="1847" actId="478"/>
          <ac:cxnSpMkLst>
            <pc:docMk/>
            <pc:sldMk cId="721214431" sldId="470"/>
            <ac:cxnSpMk id="9" creationId="{656A4430-4435-8A16-CA67-F00E7974B60D}"/>
          </ac:cxnSpMkLst>
        </pc:cxnChg>
      </pc:sldChg>
      <pc:sldChg chg="modSp mod">
        <pc:chgData name="Max-amaury BERTOLI" userId="618a02f9-bdaf-466b-9d2d-6ba08b0e64f9" providerId="ADAL" clId="{97046B6A-1B50-4A18-A8F3-3630E8D2A63E}" dt="2023-08-22T16:24:13.771" v="3149" actId="20577"/>
        <pc:sldMkLst>
          <pc:docMk/>
          <pc:sldMk cId="2912476057" sldId="471"/>
        </pc:sldMkLst>
        <pc:spChg chg="mod">
          <ac:chgData name="Max-amaury BERTOLI" userId="618a02f9-bdaf-466b-9d2d-6ba08b0e64f9" providerId="ADAL" clId="{97046B6A-1B50-4A18-A8F3-3630E8D2A63E}" dt="2023-08-22T16:24:13.771" v="3149" actId="20577"/>
          <ac:spMkLst>
            <pc:docMk/>
            <pc:sldMk cId="2912476057" sldId="471"/>
            <ac:spMk id="15" creationId="{16745970-8EC7-7DA3-24BA-330EABFFA3CC}"/>
          </ac:spMkLst>
        </pc:spChg>
      </pc:sldChg>
      <pc:sldChg chg="addSp delSp modSp mod">
        <pc:chgData name="Max-amaury BERTOLI" userId="618a02f9-bdaf-466b-9d2d-6ba08b0e64f9" providerId="ADAL" clId="{97046B6A-1B50-4A18-A8F3-3630E8D2A63E}" dt="2023-08-22T15:39:35.370" v="2820"/>
        <pc:sldMkLst>
          <pc:docMk/>
          <pc:sldMk cId="3305861708" sldId="473"/>
        </pc:sldMkLst>
        <pc:picChg chg="add mod">
          <ac:chgData name="Max-amaury BERTOLI" userId="618a02f9-bdaf-466b-9d2d-6ba08b0e64f9" providerId="ADAL" clId="{97046B6A-1B50-4A18-A8F3-3630E8D2A63E}" dt="2023-08-22T15:39:35.370" v="2820"/>
          <ac:picMkLst>
            <pc:docMk/>
            <pc:sldMk cId="3305861708" sldId="473"/>
            <ac:picMk id="2" creationId="{9456CD22-FE82-39C2-C918-CB8225E25724}"/>
          </ac:picMkLst>
        </pc:picChg>
        <pc:picChg chg="del">
          <ac:chgData name="Max-amaury BERTOLI" userId="618a02f9-bdaf-466b-9d2d-6ba08b0e64f9" providerId="ADAL" clId="{97046B6A-1B50-4A18-A8F3-3630E8D2A63E}" dt="2023-08-22T15:39:35.160" v="2819" actId="478"/>
          <ac:picMkLst>
            <pc:docMk/>
            <pc:sldMk cId="3305861708" sldId="473"/>
            <ac:picMk id="10" creationId="{9C5F052F-36F5-E8F1-EB50-9F9839AE90BB}"/>
          </ac:picMkLst>
        </pc:picChg>
      </pc:sldChg>
      <pc:sldChg chg="modSp mod">
        <pc:chgData name="Max-amaury BERTOLI" userId="618a02f9-bdaf-466b-9d2d-6ba08b0e64f9" providerId="ADAL" clId="{97046B6A-1B50-4A18-A8F3-3630E8D2A63E}" dt="2023-08-22T16:47:25.397" v="3559" actId="20577"/>
        <pc:sldMkLst>
          <pc:docMk/>
          <pc:sldMk cId="2768066505" sldId="475"/>
        </pc:sldMkLst>
        <pc:spChg chg="mod">
          <ac:chgData name="Max-amaury BERTOLI" userId="618a02f9-bdaf-466b-9d2d-6ba08b0e64f9" providerId="ADAL" clId="{97046B6A-1B50-4A18-A8F3-3630E8D2A63E}" dt="2023-08-22T16:47:25.397" v="3559" actId="20577"/>
          <ac:spMkLst>
            <pc:docMk/>
            <pc:sldMk cId="2768066505" sldId="475"/>
            <ac:spMk id="22" creationId="{23EF0EE6-C74D-FECD-32CE-F07D0B86D58A}"/>
          </ac:spMkLst>
        </pc:spChg>
      </pc:sldChg>
      <pc:sldChg chg="addSp delSp modSp mod">
        <pc:chgData name="Max-amaury BERTOLI" userId="618a02f9-bdaf-466b-9d2d-6ba08b0e64f9" providerId="ADAL" clId="{97046B6A-1B50-4A18-A8F3-3630E8D2A63E}" dt="2023-08-22T14:41:15.191" v="1483" actId="1076"/>
        <pc:sldMkLst>
          <pc:docMk/>
          <pc:sldMk cId="2919381701" sldId="476"/>
        </pc:sldMkLst>
        <pc:picChg chg="del">
          <ac:chgData name="Max-amaury BERTOLI" userId="618a02f9-bdaf-466b-9d2d-6ba08b0e64f9" providerId="ADAL" clId="{97046B6A-1B50-4A18-A8F3-3630E8D2A63E}" dt="2023-08-22T14:40:22.369" v="1475" actId="478"/>
          <ac:picMkLst>
            <pc:docMk/>
            <pc:sldMk cId="2919381701" sldId="476"/>
            <ac:picMk id="3" creationId="{992E4CDA-7458-951A-4344-E9E31DE60F69}"/>
          </ac:picMkLst>
        </pc:picChg>
        <pc:picChg chg="del">
          <ac:chgData name="Max-amaury BERTOLI" userId="618a02f9-bdaf-466b-9d2d-6ba08b0e64f9" providerId="ADAL" clId="{97046B6A-1B50-4A18-A8F3-3630E8D2A63E}" dt="2023-08-22T14:41:04.798" v="1479" actId="478"/>
          <ac:picMkLst>
            <pc:docMk/>
            <pc:sldMk cId="2919381701" sldId="476"/>
            <ac:picMk id="5" creationId="{CFD3D126-7768-24B6-AEF6-82CB4DA694A8}"/>
          </ac:picMkLst>
        </pc:picChg>
        <pc:picChg chg="add mod">
          <ac:chgData name="Max-amaury BERTOLI" userId="618a02f9-bdaf-466b-9d2d-6ba08b0e64f9" providerId="ADAL" clId="{97046B6A-1B50-4A18-A8F3-3630E8D2A63E}" dt="2023-08-22T14:40:26.943" v="1478" actId="1076"/>
          <ac:picMkLst>
            <pc:docMk/>
            <pc:sldMk cId="2919381701" sldId="476"/>
            <ac:picMk id="6" creationId="{54FB15C7-D324-969D-4C61-1BD7C1238206}"/>
          </ac:picMkLst>
        </pc:picChg>
        <pc:picChg chg="add mod">
          <ac:chgData name="Max-amaury BERTOLI" userId="618a02f9-bdaf-466b-9d2d-6ba08b0e64f9" providerId="ADAL" clId="{97046B6A-1B50-4A18-A8F3-3630E8D2A63E}" dt="2023-08-22T14:41:15.191" v="1483" actId="1076"/>
          <ac:picMkLst>
            <pc:docMk/>
            <pc:sldMk cId="2919381701" sldId="476"/>
            <ac:picMk id="9" creationId="{E7BF5B21-D61A-7356-7A47-F7C7D1F86351}"/>
          </ac:picMkLst>
        </pc:picChg>
      </pc:sldChg>
      <pc:sldChg chg="addSp delSp modSp mod">
        <pc:chgData name="Max-amaury BERTOLI" userId="618a02f9-bdaf-466b-9d2d-6ba08b0e64f9" providerId="ADAL" clId="{97046B6A-1B50-4A18-A8F3-3630E8D2A63E}" dt="2023-08-22T15:48:32.390" v="2825" actId="1076"/>
        <pc:sldMkLst>
          <pc:docMk/>
          <pc:sldMk cId="220941416" sldId="477"/>
        </pc:sldMkLst>
        <pc:picChg chg="del mod">
          <ac:chgData name="Max-amaury BERTOLI" userId="618a02f9-bdaf-466b-9d2d-6ba08b0e64f9" providerId="ADAL" clId="{97046B6A-1B50-4A18-A8F3-3630E8D2A63E}" dt="2023-08-22T15:17:58.973" v="2207" actId="478"/>
          <ac:picMkLst>
            <pc:docMk/>
            <pc:sldMk cId="220941416" sldId="477"/>
            <ac:picMk id="3" creationId="{AC1BB7CF-5D7D-F2AD-5C66-70AEB223368E}"/>
          </ac:picMkLst>
        </pc:picChg>
        <pc:picChg chg="add del mod">
          <ac:chgData name="Max-amaury BERTOLI" userId="618a02f9-bdaf-466b-9d2d-6ba08b0e64f9" providerId="ADAL" clId="{97046B6A-1B50-4A18-A8F3-3630E8D2A63E}" dt="2023-08-22T15:39:32.392" v="2818" actId="21"/>
          <ac:picMkLst>
            <pc:docMk/>
            <pc:sldMk cId="220941416" sldId="477"/>
            <ac:picMk id="5" creationId="{CC9E3FA1-2C38-DA66-347F-93D808B3FDBD}"/>
          </ac:picMkLst>
        </pc:picChg>
        <pc:picChg chg="del">
          <ac:chgData name="Max-amaury BERTOLI" userId="618a02f9-bdaf-466b-9d2d-6ba08b0e64f9" providerId="ADAL" clId="{97046B6A-1B50-4A18-A8F3-3630E8D2A63E}" dt="2023-08-22T15:16:17.970" v="2200" actId="478"/>
          <ac:picMkLst>
            <pc:docMk/>
            <pc:sldMk cId="220941416" sldId="477"/>
            <ac:picMk id="8" creationId="{91C8DBE5-3E00-6D80-2DF7-0066EA0F8D96}"/>
          </ac:picMkLst>
        </pc:picChg>
        <pc:picChg chg="add mod">
          <ac:chgData name="Max-amaury BERTOLI" userId="618a02f9-bdaf-466b-9d2d-6ba08b0e64f9" providerId="ADAL" clId="{97046B6A-1B50-4A18-A8F3-3630E8D2A63E}" dt="2023-08-22T15:18:03.393" v="2209" actId="1076"/>
          <ac:picMkLst>
            <pc:docMk/>
            <pc:sldMk cId="220941416" sldId="477"/>
            <ac:picMk id="9" creationId="{D7BEBE44-0733-E880-5548-CF54EE8A6C6C}"/>
          </ac:picMkLst>
        </pc:picChg>
        <pc:picChg chg="add mod">
          <ac:chgData name="Max-amaury BERTOLI" userId="618a02f9-bdaf-466b-9d2d-6ba08b0e64f9" providerId="ADAL" clId="{97046B6A-1B50-4A18-A8F3-3630E8D2A63E}" dt="2023-08-22T15:48:32.390" v="2825" actId="1076"/>
          <ac:picMkLst>
            <pc:docMk/>
            <pc:sldMk cId="220941416" sldId="477"/>
            <ac:picMk id="11" creationId="{E516EFDC-5C82-8C66-CF33-847FE8ED45F8}"/>
          </ac:picMkLst>
        </pc:picChg>
      </pc:sldChg>
      <pc:sldChg chg="modSp add">
        <pc:chgData name="Max-amaury BERTOLI" userId="618a02f9-bdaf-466b-9d2d-6ba08b0e64f9" providerId="ADAL" clId="{97046B6A-1B50-4A18-A8F3-3630E8D2A63E}" dt="2023-08-22T09:34:00.010" v="166" actId="20577"/>
        <pc:sldMkLst>
          <pc:docMk/>
          <pc:sldMk cId="3395511529" sldId="478"/>
        </pc:sldMkLst>
        <pc:spChg chg="mod">
          <ac:chgData name="Max-amaury BERTOLI" userId="618a02f9-bdaf-466b-9d2d-6ba08b0e64f9" providerId="ADAL" clId="{97046B6A-1B50-4A18-A8F3-3630E8D2A63E}" dt="2023-08-22T09:34:00.010" v="166" actId="20577"/>
          <ac:spMkLst>
            <pc:docMk/>
            <pc:sldMk cId="3395511529" sldId="478"/>
            <ac:spMk id="18" creationId="{14504E20-44DD-A7D0-2382-BDFECAEB61F2}"/>
          </ac:spMkLst>
        </pc:spChg>
      </pc:sldChg>
    </pc:docChg>
  </pc:docChgLst>
  <pc:docChgLst>
    <pc:chgData name="Oumar BOCOUM" userId="29aa77a2-17f9-4eae-9c47-f2a960a280ea" providerId="ADAL" clId="{83172D99-B229-4DEC-8D51-D369374C12C0}"/>
    <pc:docChg chg="undo custSel modSld sldOrd">
      <pc:chgData name="Oumar BOCOUM" userId="29aa77a2-17f9-4eae-9c47-f2a960a280ea" providerId="ADAL" clId="{83172D99-B229-4DEC-8D51-D369374C12C0}" dt="2023-08-22T16:14:30.261" v="1538" actId="20577"/>
      <pc:docMkLst>
        <pc:docMk/>
      </pc:docMkLst>
      <pc:sldChg chg="modSp mod">
        <pc:chgData name="Oumar BOCOUM" userId="29aa77a2-17f9-4eae-9c47-f2a960a280ea" providerId="ADAL" clId="{83172D99-B229-4DEC-8D51-D369374C12C0}" dt="2023-08-22T13:35:09.687" v="655" actId="14100"/>
        <pc:sldMkLst>
          <pc:docMk/>
          <pc:sldMk cId="2699094600" sldId="457"/>
        </pc:sldMkLst>
        <pc:spChg chg="mod">
          <ac:chgData name="Oumar BOCOUM" userId="29aa77a2-17f9-4eae-9c47-f2a960a280ea" providerId="ADAL" clId="{83172D99-B229-4DEC-8D51-D369374C12C0}" dt="2023-08-22T13:33:47.927" v="635" actId="1076"/>
          <ac:spMkLst>
            <pc:docMk/>
            <pc:sldMk cId="2699094600" sldId="457"/>
            <ac:spMk id="12" creationId="{9087533E-0780-8743-D7EA-EF67A5158EF7}"/>
          </ac:spMkLst>
        </pc:spChg>
        <pc:spChg chg="mod">
          <ac:chgData name="Oumar BOCOUM" userId="29aa77a2-17f9-4eae-9c47-f2a960a280ea" providerId="ADAL" clId="{83172D99-B229-4DEC-8D51-D369374C12C0}" dt="2023-08-22T13:32:34.933" v="616" actId="14100"/>
          <ac:spMkLst>
            <pc:docMk/>
            <pc:sldMk cId="2699094600" sldId="457"/>
            <ac:spMk id="31" creationId="{416AACF3-817D-AC45-EDCE-BE69D05CFE85}"/>
          </ac:spMkLst>
        </pc:spChg>
        <pc:graphicFrameChg chg="mod">
          <ac:chgData name="Oumar BOCOUM" userId="29aa77a2-17f9-4eae-9c47-f2a960a280ea" providerId="ADAL" clId="{83172D99-B229-4DEC-8D51-D369374C12C0}" dt="2023-08-22T13:33:50.630" v="636" actId="14100"/>
          <ac:graphicFrameMkLst>
            <pc:docMk/>
            <pc:sldMk cId="2699094600" sldId="457"/>
            <ac:graphicFrameMk id="14" creationId="{0CC6937B-5EFA-BAC2-60D5-37D78DB9756D}"/>
          </ac:graphicFrameMkLst>
        </pc:graphicFrameChg>
        <pc:graphicFrameChg chg="mod">
          <ac:chgData name="Oumar BOCOUM" userId="29aa77a2-17f9-4eae-9c47-f2a960a280ea" providerId="ADAL" clId="{83172D99-B229-4DEC-8D51-D369374C12C0}" dt="2023-08-22T13:35:09.372" v="654" actId="14100"/>
          <ac:graphicFrameMkLst>
            <pc:docMk/>
            <pc:sldMk cId="2699094600" sldId="457"/>
            <ac:graphicFrameMk id="27" creationId="{211419FF-B9D3-A68F-2F47-15D7D5F4E0FC}"/>
          </ac:graphicFrameMkLst>
        </pc:graphicFrameChg>
        <pc:cxnChg chg="mod">
          <ac:chgData name="Oumar BOCOUM" userId="29aa77a2-17f9-4eae-9c47-f2a960a280ea" providerId="ADAL" clId="{83172D99-B229-4DEC-8D51-D369374C12C0}" dt="2023-08-22T13:34:25.102" v="643" actId="1076"/>
          <ac:cxnSpMkLst>
            <pc:docMk/>
            <pc:sldMk cId="2699094600" sldId="457"/>
            <ac:cxnSpMk id="23" creationId="{679FC3A0-2BDA-FC56-D819-CC22F55B458F}"/>
          </ac:cxnSpMkLst>
        </pc:cxnChg>
        <pc:cxnChg chg="mod">
          <ac:chgData name="Oumar BOCOUM" userId="29aa77a2-17f9-4eae-9c47-f2a960a280ea" providerId="ADAL" clId="{83172D99-B229-4DEC-8D51-D369374C12C0}" dt="2023-08-22T13:35:09.687" v="655" actId="14100"/>
          <ac:cxnSpMkLst>
            <pc:docMk/>
            <pc:sldMk cId="2699094600" sldId="457"/>
            <ac:cxnSpMk id="28" creationId="{C2BCA4F5-743F-8823-75D5-4D91D19598D6}"/>
          </ac:cxnSpMkLst>
        </pc:cxnChg>
      </pc:sldChg>
      <pc:sldChg chg="modSp mod ord modShow">
        <pc:chgData name="Oumar BOCOUM" userId="29aa77a2-17f9-4eae-9c47-f2a960a280ea" providerId="ADAL" clId="{83172D99-B229-4DEC-8D51-D369374C12C0}" dt="2023-08-22T15:38:29.817" v="1069" actId="1957"/>
        <pc:sldMkLst>
          <pc:docMk/>
          <pc:sldMk cId="2180107247" sldId="458"/>
        </pc:sldMkLst>
        <pc:spChg chg="mod">
          <ac:chgData name="Oumar BOCOUM" userId="29aa77a2-17f9-4eae-9c47-f2a960a280ea" providerId="ADAL" clId="{83172D99-B229-4DEC-8D51-D369374C12C0}" dt="2023-08-22T12:34:14.704" v="297" actId="20577"/>
          <ac:spMkLst>
            <pc:docMk/>
            <pc:sldMk cId="2180107247" sldId="458"/>
            <ac:spMk id="16" creationId="{75309159-F1B8-D396-821E-0FE162CE0DF2}"/>
          </ac:spMkLst>
        </pc:spChg>
        <pc:spChg chg="mod">
          <ac:chgData name="Oumar BOCOUM" userId="29aa77a2-17f9-4eae-9c47-f2a960a280ea" providerId="ADAL" clId="{83172D99-B229-4DEC-8D51-D369374C12C0}" dt="2023-08-22T12:37:10.839" v="330" actId="27636"/>
          <ac:spMkLst>
            <pc:docMk/>
            <pc:sldMk cId="2180107247" sldId="458"/>
            <ac:spMk id="36" creationId="{C0229AB2-C1F1-E2F7-8A60-AA4B7DE4C689}"/>
          </ac:spMkLst>
        </pc:spChg>
        <pc:graphicFrameChg chg="mod">
          <ac:chgData name="Oumar BOCOUM" userId="29aa77a2-17f9-4eae-9c47-f2a960a280ea" providerId="ADAL" clId="{83172D99-B229-4DEC-8D51-D369374C12C0}" dt="2023-08-22T15:37:20.288" v="1050"/>
          <ac:graphicFrameMkLst>
            <pc:docMk/>
            <pc:sldMk cId="2180107247" sldId="458"/>
            <ac:graphicFrameMk id="2" creationId="{31E26DCF-F7E7-8409-98A7-448BB71CCA9F}"/>
          </ac:graphicFrameMkLst>
        </pc:graphicFrameChg>
        <pc:graphicFrameChg chg="mod">
          <ac:chgData name="Oumar BOCOUM" userId="29aa77a2-17f9-4eae-9c47-f2a960a280ea" providerId="ADAL" clId="{83172D99-B229-4DEC-8D51-D369374C12C0}" dt="2023-08-22T15:38:29.817" v="1069" actId="1957"/>
          <ac:graphicFrameMkLst>
            <pc:docMk/>
            <pc:sldMk cId="2180107247" sldId="458"/>
            <ac:graphicFrameMk id="35" creationId="{F960AC8C-5F8D-A4B9-29AD-72322DF9700F}"/>
          </ac:graphicFrameMkLst>
        </pc:graphicFrameChg>
      </pc:sldChg>
      <pc:sldChg chg="addSp delSp modSp mod">
        <pc:chgData name="Oumar BOCOUM" userId="29aa77a2-17f9-4eae-9c47-f2a960a280ea" providerId="ADAL" clId="{83172D99-B229-4DEC-8D51-D369374C12C0}" dt="2023-08-22T15:58:22.163" v="1363" actId="6549"/>
        <pc:sldMkLst>
          <pc:docMk/>
          <pc:sldMk cId="738774468" sldId="459"/>
        </pc:sldMkLst>
        <pc:spChg chg="mod">
          <ac:chgData name="Oumar BOCOUM" userId="29aa77a2-17f9-4eae-9c47-f2a960a280ea" providerId="ADAL" clId="{83172D99-B229-4DEC-8D51-D369374C12C0}" dt="2023-08-22T15:43:25.979" v="1088" actId="14100"/>
          <ac:spMkLst>
            <pc:docMk/>
            <pc:sldMk cId="738774468" sldId="459"/>
            <ac:spMk id="4" creationId="{F76A41B0-9939-D9D9-7351-A239CDB06D03}"/>
          </ac:spMkLst>
        </pc:spChg>
        <pc:spChg chg="add mod">
          <ac:chgData name="Oumar BOCOUM" userId="29aa77a2-17f9-4eae-9c47-f2a960a280ea" providerId="ADAL" clId="{83172D99-B229-4DEC-8D51-D369374C12C0}" dt="2023-08-22T15:58:22.163" v="1363" actId="6549"/>
          <ac:spMkLst>
            <pc:docMk/>
            <pc:sldMk cId="738774468" sldId="459"/>
            <ac:spMk id="9" creationId="{FC402EA7-56C9-14DB-96F4-34BCA16AF58D}"/>
          </ac:spMkLst>
        </pc:spChg>
        <pc:spChg chg="mod">
          <ac:chgData name="Oumar BOCOUM" userId="29aa77a2-17f9-4eae-9c47-f2a960a280ea" providerId="ADAL" clId="{83172D99-B229-4DEC-8D51-D369374C12C0}" dt="2023-08-22T15:57:13.683" v="1320" actId="14100"/>
          <ac:spMkLst>
            <pc:docMk/>
            <pc:sldMk cId="738774468" sldId="459"/>
            <ac:spMk id="16" creationId="{5C15BA2A-8EE3-8386-2780-2F8EE3217306}"/>
          </ac:spMkLst>
        </pc:spChg>
        <pc:graphicFrameChg chg="mod">
          <ac:chgData name="Oumar BOCOUM" userId="29aa77a2-17f9-4eae-9c47-f2a960a280ea" providerId="ADAL" clId="{83172D99-B229-4DEC-8D51-D369374C12C0}" dt="2023-08-22T15:57:06.068" v="1317" actId="14100"/>
          <ac:graphicFrameMkLst>
            <pc:docMk/>
            <pc:sldMk cId="738774468" sldId="459"/>
            <ac:graphicFrameMk id="6" creationId="{67F97A9F-DC8A-6280-F502-81F20C081218}"/>
          </ac:graphicFrameMkLst>
        </pc:graphicFrameChg>
        <pc:graphicFrameChg chg="add del mod topLvl modGraphic">
          <ac:chgData name="Oumar BOCOUM" userId="29aa77a2-17f9-4eae-9c47-f2a960a280ea" providerId="ADAL" clId="{83172D99-B229-4DEC-8D51-D369374C12C0}" dt="2023-08-22T15:55:49.609" v="1302" actId="478"/>
          <ac:graphicFrameMkLst>
            <pc:docMk/>
            <pc:sldMk cId="738774468" sldId="459"/>
            <ac:graphicFrameMk id="12" creationId="{86ADB355-2189-67B6-2C5B-FC4AA9EF27CF}"/>
          </ac:graphicFrameMkLst>
        </pc:graphicFrameChg>
        <pc:graphicFrameChg chg="mod">
          <ac:chgData name="Oumar BOCOUM" userId="29aa77a2-17f9-4eae-9c47-f2a960a280ea" providerId="ADAL" clId="{83172D99-B229-4DEC-8D51-D369374C12C0}" dt="2023-08-22T15:57:01.603" v="1315" actId="14100"/>
          <ac:graphicFrameMkLst>
            <pc:docMk/>
            <pc:sldMk cId="738774468" sldId="459"/>
            <ac:graphicFrameMk id="13" creationId="{D5142666-2100-88F2-4EDF-40978DEAA390}"/>
          </ac:graphicFrameMkLst>
        </pc:graphicFrameChg>
        <pc:graphicFrameChg chg="del">
          <ac:chgData name="Oumar BOCOUM" userId="29aa77a2-17f9-4eae-9c47-f2a960a280ea" providerId="ADAL" clId="{83172D99-B229-4DEC-8D51-D369374C12C0}" dt="2023-08-22T13:39:16.194" v="656" actId="478"/>
          <ac:graphicFrameMkLst>
            <pc:docMk/>
            <pc:sldMk cId="738774468" sldId="459"/>
            <ac:graphicFrameMk id="15" creationId="{EC03D0B1-41C1-8E5C-93F9-B1108656E586}"/>
          </ac:graphicFrameMkLst>
        </pc:graphicFrameChg>
        <pc:cxnChg chg="add mod">
          <ac:chgData name="Oumar BOCOUM" userId="29aa77a2-17f9-4eae-9c47-f2a960a280ea" providerId="ADAL" clId="{83172D99-B229-4DEC-8D51-D369374C12C0}" dt="2023-08-22T15:56:39.587" v="1310" actId="1076"/>
          <ac:cxnSpMkLst>
            <pc:docMk/>
            <pc:sldMk cId="738774468" sldId="459"/>
            <ac:cxnSpMk id="5" creationId="{7A7D2F58-851F-DC7F-FE84-5B80632779A1}"/>
          </ac:cxnSpMkLst>
        </pc:cxnChg>
        <pc:cxnChg chg="add mod">
          <ac:chgData name="Oumar BOCOUM" userId="29aa77a2-17f9-4eae-9c47-f2a960a280ea" providerId="ADAL" clId="{83172D99-B229-4DEC-8D51-D369374C12C0}" dt="2023-08-22T15:56:50.100" v="1312" actId="14100"/>
          <ac:cxnSpMkLst>
            <pc:docMk/>
            <pc:sldMk cId="738774468" sldId="459"/>
            <ac:cxnSpMk id="10" creationId="{01E0573B-769A-B78E-540A-618BB5C5864F}"/>
          </ac:cxnSpMkLst>
        </pc:cxnChg>
        <pc:cxnChg chg="del mod">
          <ac:chgData name="Oumar BOCOUM" userId="29aa77a2-17f9-4eae-9c47-f2a960a280ea" providerId="ADAL" clId="{83172D99-B229-4DEC-8D51-D369374C12C0}" dt="2023-08-22T13:40:28.556" v="671" actId="478"/>
          <ac:cxnSpMkLst>
            <pc:docMk/>
            <pc:sldMk cId="738774468" sldId="459"/>
            <ac:cxnSpMk id="17" creationId="{C7195248-5CDA-B9EB-1B27-1EE25B20110D}"/>
          </ac:cxnSpMkLst>
        </pc:cxnChg>
        <pc:cxnChg chg="mod">
          <ac:chgData name="Oumar BOCOUM" userId="29aa77a2-17f9-4eae-9c47-f2a960a280ea" providerId="ADAL" clId="{83172D99-B229-4DEC-8D51-D369374C12C0}" dt="2023-08-22T15:56:45.641" v="1311" actId="14100"/>
          <ac:cxnSpMkLst>
            <pc:docMk/>
            <pc:sldMk cId="738774468" sldId="459"/>
            <ac:cxnSpMk id="19" creationId="{8E22AA69-2E33-878F-79BF-D4F319C7C6AA}"/>
          </ac:cxnSpMkLst>
        </pc:cxnChg>
        <pc:cxnChg chg="mod">
          <ac:chgData name="Oumar BOCOUM" userId="29aa77a2-17f9-4eae-9c47-f2a960a280ea" providerId="ADAL" clId="{83172D99-B229-4DEC-8D51-D369374C12C0}" dt="2023-08-22T15:56:18.548" v="1306" actId="1076"/>
          <ac:cxnSpMkLst>
            <pc:docMk/>
            <pc:sldMk cId="738774468" sldId="459"/>
            <ac:cxnSpMk id="20" creationId="{1A3D03A8-600B-95F8-DB6C-8C891B1D9A65}"/>
          </ac:cxnSpMkLst>
        </pc:cxnChg>
        <pc:cxnChg chg="add mod">
          <ac:chgData name="Oumar BOCOUM" userId="29aa77a2-17f9-4eae-9c47-f2a960a280ea" providerId="ADAL" clId="{83172D99-B229-4DEC-8D51-D369374C12C0}" dt="2023-08-22T15:56:54.923" v="1314" actId="1076"/>
          <ac:cxnSpMkLst>
            <pc:docMk/>
            <pc:sldMk cId="738774468" sldId="459"/>
            <ac:cxnSpMk id="23" creationId="{B6FDF1F6-9850-C2E5-C247-606673C85A80}"/>
          </ac:cxnSpMkLst>
        </pc:cxnChg>
      </pc:sldChg>
      <pc:sldChg chg="modSp">
        <pc:chgData name="Oumar BOCOUM" userId="29aa77a2-17f9-4eae-9c47-f2a960a280ea" providerId="ADAL" clId="{83172D99-B229-4DEC-8D51-D369374C12C0}" dt="2023-08-22T12:13:12.887" v="0" actId="14826"/>
        <pc:sldMkLst>
          <pc:docMk/>
          <pc:sldMk cId="1527608679" sldId="460"/>
        </pc:sldMkLst>
        <pc:picChg chg="mod">
          <ac:chgData name="Oumar BOCOUM" userId="29aa77a2-17f9-4eae-9c47-f2a960a280ea" providerId="ADAL" clId="{83172D99-B229-4DEC-8D51-D369374C12C0}" dt="2023-08-22T12:13:12.887" v="0" actId="14826"/>
          <ac:picMkLst>
            <pc:docMk/>
            <pc:sldMk cId="1527608679" sldId="460"/>
            <ac:picMk id="9" creationId="{1C128F2A-3CE7-012C-42F3-E18E9C550456}"/>
          </ac:picMkLst>
        </pc:picChg>
      </pc:sldChg>
      <pc:sldChg chg="modSp mod">
        <pc:chgData name="Oumar BOCOUM" userId="29aa77a2-17f9-4eae-9c47-f2a960a280ea" providerId="ADAL" clId="{83172D99-B229-4DEC-8D51-D369374C12C0}" dt="2023-08-22T16:00:47.785" v="1369" actId="27918"/>
        <pc:sldMkLst>
          <pc:docMk/>
          <pc:sldMk cId="844346629" sldId="462"/>
        </pc:sldMkLst>
        <pc:spChg chg="mod">
          <ac:chgData name="Oumar BOCOUM" userId="29aa77a2-17f9-4eae-9c47-f2a960a280ea" providerId="ADAL" clId="{83172D99-B229-4DEC-8D51-D369374C12C0}" dt="2023-08-22T14:43:06.530" v="931" actId="20577"/>
          <ac:spMkLst>
            <pc:docMk/>
            <pc:sldMk cId="844346629" sldId="462"/>
            <ac:spMk id="12" creationId="{9087533E-0780-8743-D7EA-EF67A5158EF7}"/>
          </ac:spMkLst>
        </pc:spChg>
        <pc:spChg chg="mod">
          <ac:chgData name="Oumar BOCOUM" userId="29aa77a2-17f9-4eae-9c47-f2a960a280ea" providerId="ADAL" clId="{83172D99-B229-4DEC-8D51-D369374C12C0}" dt="2023-08-22T14:13:39.508" v="892" actId="20577"/>
          <ac:spMkLst>
            <pc:docMk/>
            <pc:sldMk cId="844346629" sldId="462"/>
            <ac:spMk id="31" creationId="{416AACF3-817D-AC45-EDCE-BE69D05CFE85}"/>
          </ac:spMkLst>
        </pc:spChg>
        <pc:graphicFrameChg chg="mod">
          <ac:chgData name="Oumar BOCOUM" userId="29aa77a2-17f9-4eae-9c47-f2a960a280ea" providerId="ADAL" clId="{83172D99-B229-4DEC-8D51-D369374C12C0}" dt="2023-08-22T14:40:09.626" v="920" actId="14100"/>
          <ac:graphicFrameMkLst>
            <pc:docMk/>
            <pc:sldMk cId="844346629" sldId="462"/>
            <ac:graphicFrameMk id="14" creationId="{0CC6937B-5EFA-BAC2-60D5-37D78DB9756D}"/>
          </ac:graphicFrameMkLst>
        </pc:graphicFrameChg>
      </pc:sldChg>
      <pc:sldChg chg="modSp mod">
        <pc:chgData name="Oumar BOCOUM" userId="29aa77a2-17f9-4eae-9c47-f2a960a280ea" providerId="ADAL" clId="{83172D99-B229-4DEC-8D51-D369374C12C0}" dt="2023-08-22T16:11:17.944" v="1425" actId="27918"/>
        <pc:sldMkLst>
          <pc:docMk/>
          <pc:sldMk cId="2430662779" sldId="463"/>
        </pc:sldMkLst>
        <pc:spChg chg="mod">
          <ac:chgData name="Oumar BOCOUM" userId="29aa77a2-17f9-4eae-9c47-f2a960a280ea" providerId="ADAL" clId="{83172D99-B229-4DEC-8D51-D369374C12C0}" dt="2023-08-22T14:38:21.736" v="914" actId="20577"/>
          <ac:spMkLst>
            <pc:docMk/>
            <pc:sldMk cId="2430662779" sldId="463"/>
            <ac:spMk id="10" creationId="{D72AC401-3871-7ECD-5FF0-BF29E65A4268}"/>
          </ac:spMkLst>
        </pc:spChg>
        <pc:spChg chg="mod">
          <ac:chgData name="Oumar BOCOUM" userId="29aa77a2-17f9-4eae-9c47-f2a960a280ea" providerId="ADAL" clId="{83172D99-B229-4DEC-8D51-D369374C12C0}" dt="2023-08-22T14:38:27.138" v="917" actId="20577"/>
          <ac:spMkLst>
            <pc:docMk/>
            <pc:sldMk cId="2430662779" sldId="463"/>
            <ac:spMk id="11" creationId="{6F2B88F0-EA7D-261F-8216-7EDAAA4988EF}"/>
          </ac:spMkLst>
        </pc:spChg>
        <pc:spChg chg="mod">
          <ac:chgData name="Oumar BOCOUM" userId="29aa77a2-17f9-4eae-9c47-f2a960a280ea" providerId="ADAL" clId="{83172D99-B229-4DEC-8D51-D369374C12C0}" dt="2023-08-22T14:38:56.307" v="919" actId="20577"/>
          <ac:spMkLst>
            <pc:docMk/>
            <pc:sldMk cId="2430662779" sldId="463"/>
            <ac:spMk id="13" creationId="{34E879ED-754D-6322-406D-463710620C0D}"/>
          </ac:spMkLst>
        </pc:spChg>
        <pc:spChg chg="mod">
          <ac:chgData name="Oumar BOCOUM" userId="29aa77a2-17f9-4eae-9c47-f2a960a280ea" providerId="ADAL" clId="{83172D99-B229-4DEC-8D51-D369374C12C0}" dt="2023-08-22T14:38:44.195" v="918" actId="20577"/>
          <ac:spMkLst>
            <pc:docMk/>
            <pc:sldMk cId="2430662779" sldId="463"/>
            <ac:spMk id="14" creationId="{229BABB3-9AAE-F3C4-6CE8-E35AC0F90088}"/>
          </ac:spMkLst>
        </pc:spChg>
        <pc:spChg chg="mod">
          <ac:chgData name="Oumar BOCOUM" userId="29aa77a2-17f9-4eae-9c47-f2a960a280ea" providerId="ADAL" clId="{83172D99-B229-4DEC-8D51-D369374C12C0}" dt="2023-08-22T14:38:10.225" v="911" actId="20577"/>
          <ac:spMkLst>
            <pc:docMk/>
            <pc:sldMk cId="2430662779" sldId="463"/>
            <ac:spMk id="16" creationId="{75309159-F1B8-D396-821E-0FE162CE0DF2}"/>
          </ac:spMkLst>
        </pc:spChg>
        <pc:spChg chg="mod">
          <ac:chgData name="Oumar BOCOUM" userId="29aa77a2-17f9-4eae-9c47-f2a960a280ea" providerId="ADAL" clId="{83172D99-B229-4DEC-8D51-D369374C12C0}" dt="2023-08-22T14:46:08.108" v="933" actId="20577"/>
          <ac:spMkLst>
            <pc:docMk/>
            <pc:sldMk cId="2430662779" sldId="463"/>
            <ac:spMk id="18" creationId="{42131027-1ECD-B9F4-D96A-CC3CADCCCC40}"/>
          </ac:spMkLst>
        </pc:spChg>
      </pc:sldChg>
      <pc:sldChg chg="modSp mod">
        <pc:chgData name="Oumar BOCOUM" userId="29aa77a2-17f9-4eae-9c47-f2a960a280ea" providerId="ADAL" clId="{83172D99-B229-4DEC-8D51-D369374C12C0}" dt="2023-08-22T16:14:30.261" v="1538" actId="20577"/>
        <pc:sldMkLst>
          <pc:docMk/>
          <pc:sldMk cId="4100469926" sldId="464"/>
        </pc:sldMkLst>
        <pc:spChg chg="mod">
          <ac:chgData name="Oumar BOCOUM" userId="29aa77a2-17f9-4eae-9c47-f2a960a280ea" providerId="ADAL" clId="{83172D99-B229-4DEC-8D51-D369374C12C0}" dt="2023-08-22T16:14:30.261" v="1538" actId="20577"/>
          <ac:spMkLst>
            <pc:docMk/>
            <pc:sldMk cId="4100469926" sldId="464"/>
            <ac:spMk id="16" creationId="{5C15BA2A-8EE3-8386-2780-2F8EE3217306}"/>
          </ac:spMkLst>
        </pc:spChg>
      </pc:sldChg>
      <pc:sldChg chg="modSp">
        <pc:chgData name="Oumar BOCOUM" userId="29aa77a2-17f9-4eae-9c47-f2a960a280ea" providerId="ADAL" clId="{83172D99-B229-4DEC-8D51-D369374C12C0}" dt="2023-08-22T15:42:39.966" v="1086"/>
        <pc:sldMkLst>
          <pc:docMk/>
          <pc:sldMk cId="2912476057" sldId="471"/>
        </pc:sldMkLst>
        <pc:graphicFrameChg chg="mod">
          <ac:chgData name="Oumar BOCOUM" userId="29aa77a2-17f9-4eae-9c47-f2a960a280ea" providerId="ADAL" clId="{83172D99-B229-4DEC-8D51-D369374C12C0}" dt="2023-08-22T15:42:39.966" v="1086"/>
          <ac:graphicFrameMkLst>
            <pc:docMk/>
            <pc:sldMk cId="2912476057" sldId="471"/>
            <ac:graphicFrameMk id="2" creationId="{584E1E6C-C8B5-C408-ABDA-718B02795118}"/>
          </ac:graphicFrameMkLst>
        </pc:graphicFrameChg>
      </pc:sldChg>
      <pc:sldChg chg="addSp delSp modSp mod">
        <pc:chgData name="Oumar BOCOUM" userId="29aa77a2-17f9-4eae-9c47-f2a960a280ea" providerId="ADAL" clId="{83172D99-B229-4DEC-8D51-D369374C12C0}" dt="2023-08-22T15:29:44.321" v="1008" actId="14100"/>
        <pc:sldMkLst>
          <pc:docMk/>
          <pc:sldMk cId="3305861708" sldId="473"/>
        </pc:sldMkLst>
        <pc:picChg chg="del mod">
          <ac:chgData name="Oumar BOCOUM" userId="29aa77a2-17f9-4eae-9c47-f2a960a280ea" providerId="ADAL" clId="{83172D99-B229-4DEC-8D51-D369374C12C0}" dt="2023-08-22T14:00:13.894" v="848" actId="478"/>
          <ac:picMkLst>
            <pc:docMk/>
            <pc:sldMk cId="3305861708" sldId="473"/>
            <ac:picMk id="3" creationId="{8A7527B0-E84C-24C6-FFB4-398716247A5E}"/>
          </ac:picMkLst>
        </pc:picChg>
        <pc:picChg chg="add del mod">
          <ac:chgData name="Oumar BOCOUM" userId="29aa77a2-17f9-4eae-9c47-f2a960a280ea" providerId="ADAL" clId="{83172D99-B229-4DEC-8D51-D369374C12C0}" dt="2023-08-22T15:29:39.912" v="1006" actId="478"/>
          <ac:picMkLst>
            <pc:docMk/>
            <pc:sldMk cId="3305861708" sldId="473"/>
            <ac:picMk id="5" creationId="{90E0E97A-790D-F5A0-47BE-CD81ED12CCE5}"/>
          </ac:picMkLst>
        </pc:picChg>
        <pc:picChg chg="add mod">
          <ac:chgData name="Oumar BOCOUM" userId="29aa77a2-17f9-4eae-9c47-f2a960a280ea" providerId="ADAL" clId="{83172D99-B229-4DEC-8D51-D369374C12C0}" dt="2023-08-22T15:29:40.312" v="1007"/>
          <ac:picMkLst>
            <pc:docMk/>
            <pc:sldMk cId="3305861708" sldId="473"/>
            <ac:picMk id="6" creationId="{F39246E3-9C9D-07BA-30B5-A40278B427EC}"/>
          </ac:picMkLst>
        </pc:picChg>
        <pc:picChg chg="mod">
          <ac:chgData name="Oumar BOCOUM" userId="29aa77a2-17f9-4eae-9c47-f2a960a280ea" providerId="ADAL" clId="{83172D99-B229-4DEC-8D51-D369374C12C0}" dt="2023-08-22T15:29:44.321" v="1008" actId="14100"/>
          <ac:picMkLst>
            <pc:docMk/>
            <pc:sldMk cId="3305861708" sldId="473"/>
            <ac:picMk id="10" creationId="{9C5F052F-36F5-E8F1-EB50-9F9839AE90BB}"/>
          </ac:picMkLst>
        </pc:picChg>
      </pc:sldChg>
    </pc:docChg>
  </pc:docChgLst>
  <pc:docChgLst>
    <pc:chgData name="Max-amaury BERTOLI" userId="618a02f9-bdaf-466b-9d2d-6ba08b0e64f9" providerId="ADAL" clId="{83890ADE-E102-4A1A-80CE-1F2565833B0B}"/>
    <pc:docChg chg="undo redo custSel addSld delSld modSld sldOrd modSection">
      <pc:chgData name="Max-amaury BERTOLI" userId="618a02f9-bdaf-466b-9d2d-6ba08b0e64f9" providerId="ADAL" clId="{83890ADE-E102-4A1A-80CE-1F2565833B0B}" dt="2023-08-14T19:20:12.829" v="5412" actId="13926"/>
      <pc:docMkLst>
        <pc:docMk/>
      </pc:docMkLst>
      <pc:sldChg chg="modSp mod">
        <pc:chgData name="Max-amaury BERTOLI" userId="618a02f9-bdaf-466b-9d2d-6ba08b0e64f9" providerId="ADAL" clId="{83890ADE-E102-4A1A-80CE-1F2565833B0B}" dt="2023-08-14T14:31:03.969" v="60" actId="20577"/>
        <pc:sldMkLst>
          <pc:docMk/>
          <pc:sldMk cId="770017188" sldId="256"/>
        </pc:sldMkLst>
        <pc:spChg chg="mod">
          <ac:chgData name="Max-amaury BERTOLI" userId="618a02f9-bdaf-466b-9d2d-6ba08b0e64f9" providerId="ADAL" clId="{83890ADE-E102-4A1A-80CE-1F2565833B0B}" dt="2023-08-14T14:30:50.976" v="24" actId="20577"/>
          <ac:spMkLst>
            <pc:docMk/>
            <pc:sldMk cId="770017188" sldId="256"/>
            <ac:spMk id="4" creationId="{A56498AB-99CA-E139-972F-43195D6274E4}"/>
          </ac:spMkLst>
        </pc:spChg>
        <pc:spChg chg="mod">
          <ac:chgData name="Max-amaury BERTOLI" userId="618a02f9-bdaf-466b-9d2d-6ba08b0e64f9" providerId="ADAL" clId="{83890ADE-E102-4A1A-80CE-1F2565833B0B}" dt="2023-08-14T14:31:03.969" v="60" actId="20577"/>
          <ac:spMkLst>
            <pc:docMk/>
            <pc:sldMk cId="770017188" sldId="256"/>
            <ac:spMk id="5" creationId="{405B4EED-F200-F098-944E-A554638C0380}"/>
          </ac:spMkLst>
        </pc:spChg>
      </pc:sldChg>
      <pc:sldChg chg="modSp mod ord">
        <pc:chgData name="Max-amaury BERTOLI" userId="618a02f9-bdaf-466b-9d2d-6ba08b0e64f9" providerId="ADAL" clId="{83890ADE-E102-4A1A-80CE-1F2565833B0B}" dt="2023-08-14T14:36:35.853" v="114" actId="20577"/>
        <pc:sldMkLst>
          <pc:docMk/>
          <pc:sldMk cId="2117875329" sldId="307"/>
        </pc:sldMkLst>
        <pc:spChg chg="mod">
          <ac:chgData name="Max-amaury BERTOLI" userId="618a02f9-bdaf-466b-9d2d-6ba08b0e64f9" providerId="ADAL" clId="{83890ADE-E102-4A1A-80CE-1F2565833B0B}" dt="2023-08-14T14:36:35.853" v="114" actId="20577"/>
          <ac:spMkLst>
            <pc:docMk/>
            <pc:sldMk cId="2117875329" sldId="307"/>
            <ac:spMk id="4" creationId="{F76A41B0-9939-D9D9-7351-A239CDB06D03}"/>
          </ac:spMkLst>
        </pc:spChg>
      </pc:sldChg>
      <pc:sldChg chg="del ord">
        <pc:chgData name="Max-amaury BERTOLI" userId="618a02f9-bdaf-466b-9d2d-6ba08b0e64f9" providerId="ADAL" clId="{83890ADE-E102-4A1A-80CE-1F2565833B0B}" dt="2023-08-14T14:36:30.632" v="109" actId="47"/>
        <pc:sldMkLst>
          <pc:docMk/>
          <pc:sldMk cId="735876569" sldId="430"/>
        </pc:sldMkLst>
      </pc:sldChg>
      <pc:sldChg chg="del">
        <pc:chgData name="Max-amaury BERTOLI" userId="618a02f9-bdaf-466b-9d2d-6ba08b0e64f9" providerId="ADAL" clId="{83890ADE-E102-4A1A-80CE-1F2565833B0B}" dt="2023-08-14T14:31:48.089" v="107" actId="47"/>
        <pc:sldMkLst>
          <pc:docMk/>
          <pc:sldMk cId="209437416" sldId="435"/>
        </pc:sldMkLst>
      </pc:sldChg>
      <pc:sldChg chg="del">
        <pc:chgData name="Max-amaury BERTOLI" userId="618a02f9-bdaf-466b-9d2d-6ba08b0e64f9" providerId="ADAL" clId="{83890ADE-E102-4A1A-80CE-1F2565833B0B}" dt="2023-08-14T14:31:48.089" v="107" actId="47"/>
        <pc:sldMkLst>
          <pc:docMk/>
          <pc:sldMk cId="1991706196" sldId="436"/>
        </pc:sldMkLst>
      </pc:sldChg>
      <pc:sldChg chg="modSp mod">
        <pc:chgData name="Max-amaury BERTOLI" userId="618a02f9-bdaf-466b-9d2d-6ba08b0e64f9" providerId="ADAL" clId="{83890ADE-E102-4A1A-80CE-1F2565833B0B}" dt="2023-08-14T14:31:31.579" v="102" actId="20577"/>
        <pc:sldMkLst>
          <pc:docMk/>
          <pc:sldMk cId="176451297" sldId="439"/>
        </pc:sldMkLst>
        <pc:spChg chg="mod">
          <ac:chgData name="Max-amaury BERTOLI" userId="618a02f9-bdaf-466b-9d2d-6ba08b0e64f9" providerId="ADAL" clId="{83890ADE-E102-4A1A-80CE-1F2565833B0B}" dt="2023-08-14T14:31:31.579" v="102" actId="20577"/>
          <ac:spMkLst>
            <pc:docMk/>
            <pc:sldMk cId="176451297" sldId="439"/>
            <ac:spMk id="2" creationId="{40C3F3DF-D037-577A-AB2D-84003E342992}"/>
          </ac:spMkLst>
        </pc:spChg>
      </pc:sldChg>
      <pc:sldChg chg="del">
        <pc:chgData name="Max-amaury BERTOLI" userId="618a02f9-bdaf-466b-9d2d-6ba08b0e64f9" providerId="ADAL" clId="{83890ADE-E102-4A1A-80CE-1F2565833B0B}" dt="2023-08-14T14:31:44.537" v="106" actId="47"/>
        <pc:sldMkLst>
          <pc:docMk/>
          <pc:sldMk cId="3942204818" sldId="440"/>
        </pc:sldMkLst>
      </pc:sldChg>
      <pc:sldChg chg="del">
        <pc:chgData name="Max-amaury BERTOLI" userId="618a02f9-bdaf-466b-9d2d-6ba08b0e64f9" providerId="ADAL" clId="{83890ADE-E102-4A1A-80CE-1F2565833B0B}" dt="2023-08-14T14:31:48.089" v="107" actId="47"/>
        <pc:sldMkLst>
          <pc:docMk/>
          <pc:sldMk cId="3323496060" sldId="442"/>
        </pc:sldMkLst>
      </pc:sldChg>
      <pc:sldChg chg="ord">
        <pc:chgData name="Max-amaury BERTOLI" userId="618a02f9-bdaf-466b-9d2d-6ba08b0e64f9" providerId="ADAL" clId="{83890ADE-E102-4A1A-80CE-1F2565833B0B}" dt="2023-08-14T14:31:23.560" v="62"/>
        <pc:sldMkLst>
          <pc:docMk/>
          <pc:sldMk cId="4197703016" sldId="448"/>
        </pc:sldMkLst>
      </pc:sldChg>
      <pc:sldChg chg="modSp add mod">
        <pc:chgData name="Max-amaury BERTOLI" userId="618a02f9-bdaf-466b-9d2d-6ba08b0e64f9" providerId="ADAL" clId="{83890ADE-E102-4A1A-80CE-1F2565833B0B}" dt="2023-08-14T14:36:52.454" v="160" actId="20577"/>
        <pc:sldMkLst>
          <pc:docMk/>
          <pc:sldMk cId="1956611643" sldId="449"/>
        </pc:sldMkLst>
        <pc:spChg chg="mod">
          <ac:chgData name="Max-amaury BERTOLI" userId="618a02f9-bdaf-466b-9d2d-6ba08b0e64f9" providerId="ADAL" clId="{83890ADE-E102-4A1A-80CE-1F2565833B0B}" dt="2023-08-14T14:36:49.324" v="158" actId="20577"/>
          <ac:spMkLst>
            <pc:docMk/>
            <pc:sldMk cId="1956611643" sldId="449"/>
            <ac:spMk id="2" creationId="{40C3F3DF-D037-577A-AB2D-84003E342992}"/>
          </ac:spMkLst>
        </pc:spChg>
        <pc:spChg chg="mod">
          <ac:chgData name="Max-amaury BERTOLI" userId="618a02f9-bdaf-466b-9d2d-6ba08b0e64f9" providerId="ADAL" clId="{83890ADE-E102-4A1A-80CE-1F2565833B0B}" dt="2023-08-14T14:36:52.454" v="160" actId="20577"/>
          <ac:spMkLst>
            <pc:docMk/>
            <pc:sldMk cId="1956611643" sldId="449"/>
            <ac:spMk id="3" creationId="{4F54137F-F707-EC79-A316-5D49B750DD19}"/>
          </ac:spMkLst>
        </pc:spChg>
      </pc:sldChg>
      <pc:sldChg chg="addSp delSp modSp add mod ord delAnim modAnim">
        <pc:chgData name="Max-amaury BERTOLI" userId="618a02f9-bdaf-466b-9d2d-6ba08b0e64f9" providerId="ADAL" clId="{83890ADE-E102-4A1A-80CE-1F2565833B0B}" dt="2023-08-14T15:18:11.974" v="1503" actId="1076"/>
        <pc:sldMkLst>
          <pc:docMk/>
          <pc:sldMk cId="47368086" sldId="450"/>
        </pc:sldMkLst>
        <pc:spChg chg="mod">
          <ac:chgData name="Max-amaury BERTOLI" userId="618a02f9-bdaf-466b-9d2d-6ba08b0e64f9" providerId="ADAL" clId="{83890ADE-E102-4A1A-80CE-1F2565833B0B}" dt="2023-08-14T14:54:20.546" v="860" actId="20577"/>
          <ac:spMkLst>
            <pc:docMk/>
            <pc:sldMk cId="47368086" sldId="450"/>
            <ac:spMk id="4" creationId="{F76A41B0-9939-D9D9-7351-A239CDB06D03}"/>
          </ac:spMkLst>
        </pc:spChg>
        <pc:spChg chg="add del mod">
          <ac:chgData name="Max-amaury BERTOLI" userId="618a02f9-bdaf-466b-9d2d-6ba08b0e64f9" providerId="ADAL" clId="{83890ADE-E102-4A1A-80CE-1F2565833B0B}" dt="2023-08-14T14:50:09.641" v="382" actId="478"/>
          <ac:spMkLst>
            <pc:docMk/>
            <pc:sldMk cId="47368086" sldId="450"/>
            <ac:spMk id="7" creationId="{D8D9129D-4DFC-8C24-171D-0701D4D01FA7}"/>
          </ac:spMkLst>
        </pc:spChg>
        <pc:spChg chg="del mod">
          <ac:chgData name="Max-amaury BERTOLI" userId="618a02f9-bdaf-466b-9d2d-6ba08b0e64f9" providerId="ADAL" clId="{83890ADE-E102-4A1A-80CE-1F2565833B0B}" dt="2023-08-14T14:42:48.116" v="213" actId="478"/>
          <ac:spMkLst>
            <pc:docMk/>
            <pc:sldMk cId="47368086" sldId="450"/>
            <ac:spMk id="10" creationId="{DF328CC4-0579-B3CF-7F8A-ADC90BA6C6AF}"/>
          </ac:spMkLst>
        </pc:spChg>
        <pc:spChg chg="del mod">
          <ac:chgData name="Max-amaury BERTOLI" userId="618a02f9-bdaf-466b-9d2d-6ba08b0e64f9" providerId="ADAL" clId="{83890ADE-E102-4A1A-80CE-1F2565833B0B}" dt="2023-08-14T14:50:23.939" v="401" actId="478"/>
          <ac:spMkLst>
            <pc:docMk/>
            <pc:sldMk cId="47368086" sldId="450"/>
            <ac:spMk id="12" creationId="{9087533E-0780-8743-D7EA-EF67A5158EF7}"/>
          </ac:spMkLst>
        </pc:spChg>
        <pc:spChg chg="add mod">
          <ac:chgData name="Max-amaury BERTOLI" userId="618a02f9-bdaf-466b-9d2d-6ba08b0e64f9" providerId="ADAL" clId="{83890ADE-E102-4A1A-80CE-1F2565833B0B}" dt="2023-08-14T15:00:19.830" v="1031" actId="1076"/>
          <ac:spMkLst>
            <pc:docMk/>
            <pc:sldMk cId="47368086" sldId="450"/>
            <ac:spMk id="16" creationId="{79AFF2F6-4D69-2434-7537-55A477EFA102}"/>
          </ac:spMkLst>
        </pc:spChg>
        <pc:spChg chg="add mod">
          <ac:chgData name="Max-amaury BERTOLI" userId="618a02f9-bdaf-466b-9d2d-6ba08b0e64f9" providerId="ADAL" clId="{83890ADE-E102-4A1A-80CE-1F2565833B0B}" dt="2023-08-14T14:51:02.323" v="426" actId="1076"/>
          <ac:spMkLst>
            <pc:docMk/>
            <pc:sldMk cId="47368086" sldId="450"/>
            <ac:spMk id="17" creationId="{B47B5151-BECD-9000-670C-2709CC1E1392}"/>
          </ac:spMkLst>
        </pc:spChg>
        <pc:spChg chg="add mod">
          <ac:chgData name="Max-amaury BERTOLI" userId="618a02f9-bdaf-466b-9d2d-6ba08b0e64f9" providerId="ADAL" clId="{83890ADE-E102-4A1A-80CE-1F2565833B0B}" dt="2023-08-14T14:53:34.781" v="838" actId="1076"/>
          <ac:spMkLst>
            <pc:docMk/>
            <pc:sldMk cId="47368086" sldId="450"/>
            <ac:spMk id="18" creationId="{14504E20-44DD-A7D0-2382-BDFECAEB61F2}"/>
          </ac:spMkLst>
        </pc:spChg>
        <pc:spChg chg="add mod">
          <ac:chgData name="Max-amaury BERTOLI" userId="618a02f9-bdaf-466b-9d2d-6ba08b0e64f9" providerId="ADAL" clId="{83890ADE-E102-4A1A-80CE-1F2565833B0B}" dt="2023-08-14T15:00:23.743" v="1032" actId="1076"/>
          <ac:spMkLst>
            <pc:docMk/>
            <pc:sldMk cId="47368086" sldId="450"/>
            <ac:spMk id="23" creationId="{F9672FA2-BC76-CA9B-E158-A461EF2B5C96}"/>
          </ac:spMkLst>
        </pc:spChg>
        <pc:graphicFrameChg chg="add del">
          <ac:chgData name="Max-amaury BERTOLI" userId="618a02f9-bdaf-466b-9d2d-6ba08b0e64f9" providerId="ADAL" clId="{83890ADE-E102-4A1A-80CE-1F2565833B0B}" dt="2023-08-14T14:40:10.535" v="198" actId="478"/>
          <ac:graphicFrameMkLst>
            <pc:docMk/>
            <pc:sldMk cId="47368086" sldId="450"/>
            <ac:graphicFrameMk id="3" creationId="{B99BA962-B6AF-D832-8F47-1D5B300BAE84}"/>
          </ac:graphicFrameMkLst>
        </pc:graphicFrameChg>
        <pc:picChg chg="add del mod modCrop">
          <ac:chgData name="Max-amaury BERTOLI" userId="618a02f9-bdaf-466b-9d2d-6ba08b0e64f9" providerId="ADAL" clId="{83890ADE-E102-4A1A-80CE-1F2565833B0B}" dt="2023-08-14T14:45:57.741" v="278" actId="478"/>
          <ac:picMkLst>
            <pc:docMk/>
            <pc:sldMk cId="47368086" sldId="450"/>
            <ac:picMk id="6" creationId="{D688BA96-ED85-3A6F-524A-AEC0C10A02F8}"/>
          </ac:picMkLst>
        </pc:picChg>
        <pc:picChg chg="add del mod">
          <ac:chgData name="Max-amaury BERTOLI" userId="618a02f9-bdaf-466b-9d2d-6ba08b0e64f9" providerId="ADAL" clId="{83890ADE-E102-4A1A-80CE-1F2565833B0B}" dt="2023-08-14T14:45:20.758" v="274" actId="478"/>
          <ac:picMkLst>
            <pc:docMk/>
            <pc:sldMk cId="47368086" sldId="450"/>
            <ac:picMk id="9" creationId="{C881255D-CF66-8505-0EC7-D909C5D69227}"/>
          </ac:picMkLst>
        </pc:picChg>
        <pc:picChg chg="add del mod">
          <ac:chgData name="Max-amaury BERTOLI" userId="618a02f9-bdaf-466b-9d2d-6ba08b0e64f9" providerId="ADAL" clId="{83890ADE-E102-4A1A-80CE-1F2565833B0B}" dt="2023-08-14T14:47:02.971" v="282" actId="478"/>
          <ac:picMkLst>
            <pc:docMk/>
            <pc:sldMk cId="47368086" sldId="450"/>
            <ac:picMk id="13" creationId="{F864BE52-E6BE-A237-D0ED-8A6DC6EF0D03}"/>
          </ac:picMkLst>
        </pc:picChg>
        <pc:picChg chg="add del mod modCrop">
          <ac:chgData name="Max-amaury BERTOLI" userId="618a02f9-bdaf-466b-9d2d-6ba08b0e64f9" providerId="ADAL" clId="{83890ADE-E102-4A1A-80CE-1F2565833B0B}" dt="2023-08-14T14:58:32.850" v="873" actId="478"/>
          <ac:picMkLst>
            <pc:docMk/>
            <pc:sldMk cId="47368086" sldId="450"/>
            <ac:picMk id="15" creationId="{215416F9-EE48-A890-C921-768058DD6B28}"/>
          </ac:picMkLst>
        </pc:picChg>
        <pc:picChg chg="add mod modCrop">
          <ac:chgData name="Max-amaury BERTOLI" userId="618a02f9-bdaf-466b-9d2d-6ba08b0e64f9" providerId="ADAL" clId="{83890ADE-E102-4A1A-80CE-1F2565833B0B}" dt="2023-08-14T14:59:06.537" v="880" actId="1076"/>
          <ac:picMkLst>
            <pc:docMk/>
            <pc:sldMk cId="47368086" sldId="450"/>
            <ac:picMk id="22" creationId="{067607C8-CE1A-50D7-7CFA-8599E4E66526}"/>
          </ac:picMkLst>
        </pc:picChg>
        <pc:cxnChg chg="del">
          <ac:chgData name="Max-amaury BERTOLI" userId="618a02f9-bdaf-466b-9d2d-6ba08b0e64f9" providerId="ADAL" clId="{83890ADE-E102-4A1A-80CE-1F2565833B0B}" dt="2023-08-14T14:42:40.988" v="211" actId="478"/>
          <ac:cxnSpMkLst>
            <pc:docMk/>
            <pc:sldMk cId="47368086" sldId="450"/>
            <ac:cxnSpMk id="2" creationId="{82F84FA4-CE41-542F-2862-E28E6B3D9ACB}"/>
          </ac:cxnSpMkLst>
        </pc:cxnChg>
        <pc:cxnChg chg="add mod">
          <ac:chgData name="Max-amaury BERTOLI" userId="618a02f9-bdaf-466b-9d2d-6ba08b0e64f9" providerId="ADAL" clId="{83890ADE-E102-4A1A-80CE-1F2565833B0B}" dt="2023-08-14T15:18:11.974" v="1503" actId="1076"/>
          <ac:cxnSpMkLst>
            <pc:docMk/>
            <pc:sldMk cId="47368086" sldId="450"/>
            <ac:cxnSpMk id="19" creationId="{DEDC2CAB-ED44-D008-0F84-A34D7DF7B0CD}"/>
          </ac:cxnSpMkLst>
        </pc:cxnChg>
      </pc:sldChg>
      <pc:sldChg chg="addSp delSp modSp add mod">
        <pc:chgData name="Max-amaury BERTOLI" userId="618a02f9-bdaf-466b-9d2d-6ba08b0e64f9" providerId="ADAL" clId="{83890ADE-E102-4A1A-80CE-1F2565833B0B}" dt="2023-08-14T19:14:32.765" v="5302" actId="2711"/>
        <pc:sldMkLst>
          <pc:docMk/>
          <pc:sldMk cId="1084595414" sldId="451"/>
        </pc:sldMkLst>
        <pc:spChg chg="mod">
          <ac:chgData name="Max-amaury BERTOLI" userId="618a02f9-bdaf-466b-9d2d-6ba08b0e64f9" providerId="ADAL" clId="{83890ADE-E102-4A1A-80CE-1F2565833B0B}" dt="2023-08-14T15:58:50.816" v="1831" actId="20577"/>
          <ac:spMkLst>
            <pc:docMk/>
            <pc:sldMk cId="1084595414" sldId="451"/>
            <ac:spMk id="4" creationId="{F76A41B0-9939-D9D9-7351-A239CDB06D03}"/>
          </ac:spMkLst>
        </pc:spChg>
        <pc:spChg chg="mod">
          <ac:chgData name="Max-amaury BERTOLI" userId="618a02f9-bdaf-466b-9d2d-6ba08b0e64f9" providerId="ADAL" clId="{83890ADE-E102-4A1A-80CE-1F2565833B0B}" dt="2023-08-14T19:14:28.367" v="5301" actId="2711"/>
          <ac:spMkLst>
            <pc:docMk/>
            <pc:sldMk cId="1084595414" sldId="451"/>
            <ac:spMk id="12" creationId="{9087533E-0780-8743-D7EA-EF67A5158EF7}"/>
          </ac:spMkLst>
        </pc:spChg>
        <pc:spChg chg="add mod">
          <ac:chgData name="Max-amaury BERTOLI" userId="618a02f9-bdaf-466b-9d2d-6ba08b0e64f9" providerId="ADAL" clId="{83890ADE-E102-4A1A-80CE-1F2565833B0B}" dt="2023-08-14T19:14:32.765" v="5302" actId="2711"/>
          <ac:spMkLst>
            <pc:docMk/>
            <pc:sldMk cId="1084595414" sldId="451"/>
            <ac:spMk id="31" creationId="{416AACF3-817D-AC45-EDCE-BE69D05CFE85}"/>
          </ac:spMkLst>
        </pc:spChg>
        <pc:graphicFrameChg chg="add del mod">
          <ac:chgData name="Max-amaury BERTOLI" userId="618a02f9-bdaf-466b-9d2d-6ba08b0e64f9" providerId="ADAL" clId="{83890ADE-E102-4A1A-80CE-1F2565833B0B}" dt="2023-08-14T15:08:43.657" v="1077" actId="478"/>
          <ac:graphicFrameMkLst>
            <pc:docMk/>
            <pc:sldMk cId="1084595414" sldId="451"/>
            <ac:graphicFrameMk id="10" creationId="{5D32F691-B7FF-E3BC-7732-846F411537EB}"/>
          </ac:graphicFrameMkLst>
        </pc:graphicFrameChg>
        <pc:graphicFrameChg chg="add mod">
          <ac:chgData name="Max-amaury BERTOLI" userId="618a02f9-bdaf-466b-9d2d-6ba08b0e64f9" providerId="ADAL" clId="{83890ADE-E102-4A1A-80CE-1F2565833B0B}" dt="2023-08-14T18:05:13.461" v="3441" actId="14100"/>
          <ac:graphicFrameMkLst>
            <pc:docMk/>
            <pc:sldMk cId="1084595414" sldId="451"/>
            <ac:graphicFrameMk id="14" creationId="{0CC6937B-5EFA-BAC2-60D5-37D78DB9756D}"/>
          </ac:graphicFrameMkLst>
        </pc:graphicFrameChg>
        <pc:graphicFrameChg chg="add del mod">
          <ac:chgData name="Max-amaury BERTOLI" userId="618a02f9-bdaf-466b-9d2d-6ba08b0e64f9" providerId="ADAL" clId="{83890ADE-E102-4A1A-80CE-1F2565833B0B}" dt="2023-08-14T15:20:51.476" v="1518" actId="478"/>
          <ac:graphicFrameMkLst>
            <pc:docMk/>
            <pc:sldMk cId="1084595414" sldId="451"/>
            <ac:graphicFrameMk id="18" creationId="{00397D81-C030-B3CD-2B12-3FD6C15EB89A}"/>
          </ac:graphicFrameMkLst>
        </pc:graphicFrameChg>
        <pc:graphicFrameChg chg="add del mod">
          <ac:chgData name="Max-amaury BERTOLI" userId="618a02f9-bdaf-466b-9d2d-6ba08b0e64f9" providerId="ADAL" clId="{83890ADE-E102-4A1A-80CE-1F2565833B0B}" dt="2023-08-14T15:22:56.432" v="1547" actId="21"/>
          <ac:graphicFrameMkLst>
            <pc:docMk/>
            <pc:sldMk cId="1084595414" sldId="451"/>
            <ac:graphicFrameMk id="21" creationId="{E2EA5D53-75B7-2A3A-C487-430566C93FCD}"/>
          </ac:graphicFrameMkLst>
        </pc:graphicFrameChg>
        <pc:graphicFrameChg chg="add mod">
          <ac:chgData name="Max-amaury BERTOLI" userId="618a02f9-bdaf-466b-9d2d-6ba08b0e64f9" providerId="ADAL" clId="{83890ADE-E102-4A1A-80CE-1F2565833B0B}" dt="2023-08-14T18:50:12.932" v="4478" actId="255"/>
          <ac:graphicFrameMkLst>
            <pc:docMk/>
            <pc:sldMk cId="1084595414" sldId="451"/>
            <ac:graphicFrameMk id="27" creationId="{211419FF-B9D3-A68F-2F47-15D7D5F4E0FC}"/>
          </ac:graphicFrameMkLst>
        </pc:graphicFrameChg>
        <pc:picChg chg="add del">
          <ac:chgData name="Max-amaury BERTOLI" userId="618a02f9-bdaf-466b-9d2d-6ba08b0e64f9" providerId="ADAL" clId="{83890ADE-E102-4A1A-80CE-1F2565833B0B}" dt="2023-08-14T14:57:06.297" v="872" actId="478"/>
          <ac:picMkLst>
            <pc:docMk/>
            <pc:sldMk cId="1084595414" sldId="451"/>
            <ac:picMk id="3" creationId="{FAB3C1B2-2628-852E-5311-4E7F68FBF35C}"/>
          </ac:picMkLst>
        </pc:picChg>
        <pc:picChg chg="del">
          <ac:chgData name="Max-amaury BERTOLI" userId="618a02f9-bdaf-466b-9d2d-6ba08b0e64f9" providerId="ADAL" clId="{83890ADE-E102-4A1A-80CE-1F2565833B0B}" dt="2023-08-14T14:43:44.508" v="215" actId="478"/>
          <ac:picMkLst>
            <pc:docMk/>
            <pc:sldMk cId="1084595414" sldId="451"/>
            <ac:picMk id="6" creationId="{D688BA96-ED85-3A6F-524A-AEC0C10A02F8}"/>
          </ac:picMkLst>
        </pc:picChg>
        <pc:cxnChg chg="add del mod">
          <ac:chgData name="Max-amaury BERTOLI" userId="618a02f9-bdaf-466b-9d2d-6ba08b0e64f9" providerId="ADAL" clId="{83890ADE-E102-4A1A-80CE-1F2565833B0B}" dt="2023-08-14T15:23:30.974" v="1561" actId="21"/>
          <ac:cxnSpMkLst>
            <pc:docMk/>
            <pc:sldMk cId="1084595414" sldId="451"/>
            <ac:cxnSpMk id="15" creationId="{6C829DF4-FEDE-5D80-FE2B-81E98304806B}"/>
          </ac:cxnSpMkLst>
        </pc:cxnChg>
        <pc:cxnChg chg="add mod">
          <ac:chgData name="Max-amaury BERTOLI" userId="618a02f9-bdaf-466b-9d2d-6ba08b0e64f9" providerId="ADAL" clId="{83890ADE-E102-4A1A-80CE-1F2565833B0B}" dt="2023-08-14T18:37:01.812" v="4123" actId="14100"/>
          <ac:cxnSpMkLst>
            <pc:docMk/>
            <pc:sldMk cId="1084595414" sldId="451"/>
            <ac:cxnSpMk id="22" creationId="{08B9C4FC-A7D3-E55E-876C-071631925BC6}"/>
          </ac:cxnSpMkLst>
        </pc:cxnChg>
        <pc:cxnChg chg="add mod">
          <ac:chgData name="Max-amaury BERTOLI" userId="618a02f9-bdaf-466b-9d2d-6ba08b0e64f9" providerId="ADAL" clId="{83890ADE-E102-4A1A-80CE-1F2565833B0B}" dt="2023-08-14T18:36:47.037" v="4120" actId="1076"/>
          <ac:cxnSpMkLst>
            <pc:docMk/>
            <pc:sldMk cId="1084595414" sldId="451"/>
            <ac:cxnSpMk id="23" creationId="{679FC3A0-2BDA-FC56-D819-CC22F55B458F}"/>
          </ac:cxnSpMkLst>
        </pc:cxnChg>
        <pc:cxnChg chg="add mod">
          <ac:chgData name="Max-amaury BERTOLI" userId="618a02f9-bdaf-466b-9d2d-6ba08b0e64f9" providerId="ADAL" clId="{83890ADE-E102-4A1A-80CE-1F2565833B0B}" dt="2023-08-14T18:05:02.079" v="3438" actId="1076"/>
          <ac:cxnSpMkLst>
            <pc:docMk/>
            <pc:sldMk cId="1084595414" sldId="451"/>
            <ac:cxnSpMk id="28" creationId="{C2BCA4F5-743F-8823-75D5-4D91D19598D6}"/>
          </ac:cxnSpMkLst>
        </pc:cxnChg>
      </pc:sldChg>
      <pc:sldChg chg="del">
        <pc:chgData name="Max-amaury BERTOLI" userId="618a02f9-bdaf-466b-9d2d-6ba08b0e64f9" providerId="ADAL" clId="{83890ADE-E102-4A1A-80CE-1F2565833B0B}" dt="2023-08-14T14:31:48.089" v="107" actId="47"/>
        <pc:sldMkLst>
          <pc:docMk/>
          <pc:sldMk cId="1685544077" sldId="452"/>
        </pc:sldMkLst>
      </pc:sldChg>
      <pc:sldChg chg="addSp delSp modSp add mod ord">
        <pc:chgData name="Max-amaury BERTOLI" userId="618a02f9-bdaf-466b-9d2d-6ba08b0e64f9" providerId="ADAL" clId="{83890ADE-E102-4A1A-80CE-1F2565833B0B}" dt="2023-08-14T18:46:46.964" v="4475" actId="1076"/>
        <pc:sldMkLst>
          <pc:docMk/>
          <pc:sldMk cId="4212035205" sldId="452"/>
        </pc:sldMkLst>
        <pc:spChg chg="mod">
          <ac:chgData name="Max-amaury BERTOLI" userId="618a02f9-bdaf-466b-9d2d-6ba08b0e64f9" providerId="ADAL" clId="{83890ADE-E102-4A1A-80CE-1F2565833B0B}" dt="2023-08-14T18:46:39.217" v="4474" actId="14100"/>
          <ac:spMkLst>
            <pc:docMk/>
            <pc:sldMk cId="4212035205" sldId="452"/>
            <ac:spMk id="4" creationId="{F76A41B0-9939-D9D9-7351-A239CDB06D03}"/>
          </ac:spMkLst>
        </pc:spChg>
        <pc:picChg chg="add del mod">
          <ac:chgData name="Max-amaury BERTOLI" userId="618a02f9-bdaf-466b-9d2d-6ba08b0e64f9" providerId="ADAL" clId="{83890ADE-E102-4A1A-80CE-1F2565833B0B}" dt="2023-08-14T14:55:36.136" v="861" actId="478"/>
          <ac:picMkLst>
            <pc:docMk/>
            <pc:sldMk cId="4212035205" sldId="452"/>
            <ac:picMk id="3" creationId="{650D484B-919B-8511-FB9C-EA3C3E77208C}"/>
          </ac:picMkLst>
        </pc:picChg>
        <pc:picChg chg="add del mod modCrop">
          <ac:chgData name="Max-amaury BERTOLI" userId="618a02f9-bdaf-466b-9d2d-6ba08b0e64f9" providerId="ADAL" clId="{83890ADE-E102-4A1A-80CE-1F2565833B0B}" dt="2023-08-14T15:04:22.915" v="1033" actId="478"/>
          <ac:picMkLst>
            <pc:docMk/>
            <pc:sldMk cId="4212035205" sldId="452"/>
            <ac:picMk id="6" creationId="{C1A338CC-5167-335A-8386-8031B280E58F}"/>
          </ac:picMkLst>
        </pc:picChg>
        <pc:picChg chg="add del mod modCrop">
          <ac:chgData name="Max-amaury BERTOLI" userId="618a02f9-bdaf-466b-9d2d-6ba08b0e64f9" providerId="ADAL" clId="{83890ADE-E102-4A1A-80CE-1F2565833B0B}" dt="2023-08-14T15:50:49.538" v="1673" actId="478"/>
          <ac:picMkLst>
            <pc:docMk/>
            <pc:sldMk cId="4212035205" sldId="452"/>
            <ac:picMk id="9" creationId="{C7386802-2B78-34BE-496D-310857797DE0}"/>
          </ac:picMkLst>
        </pc:picChg>
        <pc:picChg chg="add mod">
          <ac:chgData name="Max-amaury BERTOLI" userId="618a02f9-bdaf-466b-9d2d-6ba08b0e64f9" providerId="ADAL" clId="{83890ADE-E102-4A1A-80CE-1F2565833B0B}" dt="2023-08-14T18:46:46.964" v="4475" actId="1076"/>
          <ac:picMkLst>
            <pc:docMk/>
            <pc:sldMk cId="4212035205" sldId="452"/>
            <ac:picMk id="11" creationId="{5F482D8C-0481-9952-28CF-B9B521FB9524}"/>
          </ac:picMkLst>
        </pc:picChg>
        <pc:picChg chg="del">
          <ac:chgData name="Max-amaury BERTOLI" userId="618a02f9-bdaf-466b-9d2d-6ba08b0e64f9" providerId="ADAL" clId="{83890ADE-E102-4A1A-80CE-1F2565833B0B}" dt="2023-08-14T14:48:04.111" v="348" actId="478"/>
          <ac:picMkLst>
            <pc:docMk/>
            <pc:sldMk cId="4212035205" sldId="452"/>
            <ac:picMk id="15" creationId="{215416F9-EE48-A890-C921-768058DD6B28}"/>
          </ac:picMkLst>
        </pc:picChg>
      </pc:sldChg>
      <pc:sldChg chg="modSp add mod">
        <pc:chgData name="Max-amaury BERTOLI" userId="618a02f9-bdaf-466b-9d2d-6ba08b0e64f9" providerId="ADAL" clId="{83890ADE-E102-4A1A-80CE-1F2565833B0B}" dt="2023-08-14T15:06:05.699" v="1071" actId="20577"/>
        <pc:sldMkLst>
          <pc:docMk/>
          <pc:sldMk cId="1831402861" sldId="453"/>
        </pc:sldMkLst>
        <pc:spChg chg="mod">
          <ac:chgData name="Max-amaury BERTOLI" userId="618a02f9-bdaf-466b-9d2d-6ba08b0e64f9" providerId="ADAL" clId="{83890ADE-E102-4A1A-80CE-1F2565833B0B}" dt="2023-08-14T15:06:05.699" v="1071" actId="20577"/>
          <ac:spMkLst>
            <pc:docMk/>
            <pc:sldMk cId="1831402861" sldId="453"/>
            <ac:spMk id="2" creationId="{40C3F3DF-D037-577A-AB2D-84003E342992}"/>
          </ac:spMkLst>
        </pc:spChg>
      </pc:sldChg>
      <pc:sldChg chg="del">
        <pc:chgData name="Max-amaury BERTOLI" userId="618a02f9-bdaf-466b-9d2d-6ba08b0e64f9" providerId="ADAL" clId="{83890ADE-E102-4A1A-80CE-1F2565833B0B}" dt="2023-08-14T14:31:43.410" v="105" actId="47"/>
        <pc:sldMkLst>
          <pc:docMk/>
          <pc:sldMk cId="3340412963" sldId="453"/>
        </pc:sldMkLst>
      </pc:sldChg>
      <pc:sldChg chg="del">
        <pc:chgData name="Max-amaury BERTOLI" userId="618a02f9-bdaf-466b-9d2d-6ba08b0e64f9" providerId="ADAL" clId="{83890ADE-E102-4A1A-80CE-1F2565833B0B}" dt="2023-08-14T14:31:43.410" v="105" actId="47"/>
        <pc:sldMkLst>
          <pc:docMk/>
          <pc:sldMk cId="938819621" sldId="454"/>
        </pc:sldMkLst>
      </pc:sldChg>
      <pc:sldChg chg="addSp delSp modSp add mod">
        <pc:chgData name="Max-amaury BERTOLI" userId="618a02f9-bdaf-466b-9d2d-6ba08b0e64f9" providerId="ADAL" clId="{83890ADE-E102-4A1A-80CE-1F2565833B0B}" dt="2023-08-14T19:14:21.757" v="5300" actId="27636"/>
        <pc:sldMkLst>
          <pc:docMk/>
          <pc:sldMk cId="1700702422" sldId="454"/>
        </pc:sldMkLst>
        <pc:spChg chg="mod">
          <ac:chgData name="Max-amaury BERTOLI" userId="618a02f9-bdaf-466b-9d2d-6ba08b0e64f9" providerId="ADAL" clId="{83890ADE-E102-4A1A-80CE-1F2565833B0B}" dt="2023-08-14T15:58:54.454" v="1839" actId="20577"/>
          <ac:spMkLst>
            <pc:docMk/>
            <pc:sldMk cId="1700702422" sldId="454"/>
            <ac:spMk id="4" creationId="{F76A41B0-9939-D9D9-7351-A239CDB06D03}"/>
          </ac:spMkLst>
        </pc:spChg>
        <pc:spChg chg="add del mod">
          <ac:chgData name="Max-amaury BERTOLI" userId="618a02f9-bdaf-466b-9d2d-6ba08b0e64f9" providerId="ADAL" clId="{83890ADE-E102-4A1A-80CE-1F2565833B0B}" dt="2023-08-14T16:49:08.522" v="2363" actId="478"/>
          <ac:spMkLst>
            <pc:docMk/>
            <pc:sldMk cId="1700702422" sldId="454"/>
            <ac:spMk id="10" creationId="{72A3D7F6-8BCD-BAEA-7D63-691A9AF960EB}"/>
          </ac:spMkLst>
        </pc:spChg>
        <pc:spChg chg="del mod">
          <ac:chgData name="Max-amaury BERTOLI" userId="618a02f9-bdaf-466b-9d2d-6ba08b0e64f9" providerId="ADAL" clId="{83890ADE-E102-4A1A-80CE-1F2565833B0B}" dt="2023-08-14T16:03:44.390" v="1911" actId="478"/>
          <ac:spMkLst>
            <pc:docMk/>
            <pc:sldMk cId="1700702422" sldId="454"/>
            <ac:spMk id="12" creationId="{9087533E-0780-8743-D7EA-EF67A5158EF7}"/>
          </ac:spMkLst>
        </pc:spChg>
        <pc:spChg chg="add mod">
          <ac:chgData name="Max-amaury BERTOLI" userId="618a02f9-bdaf-466b-9d2d-6ba08b0e64f9" providerId="ADAL" clId="{83890ADE-E102-4A1A-80CE-1F2565833B0B}" dt="2023-08-14T19:14:17.917" v="5298" actId="27636"/>
          <ac:spMkLst>
            <pc:docMk/>
            <pc:sldMk cId="1700702422" sldId="454"/>
            <ac:spMk id="16" creationId="{75309159-F1B8-D396-821E-0FE162CE0DF2}"/>
          </ac:spMkLst>
        </pc:spChg>
        <pc:spChg chg="del">
          <ac:chgData name="Max-amaury BERTOLI" userId="618a02f9-bdaf-466b-9d2d-6ba08b0e64f9" providerId="ADAL" clId="{83890ADE-E102-4A1A-80CE-1F2565833B0B}" dt="2023-08-14T16:04:00.015" v="1916" actId="478"/>
          <ac:spMkLst>
            <pc:docMk/>
            <pc:sldMk cId="1700702422" sldId="454"/>
            <ac:spMk id="31" creationId="{416AACF3-817D-AC45-EDCE-BE69D05CFE85}"/>
          </ac:spMkLst>
        </pc:spChg>
        <pc:spChg chg="add mod">
          <ac:chgData name="Max-amaury BERTOLI" userId="618a02f9-bdaf-466b-9d2d-6ba08b0e64f9" providerId="ADAL" clId="{83890ADE-E102-4A1A-80CE-1F2565833B0B}" dt="2023-08-14T19:14:21.757" v="5300" actId="27636"/>
          <ac:spMkLst>
            <pc:docMk/>
            <pc:sldMk cId="1700702422" sldId="454"/>
            <ac:spMk id="36" creationId="{C0229AB2-C1F1-E2F7-8A60-AA4B7DE4C689}"/>
          </ac:spMkLst>
        </pc:spChg>
        <pc:spChg chg="add del mod">
          <ac:chgData name="Max-amaury BERTOLI" userId="618a02f9-bdaf-466b-9d2d-6ba08b0e64f9" providerId="ADAL" clId="{83890ADE-E102-4A1A-80CE-1F2565833B0B}" dt="2023-08-14T16:56:53.808" v="2870" actId="478"/>
          <ac:spMkLst>
            <pc:docMk/>
            <pc:sldMk cId="1700702422" sldId="454"/>
            <ac:spMk id="37" creationId="{185C3CF1-8D2E-56AA-27D2-B1C7198CE7BC}"/>
          </ac:spMkLst>
        </pc:spChg>
        <pc:graphicFrameChg chg="add del">
          <ac:chgData name="Max-amaury BERTOLI" userId="618a02f9-bdaf-466b-9d2d-6ba08b0e64f9" providerId="ADAL" clId="{83890ADE-E102-4A1A-80CE-1F2565833B0B}" dt="2023-08-14T16:30:44.018" v="2083" actId="478"/>
          <ac:graphicFrameMkLst>
            <pc:docMk/>
            <pc:sldMk cId="1700702422" sldId="454"/>
            <ac:graphicFrameMk id="13" creationId="{261CD372-721F-C681-2DFC-18C645427AA6}"/>
          </ac:graphicFrameMkLst>
        </pc:graphicFrameChg>
        <pc:graphicFrameChg chg="add del mod">
          <ac:chgData name="Max-amaury BERTOLI" userId="618a02f9-bdaf-466b-9d2d-6ba08b0e64f9" providerId="ADAL" clId="{83890ADE-E102-4A1A-80CE-1F2565833B0B}" dt="2023-08-14T18:42:26.862" v="4164" actId="692"/>
          <ac:graphicFrameMkLst>
            <pc:docMk/>
            <pc:sldMk cId="1700702422" sldId="454"/>
            <ac:graphicFrameMk id="14" creationId="{0CC6937B-5EFA-BAC2-60D5-37D78DB9756D}"/>
          </ac:graphicFrameMkLst>
        </pc:graphicFrameChg>
        <pc:graphicFrameChg chg="add del">
          <ac:chgData name="Max-amaury BERTOLI" userId="618a02f9-bdaf-466b-9d2d-6ba08b0e64f9" providerId="ADAL" clId="{83890ADE-E102-4A1A-80CE-1F2565833B0B}" dt="2023-08-14T16:30:58.535" v="2085" actId="478"/>
          <ac:graphicFrameMkLst>
            <pc:docMk/>
            <pc:sldMk cId="1700702422" sldId="454"/>
            <ac:graphicFrameMk id="15" creationId="{99EA5505-FB19-BE5C-F35D-7A20DB4F3FD1}"/>
          </ac:graphicFrameMkLst>
        </pc:graphicFrameChg>
        <pc:graphicFrameChg chg="del mod">
          <ac:chgData name="Max-amaury BERTOLI" userId="618a02f9-bdaf-466b-9d2d-6ba08b0e64f9" providerId="ADAL" clId="{83890ADE-E102-4A1A-80CE-1F2565833B0B}" dt="2023-08-14T16:40:23.473" v="2281" actId="478"/>
          <ac:graphicFrameMkLst>
            <pc:docMk/>
            <pc:sldMk cId="1700702422" sldId="454"/>
            <ac:graphicFrameMk id="27" creationId="{211419FF-B9D3-A68F-2F47-15D7D5F4E0FC}"/>
          </ac:graphicFrameMkLst>
        </pc:graphicFrameChg>
        <pc:graphicFrameChg chg="add mod">
          <ac:chgData name="Max-amaury BERTOLI" userId="618a02f9-bdaf-466b-9d2d-6ba08b0e64f9" providerId="ADAL" clId="{83890ADE-E102-4A1A-80CE-1F2565833B0B}" dt="2023-08-14T18:48:40.733" v="4477" actId="255"/>
          <ac:graphicFrameMkLst>
            <pc:docMk/>
            <pc:sldMk cId="1700702422" sldId="454"/>
            <ac:graphicFrameMk id="35" creationId="{F960AC8C-5F8D-A4B9-29AD-72322DF9700F}"/>
          </ac:graphicFrameMkLst>
        </pc:graphicFrameChg>
        <pc:graphicFrameChg chg="add del mod">
          <ac:chgData name="Max-amaury BERTOLI" userId="618a02f9-bdaf-466b-9d2d-6ba08b0e64f9" providerId="ADAL" clId="{83890ADE-E102-4A1A-80CE-1F2565833B0B}" dt="2023-08-14T17:03:26.297" v="3086"/>
          <ac:graphicFrameMkLst>
            <pc:docMk/>
            <pc:sldMk cId="1700702422" sldId="454"/>
            <ac:graphicFrameMk id="39" creationId="{B1ED2A05-3B8E-3378-71CA-AC9D064E14F7}"/>
          </ac:graphicFrameMkLst>
        </pc:graphicFrameChg>
        <pc:picChg chg="add del">
          <ac:chgData name="Max-amaury BERTOLI" userId="618a02f9-bdaf-466b-9d2d-6ba08b0e64f9" providerId="ADAL" clId="{83890ADE-E102-4A1A-80CE-1F2565833B0B}" dt="2023-08-14T16:06:09.612" v="1922" actId="22"/>
          <ac:picMkLst>
            <pc:docMk/>
            <pc:sldMk cId="1700702422" sldId="454"/>
            <ac:picMk id="3" creationId="{A6AD3078-5582-4E40-2556-D124976B11D0}"/>
          </ac:picMkLst>
        </pc:picChg>
        <pc:picChg chg="add del mod modCrop">
          <ac:chgData name="Max-amaury BERTOLI" userId="618a02f9-bdaf-466b-9d2d-6ba08b0e64f9" providerId="ADAL" clId="{83890ADE-E102-4A1A-80CE-1F2565833B0B}" dt="2023-08-14T16:09:43.094" v="1953" actId="478"/>
          <ac:picMkLst>
            <pc:docMk/>
            <pc:sldMk cId="1700702422" sldId="454"/>
            <ac:picMk id="6" creationId="{412E4F37-0674-4C92-19D8-10F9C474B85F}"/>
          </ac:picMkLst>
        </pc:picChg>
        <pc:picChg chg="add del mod">
          <ac:chgData name="Max-amaury BERTOLI" userId="618a02f9-bdaf-466b-9d2d-6ba08b0e64f9" providerId="ADAL" clId="{83890ADE-E102-4A1A-80CE-1F2565833B0B}" dt="2023-08-14T16:49:02.918" v="2361" actId="478"/>
          <ac:picMkLst>
            <pc:docMk/>
            <pc:sldMk cId="1700702422" sldId="454"/>
            <ac:picMk id="8" creationId="{8F20A5D4-DC3F-658B-C637-DA6D64A5B46C}"/>
          </ac:picMkLst>
        </pc:picChg>
        <pc:picChg chg="add del mod">
          <ac:chgData name="Max-amaury BERTOLI" userId="618a02f9-bdaf-466b-9d2d-6ba08b0e64f9" providerId="ADAL" clId="{83890ADE-E102-4A1A-80CE-1F2565833B0B}" dt="2023-08-14T16:46:04.171" v="2333" actId="478"/>
          <ac:picMkLst>
            <pc:docMk/>
            <pc:sldMk cId="1700702422" sldId="454"/>
            <ac:picMk id="29" creationId="{3AF2C923-B93D-FF23-14A3-3C06894AAEFD}"/>
          </ac:picMkLst>
        </pc:picChg>
        <pc:picChg chg="add del mod">
          <ac:chgData name="Max-amaury BERTOLI" userId="618a02f9-bdaf-466b-9d2d-6ba08b0e64f9" providerId="ADAL" clId="{83890ADE-E102-4A1A-80CE-1F2565833B0B}" dt="2023-08-14T16:49:01.672" v="2360" actId="478"/>
          <ac:picMkLst>
            <pc:docMk/>
            <pc:sldMk cId="1700702422" sldId="454"/>
            <ac:picMk id="32" creationId="{D3E3827B-EC2C-98BF-03BD-6CA750415D93}"/>
          </ac:picMkLst>
        </pc:picChg>
        <pc:picChg chg="add del">
          <ac:chgData name="Max-amaury BERTOLI" userId="618a02f9-bdaf-466b-9d2d-6ba08b0e64f9" providerId="ADAL" clId="{83890ADE-E102-4A1A-80CE-1F2565833B0B}" dt="2023-08-14T16:49:13.197" v="2365" actId="478"/>
          <ac:picMkLst>
            <pc:docMk/>
            <pc:sldMk cId="1700702422" sldId="454"/>
            <ac:picMk id="34" creationId="{FECA5B85-6100-3B93-3442-F42695ECBEE9}"/>
          </ac:picMkLst>
        </pc:picChg>
        <pc:cxnChg chg="add mod">
          <ac:chgData name="Max-amaury BERTOLI" userId="618a02f9-bdaf-466b-9d2d-6ba08b0e64f9" providerId="ADAL" clId="{83890ADE-E102-4A1A-80CE-1F2565833B0B}" dt="2023-08-14T18:37:24.381" v="4126" actId="14100"/>
          <ac:cxnSpMkLst>
            <pc:docMk/>
            <pc:sldMk cId="1700702422" sldId="454"/>
            <ac:cxnSpMk id="17" creationId="{8FB0427E-DFB3-1678-8FE9-A18DB102082E}"/>
          </ac:cxnSpMkLst>
        </pc:cxnChg>
        <pc:cxnChg chg="add del mod">
          <ac:chgData name="Max-amaury BERTOLI" userId="618a02f9-bdaf-466b-9d2d-6ba08b0e64f9" providerId="ADAL" clId="{83890ADE-E102-4A1A-80CE-1F2565833B0B}" dt="2023-08-14T16:40:58.378" v="2288" actId="478"/>
          <ac:cxnSpMkLst>
            <pc:docMk/>
            <pc:sldMk cId="1700702422" sldId="454"/>
            <ac:cxnSpMk id="18" creationId="{1BA2A686-6A9B-089B-1126-E78A6458B0E3}"/>
          </ac:cxnSpMkLst>
        </pc:cxnChg>
        <pc:cxnChg chg="add mod">
          <ac:chgData name="Max-amaury BERTOLI" userId="618a02f9-bdaf-466b-9d2d-6ba08b0e64f9" providerId="ADAL" clId="{83890ADE-E102-4A1A-80CE-1F2565833B0B}" dt="2023-08-14T18:37:13.041" v="4124" actId="1076"/>
          <ac:cxnSpMkLst>
            <pc:docMk/>
            <pc:sldMk cId="1700702422" sldId="454"/>
            <ac:cxnSpMk id="19" creationId="{510A53ED-B68B-C458-EE36-5A1A47F4760C}"/>
          </ac:cxnSpMkLst>
        </pc:cxnChg>
        <pc:cxnChg chg="del">
          <ac:chgData name="Max-amaury BERTOLI" userId="618a02f9-bdaf-466b-9d2d-6ba08b0e64f9" providerId="ADAL" clId="{83890ADE-E102-4A1A-80CE-1F2565833B0B}" dt="2023-08-14T16:03:39.364" v="1908" actId="478"/>
          <ac:cxnSpMkLst>
            <pc:docMk/>
            <pc:sldMk cId="1700702422" sldId="454"/>
            <ac:cxnSpMk id="22" creationId="{08B9C4FC-A7D3-E55E-876C-071631925BC6}"/>
          </ac:cxnSpMkLst>
        </pc:cxnChg>
        <pc:cxnChg chg="del">
          <ac:chgData name="Max-amaury BERTOLI" userId="618a02f9-bdaf-466b-9d2d-6ba08b0e64f9" providerId="ADAL" clId="{83890ADE-E102-4A1A-80CE-1F2565833B0B}" dt="2023-08-14T16:03:40.785" v="1909" actId="478"/>
          <ac:cxnSpMkLst>
            <pc:docMk/>
            <pc:sldMk cId="1700702422" sldId="454"/>
            <ac:cxnSpMk id="23" creationId="{679FC3A0-2BDA-FC56-D819-CC22F55B458F}"/>
          </ac:cxnSpMkLst>
        </pc:cxnChg>
        <pc:cxnChg chg="mod">
          <ac:chgData name="Max-amaury BERTOLI" userId="618a02f9-bdaf-466b-9d2d-6ba08b0e64f9" providerId="ADAL" clId="{83890ADE-E102-4A1A-80CE-1F2565833B0B}" dt="2023-08-14T16:55:32.777" v="2764" actId="14100"/>
          <ac:cxnSpMkLst>
            <pc:docMk/>
            <pc:sldMk cId="1700702422" sldId="454"/>
            <ac:cxnSpMk id="28" creationId="{C2BCA4F5-743F-8823-75D5-4D91D19598D6}"/>
          </ac:cxnSpMkLst>
        </pc:cxnChg>
      </pc:sldChg>
      <pc:sldChg chg="add del">
        <pc:chgData name="Max-amaury BERTOLI" userId="618a02f9-bdaf-466b-9d2d-6ba08b0e64f9" providerId="ADAL" clId="{83890ADE-E102-4A1A-80CE-1F2565833B0B}" dt="2023-08-14T15:18:25.482" v="1506" actId="47"/>
        <pc:sldMkLst>
          <pc:docMk/>
          <pc:sldMk cId="1760733373" sldId="454"/>
        </pc:sldMkLst>
      </pc:sldChg>
      <pc:sldChg chg="addSp delSp modSp add del mod">
        <pc:chgData name="Max-amaury BERTOLI" userId="618a02f9-bdaf-466b-9d2d-6ba08b0e64f9" providerId="ADAL" clId="{83890ADE-E102-4A1A-80CE-1F2565833B0B}" dt="2023-08-14T15:58:39.854" v="1822" actId="47"/>
        <pc:sldMkLst>
          <pc:docMk/>
          <pc:sldMk cId="4183965653" sldId="454"/>
        </pc:sldMkLst>
        <pc:spChg chg="add del mod">
          <ac:chgData name="Max-amaury BERTOLI" userId="618a02f9-bdaf-466b-9d2d-6ba08b0e64f9" providerId="ADAL" clId="{83890ADE-E102-4A1A-80CE-1F2565833B0B}" dt="2023-08-14T15:26:13.930" v="1671" actId="21"/>
          <ac:spMkLst>
            <pc:docMk/>
            <pc:sldMk cId="4183965653" sldId="454"/>
            <ac:spMk id="3" creationId="{205A5AA5-E62D-C7A6-CBBA-DB26F9CDCCF9}"/>
          </ac:spMkLst>
        </pc:spChg>
        <pc:graphicFrameChg chg="add mod">
          <ac:chgData name="Max-amaury BERTOLI" userId="618a02f9-bdaf-466b-9d2d-6ba08b0e64f9" providerId="ADAL" clId="{83890ADE-E102-4A1A-80CE-1F2565833B0B}" dt="2023-08-14T15:22:57.616" v="1548"/>
          <ac:graphicFrameMkLst>
            <pc:docMk/>
            <pc:sldMk cId="4183965653" sldId="454"/>
            <ac:graphicFrameMk id="2" creationId="{FF689081-C196-1F9B-6086-B9ECEB00C088}"/>
          </ac:graphicFrameMkLst>
        </pc:graphicFrameChg>
        <pc:graphicFrameChg chg="del">
          <ac:chgData name="Max-amaury BERTOLI" userId="618a02f9-bdaf-466b-9d2d-6ba08b0e64f9" providerId="ADAL" clId="{83890ADE-E102-4A1A-80CE-1F2565833B0B}" dt="2023-08-14T15:22:49.622" v="1544" actId="478"/>
          <ac:graphicFrameMkLst>
            <pc:docMk/>
            <pc:sldMk cId="4183965653" sldId="454"/>
            <ac:graphicFrameMk id="21" creationId="{E2EA5D53-75B7-2A3A-C487-430566C93FCD}"/>
          </ac:graphicFrameMkLst>
        </pc:graphicFrameChg>
      </pc:sldChg>
      <pc:sldChg chg="del">
        <pc:chgData name="Max-amaury BERTOLI" userId="618a02f9-bdaf-466b-9d2d-6ba08b0e64f9" providerId="ADAL" clId="{83890ADE-E102-4A1A-80CE-1F2565833B0B}" dt="2023-08-14T14:31:48.089" v="107" actId="47"/>
        <pc:sldMkLst>
          <pc:docMk/>
          <pc:sldMk cId="980404228" sldId="455"/>
        </pc:sldMkLst>
      </pc:sldChg>
      <pc:sldChg chg="addSp delSp modSp add mod">
        <pc:chgData name="Max-amaury BERTOLI" userId="618a02f9-bdaf-466b-9d2d-6ba08b0e64f9" providerId="ADAL" clId="{83890ADE-E102-4A1A-80CE-1F2565833B0B}" dt="2023-08-14T18:43:19.536" v="4169" actId="108"/>
        <pc:sldMkLst>
          <pc:docMk/>
          <pc:sldMk cId="1413311349" sldId="455"/>
        </pc:sldMkLst>
        <pc:spChg chg="add del mod">
          <ac:chgData name="Max-amaury BERTOLI" userId="618a02f9-bdaf-466b-9d2d-6ba08b0e64f9" providerId="ADAL" clId="{83890ADE-E102-4A1A-80CE-1F2565833B0B}" dt="2023-08-14T16:57:13.478" v="2877" actId="20577"/>
          <ac:spMkLst>
            <pc:docMk/>
            <pc:sldMk cId="1413311349" sldId="455"/>
            <ac:spMk id="4" creationId="{F76A41B0-9939-D9D9-7351-A239CDB06D03}"/>
          </ac:spMkLst>
        </pc:spChg>
        <pc:spChg chg="add del mod">
          <ac:chgData name="Max-amaury BERTOLI" userId="618a02f9-bdaf-466b-9d2d-6ba08b0e64f9" providerId="ADAL" clId="{83890ADE-E102-4A1A-80CE-1F2565833B0B}" dt="2023-08-14T16:30:18.181" v="2072" actId="478"/>
          <ac:spMkLst>
            <pc:docMk/>
            <pc:sldMk cId="1413311349" sldId="455"/>
            <ac:spMk id="5" creationId="{5CA6D06E-2F80-F1FE-C6AD-A3617BE01BE4}"/>
          </ac:spMkLst>
        </pc:spChg>
        <pc:spChg chg="add del">
          <ac:chgData name="Max-amaury BERTOLI" userId="618a02f9-bdaf-466b-9d2d-6ba08b0e64f9" providerId="ADAL" clId="{83890ADE-E102-4A1A-80CE-1F2565833B0B}" dt="2023-08-14T18:07:01.357" v="3459" actId="478"/>
          <ac:spMkLst>
            <pc:docMk/>
            <pc:sldMk cId="1413311349" sldId="455"/>
            <ac:spMk id="10" creationId="{72A3D7F6-8BCD-BAEA-7D63-691A9AF960EB}"/>
          </ac:spMkLst>
        </pc:spChg>
        <pc:spChg chg="add mod">
          <ac:chgData name="Max-amaury BERTOLI" userId="618a02f9-bdaf-466b-9d2d-6ba08b0e64f9" providerId="ADAL" clId="{83890ADE-E102-4A1A-80CE-1F2565833B0B}" dt="2023-08-14T18:43:19.536" v="4169" actId="108"/>
          <ac:spMkLst>
            <pc:docMk/>
            <pc:sldMk cId="1413311349" sldId="455"/>
            <ac:spMk id="16" creationId="{5C15BA2A-8EE3-8386-2780-2F8EE3217306}"/>
          </ac:spMkLst>
        </pc:spChg>
        <pc:graphicFrameChg chg="add del mod">
          <ac:chgData name="Max-amaury BERTOLI" userId="618a02f9-bdaf-466b-9d2d-6ba08b0e64f9" providerId="ADAL" clId="{83890ADE-E102-4A1A-80CE-1F2565833B0B}" dt="2023-08-14T16:30:19.181" v="2074"/>
          <ac:graphicFrameMkLst>
            <pc:docMk/>
            <pc:sldMk cId="1413311349" sldId="455"/>
            <ac:graphicFrameMk id="2" creationId="{94755293-29CE-8DE0-C820-DE6BFD8C884F}"/>
          </ac:graphicFrameMkLst>
        </pc:graphicFrameChg>
        <pc:graphicFrameChg chg="add del mod">
          <ac:chgData name="Max-amaury BERTOLI" userId="618a02f9-bdaf-466b-9d2d-6ba08b0e64f9" providerId="ADAL" clId="{83890ADE-E102-4A1A-80CE-1F2565833B0B}" dt="2023-08-14T18:27:01.017" v="3644" actId="113"/>
          <ac:graphicFrameMkLst>
            <pc:docMk/>
            <pc:sldMk cId="1413311349" sldId="455"/>
            <ac:graphicFrameMk id="6" creationId="{67F97A9F-DC8A-6280-F502-81F20C081218}"/>
          </ac:graphicFrameMkLst>
        </pc:graphicFrameChg>
        <pc:graphicFrameChg chg="add del mod modGraphic">
          <ac:chgData name="Max-amaury BERTOLI" userId="618a02f9-bdaf-466b-9d2d-6ba08b0e64f9" providerId="ADAL" clId="{83890ADE-E102-4A1A-80CE-1F2565833B0B}" dt="2023-08-14T18:18:34.438" v="3553" actId="1032"/>
          <ac:graphicFrameMkLst>
            <pc:docMk/>
            <pc:sldMk cId="1413311349" sldId="455"/>
            <ac:graphicFrameMk id="7" creationId="{1D24C779-76F5-803E-8675-D794FAEF655D}"/>
          </ac:graphicFrameMkLst>
        </pc:graphicFrameChg>
        <pc:graphicFrameChg chg="add del mod">
          <ac:chgData name="Max-amaury BERTOLI" userId="618a02f9-bdaf-466b-9d2d-6ba08b0e64f9" providerId="ADAL" clId="{83890ADE-E102-4A1A-80CE-1F2565833B0B}" dt="2023-08-14T18:21:03.832" v="3575" actId="478"/>
          <ac:graphicFrameMkLst>
            <pc:docMk/>
            <pc:sldMk cId="1413311349" sldId="455"/>
            <ac:graphicFrameMk id="9" creationId="{B1002B62-9D00-6C35-0E24-EFCC77F5670C}"/>
          </ac:graphicFrameMkLst>
        </pc:graphicFrameChg>
        <pc:graphicFrameChg chg="add del mod">
          <ac:chgData name="Max-amaury BERTOLI" userId="618a02f9-bdaf-466b-9d2d-6ba08b0e64f9" providerId="ADAL" clId="{83890ADE-E102-4A1A-80CE-1F2565833B0B}" dt="2023-08-14T18:21:34.864" v="3582" actId="478"/>
          <ac:graphicFrameMkLst>
            <pc:docMk/>
            <pc:sldMk cId="1413311349" sldId="455"/>
            <ac:graphicFrameMk id="11" creationId="{5BE9AE30-6D6E-C135-3E27-E62B3EDC90E1}"/>
          </ac:graphicFrameMkLst>
        </pc:graphicFrameChg>
        <pc:graphicFrameChg chg="add del mod">
          <ac:chgData name="Max-amaury BERTOLI" userId="618a02f9-bdaf-466b-9d2d-6ba08b0e64f9" providerId="ADAL" clId="{83890ADE-E102-4A1A-80CE-1F2565833B0B}" dt="2023-08-14T18:21:34.864" v="3582" actId="478"/>
          <ac:graphicFrameMkLst>
            <pc:docMk/>
            <pc:sldMk cId="1413311349" sldId="455"/>
            <ac:graphicFrameMk id="12" creationId="{5B7023DF-A3D3-6351-527A-A912FBCDA937}"/>
          </ac:graphicFrameMkLst>
        </pc:graphicFrameChg>
        <pc:graphicFrameChg chg="add mod">
          <ac:chgData name="Max-amaury BERTOLI" userId="618a02f9-bdaf-466b-9d2d-6ba08b0e64f9" providerId="ADAL" clId="{83890ADE-E102-4A1A-80CE-1F2565833B0B}" dt="2023-08-14T18:27:21.458" v="3649" actId="113"/>
          <ac:graphicFrameMkLst>
            <pc:docMk/>
            <pc:sldMk cId="1413311349" sldId="455"/>
            <ac:graphicFrameMk id="13" creationId="{D5142666-2100-88F2-4EDF-40978DEAA390}"/>
          </ac:graphicFrameMkLst>
        </pc:graphicFrameChg>
        <pc:graphicFrameChg chg="add del mod">
          <ac:chgData name="Max-amaury BERTOLI" userId="618a02f9-bdaf-466b-9d2d-6ba08b0e64f9" providerId="ADAL" clId="{83890ADE-E102-4A1A-80CE-1F2565833B0B}" dt="2023-08-14T18:27:58.858" v="3655" actId="478"/>
          <ac:graphicFrameMkLst>
            <pc:docMk/>
            <pc:sldMk cId="1413311349" sldId="455"/>
            <ac:graphicFrameMk id="14" creationId="{0CC6937B-5EFA-BAC2-60D5-37D78DB9756D}"/>
          </ac:graphicFrameMkLst>
        </pc:graphicFrameChg>
        <pc:graphicFrameChg chg="add mod">
          <ac:chgData name="Max-amaury BERTOLI" userId="618a02f9-bdaf-466b-9d2d-6ba08b0e64f9" providerId="ADAL" clId="{83890ADE-E102-4A1A-80CE-1F2565833B0B}" dt="2023-08-14T18:27:38.390" v="3654" actId="113"/>
          <ac:graphicFrameMkLst>
            <pc:docMk/>
            <pc:sldMk cId="1413311349" sldId="455"/>
            <ac:graphicFrameMk id="15" creationId="{EC03D0B1-41C1-8E5C-93F9-B1108656E586}"/>
          </ac:graphicFrameMkLst>
        </pc:graphicFrameChg>
        <pc:graphicFrameChg chg="add del">
          <ac:chgData name="Max-amaury BERTOLI" userId="618a02f9-bdaf-466b-9d2d-6ba08b0e64f9" providerId="ADAL" clId="{83890ADE-E102-4A1A-80CE-1F2565833B0B}" dt="2023-08-14T18:07:02.873" v="3460" actId="478"/>
          <ac:graphicFrameMkLst>
            <pc:docMk/>
            <pc:sldMk cId="1413311349" sldId="455"/>
            <ac:graphicFrameMk id="27" creationId="{211419FF-B9D3-A68F-2F47-15D7D5F4E0FC}"/>
          </ac:graphicFrameMkLst>
        </pc:graphicFrameChg>
        <pc:picChg chg="add del">
          <ac:chgData name="Max-amaury BERTOLI" userId="618a02f9-bdaf-466b-9d2d-6ba08b0e64f9" providerId="ADAL" clId="{83890ADE-E102-4A1A-80CE-1F2565833B0B}" dt="2023-08-14T18:06:58.022" v="3458" actId="478"/>
          <ac:picMkLst>
            <pc:docMk/>
            <pc:sldMk cId="1413311349" sldId="455"/>
            <ac:picMk id="8" creationId="{8F20A5D4-DC3F-658B-C637-DA6D64A5B46C}"/>
          </ac:picMkLst>
        </pc:picChg>
        <pc:cxnChg chg="add mod">
          <ac:chgData name="Max-amaury BERTOLI" userId="618a02f9-bdaf-466b-9d2d-6ba08b0e64f9" providerId="ADAL" clId="{83890ADE-E102-4A1A-80CE-1F2565833B0B}" dt="2023-08-14T18:30:30.272" v="3849" actId="14100"/>
          <ac:cxnSpMkLst>
            <pc:docMk/>
            <pc:sldMk cId="1413311349" sldId="455"/>
            <ac:cxnSpMk id="17" creationId="{C7195248-5CDA-B9EB-1B27-1EE25B20110D}"/>
          </ac:cxnSpMkLst>
        </pc:cxnChg>
        <pc:cxnChg chg="add mod">
          <ac:chgData name="Max-amaury BERTOLI" userId="618a02f9-bdaf-466b-9d2d-6ba08b0e64f9" providerId="ADAL" clId="{83890ADE-E102-4A1A-80CE-1F2565833B0B}" dt="2023-08-14T18:31:22.475" v="3858" actId="1076"/>
          <ac:cxnSpMkLst>
            <pc:docMk/>
            <pc:sldMk cId="1413311349" sldId="455"/>
            <ac:cxnSpMk id="19" creationId="{8E22AA69-2E33-878F-79BF-D4F319C7C6AA}"/>
          </ac:cxnSpMkLst>
        </pc:cxnChg>
        <pc:cxnChg chg="add mod">
          <ac:chgData name="Max-amaury BERTOLI" userId="618a02f9-bdaf-466b-9d2d-6ba08b0e64f9" providerId="ADAL" clId="{83890ADE-E102-4A1A-80CE-1F2565833B0B}" dt="2023-08-14T18:36:01.803" v="4105" actId="14100"/>
          <ac:cxnSpMkLst>
            <pc:docMk/>
            <pc:sldMk cId="1413311349" sldId="455"/>
            <ac:cxnSpMk id="20" creationId="{1A3D03A8-600B-95F8-DB6C-8C891B1D9A65}"/>
          </ac:cxnSpMkLst>
        </pc:cxnChg>
        <pc:cxnChg chg="add del">
          <ac:chgData name="Max-amaury BERTOLI" userId="618a02f9-bdaf-466b-9d2d-6ba08b0e64f9" providerId="ADAL" clId="{83890ADE-E102-4A1A-80CE-1F2565833B0B}" dt="2023-08-14T18:07:17.315" v="3461" actId="478"/>
          <ac:cxnSpMkLst>
            <pc:docMk/>
            <pc:sldMk cId="1413311349" sldId="455"/>
            <ac:cxnSpMk id="28" creationId="{C2BCA4F5-743F-8823-75D5-4D91D19598D6}"/>
          </ac:cxnSpMkLst>
        </pc:cxnChg>
      </pc:sldChg>
      <pc:sldChg chg="modSp add mod">
        <pc:chgData name="Max-amaury BERTOLI" userId="618a02f9-bdaf-466b-9d2d-6ba08b0e64f9" providerId="ADAL" clId="{83890ADE-E102-4A1A-80CE-1F2565833B0B}" dt="2023-08-14T18:36:33.584" v="4118" actId="20577"/>
        <pc:sldMkLst>
          <pc:docMk/>
          <pc:sldMk cId="2262045922" sldId="456"/>
        </pc:sldMkLst>
        <pc:spChg chg="mod">
          <ac:chgData name="Max-amaury BERTOLI" userId="618a02f9-bdaf-466b-9d2d-6ba08b0e64f9" providerId="ADAL" clId="{83890ADE-E102-4A1A-80CE-1F2565833B0B}" dt="2023-08-14T18:36:33.584" v="4118" actId="20577"/>
          <ac:spMkLst>
            <pc:docMk/>
            <pc:sldMk cId="2262045922" sldId="456"/>
            <ac:spMk id="2" creationId="{40C3F3DF-D037-577A-AB2D-84003E342992}"/>
          </ac:spMkLst>
        </pc:spChg>
        <pc:spChg chg="mod">
          <ac:chgData name="Max-amaury BERTOLI" userId="618a02f9-bdaf-466b-9d2d-6ba08b0e64f9" providerId="ADAL" clId="{83890ADE-E102-4A1A-80CE-1F2565833B0B}" dt="2023-08-14T18:36:28.267" v="4108" actId="20577"/>
          <ac:spMkLst>
            <pc:docMk/>
            <pc:sldMk cId="2262045922" sldId="456"/>
            <ac:spMk id="3" creationId="{4F54137F-F707-EC79-A316-5D49B750DD19}"/>
          </ac:spMkLst>
        </pc:spChg>
      </pc:sldChg>
      <pc:sldChg chg="add del mod">
        <pc:chgData name="Max-amaury BERTOLI" userId="618a02f9-bdaf-466b-9d2d-6ba08b0e64f9" providerId="ADAL" clId="{83890ADE-E102-4A1A-80CE-1F2565833B0B}" dt="2023-08-14T18:15:04.859" v="3529" actId="2890"/>
        <pc:sldMkLst>
          <pc:docMk/>
          <pc:sldMk cId="3146095555" sldId="456"/>
        </pc:sldMkLst>
      </pc:sldChg>
      <pc:sldChg chg="modSp add mod">
        <pc:chgData name="Max-amaury BERTOLI" userId="618a02f9-bdaf-466b-9d2d-6ba08b0e64f9" providerId="ADAL" clId="{83890ADE-E102-4A1A-80CE-1F2565833B0B}" dt="2023-08-14T19:15:07.872" v="5305" actId="27636"/>
        <pc:sldMkLst>
          <pc:docMk/>
          <pc:sldMk cId="2699094600" sldId="457"/>
        </pc:sldMkLst>
        <pc:spChg chg="mod">
          <ac:chgData name="Max-amaury BERTOLI" userId="618a02f9-bdaf-466b-9d2d-6ba08b0e64f9" providerId="ADAL" clId="{83890ADE-E102-4A1A-80CE-1F2565833B0B}" dt="2023-08-14T18:52:27.352" v="4488" actId="20577"/>
          <ac:spMkLst>
            <pc:docMk/>
            <pc:sldMk cId="2699094600" sldId="457"/>
            <ac:spMk id="4" creationId="{F76A41B0-9939-D9D9-7351-A239CDB06D03}"/>
          </ac:spMkLst>
        </pc:spChg>
        <pc:spChg chg="mod">
          <ac:chgData name="Max-amaury BERTOLI" userId="618a02f9-bdaf-466b-9d2d-6ba08b0e64f9" providerId="ADAL" clId="{83890ADE-E102-4A1A-80CE-1F2565833B0B}" dt="2023-08-14T19:14:03.653" v="5294" actId="27636"/>
          <ac:spMkLst>
            <pc:docMk/>
            <pc:sldMk cId="2699094600" sldId="457"/>
            <ac:spMk id="12" creationId="{9087533E-0780-8743-D7EA-EF67A5158EF7}"/>
          </ac:spMkLst>
        </pc:spChg>
        <pc:spChg chg="mod">
          <ac:chgData name="Max-amaury BERTOLI" userId="618a02f9-bdaf-466b-9d2d-6ba08b0e64f9" providerId="ADAL" clId="{83890ADE-E102-4A1A-80CE-1F2565833B0B}" dt="2023-08-14T19:15:07.872" v="5305" actId="27636"/>
          <ac:spMkLst>
            <pc:docMk/>
            <pc:sldMk cId="2699094600" sldId="457"/>
            <ac:spMk id="31" creationId="{416AACF3-817D-AC45-EDCE-BE69D05CFE85}"/>
          </ac:spMkLst>
        </pc:spChg>
        <pc:graphicFrameChg chg="mod">
          <ac:chgData name="Max-amaury BERTOLI" userId="618a02f9-bdaf-466b-9d2d-6ba08b0e64f9" providerId="ADAL" clId="{83890ADE-E102-4A1A-80CE-1F2565833B0B}" dt="2023-08-14T18:55:13.470" v="4569" actId="20577"/>
          <ac:graphicFrameMkLst>
            <pc:docMk/>
            <pc:sldMk cId="2699094600" sldId="457"/>
            <ac:graphicFrameMk id="14" creationId="{0CC6937B-5EFA-BAC2-60D5-37D78DB9756D}"/>
          </ac:graphicFrameMkLst>
        </pc:graphicFrameChg>
        <pc:graphicFrameChg chg="mod">
          <ac:chgData name="Max-amaury BERTOLI" userId="618a02f9-bdaf-466b-9d2d-6ba08b0e64f9" providerId="ADAL" clId="{83890ADE-E102-4A1A-80CE-1F2565833B0B}" dt="2023-08-14T18:50:32.839" v="4479" actId="255"/>
          <ac:graphicFrameMkLst>
            <pc:docMk/>
            <pc:sldMk cId="2699094600" sldId="457"/>
            <ac:graphicFrameMk id="27" creationId="{211419FF-B9D3-A68F-2F47-15D7D5F4E0FC}"/>
          </ac:graphicFrameMkLst>
        </pc:graphicFrameChg>
      </pc:sldChg>
      <pc:sldChg chg="addSp delSp modSp add mod">
        <pc:chgData name="Max-amaury BERTOLI" userId="618a02f9-bdaf-466b-9d2d-6ba08b0e64f9" providerId="ADAL" clId="{83890ADE-E102-4A1A-80CE-1F2565833B0B}" dt="2023-08-14T19:19:22.115" v="5410" actId="27918"/>
        <pc:sldMkLst>
          <pc:docMk/>
          <pc:sldMk cId="2180107247" sldId="458"/>
        </pc:sldMkLst>
        <pc:spChg chg="mod">
          <ac:chgData name="Max-amaury BERTOLI" userId="618a02f9-bdaf-466b-9d2d-6ba08b0e64f9" providerId="ADAL" clId="{83890ADE-E102-4A1A-80CE-1F2565833B0B}" dt="2023-08-14T19:05:25.097" v="4727" actId="20577"/>
          <ac:spMkLst>
            <pc:docMk/>
            <pc:sldMk cId="2180107247" sldId="458"/>
            <ac:spMk id="4" creationId="{F76A41B0-9939-D9D9-7351-A239CDB06D03}"/>
          </ac:spMkLst>
        </pc:spChg>
        <pc:spChg chg="mod">
          <ac:chgData name="Max-amaury BERTOLI" userId="618a02f9-bdaf-466b-9d2d-6ba08b0e64f9" providerId="ADAL" clId="{83890ADE-E102-4A1A-80CE-1F2565833B0B}" dt="2023-08-14T19:12:22.669" v="5290" actId="2711"/>
          <ac:spMkLst>
            <pc:docMk/>
            <pc:sldMk cId="2180107247" sldId="458"/>
            <ac:spMk id="16" creationId="{75309159-F1B8-D396-821E-0FE162CE0DF2}"/>
          </ac:spMkLst>
        </pc:spChg>
        <pc:spChg chg="mod">
          <ac:chgData name="Max-amaury BERTOLI" userId="618a02f9-bdaf-466b-9d2d-6ba08b0e64f9" providerId="ADAL" clId="{83890ADE-E102-4A1A-80CE-1F2565833B0B}" dt="2023-08-14T19:18:08.502" v="5403" actId="14100"/>
          <ac:spMkLst>
            <pc:docMk/>
            <pc:sldMk cId="2180107247" sldId="458"/>
            <ac:spMk id="36" creationId="{C0229AB2-C1F1-E2F7-8A60-AA4B7DE4C689}"/>
          </ac:spMkLst>
        </pc:spChg>
        <pc:graphicFrameChg chg="add mod">
          <ac:chgData name="Max-amaury BERTOLI" userId="618a02f9-bdaf-466b-9d2d-6ba08b0e64f9" providerId="ADAL" clId="{83890ADE-E102-4A1A-80CE-1F2565833B0B}" dt="2023-08-14T19:19:12.467" v="5408"/>
          <ac:graphicFrameMkLst>
            <pc:docMk/>
            <pc:sldMk cId="2180107247" sldId="458"/>
            <ac:graphicFrameMk id="2" creationId="{31E26DCF-F7E7-8409-98A7-448BB71CCA9F}"/>
          </ac:graphicFrameMkLst>
        </pc:graphicFrameChg>
        <pc:graphicFrameChg chg="del mod">
          <ac:chgData name="Max-amaury BERTOLI" userId="618a02f9-bdaf-466b-9d2d-6ba08b0e64f9" providerId="ADAL" clId="{83890ADE-E102-4A1A-80CE-1F2565833B0B}" dt="2023-08-14T19:14:40.334" v="5303" actId="478"/>
          <ac:graphicFrameMkLst>
            <pc:docMk/>
            <pc:sldMk cId="2180107247" sldId="458"/>
            <ac:graphicFrameMk id="14" creationId="{0CC6937B-5EFA-BAC2-60D5-37D78DB9756D}"/>
          </ac:graphicFrameMkLst>
        </pc:graphicFrameChg>
        <pc:graphicFrameChg chg="mod">
          <ac:chgData name="Max-amaury BERTOLI" userId="618a02f9-bdaf-466b-9d2d-6ba08b0e64f9" providerId="ADAL" clId="{83890ADE-E102-4A1A-80CE-1F2565833B0B}" dt="2023-08-14T19:17:20.406" v="5393" actId="692"/>
          <ac:graphicFrameMkLst>
            <pc:docMk/>
            <pc:sldMk cId="2180107247" sldId="458"/>
            <ac:graphicFrameMk id="35" creationId="{F960AC8C-5F8D-A4B9-29AD-72322DF9700F}"/>
          </ac:graphicFrameMkLst>
        </pc:graphicFrameChg>
      </pc:sldChg>
      <pc:sldChg chg="modSp add mod">
        <pc:chgData name="Max-amaury BERTOLI" userId="618a02f9-bdaf-466b-9d2d-6ba08b0e64f9" providerId="ADAL" clId="{83890ADE-E102-4A1A-80CE-1F2565833B0B}" dt="2023-08-14T19:20:12.829" v="5412" actId="13926"/>
        <pc:sldMkLst>
          <pc:docMk/>
          <pc:sldMk cId="738774468" sldId="459"/>
        </pc:sldMkLst>
        <pc:spChg chg="mod">
          <ac:chgData name="Max-amaury BERTOLI" userId="618a02f9-bdaf-466b-9d2d-6ba08b0e64f9" providerId="ADAL" clId="{83890ADE-E102-4A1A-80CE-1F2565833B0B}" dt="2023-08-14T19:20:12.829" v="5412" actId="13926"/>
          <ac:spMkLst>
            <pc:docMk/>
            <pc:sldMk cId="738774468" sldId="459"/>
            <ac:spMk id="4" creationId="{F76A41B0-9939-D9D9-7351-A239CDB06D03}"/>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atin typeface="+mj-lt"/>
              </a:rPr>
              <a:t>Infrastructures </a:t>
            </a:r>
            <a:r>
              <a:rPr lang="en-US" err="1">
                <a:latin typeface="+mj-lt"/>
              </a:rPr>
              <a:t>évaluées</a:t>
            </a:r>
            <a:r>
              <a:rPr lang="en-US">
                <a:latin typeface="+mj-lt"/>
              </a:rPr>
              <a:t> par type (Château &amp; </a:t>
            </a:r>
            <a:r>
              <a:rPr lang="en-US" err="1">
                <a:latin typeface="+mj-lt"/>
              </a:rPr>
              <a:t>Sosso</a:t>
            </a:r>
            <a:r>
              <a:rPr lang="en-US">
                <a:latin typeface="+mj-lt"/>
              </a:rPr>
              <a:t> </a:t>
            </a:r>
            <a:r>
              <a:rPr lang="en-US" err="1">
                <a:latin typeface="+mj-lt"/>
              </a:rPr>
              <a:t>Koira</a:t>
            </a:r>
            <a:r>
              <a:rPr lang="en-US">
                <a:latin typeface="+mj-lt"/>
              </a:rPr>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pieChart>
        <c:varyColors val="1"/>
        <c:ser>
          <c:idx val="0"/>
          <c:order val="0"/>
          <c:tx>
            <c:strRef>
              <c:f>Sheet1!$B$1</c:f>
              <c:strCache>
                <c:ptCount val="1"/>
                <c:pt idx="0">
                  <c:v>Sales</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5F3-4F4E-BECA-F4876B35A59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2-45F3-4F4E-BECA-F4876B35A59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3-45F3-4F4E-BECA-F4876B35A599}"/>
              </c:ext>
            </c:extLst>
          </c:dPt>
          <c:dPt>
            <c:idx val="3"/>
            <c:bubble3D val="0"/>
            <c:spPr>
              <a:solidFill>
                <a:srgbClr val="58585A"/>
              </a:solidFill>
              <a:ln w="19050">
                <a:solidFill>
                  <a:schemeClr val="lt1"/>
                </a:solidFill>
              </a:ln>
              <a:effectLst/>
            </c:spPr>
            <c:extLst>
              <c:ext xmlns:c16="http://schemas.microsoft.com/office/drawing/2014/chart" uri="{C3380CC4-5D6E-409C-BE32-E72D297353CC}">
                <c16:uniqueId val="{00000004-45F3-4F4E-BECA-F4876B35A599}"/>
              </c:ext>
            </c:extLst>
          </c:dPt>
          <c:dPt>
            <c:idx val="4"/>
            <c:bubble3D val="0"/>
            <c:spPr>
              <a:solidFill>
                <a:srgbClr val="DDDDDE"/>
              </a:solidFill>
              <a:ln w="19050">
                <a:solidFill>
                  <a:schemeClr val="lt1"/>
                </a:solidFill>
              </a:ln>
              <a:effectLst/>
            </c:spPr>
            <c:extLst>
              <c:ext xmlns:c16="http://schemas.microsoft.com/office/drawing/2014/chart" uri="{C3380CC4-5D6E-409C-BE32-E72D297353CC}">
                <c16:uniqueId val="{00000005-45F3-4F4E-BECA-F4876B35A599}"/>
              </c:ext>
            </c:extLst>
          </c:dPt>
          <c:dLbls>
            <c:dLbl>
              <c:idx val="0"/>
              <c:layout>
                <c:manualLayout>
                  <c:x val="4.166677120349422E-2"/>
                  <c:y val="-5.6702410569160193E-2"/>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5.9571131392756695E-2"/>
                      <c:h val="0.10397431495944943"/>
                    </c:manualLayout>
                  </c15:layout>
                </c:ext>
                <c:ext xmlns:c16="http://schemas.microsoft.com/office/drawing/2014/chart" uri="{C3380CC4-5D6E-409C-BE32-E72D297353CC}">
                  <c16:uniqueId val="{00000001-45F3-4F4E-BECA-F4876B35A599}"/>
                </c:ext>
              </c:extLst>
            </c:dLbl>
            <c:dLbl>
              <c:idx val="1"/>
              <c:layout>
                <c:manualLayout>
                  <c:x val="-0.13480425977601071"/>
                  <c:y val="-1.0942444052667662E-16"/>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13591955514787266"/>
                      <c:h val="0.10397431495944943"/>
                    </c:manualLayout>
                  </c15:layout>
                </c:ext>
                <c:ext xmlns:c16="http://schemas.microsoft.com/office/drawing/2014/chart" uri="{C3380CC4-5D6E-409C-BE32-E72D297353CC}">
                  <c16:uniqueId val="{00000002-45F3-4F4E-BECA-F4876B35A599}"/>
                </c:ext>
              </c:extLst>
            </c:dLbl>
            <c:dLbl>
              <c:idx val="2"/>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10894635176443047"/>
                      <c:h val="0.10397431495944943"/>
                    </c:manualLayout>
                  </c15:layout>
                </c:ext>
                <c:ext xmlns:c16="http://schemas.microsoft.com/office/drawing/2014/chart" uri="{C3380CC4-5D6E-409C-BE32-E72D297353CC}">
                  <c16:uniqueId val="{00000003-45F3-4F4E-BECA-F4876B35A599}"/>
                </c:ext>
              </c:extLst>
            </c:dLbl>
            <c:dLbl>
              <c:idx val="3"/>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0.10686301320425576"/>
                      <c:h val="0.10397431495944943"/>
                    </c:manualLayout>
                  </c15:layout>
                </c:ext>
                <c:ext xmlns:c16="http://schemas.microsoft.com/office/drawing/2014/chart" uri="{C3380CC4-5D6E-409C-BE32-E72D297353CC}">
                  <c16:uniqueId val="{00000004-45F3-4F4E-BECA-F4876B35A599}"/>
                </c:ext>
              </c:extLst>
            </c:dLbl>
            <c:dLbl>
              <c:idx val="4"/>
              <c:dLblPos val="outEnd"/>
              <c:showLegendKey val="0"/>
              <c:showVal val="1"/>
              <c:showCatName val="1"/>
              <c:showSerName val="0"/>
              <c:showPercent val="0"/>
              <c:showBubbleSize val="0"/>
              <c:separator>
</c:separator>
              <c:extLst>
                <c:ext xmlns:c15="http://schemas.microsoft.com/office/drawing/2012/chart" uri="{CE6537A1-D6FC-4f65-9D91-7224C49458BB}">
                  <c15:layout>
                    <c:manualLayout>
                      <c:w val="8.3014914156608777E-2"/>
                      <c:h val="0.10397431495944943"/>
                    </c:manualLayout>
                  </c15:layout>
                </c:ext>
                <c:ext xmlns:c16="http://schemas.microsoft.com/office/drawing/2014/chart" uri="{C3380CC4-5D6E-409C-BE32-E72D297353CC}">
                  <c16:uniqueId val="{00000005-45F3-4F4E-BECA-F4876B35A599}"/>
                </c:ext>
              </c:extLst>
            </c:dLbl>
            <c:spPr>
              <a:noFill/>
              <a:ln>
                <a:noFill/>
              </a:ln>
              <a:effectLst/>
            </c:spPr>
            <c:txPr>
              <a:bodyPr rot="0" spcFirstLastPara="1" vertOverflow="overflow" horzOverflow="overflow" vert="horz" wrap="square" lIns="38100" tIns="19050" rIns="38100" bIns="19050" anchor="ctr" anchorCtr="1">
                <a:noAutofit/>
              </a:bodyPr>
              <a:lstStyle/>
              <a:p>
                <a:pPr>
                  <a:defRPr sz="1197"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Eau</c:v>
                </c:pt>
                <c:pt idx="1">
                  <c:v>Education</c:v>
                </c:pt>
                <c:pt idx="2">
                  <c:v>Latrines</c:v>
                </c:pt>
                <c:pt idx="3">
                  <c:v>Marché</c:v>
                </c:pt>
                <c:pt idx="4">
                  <c:v>Santé</c:v>
                </c:pt>
              </c:strCache>
            </c:strRef>
          </c:cat>
          <c:val>
            <c:numRef>
              <c:f>Sheet1!$B$2:$B$6</c:f>
              <c:numCache>
                <c:formatCode>General</c:formatCode>
                <c:ptCount val="5"/>
                <c:pt idx="0">
                  <c:v>22</c:v>
                </c:pt>
                <c:pt idx="1">
                  <c:v>14</c:v>
                </c:pt>
                <c:pt idx="2">
                  <c:v>3</c:v>
                </c:pt>
                <c:pt idx="3">
                  <c:v>3</c:v>
                </c:pt>
                <c:pt idx="4">
                  <c:v>8</c:v>
                </c:pt>
              </c:numCache>
            </c:numRef>
          </c:val>
          <c:extLst>
            <c:ext xmlns:c16="http://schemas.microsoft.com/office/drawing/2014/chart" uri="{C3380CC4-5D6E-409C-BE32-E72D297353CC}">
              <c16:uniqueId val="{00000000-45F3-4F4E-BECA-F4876B35A599}"/>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Roboto Condensed (En-têtes)"/>
                <a:ea typeface="+mn-ea"/>
                <a:cs typeface="+mn-cs"/>
              </a:defRPr>
            </a:pPr>
            <a:r>
              <a:rPr lang="en-US" sz="1600" b="1" i="0" u="none" strike="noStrike" kern="1200" spc="0" baseline="0">
                <a:solidFill>
                  <a:prstClr val="black">
                    <a:lumMod val="65000"/>
                    <a:lumOff val="35000"/>
                  </a:prstClr>
                </a:solidFill>
                <a:latin typeface="Roboto Condensed (En-têtes)"/>
                <a:cs typeface="Segoe UI" panose="020B0502040204020203" pitchFamily="34" charset="0"/>
              </a:rPr>
              <a:t>Type de gestion des latrines</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Roboto Condensed (En-têtes)"/>
              <a:ea typeface="+mn-ea"/>
              <a:cs typeface="+mn-cs"/>
            </a:defRPr>
          </a:pPr>
          <a:endParaRPr lang="en-CH"/>
        </a:p>
      </c:txPr>
    </c:title>
    <c:autoTitleDeleted val="0"/>
    <c:plotArea>
      <c:layout/>
      <c:pieChart>
        <c:varyColors val="1"/>
        <c:ser>
          <c:idx val="0"/>
          <c:order val="0"/>
          <c:tx>
            <c:strRef>
              <c:f>Sheet1!$B$1</c:f>
              <c:strCache>
                <c:ptCount val="1"/>
                <c:pt idx="0">
                  <c:v>Type de gestion</c:v>
                </c:pt>
              </c:strCache>
            </c:strRef>
          </c:tx>
          <c:spPr>
            <a:solidFill>
              <a:srgbClr val="58585A"/>
            </a:solidFill>
          </c:spPr>
          <c:dPt>
            <c:idx val="0"/>
            <c:bubble3D val="0"/>
            <c:spPr>
              <a:solidFill>
                <a:srgbClr val="58585A"/>
              </a:solidFill>
              <a:ln w="19050">
                <a:solidFill>
                  <a:schemeClr val="lt1"/>
                </a:solidFill>
              </a:ln>
              <a:effectLst/>
            </c:spPr>
            <c:extLst>
              <c:ext xmlns:c16="http://schemas.microsoft.com/office/drawing/2014/chart" uri="{C3380CC4-5D6E-409C-BE32-E72D297353CC}">
                <c16:uniqueId val="{00000001-2969-430B-B719-8D5D1285C310}"/>
              </c:ext>
            </c:extLst>
          </c:dPt>
          <c:dPt>
            <c:idx val="1"/>
            <c:bubble3D val="0"/>
            <c:spPr>
              <a:solidFill>
                <a:srgbClr val="EE5859"/>
              </a:solidFill>
              <a:ln w="19050">
                <a:solidFill>
                  <a:schemeClr val="lt1"/>
                </a:solidFill>
              </a:ln>
              <a:effectLst/>
            </c:spPr>
            <c:extLst>
              <c:ext xmlns:c16="http://schemas.microsoft.com/office/drawing/2014/chart" uri="{C3380CC4-5D6E-409C-BE32-E72D297353CC}">
                <c16:uniqueId val="{00000003-89A5-4D81-8531-30024EA716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Géré par un comité de gestion</c:v>
                </c:pt>
                <c:pt idx="1">
                  <c:v>Publique</c:v>
                </c:pt>
              </c:strCache>
            </c:strRef>
          </c:cat>
          <c:val>
            <c:numRef>
              <c:f>Sheet1!$B$2:$B$3</c:f>
              <c:numCache>
                <c:formatCode>General</c:formatCode>
                <c:ptCount val="2"/>
                <c:pt idx="0">
                  <c:v>1</c:v>
                </c:pt>
                <c:pt idx="1">
                  <c:v>2</c:v>
                </c:pt>
              </c:numCache>
            </c:numRef>
          </c:val>
          <c:extLst>
            <c:ext xmlns:c16="http://schemas.microsoft.com/office/drawing/2014/chart" uri="{C3380CC4-5D6E-409C-BE32-E72D297353CC}">
              <c16:uniqueId val="{00000000-2969-430B-B719-8D5D1285C31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latin typeface="+mj-lt"/>
              </a:rPr>
              <a:t>Première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manualLayout>
          <c:layoutTarget val="inner"/>
          <c:xMode val="edge"/>
          <c:yMode val="edge"/>
          <c:x val="0.47526634027538939"/>
          <c:y val="0.51124037822095503"/>
          <c:w val="0.49633992885171951"/>
          <c:h val="0.40989995752966851"/>
        </c:manualLayout>
      </c:layout>
      <c:barChart>
        <c:barDir val="bar"/>
        <c:grouping val="clustered"/>
        <c:varyColors val="0"/>
        <c:ser>
          <c:idx val="0"/>
          <c:order val="0"/>
          <c:tx>
            <c:strRef>
              <c:f>Sheet1!$B$1</c:f>
              <c:strCache>
                <c:ptCount val="1"/>
                <c:pt idx="0">
                  <c:v>Première aide mentionnée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1">
                  <c:v>Des subventions directes (de l'argent)</c:v>
                </c:pt>
              </c:strCache>
            </c:strRef>
          </c:cat>
          <c:val>
            <c:numRef>
              <c:f>Sheet1!$B$2:$B$3</c:f>
              <c:numCache>
                <c:formatCode>General</c:formatCode>
                <c:ptCount val="2"/>
                <c:pt idx="1">
                  <c:v>3</c:v>
                </c:pt>
              </c:numCache>
            </c:numRef>
          </c:val>
          <c:extLst>
            <c:ext xmlns:c16="http://schemas.microsoft.com/office/drawing/2014/chart" uri="{C3380CC4-5D6E-409C-BE32-E72D297353CC}">
              <c16:uniqueId val="{00000000-A3F0-491F-A970-8F658E958C3A}"/>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err="1">
                <a:latin typeface="+mj-lt"/>
              </a:rPr>
              <a:t>Deuxième</a:t>
            </a:r>
            <a:r>
              <a:rPr lang="en-US" sz="1600" b="1">
                <a:latin typeface="+mj-lt"/>
              </a:rPr>
              <a:t>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manualLayout>
          <c:layoutTarget val="inner"/>
          <c:xMode val="edge"/>
          <c:yMode val="edge"/>
          <c:x val="0.36412239710160371"/>
          <c:y val="0.4599529270797672"/>
          <c:w val="0.61771176338855693"/>
          <c:h val="0.52757205467241119"/>
        </c:manualLayout>
      </c:layout>
      <c:barChart>
        <c:barDir val="bar"/>
        <c:grouping val="clustered"/>
        <c:varyColors val="0"/>
        <c:ser>
          <c:idx val="0"/>
          <c:order val="0"/>
          <c:tx>
            <c:strRef>
              <c:f>Sheet1!$B$1</c:f>
              <c:strCache>
                <c:ptCount val="1"/>
                <c:pt idx="0">
                  <c:v>Deuxième aide mentionnée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1">
                  <c:v>Dotation d'équipements de maintenance</c:v>
                </c:pt>
              </c:strCache>
            </c:strRef>
          </c:cat>
          <c:val>
            <c:numRef>
              <c:f>Sheet1!$B$2:$B$3</c:f>
              <c:numCache>
                <c:formatCode>General</c:formatCode>
                <c:ptCount val="2"/>
                <c:pt idx="1">
                  <c:v>3</c:v>
                </c:pt>
              </c:numCache>
            </c:numRef>
          </c:val>
          <c:extLst>
            <c:ext xmlns:c16="http://schemas.microsoft.com/office/drawing/2014/chart" uri="{C3380CC4-5D6E-409C-BE32-E72D297353CC}">
              <c16:uniqueId val="{00000000-49C9-4BBD-BFA8-C24B2ACCDD9A}"/>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600" b="1" baseline="0">
                <a:latin typeface="+mj-lt"/>
                <a:cs typeface="Segoe UI" panose="020B0502040204020203" pitchFamily="34" charset="0"/>
              </a:rPr>
              <a:t>Nombre d’écoles par type</a:t>
            </a:r>
          </a:p>
        </c:rich>
      </c:tx>
      <c:layout>
        <c:manualLayout>
          <c:xMode val="edge"/>
          <c:yMode val="edge"/>
          <c:x val="0.29140655913093733"/>
          <c:y val="6.5379603777973694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Quantité d'école par type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Publique (gouvernement)</c:v>
                </c:pt>
                <c:pt idx="1">
                  <c:v>ONG</c:v>
                </c:pt>
                <c:pt idx="2">
                  <c:v>Formation Professionnelle</c:v>
                </c:pt>
                <c:pt idx="3">
                  <c:v>Ecole franco-arabe</c:v>
                </c:pt>
                <c:pt idx="4">
                  <c:v>Religieuses (hors du système publique)</c:v>
                </c:pt>
                <c:pt idx="5">
                  <c:v>Privée (non religieuse)</c:v>
                </c:pt>
              </c:strCache>
            </c:strRef>
          </c:cat>
          <c:val>
            <c:numRef>
              <c:f>Sheet1!$B$2:$B$7</c:f>
              <c:numCache>
                <c:formatCode>General</c:formatCode>
                <c:ptCount val="6"/>
                <c:pt idx="0">
                  <c:v>1</c:v>
                </c:pt>
                <c:pt idx="1">
                  <c:v>1</c:v>
                </c:pt>
                <c:pt idx="2">
                  <c:v>1</c:v>
                </c:pt>
                <c:pt idx="3">
                  <c:v>2</c:v>
                </c:pt>
                <c:pt idx="4">
                  <c:v>4</c:v>
                </c:pt>
                <c:pt idx="5">
                  <c:v>5</c:v>
                </c:pt>
              </c:numCache>
            </c:numRef>
          </c:val>
          <c:extLst>
            <c:ext xmlns:c16="http://schemas.microsoft.com/office/drawing/2014/chart" uri="{C3380CC4-5D6E-409C-BE32-E72D297353CC}">
              <c16:uniqueId val="{00000000-A580-4F2D-B8D9-819F72023270}"/>
            </c:ext>
          </c:extLst>
        </c:ser>
        <c:dLbls>
          <c:showLegendKey val="0"/>
          <c:showVal val="1"/>
          <c:showCatName val="0"/>
          <c:showSerName val="0"/>
          <c:showPercent val="0"/>
          <c:showBubbleSize val="0"/>
        </c:dLbls>
        <c:gapWidth val="30"/>
        <c:overlap val="-25"/>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latin typeface="+mj-lt"/>
                <a:cs typeface="Segoe UI" panose="020B0502040204020203" pitchFamily="34" charset="0"/>
              </a:rPr>
              <a:t>Type </a:t>
            </a:r>
            <a:r>
              <a:rPr lang="en-US" sz="1600" b="1" err="1">
                <a:latin typeface="+mj-lt"/>
                <a:cs typeface="Segoe UI" panose="020B0502040204020203" pitchFamily="34" charset="0"/>
              </a:rPr>
              <a:t>d’établissement</a:t>
            </a:r>
            <a:endParaRPr lang="en-US" sz="1600" b="1">
              <a:latin typeface="+mj-lt"/>
              <a:cs typeface="Segoe UI" panose="020B0502040204020203" pitchFamily="34" charset="0"/>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Type de gestion</c:v>
                </c:pt>
              </c:strCache>
            </c:strRef>
          </c:tx>
          <c:spPr>
            <a:solidFill>
              <a:schemeClr val="accent1"/>
            </a:solidFill>
            <a:ln w="19050">
              <a:solidFill>
                <a:schemeClr val="lt1"/>
              </a:solidFill>
            </a:ln>
            <a:effectLst/>
          </c:spPr>
          <c:invertIfNegative val="0"/>
          <c:dPt>
            <c:idx val="0"/>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1-2969-430B-B719-8D5D1285C310}"/>
              </c:ext>
            </c:extLst>
          </c:dPt>
          <c:dPt>
            <c:idx val="1"/>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3-89A5-4D81-8531-30024EA7169F}"/>
              </c:ext>
            </c:extLst>
          </c:dPt>
          <c:dPt>
            <c:idx val="2"/>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5-89A5-4D81-8531-30024EA7169F}"/>
              </c:ext>
            </c:extLst>
          </c:dPt>
          <c:dPt>
            <c:idx val="3"/>
            <c:invertIfNegative val="0"/>
            <c:bubble3D val="0"/>
            <c:spPr>
              <a:solidFill>
                <a:schemeClr val="accent1"/>
              </a:solidFill>
              <a:ln w="19050">
                <a:solidFill>
                  <a:schemeClr val="lt1"/>
                </a:solidFill>
              </a:ln>
              <a:effectLst/>
            </c:spPr>
            <c:extLst>
              <c:ext xmlns:c16="http://schemas.microsoft.com/office/drawing/2014/chart" uri="{C3380CC4-5D6E-409C-BE32-E72D297353CC}">
                <c16:uniqueId val="{00000007-89A5-4D81-8531-30024EA7169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Préscolaire</c:v>
                </c:pt>
                <c:pt idx="1">
                  <c:v>Primaire</c:v>
                </c:pt>
                <c:pt idx="2">
                  <c:v>Secondaire</c:v>
                </c:pt>
                <c:pt idx="3">
                  <c:v>Supérieur</c:v>
                </c:pt>
              </c:strCache>
            </c:strRef>
          </c:cat>
          <c:val>
            <c:numRef>
              <c:f>Sheet1!$B$2:$B$5</c:f>
              <c:numCache>
                <c:formatCode>General</c:formatCode>
                <c:ptCount val="4"/>
                <c:pt idx="0">
                  <c:v>13</c:v>
                </c:pt>
                <c:pt idx="1">
                  <c:v>14</c:v>
                </c:pt>
                <c:pt idx="2">
                  <c:v>9</c:v>
                </c:pt>
                <c:pt idx="3">
                  <c:v>2</c:v>
                </c:pt>
              </c:numCache>
            </c:numRef>
          </c:val>
          <c:extLst>
            <c:ext xmlns:c16="http://schemas.microsoft.com/office/drawing/2014/chart" uri="{C3380CC4-5D6E-409C-BE32-E72D297353CC}">
              <c16:uniqueId val="{00000000-2969-430B-B719-8D5D1285C310}"/>
            </c:ext>
          </c:extLst>
        </c:ser>
        <c:dLbls>
          <c:showLegendKey val="0"/>
          <c:showVal val="0"/>
          <c:showCatName val="0"/>
          <c:showSerName val="0"/>
          <c:showPercent val="0"/>
          <c:showBubbleSize val="0"/>
        </c:dLbls>
        <c:gapWidth val="30"/>
        <c:axId val="1457123840"/>
        <c:axId val="1395481040"/>
      </c:barChart>
      <c:valAx>
        <c:axId val="1395481040"/>
        <c:scaling>
          <c:orientation val="minMax"/>
        </c:scaling>
        <c:delete val="1"/>
        <c:axPos val="b"/>
        <c:numFmt formatCode="General" sourceLinked="1"/>
        <c:majorTickMark val="out"/>
        <c:minorTickMark val="none"/>
        <c:tickLblPos val="nextTo"/>
        <c:crossAx val="1457123840"/>
        <c:crosses val="autoZero"/>
        <c:crossBetween val="between"/>
      </c:valAx>
      <c:catAx>
        <c:axId val="1457123840"/>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395481040"/>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t>Contraintes</a:t>
            </a:r>
            <a:r>
              <a:rPr lang="en-US"/>
              <a:t> </a:t>
            </a:r>
            <a:r>
              <a:rPr lang="en-US" err="1"/>
              <a:t>principales</a:t>
            </a:r>
            <a:r>
              <a:rPr lang="en-US" baseline="0"/>
              <a:t> de </a:t>
            </a:r>
            <a:r>
              <a:rPr lang="en-US" baseline="0" err="1"/>
              <a:t>l’établissement</a:t>
            </a:r>
            <a:endParaRPr lang="en-US"/>
          </a:p>
        </c:rich>
      </c:tx>
      <c:layout>
        <c:manualLayout>
          <c:xMode val="edge"/>
          <c:yMode val="edge"/>
          <c:x val="0.11931730129747295"/>
          <c:y val="1.35578708911711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Pas d'accès à l'eau</c:v>
                </c:pt>
                <c:pt idx="1">
                  <c:v>Manque de latrines</c:v>
                </c:pt>
                <c:pt idx="2">
                  <c:v>Manque d'infrastructure</c:v>
                </c:pt>
                <c:pt idx="3">
                  <c:v>Structure endommagée</c:v>
                </c:pt>
                <c:pt idx="4">
                  <c:v>Pas d'électricité</c:v>
                </c:pt>
                <c:pt idx="5">
                  <c:v>Pas suffisamment de mobilier</c:v>
                </c:pt>
                <c:pt idx="6">
                  <c:v>Pas suffisament de matériel éducatifs</c:v>
                </c:pt>
                <c:pt idx="7">
                  <c:v>Manque de ressources financières</c:v>
                </c:pt>
              </c:strCache>
            </c:strRef>
          </c:cat>
          <c:val>
            <c:numRef>
              <c:f>Sheet1!$B$2:$B$9</c:f>
              <c:numCache>
                <c:formatCode>General</c:formatCode>
                <c:ptCount val="8"/>
                <c:pt idx="0">
                  <c:v>4</c:v>
                </c:pt>
                <c:pt idx="1">
                  <c:v>4</c:v>
                </c:pt>
                <c:pt idx="2">
                  <c:v>6</c:v>
                </c:pt>
                <c:pt idx="3">
                  <c:v>7</c:v>
                </c:pt>
                <c:pt idx="4">
                  <c:v>7</c:v>
                </c:pt>
                <c:pt idx="5">
                  <c:v>9</c:v>
                </c:pt>
                <c:pt idx="6">
                  <c:v>10</c:v>
                </c:pt>
                <c:pt idx="7">
                  <c:v>10</c:v>
                </c:pt>
              </c:numCache>
            </c:numRef>
          </c:val>
          <c:extLst>
            <c:ext xmlns:c16="http://schemas.microsoft.com/office/drawing/2014/chart" uri="{C3380CC4-5D6E-409C-BE32-E72D297353CC}">
              <c16:uniqueId val="{00000000-EF2F-4886-837E-EFBEB9AEC5B2}"/>
            </c:ext>
          </c:extLst>
        </c:ser>
        <c:dLbls>
          <c:dLblPos val="outEnd"/>
          <c:showLegendKey val="0"/>
          <c:showVal val="1"/>
          <c:showCatName val="0"/>
          <c:showSerName val="0"/>
          <c:showPercent val="0"/>
          <c:showBubbleSize val="0"/>
        </c:dLbls>
        <c:gapWidth val="30"/>
        <c:axId val="1219403567"/>
        <c:axId val="323030192"/>
      </c:barChart>
      <c:catAx>
        <c:axId val="1219403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323030192"/>
        <c:crosses val="autoZero"/>
        <c:auto val="1"/>
        <c:lblAlgn val="ctr"/>
        <c:lblOffset val="100"/>
        <c:noMultiLvlLbl val="0"/>
      </c:catAx>
      <c:valAx>
        <c:axId val="323030192"/>
        <c:scaling>
          <c:orientation val="minMax"/>
        </c:scaling>
        <c:delete val="1"/>
        <c:axPos val="b"/>
        <c:numFmt formatCode="General" sourceLinked="1"/>
        <c:majorTickMark val="none"/>
        <c:minorTickMark val="none"/>
        <c:tickLblPos val="nextTo"/>
        <c:crossAx val="1219403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latin typeface="+mj-lt"/>
              </a:rPr>
              <a:t>Première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manualLayout>
          <c:layoutTarget val="inner"/>
          <c:xMode val="edge"/>
          <c:yMode val="edge"/>
          <c:x val="0.51350691031278473"/>
          <c:y val="0.16034540604102268"/>
          <c:w val="0.45018321282890067"/>
          <c:h val="0.79414985618939349"/>
        </c:manualLayout>
      </c:layout>
      <c:barChart>
        <c:barDir val="bar"/>
        <c:grouping val="clustered"/>
        <c:varyColors val="0"/>
        <c:ser>
          <c:idx val="0"/>
          <c:order val="0"/>
          <c:tx>
            <c:strRef>
              <c:f>Sheet1!$B$1</c:f>
              <c:strCache>
                <c:ptCount val="1"/>
                <c:pt idx="0">
                  <c:v>Première aide mentionnée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Des subventions directes d'argent</c:v>
                </c:pt>
                <c:pt idx="1">
                  <c:v>Dotations de matériaux de constructions</c:v>
                </c:pt>
                <c:pt idx="2">
                  <c:v>Dotations d'équipements (tableaux, table-bancs, etc.)</c:v>
                </c:pt>
                <c:pt idx="3">
                  <c:v>Réhabilitation des bâtiments et infrastructures (latines, point d'eau)</c:v>
                </c:pt>
              </c:strCache>
            </c:strRef>
          </c:cat>
          <c:val>
            <c:numRef>
              <c:f>Sheet1!$B$2:$B$5</c:f>
              <c:numCache>
                <c:formatCode>General</c:formatCode>
                <c:ptCount val="4"/>
                <c:pt idx="0">
                  <c:v>6</c:v>
                </c:pt>
                <c:pt idx="1">
                  <c:v>4</c:v>
                </c:pt>
                <c:pt idx="2">
                  <c:v>3</c:v>
                </c:pt>
                <c:pt idx="3">
                  <c:v>1</c:v>
                </c:pt>
              </c:numCache>
            </c:numRef>
          </c:val>
          <c:extLst>
            <c:ext xmlns:c16="http://schemas.microsoft.com/office/drawing/2014/chart" uri="{C3380CC4-5D6E-409C-BE32-E72D297353CC}">
              <c16:uniqueId val="{00000000-A3F0-491F-A970-8F658E958C3A}"/>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err="1">
                <a:latin typeface="+mj-lt"/>
              </a:rPr>
              <a:t>Deuxième</a:t>
            </a:r>
            <a:r>
              <a:rPr lang="en-US" sz="1600" b="1">
                <a:latin typeface="+mj-lt"/>
              </a:rPr>
              <a:t>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Deuxième aide mentionnée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Dotations d'équipements (tableaux, table-bancs, etc.)</c:v>
                </c:pt>
                <c:pt idx="1">
                  <c:v>Dotations de matériaux de constructions</c:v>
                </c:pt>
                <c:pt idx="2">
                  <c:v>Réhabilitation des bâtiments et infrastructures (latines, point d'eau)</c:v>
                </c:pt>
                <c:pt idx="3">
                  <c:v>Des subventions directes d'argents</c:v>
                </c:pt>
                <c:pt idx="4">
                  <c:v>Du personnel qualifiés</c:v>
                </c:pt>
              </c:strCache>
            </c:strRef>
          </c:cat>
          <c:val>
            <c:numRef>
              <c:f>Sheet1!$B$2:$B$6</c:f>
              <c:numCache>
                <c:formatCode>General</c:formatCode>
                <c:ptCount val="5"/>
                <c:pt idx="0">
                  <c:v>4</c:v>
                </c:pt>
                <c:pt idx="1">
                  <c:v>3</c:v>
                </c:pt>
                <c:pt idx="2">
                  <c:v>3</c:v>
                </c:pt>
                <c:pt idx="3">
                  <c:v>2</c:v>
                </c:pt>
                <c:pt idx="4">
                  <c:v>2</c:v>
                </c:pt>
              </c:numCache>
            </c:numRef>
          </c:val>
          <c:extLst>
            <c:ext xmlns:c16="http://schemas.microsoft.com/office/drawing/2014/chart" uri="{C3380CC4-5D6E-409C-BE32-E72D297353CC}">
              <c16:uniqueId val="{00000000-49C9-4BBD-BFA8-C24B2ACCDD9A}"/>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err="1">
                <a:latin typeface="+mj-lt"/>
              </a:rPr>
              <a:t>Troisième</a:t>
            </a:r>
            <a:r>
              <a:rPr lang="en-US" sz="1600" b="1">
                <a:latin typeface="+mj-lt"/>
              </a:rPr>
              <a:t>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Troisième aide mentionnée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Dotations d'équipements (tableaux, table-bancs, etc…)</c:v>
                </c:pt>
                <c:pt idx="1">
                  <c:v>Dotation de matériaux de constructions</c:v>
                </c:pt>
                <c:pt idx="2">
                  <c:v>Réhabilitation des bâtimets et infrastructures (latrines, point d'eau)</c:v>
                </c:pt>
                <c:pt idx="3">
                  <c:v>Des formations pour les maîtres-parents</c:v>
                </c:pt>
                <c:pt idx="4">
                  <c:v>Des subventions directes d'argent</c:v>
                </c:pt>
              </c:strCache>
            </c:strRef>
          </c:cat>
          <c:val>
            <c:numRef>
              <c:f>Sheet1!$B$2:$B$6</c:f>
              <c:numCache>
                <c:formatCode>General</c:formatCode>
                <c:ptCount val="5"/>
                <c:pt idx="0">
                  <c:v>5</c:v>
                </c:pt>
                <c:pt idx="1">
                  <c:v>3</c:v>
                </c:pt>
                <c:pt idx="2">
                  <c:v>2</c:v>
                </c:pt>
                <c:pt idx="3">
                  <c:v>1</c:v>
                </c:pt>
                <c:pt idx="4">
                  <c:v>1</c:v>
                </c:pt>
              </c:numCache>
            </c:numRef>
          </c:val>
          <c:extLst>
            <c:ext xmlns:c16="http://schemas.microsoft.com/office/drawing/2014/chart" uri="{C3380CC4-5D6E-409C-BE32-E72D297353CC}">
              <c16:uniqueId val="{00000000-1C06-45C3-A795-29AF048D51BF}"/>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a:t>Type</a:t>
            </a:r>
            <a:r>
              <a:rPr lang="en-US" baseline="0"/>
              <a:t> de </a:t>
            </a:r>
            <a:r>
              <a:rPr lang="en-US" baseline="0" err="1"/>
              <a:t>centres</a:t>
            </a:r>
            <a:r>
              <a:rPr lang="en-US" baseline="0"/>
              <a:t> de </a:t>
            </a:r>
            <a:r>
              <a:rPr lang="en-US" baseline="0" err="1"/>
              <a:t>santé</a:t>
            </a:r>
            <a:endParaRPr lang="en-US" baseline="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en-CH"/>
        </a:p>
      </c:txPr>
    </c:title>
    <c:autoTitleDeleted val="0"/>
    <c:plotArea>
      <c:layout/>
      <c:pieChart>
        <c:varyColors val="1"/>
        <c:ser>
          <c:idx val="0"/>
          <c:order val="0"/>
          <c:tx>
            <c:strRef>
              <c:f>Sheet1!$B$1</c:f>
              <c:strCache>
                <c:ptCount val="1"/>
                <c:pt idx="0">
                  <c:v>Type de gestion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B7-4772-8625-E75B5501B77C}"/>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31B7-4772-8625-E75B5501B77C}"/>
              </c:ext>
            </c:extLst>
          </c:dPt>
          <c:dPt>
            <c:idx val="2"/>
            <c:bubble3D val="0"/>
            <c:spPr>
              <a:solidFill>
                <a:srgbClr val="DDDDDE"/>
              </a:solidFill>
              <a:ln w="19050">
                <a:solidFill>
                  <a:schemeClr val="lt1"/>
                </a:solidFill>
              </a:ln>
              <a:effectLst/>
            </c:spPr>
            <c:extLst>
              <c:ext xmlns:c16="http://schemas.microsoft.com/office/drawing/2014/chart" uri="{C3380CC4-5D6E-409C-BE32-E72D297353CC}">
                <c16:uniqueId val="{00000005-31B7-4772-8625-E75B5501B7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B7-4772-8625-E75B5501B77C}"/>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9510-4924-899C-6C283706A438}"/>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mn-cs"/>
                  </a:defRPr>
                </a:pPr>
                <a:endParaRPr lang="en-CH"/>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Sheet1!$A$2:$A$6</c:f>
              <c:strCache>
                <c:ptCount val="5"/>
                <c:pt idx="0">
                  <c:v>Centre de santé communautaire (CSCOM)</c:v>
                </c:pt>
                <c:pt idx="1">
                  <c:v>Clinique privée</c:v>
                </c:pt>
                <c:pt idx="2">
                  <c:v>Docteur traditionnel / tradipraticien</c:v>
                </c:pt>
                <c:pt idx="3">
                  <c:v>Hôpital de référence</c:v>
                </c:pt>
                <c:pt idx="4">
                  <c:v>Service mobile</c:v>
                </c:pt>
              </c:strCache>
            </c:strRef>
          </c:cat>
          <c:val>
            <c:numRef>
              <c:f>Sheet1!$B$2:$B$6</c:f>
              <c:numCache>
                <c:formatCode>General</c:formatCode>
                <c:ptCount val="5"/>
                <c:pt idx="0">
                  <c:v>2</c:v>
                </c:pt>
                <c:pt idx="1">
                  <c:v>3</c:v>
                </c:pt>
                <c:pt idx="2">
                  <c:v>1</c:v>
                </c:pt>
                <c:pt idx="3">
                  <c:v>1</c:v>
                </c:pt>
                <c:pt idx="4">
                  <c:v>1</c:v>
                </c:pt>
              </c:numCache>
            </c:numRef>
          </c:val>
          <c:extLst>
            <c:ext xmlns:c16="http://schemas.microsoft.com/office/drawing/2014/chart" uri="{C3380CC4-5D6E-409C-BE32-E72D297353CC}">
              <c16:uniqueId val="{00000008-31B7-4772-8625-E75B5501B77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CH"/>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600" b="1">
                <a:latin typeface="+mj-lt"/>
                <a:cs typeface="Segoe UI" panose="020B0502040204020203" pitchFamily="34" charset="0"/>
              </a:rPr>
              <a:t>Nombre de points d'eau par type</a:t>
            </a:r>
          </a:p>
        </c:rich>
      </c:tx>
      <c:layout>
        <c:manualLayout>
          <c:xMode val="edge"/>
          <c:yMode val="edge"/>
          <c:x val="0.15012509219222259"/>
          <c:y val="7.43586428008396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Nombre de points d'eau par type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Forage avec pompes à motricité humaine (PMH)</c:v>
                </c:pt>
                <c:pt idx="1">
                  <c:v>Poste d'eau autonome (Robinet public) / Borne Fontaine</c:v>
                </c:pt>
              </c:strCache>
            </c:strRef>
          </c:cat>
          <c:val>
            <c:numRef>
              <c:f>Sheet1!$B$2:$B$3</c:f>
              <c:numCache>
                <c:formatCode>General</c:formatCode>
                <c:ptCount val="2"/>
                <c:pt idx="0">
                  <c:v>6</c:v>
                </c:pt>
                <c:pt idx="1">
                  <c:v>16</c:v>
                </c:pt>
              </c:numCache>
            </c:numRef>
          </c:val>
          <c:extLst>
            <c:ext xmlns:c16="http://schemas.microsoft.com/office/drawing/2014/chart" uri="{C3380CC4-5D6E-409C-BE32-E72D297353CC}">
              <c16:uniqueId val="{00000000-A580-4F2D-B8D9-819F72023270}"/>
            </c:ext>
          </c:extLst>
        </c:ser>
        <c:dLbls>
          <c:showLegendKey val="0"/>
          <c:showVal val="1"/>
          <c:showCatName val="0"/>
          <c:showSerName val="0"/>
          <c:showPercent val="0"/>
          <c:showBubbleSize val="0"/>
        </c:dLbls>
        <c:gapWidth val="30"/>
        <c:overlap val="-25"/>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err="1">
                <a:latin typeface="+mj-lt"/>
              </a:rPr>
              <a:t>Contraintes</a:t>
            </a:r>
            <a:r>
              <a:rPr lang="en-US">
                <a:latin typeface="+mj-lt"/>
              </a:rPr>
              <a:t> </a:t>
            </a:r>
            <a:r>
              <a:rPr lang="en-US" err="1">
                <a:latin typeface="+mj-lt"/>
              </a:rPr>
              <a:t>principales</a:t>
            </a:r>
            <a:r>
              <a:rPr lang="en-US" baseline="0">
                <a:latin typeface="+mj-lt"/>
              </a:rPr>
              <a:t> de </a:t>
            </a:r>
            <a:r>
              <a:rPr lang="en-US" baseline="0" err="1">
                <a:latin typeface="+mj-lt"/>
              </a:rPr>
              <a:t>l’établissement</a:t>
            </a:r>
            <a:endParaRPr lang="en-US">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Manque de ressources financières</c:v>
                </c:pt>
                <c:pt idx="1">
                  <c:v>Manque d'équipement</c:v>
                </c:pt>
                <c:pt idx="2">
                  <c:v>Manque de médicaments</c:v>
                </c:pt>
                <c:pt idx="3">
                  <c:v>Problèmes d'insécurité</c:v>
                </c:pt>
                <c:pt idx="4">
                  <c:v>Pas d'électricité</c:v>
                </c:pt>
                <c:pt idx="5">
                  <c:v>Pas d'accès l'eau</c:v>
                </c:pt>
                <c:pt idx="6">
                  <c:v>Pas de latrines</c:v>
                </c:pt>
              </c:strCache>
            </c:strRef>
          </c:cat>
          <c:val>
            <c:numRef>
              <c:f>Sheet1!$B$2:$B$8</c:f>
              <c:numCache>
                <c:formatCode>General</c:formatCode>
                <c:ptCount val="7"/>
                <c:pt idx="0">
                  <c:v>4</c:v>
                </c:pt>
                <c:pt idx="1">
                  <c:v>3</c:v>
                </c:pt>
                <c:pt idx="2">
                  <c:v>2</c:v>
                </c:pt>
                <c:pt idx="3">
                  <c:v>3</c:v>
                </c:pt>
                <c:pt idx="4">
                  <c:v>2</c:v>
                </c:pt>
                <c:pt idx="5">
                  <c:v>2</c:v>
                </c:pt>
                <c:pt idx="6">
                  <c:v>2</c:v>
                </c:pt>
              </c:numCache>
            </c:numRef>
          </c:val>
          <c:extLst>
            <c:ext xmlns:c16="http://schemas.microsoft.com/office/drawing/2014/chart" uri="{C3380CC4-5D6E-409C-BE32-E72D297353CC}">
              <c16:uniqueId val="{00000000-B70D-4235-9D84-0658219605D3}"/>
            </c:ext>
          </c:extLst>
        </c:ser>
        <c:dLbls>
          <c:showLegendKey val="0"/>
          <c:showVal val="0"/>
          <c:showCatName val="0"/>
          <c:showSerName val="0"/>
          <c:showPercent val="0"/>
          <c:showBubbleSize val="0"/>
        </c:dLbls>
        <c:gapWidth val="30"/>
        <c:axId val="1219403567"/>
        <c:axId val="323030192"/>
      </c:barChart>
      <c:catAx>
        <c:axId val="1219403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323030192"/>
        <c:crosses val="autoZero"/>
        <c:auto val="1"/>
        <c:lblAlgn val="ctr"/>
        <c:lblOffset val="100"/>
        <c:noMultiLvlLbl val="0"/>
      </c:catAx>
      <c:valAx>
        <c:axId val="323030192"/>
        <c:scaling>
          <c:orientation val="minMax"/>
        </c:scaling>
        <c:delete val="1"/>
        <c:axPos val="b"/>
        <c:numFmt formatCode="General" sourceLinked="1"/>
        <c:majorTickMark val="none"/>
        <c:minorTickMark val="none"/>
        <c:tickLblPos val="nextTo"/>
        <c:crossAx val="1219403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latin typeface="+mj-lt"/>
              </a:rPr>
              <a:t>Première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manualLayout>
          <c:layoutTarget val="inner"/>
          <c:xMode val="edge"/>
          <c:yMode val="edge"/>
          <c:x val="0.51350691031278473"/>
          <c:y val="0.16034540604102268"/>
          <c:w val="0.45018321282890067"/>
          <c:h val="0.79414985618939349"/>
        </c:manualLayout>
      </c:layout>
      <c:barChart>
        <c:barDir val="bar"/>
        <c:grouping val="clustered"/>
        <c:varyColors val="0"/>
        <c:ser>
          <c:idx val="0"/>
          <c:order val="0"/>
          <c:tx>
            <c:strRef>
              <c:f>Sheet1!$B$1</c:f>
              <c:strCache>
                <c:ptCount val="1"/>
                <c:pt idx="0">
                  <c:v>Première aide mentionnée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Dotations de matériaux de réhabilitation</c:v>
                </c:pt>
                <c:pt idx="1">
                  <c:v>Réhabilitation des locaux</c:v>
                </c:pt>
                <c:pt idx="2">
                  <c:v>Des dotations en médicaments</c:v>
                </c:pt>
                <c:pt idx="3">
                  <c:v>Des subventions directes d'argent</c:v>
                </c:pt>
              </c:strCache>
            </c:strRef>
          </c:cat>
          <c:val>
            <c:numRef>
              <c:f>Sheet1!$B$2:$B$5</c:f>
              <c:numCache>
                <c:formatCode>General</c:formatCode>
                <c:ptCount val="4"/>
                <c:pt idx="0">
                  <c:v>3</c:v>
                </c:pt>
                <c:pt idx="1">
                  <c:v>2</c:v>
                </c:pt>
                <c:pt idx="2">
                  <c:v>2</c:v>
                </c:pt>
                <c:pt idx="3">
                  <c:v>1</c:v>
                </c:pt>
              </c:numCache>
            </c:numRef>
          </c:val>
          <c:extLst>
            <c:ext xmlns:c16="http://schemas.microsoft.com/office/drawing/2014/chart" uri="{C3380CC4-5D6E-409C-BE32-E72D297353CC}">
              <c16:uniqueId val="{00000000-A3F0-491F-A970-8F658E958C3A}"/>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err="1">
                <a:latin typeface="+mj-lt"/>
              </a:rPr>
              <a:t>Deuxième</a:t>
            </a:r>
            <a:r>
              <a:rPr lang="en-US" sz="1600" b="1">
                <a:latin typeface="+mj-lt"/>
              </a:rPr>
              <a:t>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Deuxième aide mentionnée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Du personnel qualifié</c:v>
                </c:pt>
                <c:pt idx="1">
                  <c:v>Réhabilitation des locaux</c:v>
                </c:pt>
                <c:pt idx="2">
                  <c:v>Des subventions directes d'argent</c:v>
                </c:pt>
                <c:pt idx="3">
                  <c:v>Dotations de matériaux de réhabilitation</c:v>
                </c:pt>
                <c:pt idx="4">
                  <c:v>Dotations d'équipements médicaux</c:v>
                </c:pt>
              </c:strCache>
            </c:strRef>
          </c:cat>
          <c:val>
            <c:numRef>
              <c:f>Sheet1!$B$2:$B$6</c:f>
              <c:numCache>
                <c:formatCode>General</c:formatCode>
                <c:ptCount val="5"/>
                <c:pt idx="0">
                  <c:v>2</c:v>
                </c:pt>
                <c:pt idx="1">
                  <c:v>2</c:v>
                </c:pt>
                <c:pt idx="2">
                  <c:v>2</c:v>
                </c:pt>
                <c:pt idx="3">
                  <c:v>1</c:v>
                </c:pt>
                <c:pt idx="4">
                  <c:v>1</c:v>
                </c:pt>
              </c:numCache>
            </c:numRef>
          </c:val>
          <c:extLst>
            <c:ext xmlns:c16="http://schemas.microsoft.com/office/drawing/2014/chart" uri="{C3380CC4-5D6E-409C-BE32-E72D297353CC}">
              <c16:uniqueId val="{00000000-49C9-4BBD-BFA8-C24B2ACCDD9A}"/>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dirty="0" err="1">
                <a:latin typeface="+mj-lt"/>
              </a:rPr>
              <a:t>Troisième</a:t>
            </a:r>
            <a:r>
              <a:rPr lang="en-US" sz="1600" b="1" dirty="0">
                <a:latin typeface="+mj-lt"/>
              </a:rPr>
              <a:t> aide </a:t>
            </a:r>
            <a:r>
              <a:rPr lang="en-US" sz="1600" b="1" dirty="0" err="1">
                <a:latin typeface="+mj-lt"/>
              </a:rPr>
              <a:t>mentionnée</a:t>
            </a:r>
            <a:endParaRPr lang="en-US" sz="1600" b="1" dirty="0">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Troisième aide mentionnée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Dotations d'équipements médicaux</c:v>
                </c:pt>
                <c:pt idx="1">
                  <c:v>Des dotations en médicaments</c:v>
                </c:pt>
                <c:pt idx="2">
                  <c:v>Des formations techniques de santé</c:v>
                </c:pt>
                <c:pt idx="3">
                  <c:v>Dotations d'équipements de maintenance</c:v>
                </c:pt>
                <c:pt idx="4">
                  <c:v>Réhabilitation des locaux</c:v>
                </c:pt>
              </c:strCache>
            </c:strRef>
          </c:cat>
          <c:val>
            <c:numRef>
              <c:f>Sheet1!$B$2:$B$6</c:f>
              <c:numCache>
                <c:formatCode>General</c:formatCode>
                <c:ptCount val="5"/>
                <c:pt idx="0">
                  <c:v>4</c:v>
                </c:pt>
                <c:pt idx="1">
                  <c:v>1</c:v>
                </c:pt>
                <c:pt idx="2">
                  <c:v>1</c:v>
                </c:pt>
                <c:pt idx="3">
                  <c:v>1</c:v>
                </c:pt>
                <c:pt idx="4">
                  <c:v>1</c:v>
                </c:pt>
              </c:numCache>
            </c:numRef>
          </c:val>
          <c:extLst>
            <c:ext xmlns:c16="http://schemas.microsoft.com/office/drawing/2014/chart" uri="{C3380CC4-5D6E-409C-BE32-E72D297353CC}">
              <c16:uniqueId val="{00000000-1C06-45C3-A795-29AF048D51BF}"/>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0" spcFirstLastPara="1" vertOverflow="ellipsis" wrap="square" anchor="ctr" anchorCtr="0"/>
          <a:lstStyle/>
          <a:p>
            <a:pPr>
              <a:defRPr sz="1197" b="0" i="0" u="none" strike="noStrike" kern="1200" baseline="0">
                <a:ln>
                  <a:noFill/>
                </a:ln>
                <a:solidFill>
                  <a:schemeClr val="tx1">
                    <a:lumMod val="65000"/>
                    <a:lumOff val="35000"/>
                  </a:schemeClr>
                </a:solidFill>
                <a:latin typeface="+mn-lt"/>
                <a:ea typeface="+mn-ea"/>
                <a:cs typeface="+mn-cs"/>
              </a:defRPr>
            </a:pPr>
            <a:endParaRPr lang="en-CH"/>
          </a:p>
        </c:txPr>
        <c:crossAx val="1592957983"/>
        <c:crosses val="autoZero"/>
        <c:auto val="0"/>
        <c:lblAlgn val="ctr"/>
        <c:lblOffset val="100"/>
        <c:noMultiLvlLbl val="0"/>
      </c:catAx>
      <c:valAx>
        <c:axId val="1592957983"/>
        <c:scaling>
          <c:orientation val="minMax"/>
        </c:scaling>
        <c:delete val="1"/>
        <c:axPos val="b"/>
        <c:numFmt formatCode="General" sourceLinked="1"/>
        <c:majorTickMark val="out"/>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atin typeface="+mj-lt"/>
              </a:rPr>
              <a:t>Provenance</a:t>
            </a:r>
            <a:r>
              <a:rPr lang="en-US" baseline="0">
                <a:latin typeface="+mj-lt"/>
              </a:rPr>
              <a:t> des </a:t>
            </a:r>
            <a:r>
              <a:rPr lang="en-US" baseline="0" err="1">
                <a:latin typeface="+mj-lt"/>
              </a:rPr>
              <a:t>biens</a:t>
            </a:r>
            <a:r>
              <a:rPr lang="en-US" baseline="0">
                <a:latin typeface="+mj-lt"/>
              </a:rPr>
              <a:t> </a:t>
            </a:r>
            <a:r>
              <a:rPr lang="en-US" baseline="0" err="1">
                <a:latin typeface="+mj-lt"/>
              </a:rPr>
              <a:t>alimentaires</a:t>
            </a:r>
            <a:endParaRPr lang="en-US">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La région</c:v>
                </c:pt>
                <c:pt idx="1">
                  <c:v>Dans d'autres régions du pays</c:v>
                </c:pt>
                <c:pt idx="2">
                  <c:v>Un pays voisin (Burkina, Niger)</c:v>
                </c:pt>
              </c:strCache>
            </c:strRef>
          </c:cat>
          <c:val>
            <c:numRef>
              <c:f>Sheet1!$B$2:$B$4</c:f>
              <c:numCache>
                <c:formatCode>General</c:formatCode>
                <c:ptCount val="3"/>
                <c:pt idx="0">
                  <c:v>2</c:v>
                </c:pt>
                <c:pt idx="1">
                  <c:v>1</c:v>
                </c:pt>
                <c:pt idx="2">
                  <c:v>2</c:v>
                </c:pt>
              </c:numCache>
            </c:numRef>
          </c:val>
          <c:extLst>
            <c:ext xmlns:c16="http://schemas.microsoft.com/office/drawing/2014/chart" uri="{C3380CC4-5D6E-409C-BE32-E72D297353CC}">
              <c16:uniqueId val="{00000000-B70D-4235-9D84-0658219605D3}"/>
            </c:ext>
          </c:extLst>
        </c:ser>
        <c:dLbls>
          <c:dLblPos val="outEnd"/>
          <c:showLegendKey val="0"/>
          <c:showVal val="1"/>
          <c:showCatName val="0"/>
          <c:showSerName val="0"/>
          <c:showPercent val="0"/>
          <c:showBubbleSize val="0"/>
        </c:dLbls>
        <c:gapWidth val="30"/>
        <c:axId val="1219403567"/>
        <c:axId val="323030192"/>
      </c:barChart>
      <c:catAx>
        <c:axId val="1219403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323030192"/>
        <c:crosses val="autoZero"/>
        <c:auto val="1"/>
        <c:lblAlgn val="ctr"/>
        <c:lblOffset val="100"/>
        <c:noMultiLvlLbl val="0"/>
      </c:catAx>
      <c:valAx>
        <c:axId val="323030192"/>
        <c:scaling>
          <c:orientation val="minMax"/>
        </c:scaling>
        <c:delete val="1"/>
        <c:axPos val="b"/>
        <c:numFmt formatCode="General" sourceLinked="1"/>
        <c:majorTickMark val="none"/>
        <c:minorTickMark val="none"/>
        <c:tickLblPos val="nextTo"/>
        <c:crossAx val="1219403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latin typeface="+mj-lt"/>
              </a:rPr>
              <a:t>Provenance</a:t>
            </a:r>
            <a:r>
              <a:rPr lang="en-US" baseline="0">
                <a:latin typeface="+mj-lt"/>
              </a:rPr>
              <a:t> des </a:t>
            </a:r>
            <a:r>
              <a:rPr lang="en-US" baseline="0" err="1">
                <a:latin typeface="+mj-lt"/>
              </a:rPr>
              <a:t>biens</a:t>
            </a:r>
            <a:r>
              <a:rPr lang="en-US" baseline="0">
                <a:latin typeface="+mj-lt"/>
              </a:rPr>
              <a:t> non-</a:t>
            </a:r>
            <a:r>
              <a:rPr lang="en-US" baseline="0" err="1">
                <a:latin typeface="+mj-lt"/>
              </a:rPr>
              <a:t>alimentaires</a:t>
            </a:r>
            <a:endParaRPr lang="en-US">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La région</c:v>
                </c:pt>
                <c:pt idx="1">
                  <c:v>Un pays voisin (Burkina, Niger)</c:v>
                </c:pt>
              </c:strCache>
            </c:strRef>
          </c:cat>
          <c:val>
            <c:numRef>
              <c:f>Sheet1!$B$2:$B$3</c:f>
              <c:numCache>
                <c:formatCode>General</c:formatCode>
                <c:ptCount val="2"/>
                <c:pt idx="0">
                  <c:v>3</c:v>
                </c:pt>
                <c:pt idx="1">
                  <c:v>2</c:v>
                </c:pt>
              </c:numCache>
            </c:numRef>
          </c:val>
          <c:extLst>
            <c:ext xmlns:c16="http://schemas.microsoft.com/office/drawing/2014/chart" uri="{C3380CC4-5D6E-409C-BE32-E72D297353CC}">
              <c16:uniqueId val="{00000000-0B10-4ACE-9F80-1131DEFF33FD}"/>
            </c:ext>
          </c:extLst>
        </c:ser>
        <c:dLbls>
          <c:dLblPos val="outEnd"/>
          <c:showLegendKey val="0"/>
          <c:showVal val="1"/>
          <c:showCatName val="0"/>
          <c:showSerName val="0"/>
          <c:showPercent val="0"/>
          <c:showBubbleSize val="0"/>
        </c:dLbls>
        <c:gapWidth val="30"/>
        <c:axId val="1219403567"/>
        <c:axId val="323030192"/>
      </c:barChart>
      <c:catAx>
        <c:axId val="1219403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323030192"/>
        <c:crosses val="autoZero"/>
        <c:auto val="1"/>
        <c:lblAlgn val="ctr"/>
        <c:lblOffset val="100"/>
        <c:noMultiLvlLbl val="0"/>
      </c:catAx>
      <c:valAx>
        <c:axId val="323030192"/>
        <c:scaling>
          <c:orientation val="minMax"/>
        </c:scaling>
        <c:delete val="1"/>
        <c:axPos val="b"/>
        <c:numFmt formatCode="General" sourceLinked="1"/>
        <c:majorTickMark val="none"/>
        <c:minorTickMark val="none"/>
        <c:tickLblPos val="nextTo"/>
        <c:crossAx val="1219403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sz="1400" baseline="0" err="1"/>
              <a:t>Nombre</a:t>
            </a:r>
            <a:r>
              <a:rPr lang="en-US" sz="1400" baseline="0"/>
              <a:t> de </a:t>
            </a:r>
            <a:r>
              <a:rPr lang="en-US" sz="1400" baseline="0" err="1"/>
              <a:t>commerçants</a:t>
            </a:r>
            <a:r>
              <a:rPr lang="en-US" sz="1400" baseline="0"/>
              <a:t> </a:t>
            </a:r>
            <a:r>
              <a:rPr lang="en-US" sz="1400" baseline="0" err="1"/>
              <a:t>signalant</a:t>
            </a:r>
            <a:r>
              <a:rPr lang="en-US" sz="1400" baseline="0"/>
              <a:t> des problems </a:t>
            </a:r>
            <a:r>
              <a:rPr lang="en-US" sz="1400" baseline="0" err="1"/>
              <a:t>d’accès</a:t>
            </a:r>
            <a:r>
              <a:rPr lang="en-US" sz="1400" baseline="0"/>
              <a:t> physique au </a:t>
            </a:r>
            <a:r>
              <a:rPr lang="en-US" sz="1400" baseline="0" err="1"/>
              <a:t>marché</a:t>
            </a:r>
            <a:r>
              <a:rPr lang="en-US" sz="1400" baseline="0"/>
              <a:t> au </a:t>
            </a:r>
            <a:r>
              <a:rPr lang="en-US" sz="1400" baseline="0" err="1"/>
              <a:t>cours</a:t>
            </a:r>
            <a:r>
              <a:rPr lang="en-US" sz="1400" baseline="0"/>
              <a:t> des 3 derniers mois </a:t>
            </a:r>
            <a:r>
              <a:rPr lang="en-US" sz="1400" baseline="0" err="1"/>
              <a:t>ayant</a:t>
            </a:r>
            <a:r>
              <a:rPr lang="en-US" sz="1400" baseline="0"/>
              <a:t> </a:t>
            </a:r>
            <a:r>
              <a:rPr lang="en-US" sz="1400" baseline="0" err="1"/>
              <a:t>empêchés</a:t>
            </a:r>
            <a:r>
              <a:rPr lang="en-US" sz="1400" baseline="0"/>
              <a:t> des </a:t>
            </a:r>
            <a:r>
              <a:rPr lang="en-US" sz="1400" baseline="0" err="1"/>
              <a:t>acheteurs</a:t>
            </a:r>
            <a:r>
              <a:rPr lang="en-US" sz="1400" baseline="0"/>
              <a:t> de </a:t>
            </a:r>
            <a:r>
              <a:rPr lang="en-US" sz="1400" baseline="0" err="1"/>
              <a:t>s’y</a:t>
            </a:r>
            <a:r>
              <a:rPr lang="en-US" sz="1400" baseline="0"/>
              <a:t> </a:t>
            </a:r>
            <a:r>
              <a:rPr lang="en-US" sz="1400" baseline="0" err="1"/>
              <a:t>rendre</a:t>
            </a:r>
            <a:endParaRPr lang="en-US" sz="1400" baseline="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en-CH"/>
        </a:p>
      </c:txPr>
    </c:title>
    <c:autoTitleDeleted val="0"/>
    <c:plotArea>
      <c:layout/>
      <c:pieChart>
        <c:varyColors val="1"/>
        <c:ser>
          <c:idx val="0"/>
          <c:order val="0"/>
          <c:tx>
            <c:strRef>
              <c:f>Sheet1!$B$1</c:f>
              <c:strCache>
                <c:ptCount val="1"/>
                <c:pt idx="0">
                  <c:v>Type de gestion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31B7-4772-8625-E75B5501B77C}"/>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3-31B7-4772-8625-E75B5501B77C}"/>
              </c:ext>
            </c:extLst>
          </c:dPt>
          <c:dPt>
            <c:idx val="2"/>
            <c:bubble3D val="0"/>
            <c:spPr>
              <a:solidFill>
                <a:srgbClr val="DDDDDE"/>
              </a:solidFill>
              <a:ln w="19050">
                <a:solidFill>
                  <a:schemeClr val="lt1"/>
                </a:solidFill>
              </a:ln>
              <a:effectLst/>
            </c:spPr>
            <c:extLst>
              <c:ext xmlns:c16="http://schemas.microsoft.com/office/drawing/2014/chart" uri="{C3380CC4-5D6E-409C-BE32-E72D297353CC}">
                <c16:uniqueId val="{00000005-31B7-4772-8625-E75B5501B77C}"/>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1B7-4772-8625-E75B5501B77C}"/>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mn-cs"/>
                  </a:defRPr>
                </a:pPr>
                <a:endParaRPr lang="en-CH"/>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Oui</c:v>
                </c:pt>
                <c:pt idx="1">
                  <c:v>Non</c:v>
                </c:pt>
              </c:strCache>
            </c:strRef>
          </c:cat>
          <c:val>
            <c:numRef>
              <c:f>Sheet1!$B$2:$B$3</c:f>
              <c:numCache>
                <c:formatCode>General</c:formatCode>
                <c:ptCount val="2"/>
                <c:pt idx="0">
                  <c:v>1</c:v>
                </c:pt>
                <c:pt idx="1">
                  <c:v>29</c:v>
                </c:pt>
              </c:numCache>
            </c:numRef>
          </c:val>
          <c:extLst>
            <c:ext xmlns:c16="http://schemas.microsoft.com/office/drawing/2014/chart" uri="{C3380CC4-5D6E-409C-BE32-E72D297353CC}">
              <c16:uniqueId val="{00000008-31B7-4772-8625-E75B5501B77C}"/>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CH"/>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400" err="1">
                <a:latin typeface="+mj-lt"/>
              </a:rPr>
              <a:t>Problèmes</a:t>
            </a:r>
            <a:r>
              <a:rPr lang="en-US" sz="1400">
                <a:latin typeface="+mj-lt"/>
              </a:rPr>
              <a:t> </a:t>
            </a:r>
            <a:r>
              <a:rPr lang="en-US" sz="1400" err="1">
                <a:latin typeface="+mj-lt"/>
              </a:rPr>
              <a:t>rencontrés</a:t>
            </a:r>
            <a:r>
              <a:rPr lang="en-US" sz="1400" baseline="0">
                <a:latin typeface="+mj-lt"/>
              </a:rPr>
              <a:t> par les </a:t>
            </a:r>
            <a:r>
              <a:rPr lang="en-US" sz="1400" baseline="0" err="1">
                <a:latin typeface="+mj-lt"/>
              </a:rPr>
              <a:t>commerçants</a:t>
            </a:r>
            <a:r>
              <a:rPr lang="en-US" sz="1400" baseline="0">
                <a:latin typeface="+mj-lt"/>
              </a:rPr>
              <a:t> pour </a:t>
            </a:r>
            <a:r>
              <a:rPr lang="en-US" sz="1400" baseline="0" err="1">
                <a:latin typeface="+mj-lt"/>
              </a:rPr>
              <a:t>maintenir</a:t>
            </a:r>
            <a:r>
              <a:rPr lang="en-US" sz="1400" baseline="0">
                <a:latin typeface="+mj-lt"/>
              </a:rPr>
              <a:t> </a:t>
            </a:r>
            <a:r>
              <a:rPr lang="en-US" sz="1400" baseline="0" err="1">
                <a:latin typeface="+mj-lt"/>
              </a:rPr>
              <a:t>l’entreprise</a:t>
            </a:r>
            <a:r>
              <a:rPr lang="en-US" sz="1400" baseline="0">
                <a:latin typeface="+mj-lt"/>
              </a:rPr>
              <a:t> </a:t>
            </a:r>
            <a:r>
              <a:rPr lang="en-US" sz="1400" baseline="0" err="1">
                <a:latin typeface="+mj-lt"/>
              </a:rPr>
              <a:t>opéraitonnelles</a:t>
            </a:r>
            <a:r>
              <a:rPr lang="en-US" sz="1400" baseline="0">
                <a:latin typeface="+mj-lt"/>
              </a:rPr>
              <a:t> (%age de </a:t>
            </a:r>
            <a:r>
              <a:rPr lang="en-US" sz="1400" baseline="0" err="1">
                <a:latin typeface="+mj-lt"/>
              </a:rPr>
              <a:t>commerçants</a:t>
            </a:r>
            <a:r>
              <a:rPr lang="en-US" sz="1400" baseline="0">
                <a:latin typeface="+mj-lt"/>
              </a:rPr>
              <a: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Aucun problème d’accès physique au marché</c:v>
                </c:pt>
                <c:pt idx="1">
                  <c:v>Bâtiment dangereux</c:v>
                </c:pt>
                <c:pt idx="2">
                  <c:v>Options de transport limité</c:v>
                </c:pt>
                <c:pt idx="3">
                  <c:v>Dangers ou dommages sur les routes</c:v>
                </c:pt>
                <c:pt idx="4">
                  <c:v>Horaires limités du marché</c:v>
                </c:pt>
              </c:strCache>
            </c:strRef>
          </c:cat>
          <c:val>
            <c:numRef>
              <c:f>Sheet1!$B$2:$B$6</c:f>
              <c:numCache>
                <c:formatCode>0%</c:formatCode>
                <c:ptCount val="5"/>
                <c:pt idx="0">
                  <c:v>0.7</c:v>
                </c:pt>
                <c:pt idx="1">
                  <c:v>0.4</c:v>
                </c:pt>
                <c:pt idx="2">
                  <c:v>0.4</c:v>
                </c:pt>
                <c:pt idx="3">
                  <c:v>0.2</c:v>
                </c:pt>
                <c:pt idx="4">
                  <c:v>0.05</c:v>
                </c:pt>
              </c:numCache>
            </c:numRef>
          </c:val>
          <c:extLst>
            <c:ext xmlns:c16="http://schemas.microsoft.com/office/drawing/2014/chart" uri="{C3380CC4-5D6E-409C-BE32-E72D297353CC}">
              <c16:uniqueId val="{00000000-02A6-45DF-955B-53B766BF390B}"/>
            </c:ext>
          </c:extLst>
        </c:ser>
        <c:dLbls>
          <c:dLblPos val="outEnd"/>
          <c:showLegendKey val="0"/>
          <c:showVal val="1"/>
          <c:showCatName val="0"/>
          <c:showSerName val="0"/>
          <c:showPercent val="0"/>
          <c:showBubbleSize val="0"/>
        </c:dLbls>
        <c:gapWidth val="30"/>
        <c:axId val="1219403567"/>
        <c:axId val="323030192"/>
      </c:barChart>
      <c:catAx>
        <c:axId val="121940356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323030192"/>
        <c:crosses val="autoZero"/>
        <c:auto val="1"/>
        <c:lblAlgn val="ctr"/>
        <c:lblOffset val="100"/>
        <c:noMultiLvlLbl val="0"/>
      </c:catAx>
      <c:valAx>
        <c:axId val="323030192"/>
        <c:scaling>
          <c:orientation val="minMax"/>
        </c:scaling>
        <c:delete val="1"/>
        <c:axPos val="b"/>
        <c:numFmt formatCode="0%" sourceLinked="1"/>
        <c:majorTickMark val="none"/>
        <c:minorTickMark val="none"/>
        <c:tickLblPos val="nextTo"/>
        <c:crossAx val="121940356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r>
              <a:rPr lang="en-US"/>
              <a:t>Type de gestion</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j-lt"/>
              <a:ea typeface="+mn-ea"/>
              <a:cs typeface="+mn-cs"/>
            </a:defRPr>
          </a:pPr>
          <a:endParaRPr lang="en-CH"/>
        </a:p>
      </c:txPr>
    </c:title>
    <c:autoTitleDeleted val="0"/>
    <c:plotArea>
      <c:layout/>
      <c:pieChart>
        <c:varyColors val="1"/>
        <c:ser>
          <c:idx val="0"/>
          <c:order val="0"/>
          <c:tx>
            <c:strRef>
              <c:f>Sheet1!$B$1</c:f>
              <c:strCache>
                <c:ptCount val="1"/>
                <c:pt idx="0">
                  <c:v>Type de gestion</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969-430B-B719-8D5D1285C310}"/>
              </c:ext>
            </c:extLst>
          </c:dPt>
          <c:dPt>
            <c:idx val="1"/>
            <c:bubble3D val="0"/>
            <c:spPr>
              <a:solidFill>
                <a:srgbClr val="58585A"/>
              </a:solidFill>
              <a:ln w="19050">
                <a:solidFill>
                  <a:schemeClr val="lt1"/>
                </a:solidFill>
              </a:ln>
              <a:effectLst/>
            </c:spPr>
            <c:extLst>
              <c:ext xmlns:c16="http://schemas.microsoft.com/office/drawing/2014/chart" uri="{C3380CC4-5D6E-409C-BE32-E72D297353CC}">
                <c16:uniqueId val="{00000002-2969-430B-B719-8D5D1285C310}"/>
              </c:ext>
            </c:extLst>
          </c:dPt>
          <c:dPt>
            <c:idx val="2"/>
            <c:bubble3D val="0"/>
            <c:spPr>
              <a:solidFill>
                <a:srgbClr val="DDDDDE"/>
              </a:solidFill>
              <a:ln w="19050">
                <a:solidFill>
                  <a:schemeClr val="lt1"/>
                </a:solidFill>
              </a:ln>
              <a:effectLst/>
            </c:spPr>
            <c:extLst>
              <c:ext xmlns:c16="http://schemas.microsoft.com/office/drawing/2014/chart" uri="{C3380CC4-5D6E-409C-BE32-E72D297353CC}">
                <c16:uniqueId val="{00000003-2969-430B-B719-8D5D1285C310}"/>
              </c:ext>
            </c:extLst>
          </c:dPt>
          <c:dLbls>
            <c:spPr>
              <a:noFill/>
              <a:ln>
                <a:noFill/>
              </a:ln>
              <a:effectLst/>
            </c:spPr>
            <c:txPr>
              <a:bodyPr rot="0" spcFirstLastPara="1" vertOverflow="ellipsis" vert="horz" wrap="square" anchor="ctr" anchorCtr="1"/>
              <a:lstStyle/>
              <a:p>
                <a:pPr>
                  <a:defRPr sz="1197" b="0" i="0" u="none" strike="noStrike" kern="1200" baseline="0">
                    <a:solidFill>
                      <a:schemeClr val="tx1">
                        <a:lumMod val="75000"/>
                        <a:lumOff val="25000"/>
                      </a:schemeClr>
                    </a:solidFill>
                    <a:latin typeface="+mj-lt"/>
                    <a:ea typeface="+mn-ea"/>
                    <a:cs typeface="+mn-cs"/>
                  </a:defRPr>
                </a:pPr>
                <a:endParaRPr lang="en-CH"/>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Géré par un comité de gestion</c:v>
                </c:pt>
                <c:pt idx="1">
                  <c:v>Privée</c:v>
                </c:pt>
                <c:pt idx="2">
                  <c:v>Publique</c:v>
                </c:pt>
              </c:strCache>
            </c:strRef>
          </c:cat>
          <c:val>
            <c:numRef>
              <c:f>Sheet1!$B$2:$B$4</c:f>
              <c:numCache>
                <c:formatCode>General</c:formatCode>
                <c:ptCount val="3"/>
                <c:pt idx="0">
                  <c:v>4</c:v>
                </c:pt>
                <c:pt idx="1">
                  <c:v>5</c:v>
                </c:pt>
                <c:pt idx="2">
                  <c:v>13</c:v>
                </c:pt>
              </c:numCache>
            </c:numRef>
          </c:val>
          <c:extLst>
            <c:ext xmlns:c16="http://schemas.microsoft.com/office/drawing/2014/chart" uri="{C3380CC4-5D6E-409C-BE32-E72D297353CC}">
              <c16:uniqueId val="{00000000-2969-430B-B719-8D5D1285C310}"/>
            </c:ext>
          </c:extLst>
        </c:ser>
        <c:dLbls>
          <c:dLblPos val="outEnd"/>
          <c:showLegendKey val="0"/>
          <c:showVal val="1"/>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j-lt"/>
        </a:defRPr>
      </a:pPr>
      <a:endParaRPr lang="en-CH"/>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600" b="1">
                <a:latin typeface="+mj-lt"/>
                <a:cs typeface="Segoe UI" panose="020B0502040204020203" pitchFamily="34" charset="0"/>
              </a:rPr>
              <a:t>Évolution</a:t>
            </a:r>
            <a:r>
              <a:rPr lang="fr-FR" sz="1600" b="1" baseline="0">
                <a:latin typeface="+mj-lt"/>
                <a:cs typeface="Segoe UI" panose="020B0502040204020203" pitchFamily="34" charset="0"/>
              </a:rPr>
              <a:t> de la fréquentation </a:t>
            </a:r>
            <a:r>
              <a:rPr lang="fr-FR" sz="1600" b="1">
                <a:latin typeface="+mj-lt"/>
                <a:cs typeface="Segoe UI" panose="020B0502040204020203" pitchFamily="34" charset="0"/>
              </a:rPr>
              <a:t>des points d’eau</a:t>
            </a:r>
          </a:p>
        </c:rich>
      </c:tx>
      <c:layout>
        <c:manualLayout>
          <c:xMode val="edge"/>
          <c:yMode val="edge"/>
          <c:x val="0.15011121293312799"/>
          <c:y val="7.518923751011619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pieChart>
        <c:varyColors val="1"/>
        <c:ser>
          <c:idx val="0"/>
          <c:order val="0"/>
          <c:tx>
            <c:strRef>
              <c:f>Sheet1!$B$1</c:f>
              <c:strCache>
                <c:ptCount val="1"/>
                <c:pt idx="0">
                  <c:v>Capacité d'accueil</c:v>
                </c:pt>
              </c:strCache>
            </c:strRef>
          </c:tx>
          <c:spPr>
            <a:ln w="25400">
              <a:solidFill>
                <a:schemeClr val="bg1"/>
              </a:solidFill>
            </a:ln>
          </c:spPr>
          <c:dPt>
            <c:idx val="0"/>
            <c:bubble3D val="0"/>
            <c:spPr>
              <a:solidFill>
                <a:srgbClr val="DDDDDE"/>
              </a:solidFill>
              <a:ln w="25400">
                <a:solidFill>
                  <a:schemeClr val="bg1"/>
                </a:solidFill>
              </a:ln>
              <a:effectLst/>
            </c:spPr>
            <c:extLst>
              <c:ext xmlns:c16="http://schemas.microsoft.com/office/drawing/2014/chart" uri="{C3380CC4-5D6E-409C-BE32-E72D297353CC}">
                <c16:uniqueId val="{00000003-4FCE-4126-9B2C-0D98163EF669}"/>
              </c:ext>
            </c:extLst>
          </c:dPt>
          <c:dPt>
            <c:idx val="1"/>
            <c:bubble3D val="0"/>
            <c:spPr>
              <a:solidFill>
                <a:srgbClr val="EE5859"/>
              </a:solidFill>
              <a:ln w="25400">
                <a:solidFill>
                  <a:schemeClr val="bg1"/>
                </a:solidFill>
              </a:ln>
              <a:effectLst/>
            </c:spPr>
            <c:extLst>
              <c:ext xmlns:c16="http://schemas.microsoft.com/office/drawing/2014/chart" uri="{C3380CC4-5D6E-409C-BE32-E72D297353CC}">
                <c16:uniqueId val="{00000001-4FCE-4126-9B2C-0D98163EF669}"/>
              </c:ext>
            </c:extLst>
          </c:dPt>
          <c:dPt>
            <c:idx val="2"/>
            <c:bubble3D val="0"/>
            <c:spPr>
              <a:solidFill>
                <a:schemeClr val="accent2">
                  <a:lumMod val="60000"/>
                  <a:lumOff val="40000"/>
                </a:schemeClr>
              </a:solidFill>
              <a:ln w="25400">
                <a:solidFill>
                  <a:schemeClr val="bg1"/>
                </a:solidFill>
              </a:ln>
              <a:effectLst/>
            </c:spPr>
            <c:extLst>
              <c:ext xmlns:c16="http://schemas.microsoft.com/office/drawing/2014/chart" uri="{C3380CC4-5D6E-409C-BE32-E72D297353CC}">
                <c16:uniqueId val="{00000000-4FCE-4126-9B2C-0D98163EF669}"/>
              </c:ext>
            </c:extLst>
          </c:dPt>
          <c:dPt>
            <c:idx val="3"/>
            <c:bubble3D val="0"/>
            <c:spPr>
              <a:solidFill>
                <a:srgbClr val="58585A"/>
              </a:solidFill>
              <a:ln w="25400">
                <a:solidFill>
                  <a:schemeClr val="bg1"/>
                </a:solidFill>
              </a:ln>
              <a:effectLst/>
            </c:spPr>
            <c:extLst>
              <c:ext xmlns:c16="http://schemas.microsoft.com/office/drawing/2014/chart" uri="{C3380CC4-5D6E-409C-BE32-E72D297353CC}">
                <c16:uniqueId val="{00000002-4FCE-4126-9B2C-0D98163EF669}"/>
              </c:ext>
            </c:extLst>
          </c:dPt>
          <c:dLbls>
            <c:dLbl>
              <c:idx val="0"/>
              <c:layout>
                <c:manualLayout>
                  <c:x val="6.7517492634326687E-2"/>
                  <c:y val="0.16548070542290649"/>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4FCE-4126-9B2C-0D98163EF669}"/>
                </c:ext>
              </c:extLst>
            </c:dLbl>
            <c:dLbl>
              <c:idx val="1"/>
              <c:layout>
                <c:manualLayout>
                  <c:x val="-7.6931759242587536E-2"/>
                  <c:y val="-7.6145961863538485E-3"/>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4FCE-4126-9B2C-0D98163EF669}"/>
                </c:ext>
              </c:extLst>
            </c:dLbl>
            <c:dLbl>
              <c:idx val="2"/>
              <c:layout>
                <c:manualLayout>
                  <c:x val="2.0477870731425471E-2"/>
                  <c:y val="2.6433065892221774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0-4FCE-4126-9B2C-0D98163EF669}"/>
                </c:ext>
              </c:extLst>
            </c:dLbl>
            <c:dLbl>
              <c:idx val="3"/>
              <c:layout>
                <c:manualLayout>
                  <c:x val="6.9646797040652145E-2"/>
                  <c:y val="-9.321471523921751E-2"/>
                </c:manualLayout>
              </c:layout>
              <c:dLblPos val="bestFit"/>
              <c:showLegendKey val="0"/>
              <c:showVal val="1"/>
              <c:showCatName val="0"/>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2-4FCE-4126-9B2C-0D98163EF669}"/>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ln>
                      <a:noFill/>
                    </a:ln>
                    <a:solidFill>
                      <a:schemeClr val="tx1">
                        <a:lumMod val="75000"/>
                        <a:lumOff val="25000"/>
                      </a:schemeClr>
                    </a:solidFill>
                    <a:latin typeface="+mn-lt"/>
                    <a:ea typeface="+mn-ea"/>
                    <a:cs typeface="+mn-cs"/>
                  </a:defRPr>
                </a:pPr>
                <a:endParaRPr lang="en-CH"/>
              </a:p>
            </c:txPr>
            <c:dLblPos val="bestFit"/>
            <c:showLegendKey val="0"/>
            <c:showVal val="1"/>
            <c:showCatName val="0"/>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La fréquentation a fortement augmenté </c:v>
                </c:pt>
                <c:pt idx="1">
                  <c:v>La fréquentation a augmenté</c:v>
                </c:pt>
                <c:pt idx="2">
                  <c:v>Fréquentation stable</c:v>
                </c:pt>
                <c:pt idx="3">
                  <c:v>La fréquentation a diminué</c:v>
                </c:pt>
              </c:strCache>
            </c:strRef>
          </c:cat>
          <c:val>
            <c:numRef>
              <c:f>Sheet1!$B$2:$B$5</c:f>
              <c:numCache>
                <c:formatCode>General</c:formatCode>
                <c:ptCount val="4"/>
                <c:pt idx="0">
                  <c:v>8</c:v>
                </c:pt>
                <c:pt idx="1">
                  <c:v>8</c:v>
                </c:pt>
                <c:pt idx="2">
                  <c:v>1</c:v>
                </c:pt>
                <c:pt idx="3">
                  <c:v>3</c:v>
                </c:pt>
              </c:numCache>
            </c:numRef>
          </c:val>
          <c:extLst>
            <c:ext xmlns:c16="http://schemas.microsoft.com/office/drawing/2014/chart" uri="{C3380CC4-5D6E-409C-BE32-E72D297353CC}">
              <c16:uniqueId val="{00000000-A580-4F2D-B8D9-819F72023270}"/>
            </c:ext>
          </c:extLst>
        </c:ser>
        <c:dLbls>
          <c:showLegendKey val="0"/>
          <c:showVal val="0"/>
          <c:showCatName val="0"/>
          <c:showSerName val="0"/>
          <c:showPercent val="0"/>
          <c:showBubbleSize val="0"/>
          <c:showLeaderLines val="1"/>
        </c:dLbls>
        <c:firstSliceAng val="89"/>
      </c:pieChart>
      <c:spPr>
        <a:solidFill>
          <a:schemeClr val="bg1">
            <a:alpha val="0"/>
          </a:schemeClr>
        </a:solidFill>
        <a:ln w="19050">
          <a:solidFill>
            <a:schemeClr val="bg1"/>
          </a:solidFill>
        </a:ln>
        <a:effectLst>
          <a:outerShdw blurRad="50800" dir="5400000" algn="ctr" rotWithShape="0">
            <a:srgbClr val="000000">
              <a:alpha val="43137"/>
            </a:srgbClr>
          </a:outerShdw>
        </a:effectLst>
      </c:spPr>
    </c:plotArea>
    <c:legend>
      <c:legendPos val="r"/>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fr-FR" sz="1600" b="1">
                <a:latin typeface="+mj-lt"/>
                <a:cs typeface="Segoe UI" panose="020B0502040204020203" pitchFamily="34" charset="0"/>
              </a:rPr>
              <a:t>Temps</a:t>
            </a:r>
            <a:r>
              <a:rPr lang="fr-FR" sz="1600" b="1" baseline="0">
                <a:latin typeface="+mj-lt"/>
                <a:cs typeface="Segoe UI" panose="020B0502040204020203" pitchFamily="34" charset="0"/>
              </a:rPr>
              <a:t> d’attente moyen par point d’eau</a:t>
            </a:r>
            <a:endParaRPr lang="fr-FR" sz="1600" b="1">
              <a:latin typeface="+mj-lt"/>
              <a:cs typeface="Segoe UI" panose="020B0502040204020203" pitchFamily="34" charset="0"/>
            </a:endParaRPr>
          </a:p>
        </c:rich>
      </c:tx>
      <c:layout>
        <c:manualLayout>
          <c:xMode val="edge"/>
          <c:yMode val="edge"/>
          <c:x val="0.15012509219222259"/>
          <c:y val="7.43586428008396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Nombre de points d'eau par type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Aucun</c:v>
                </c:pt>
                <c:pt idx="1">
                  <c:v>Moins de 15 minutes</c:v>
                </c:pt>
                <c:pt idx="2">
                  <c:v>Entre 15 et 30 minutes</c:v>
                </c:pt>
              </c:strCache>
            </c:strRef>
          </c:cat>
          <c:val>
            <c:numRef>
              <c:f>Sheet1!$B$2:$B$4</c:f>
              <c:numCache>
                <c:formatCode>General</c:formatCode>
                <c:ptCount val="3"/>
                <c:pt idx="0">
                  <c:v>6</c:v>
                </c:pt>
                <c:pt idx="1">
                  <c:v>13</c:v>
                </c:pt>
                <c:pt idx="2">
                  <c:v>1</c:v>
                </c:pt>
              </c:numCache>
            </c:numRef>
          </c:val>
          <c:extLst>
            <c:ext xmlns:c16="http://schemas.microsoft.com/office/drawing/2014/chart" uri="{C3380CC4-5D6E-409C-BE32-E72D297353CC}">
              <c16:uniqueId val="{00000000-51A4-4236-943C-7AE81457F507}"/>
            </c:ext>
          </c:extLst>
        </c:ser>
        <c:dLbls>
          <c:showLegendKey val="0"/>
          <c:showVal val="1"/>
          <c:showCatName val="0"/>
          <c:showSerName val="0"/>
          <c:showPercent val="0"/>
          <c:showBubbleSize val="0"/>
        </c:dLbls>
        <c:gapWidth val="30"/>
        <c:overlap val="-25"/>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a:latin typeface="+mj-lt"/>
              </a:rPr>
              <a:t>Première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manualLayout>
          <c:layoutTarget val="inner"/>
          <c:xMode val="edge"/>
          <c:yMode val="edge"/>
          <c:x val="0.51350691031278473"/>
          <c:y val="0.16034540604102268"/>
          <c:w val="0.45018321282890067"/>
          <c:h val="0.79414985618939349"/>
        </c:manualLayout>
      </c:layout>
      <c:barChart>
        <c:barDir val="bar"/>
        <c:grouping val="clustered"/>
        <c:varyColors val="0"/>
        <c:ser>
          <c:idx val="0"/>
          <c:order val="0"/>
          <c:tx>
            <c:strRef>
              <c:f>Sheet1!$B$1</c:f>
              <c:strCache>
                <c:ptCount val="1"/>
                <c:pt idx="0">
                  <c:v>Première aide mentionnée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Des subventions directes (de l'argent)</c:v>
                </c:pt>
                <c:pt idx="1">
                  <c:v>Dotation d'équipements de maintenance</c:v>
                </c:pt>
                <c:pt idx="2">
                  <c:v>Dotations de matériaux de construction</c:v>
                </c:pt>
                <c:pt idx="3">
                  <c:v>Traitement de l'eau (filtre, forage, etc.)</c:v>
                </c:pt>
              </c:strCache>
            </c:strRef>
          </c:cat>
          <c:val>
            <c:numRef>
              <c:f>Sheet1!$B$2:$B$5</c:f>
              <c:numCache>
                <c:formatCode>General</c:formatCode>
                <c:ptCount val="4"/>
                <c:pt idx="0">
                  <c:v>3</c:v>
                </c:pt>
                <c:pt idx="1">
                  <c:v>3</c:v>
                </c:pt>
                <c:pt idx="2">
                  <c:v>3</c:v>
                </c:pt>
                <c:pt idx="3">
                  <c:v>2</c:v>
                </c:pt>
              </c:numCache>
            </c:numRef>
          </c:val>
          <c:extLst>
            <c:ext xmlns:c16="http://schemas.microsoft.com/office/drawing/2014/chart" uri="{C3380CC4-5D6E-409C-BE32-E72D297353CC}">
              <c16:uniqueId val="{00000000-A3F0-491F-A970-8F658E958C3A}"/>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err="1">
                <a:latin typeface="+mj-lt"/>
              </a:rPr>
              <a:t>Deuxième</a:t>
            </a:r>
            <a:r>
              <a:rPr lang="en-US" sz="1600" b="1">
                <a:latin typeface="+mj-lt"/>
              </a:rPr>
              <a:t>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Deuxième aide mentionnée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Dotations de matériaux de construction</c:v>
                </c:pt>
                <c:pt idx="1">
                  <c:v>Sensibilisation communautaire sur l'EHA</c:v>
                </c:pt>
                <c:pt idx="2">
                  <c:v>Traitement de l'eau (filtre, forage, etc.)</c:v>
                </c:pt>
                <c:pt idx="3">
                  <c:v>Personnel qualifié pour la maintenance - techniciens</c:v>
                </c:pt>
              </c:strCache>
            </c:strRef>
          </c:cat>
          <c:val>
            <c:numRef>
              <c:f>Sheet1!$B$2:$B$5</c:f>
              <c:numCache>
                <c:formatCode>General</c:formatCode>
                <c:ptCount val="4"/>
                <c:pt idx="0">
                  <c:v>3</c:v>
                </c:pt>
                <c:pt idx="1">
                  <c:v>2</c:v>
                </c:pt>
                <c:pt idx="2">
                  <c:v>2</c:v>
                </c:pt>
                <c:pt idx="3">
                  <c:v>2</c:v>
                </c:pt>
              </c:numCache>
            </c:numRef>
          </c:val>
          <c:extLst>
            <c:ext xmlns:c16="http://schemas.microsoft.com/office/drawing/2014/chart" uri="{C3380CC4-5D6E-409C-BE32-E72D297353CC}">
              <c16:uniqueId val="{00000000-49C9-4BBD-BFA8-C24B2ACCDD9A}"/>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err="1">
                <a:latin typeface="+mj-lt"/>
              </a:rPr>
              <a:t>Troisième</a:t>
            </a:r>
            <a:r>
              <a:rPr lang="en-US" sz="1600" b="1">
                <a:latin typeface="+mj-lt"/>
              </a:rPr>
              <a:t> aide </a:t>
            </a:r>
            <a:r>
              <a:rPr lang="en-US" sz="1600" b="1" err="1">
                <a:latin typeface="+mj-lt"/>
              </a:rPr>
              <a:t>mentionnée</a:t>
            </a:r>
            <a:endParaRPr lang="en-US" sz="1600" b="1">
              <a:latin typeface="+mj-l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Troisième aide mentionnée</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Sensibilisation communautaire sur l'EHA</c:v>
                </c:pt>
                <c:pt idx="1">
                  <c:v>Traitement de l'eau (filtre, forage, etc.)</c:v>
                </c:pt>
                <c:pt idx="2">
                  <c:v>Des formations pour la gestion des points d'eau</c:v>
                </c:pt>
                <c:pt idx="3">
                  <c:v>Des subventions directes (de l'argent)</c:v>
                </c:pt>
                <c:pt idx="4">
                  <c:v>Dotation d'équipements de maintenance</c:v>
                </c:pt>
              </c:strCache>
            </c:strRef>
          </c:cat>
          <c:val>
            <c:numRef>
              <c:f>Sheet1!$B$2:$B$6</c:f>
              <c:numCache>
                <c:formatCode>General</c:formatCode>
                <c:ptCount val="5"/>
                <c:pt idx="0">
                  <c:v>3</c:v>
                </c:pt>
                <c:pt idx="1">
                  <c:v>3</c:v>
                </c:pt>
                <c:pt idx="2">
                  <c:v>2</c:v>
                </c:pt>
                <c:pt idx="3">
                  <c:v>2</c:v>
                </c:pt>
                <c:pt idx="4">
                  <c:v>2</c:v>
                </c:pt>
              </c:numCache>
            </c:numRef>
          </c:val>
          <c:extLst>
            <c:ext xmlns:c16="http://schemas.microsoft.com/office/drawing/2014/chart" uri="{C3380CC4-5D6E-409C-BE32-E72D297353CC}">
              <c16:uniqueId val="{00000000-1C06-45C3-A795-29AF048D51BF}"/>
            </c:ext>
          </c:extLst>
        </c:ser>
        <c:dLbls>
          <c:showLegendKey val="0"/>
          <c:showVal val="0"/>
          <c:showCatName val="0"/>
          <c:showSerName val="0"/>
          <c:showPercent val="0"/>
          <c:showBubbleSize val="0"/>
        </c:dLbls>
        <c:gapWidth val="30"/>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600" b="1" i="0" u="none" strike="noStrike" kern="1200" spc="0" baseline="0" err="1">
                <a:solidFill>
                  <a:prstClr val="black">
                    <a:lumMod val="65000"/>
                    <a:lumOff val="35000"/>
                  </a:prstClr>
                </a:solidFill>
                <a:latin typeface="Roboto Condensed (En-têtes)"/>
                <a:cs typeface="Segoe UI" panose="020B0502040204020203" pitchFamily="34" charset="0"/>
              </a:rPr>
              <a:t>L’usage</a:t>
            </a:r>
            <a:r>
              <a:rPr lang="en-US" sz="1600" b="1" i="0" u="none" strike="noStrike" kern="1200" spc="0" baseline="0">
                <a:solidFill>
                  <a:prstClr val="black">
                    <a:lumMod val="65000"/>
                    <a:lumOff val="35000"/>
                  </a:prstClr>
                </a:solidFill>
                <a:latin typeface="Roboto Condensed (En-têtes)"/>
                <a:cs typeface="Segoe UI" panose="020B0502040204020203" pitchFamily="34" charset="0"/>
              </a:rPr>
              <a:t> des latrines </a:t>
            </a:r>
            <a:r>
              <a:rPr lang="en-US" sz="1600" b="1" i="0" u="none" strike="noStrike" kern="1200" spc="0" baseline="0" err="1">
                <a:solidFill>
                  <a:prstClr val="black">
                    <a:lumMod val="65000"/>
                    <a:lumOff val="35000"/>
                  </a:prstClr>
                </a:solidFill>
                <a:latin typeface="Roboto Condensed (En-têtes)"/>
                <a:cs typeface="Segoe UI" panose="020B0502040204020203" pitchFamily="34" charset="0"/>
              </a:rPr>
              <a:t>est</a:t>
            </a:r>
            <a:r>
              <a:rPr lang="en-US" sz="1600" b="1" i="0" u="none" strike="noStrike" kern="1200" spc="0" baseline="0">
                <a:solidFill>
                  <a:prstClr val="black">
                    <a:lumMod val="65000"/>
                    <a:lumOff val="35000"/>
                  </a:prstClr>
                </a:solidFill>
                <a:latin typeface="Roboto Condensed (En-têtes)"/>
                <a:cs typeface="Segoe UI" panose="020B0502040204020203" pitchFamily="34" charset="0"/>
              </a:rPr>
              <a:t>-il </a:t>
            </a:r>
            <a:r>
              <a:rPr lang="en-US" sz="1600" b="1" i="0" u="none" strike="noStrike" kern="1200" spc="0" baseline="0" err="1">
                <a:solidFill>
                  <a:prstClr val="black">
                    <a:lumMod val="65000"/>
                    <a:lumOff val="35000"/>
                  </a:prstClr>
                </a:solidFill>
                <a:latin typeface="Roboto Condensed (En-têtes)"/>
                <a:cs typeface="Segoe UI" panose="020B0502040204020203" pitchFamily="34" charset="0"/>
              </a:rPr>
              <a:t>payant</a:t>
            </a:r>
            <a:r>
              <a:rPr lang="en-US" sz="1600" b="1" i="0" u="none" strike="noStrike" kern="1200" spc="0" baseline="0">
                <a:solidFill>
                  <a:prstClr val="black">
                    <a:lumMod val="65000"/>
                    <a:lumOff val="35000"/>
                  </a:prstClr>
                </a:solidFill>
                <a:latin typeface="Roboto Condensed (En-têtes)"/>
                <a:cs typeface="Segoe UI" panose="020B0502040204020203" pitchFamily="34" charset="0"/>
              </a:rPr>
              <a:t> ?</a:t>
            </a:r>
          </a:p>
        </c:rich>
      </c:tx>
      <c:layout>
        <c:manualLayout>
          <c:xMode val="edge"/>
          <c:yMode val="edge"/>
          <c:x val="0.15012509219222259"/>
          <c:y val="7.435864280083961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CH"/>
        </a:p>
      </c:txPr>
    </c:title>
    <c:autoTitleDeleted val="0"/>
    <c:plotArea>
      <c:layout/>
      <c:barChart>
        <c:barDir val="bar"/>
        <c:grouping val="clustered"/>
        <c:varyColors val="0"/>
        <c:ser>
          <c:idx val="0"/>
          <c:order val="0"/>
          <c:tx>
            <c:strRef>
              <c:f>Sheet1!$B$1</c:f>
              <c:strCache>
                <c:ptCount val="1"/>
                <c:pt idx="0">
                  <c:v>L'usage des latrines est-il payant ?</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CH"/>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Oui</c:v>
                </c:pt>
                <c:pt idx="1">
                  <c:v>Non</c:v>
                </c:pt>
              </c:strCache>
            </c:strRef>
          </c:cat>
          <c:val>
            <c:numRef>
              <c:f>Sheet1!$B$2:$B$3</c:f>
              <c:numCache>
                <c:formatCode>General</c:formatCode>
                <c:ptCount val="2"/>
                <c:pt idx="0">
                  <c:v>1</c:v>
                </c:pt>
                <c:pt idx="1">
                  <c:v>1</c:v>
                </c:pt>
              </c:numCache>
            </c:numRef>
          </c:val>
          <c:extLst>
            <c:ext xmlns:c16="http://schemas.microsoft.com/office/drawing/2014/chart" uri="{C3380CC4-5D6E-409C-BE32-E72D297353CC}">
              <c16:uniqueId val="{00000000-A580-4F2D-B8D9-819F72023270}"/>
            </c:ext>
          </c:extLst>
        </c:ser>
        <c:dLbls>
          <c:showLegendKey val="0"/>
          <c:showVal val="1"/>
          <c:showCatName val="0"/>
          <c:showSerName val="0"/>
          <c:showPercent val="0"/>
          <c:showBubbleSize val="0"/>
        </c:dLbls>
        <c:gapWidth val="30"/>
        <c:overlap val="-25"/>
        <c:axId val="1349364287"/>
        <c:axId val="1592957983"/>
      </c:barChart>
      <c:catAx>
        <c:axId val="1349364287"/>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CH"/>
          </a:p>
        </c:txPr>
        <c:crossAx val="1592957983"/>
        <c:crosses val="autoZero"/>
        <c:auto val="1"/>
        <c:lblAlgn val="ctr"/>
        <c:lblOffset val="100"/>
        <c:noMultiLvlLbl val="0"/>
      </c:catAx>
      <c:valAx>
        <c:axId val="1592957983"/>
        <c:scaling>
          <c:orientation val="minMax"/>
        </c:scaling>
        <c:delete val="1"/>
        <c:axPos val="b"/>
        <c:numFmt formatCode="General" sourceLinked="1"/>
        <c:majorTickMark val="none"/>
        <c:minorTickMark val="none"/>
        <c:tickLblPos val="nextTo"/>
        <c:crossAx val="1349364287"/>
        <c:crosses val="autoZero"/>
        <c:crossBetween val="between"/>
      </c:valAx>
      <c:spPr>
        <a:solidFill>
          <a:schemeClr val="bg1">
            <a:alpha val="0"/>
          </a:schemeClr>
        </a:solidFill>
        <a:ln>
          <a:noFill/>
        </a:ln>
        <a:effectLst>
          <a:outerShdw blurRad="50800" dir="5400000" algn="ctr" rotWithShape="0">
            <a:srgbClr val="000000">
              <a:alpha val="43137"/>
            </a:srgbClr>
          </a:outerShdw>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CH"/>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modernComment_1C3_40A59CD6.xml><?xml version="1.0" encoding="utf-8"?>
<p188:cmLst xmlns:a="http://schemas.openxmlformats.org/drawingml/2006/main" xmlns:r="http://schemas.openxmlformats.org/officeDocument/2006/relationships" xmlns:p188="http://schemas.microsoft.com/office/powerpoint/2018/8/main">
  <p188:cm id="{7F3339AA-F32F-4F96-85AB-81F346CA428D}" authorId="{2C0EEABF-20A5-8409-F9D5-AD26CB77D953}" status="resolved" created="2023-09-04T09:17:10.433" complete="100000">
    <ac:txMkLst xmlns:ac="http://schemas.microsoft.com/office/drawing/2013/main/command">
      <pc:docMk xmlns:pc="http://schemas.microsoft.com/office/powerpoint/2013/main/command"/>
      <pc:sldMk xmlns:pc="http://schemas.microsoft.com/office/powerpoint/2013/main/command" cId="1084595414" sldId="451"/>
      <ac:spMk id="31" creationId="{416AACF3-817D-AC45-EDCE-BE69D05CFE85}"/>
      <ac:txMk cp="79" len="167">
        <ac:context len="249" hash="1071170431"/>
      </ac:txMk>
    </ac:txMkLst>
    <p188:pos x="2959100" y="1574800"/>
    <p188:replyLst>
      <p188:reply id="{DE98EA89-DF95-4AF3-AD29-47B416DC1753}" authorId="{52E56F53-A9EE-95A4-5D76-AE107A05F339}" created="2023-09-07T12:51:27.413">
        <p188:txBody>
          <a:bodyPr/>
          <a:lstStyle/>
          <a:p>
            <a:r>
              <a:rPr lang="en-CH"/>
              <a:t>Fait</a:t>
            </a:r>
          </a:p>
        </p188:txBody>
      </p188:reply>
    </p188:replyLst>
    <p188:txBody>
      <a:bodyPr/>
      <a:lstStyle/>
      <a:p>
        <a:r>
          <a:rPr lang="en-US"/>
          <a:t>cela, parmi ceux qui sont fonctionnels? Veuillez spécifier svp</a:t>
        </a:r>
      </a:p>
    </p188:txBody>
  </p188:cm>
</p188:cmLst>
</file>

<file path=ppt/comments/modernComment_1C6_655EA8D6.xml><?xml version="1.0" encoding="utf-8"?>
<p188:cmLst xmlns:a="http://schemas.openxmlformats.org/drawingml/2006/main" xmlns:r="http://schemas.openxmlformats.org/officeDocument/2006/relationships" xmlns:p188="http://schemas.microsoft.com/office/powerpoint/2018/8/main">
  <p188:cm id="{E46D28EE-2D60-4675-A715-19CB66F19D6D}" authorId="{2C0EEABF-20A5-8409-F9D5-AD26CB77D953}" status="resolved" created="2023-09-04T09:18:15.202" complete="100000">
    <ac:deMkLst xmlns:ac="http://schemas.microsoft.com/office/drawing/2013/main/command">
      <pc:docMk xmlns:pc="http://schemas.microsoft.com/office/powerpoint/2013/main/command"/>
      <pc:sldMk xmlns:pc="http://schemas.microsoft.com/office/powerpoint/2013/main/command" cId="1700702422" sldId="454"/>
      <ac:spMk id="36" creationId="{C0229AB2-C1F1-E2F7-8A60-AA4B7DE4C689}"/>
    </ac:deMkLst>
    <p188:replyLst>
      <p188:reply id="{8B299122-A944-43E2-AB77-49B4874AB627}" authorId="{52E56F53-A9EE-95A4-5D76-AE107A05F339}" created="2023-09-07T12:52:56.714">
        <p188:txBody>
          <a:bodyPr/>
          <a:lstStyle/>
          <a:p>
            <a:r>
              <a:rPr lang="en-CH"/>
              <a:t>fait</a:t>
            </a:r>
          </a:p>
        </p188:txBody>
      </p188:reply>
    </p188:replyLst>
    <p188:txBody>
      <a:bodyPr/>
      <a:lstStyle/>
      <a:p>
        <a:r>
          <a:rPr lang="en-US"/>
          <a:t>Veuillez spécifier les pèriodes que vous êtes en train de comparer svp</a:t>
        </a:r>
      </a:p>
    </p188:txBody>
  </p188:cm>
</p188:cmLst>
</file>

<file path=ppt/comments/modernComment_1C7_543D6B75.xml><?xml version="1.0" encoding="utf-8"?>
<p188:cmLst xmlns:a="http://schemas.openxmlformats.org/drawingml/2006/main" xmlns:r="http://schemas.openxmlformats.org/officeDocument/2006/relationships" xmlns:p188="http://schemas.microsoft.com/office/powerpoint/2018/8/main">
  <p188:cm id="{D8680F2B-6792-4690-B324-074BDC4FC26A}" authorId="{2C0EEABF-20A5-8409-F9D5-AD26CB77D953}" status="resolved" created="2023-09-04T09:19:54.611" complete="100000">
    <ac:deMkLst xmlns:ac="http://schemas.microsoft.com/office/drawing/2013/main/command">
      <pc:docMk xmlns:pc="http://schemas.microsoft.com/office/powerpoint/2013/main/command"/>
      <pc:sldMk xmlns:pc="http://schemas.microsoft.com/office/powerpoint/2013/main/command" cId="1413311349" sldId="455"/>
      <ac:graphicFrameMk id="13" creationId="{D5142666-2100-88F2-4EDF-40978DEAA390}"/>
    </ac:deMkLst>
    <p188:replyLst>
      <p188:reply id="{E5C58634-4141-4B10-8CB3-5421F19BA142}" authorId="{52E56F53-A9EE-95A4-5D76-AE107A05F339}" created="2023-09-07T12:54:01.673">
        <p188:txBody>
          <a:bodyPr/>
          <a:lstStyle/>
          <a:p>
            <a:r>
              <a:rPr lang="en-CH"/>
              <a:t>fait</a:t>
            </a:r>
          </a:p>
        </p188:txBody>
      </p188:reply>
    </p188:replyLst>
    <p188:txBody>
      <a:bodyPr/>
      <a:lstStyle/>
      <a:p>
        <a:r>
          <a:rPr lang="en-US"/>
          <a:t>Veuillez utiliser un ordre décroissant svp</a:t>
        </a:r>
      </a:p>
    </p188:txBody>
  </p188:cm>
</p188:cmLst>
</file>

<file path=ppt/comments/modernComment_1CF_90E0F87B.xml><?xml version="1.0" encoding="utf-8"?>
<p188:cmLst xmlns:a="http://schemas.openxmlformats.org/drawingml/2006/main" xmlns:r="http://schemas.openxmlformats.org/officeDocument/2006/relationships" xmlns:p188="http://schemas.microsoft.com/office/powerpoint/2018/8/main">
  <p188:cm id="{089F94B5-FE4C-4A7F-8509-2DC19A869C36}" authorId="{2C0EEABF-20A5-8409-F9D5-AD26CB77D953}" status="resolved" created="2023-09-04T09:25:58.329" complete="100000">
    <ac:deMkLst xmlns:ac="http://schemas.microsoft.com/office/drawing/2013/main/command">
      <pc:docMk xmlns:pc="http://schemas.microsoft.com/office/powerpoint/2013/main/command"/>
      <pc:sldMk xmlns:pc="http://schemas.microsoft.com/office/powerpoint/2013/main/command" cId="2430662779" sldId="463"/>
      <ac:spMk id="11" creationId="{6F2B88F0-EA7D-261F-8216-7EDAAA4988EF}"/>
    </ac:deMkLst>
    <p188:replyLst>
      <p188:reply id="{F2D40171-5B6B-4794-AD6E-A11D6159C798}" authorId="{52E56F53-A9EE-95A4-5D76-AE107A05F339}" created="2023-09-07T12:58:01.928">
        <p188:txBody>
          <a:bodyPr/>
          <a:lstStyle/>
          <a:p>
            <a:r>
              <a:rPr lang="en-CH"/>
              <a:t>Rajouté deux exagones pour éviter que cela donne une impression de logique, et rajouté la nombre total d'étudiant et d'enseignants/maitre-paretns</a:t>
            </a:r>
          </a:p>
        </p188:txBody>
      </p188:reply>
    </p188:replyLst>
    <p188:txBody>
      <a:bodyPr/>
      <a:lstStyle/>
      <a:p>
        <a:r>
          <a:rPr lang="en-US"/>
          <a:t>Cette structure graphique semble transmettre une logique dans la manière dont les différents indicateurs sont présentés, alors que le contenu semble présenter des indicateurs qui n'ont pas de relations d'interdépendance. Si possible, j'utiliserais une structure graphique différente. 
En outre, il serait utile que les données relatives à l'étudiant moyen ne soient pas ventilées par sexe (hommes et femmes confondus).</a:t>
        </a:r>
      </a:p>
    </p188:txBody>
  </p188:cm>
</p188:cmLst>
</file>

<file path=ppt/comments/modernComment_1D3_70F4AD45.xml><?xml version="1.0" encoding="utf-8"?>
<p188:cmLst xmlns:a="http://schemas.openxmlformats.org/drawingml/2006/main" xmlns:r="http://schemas.openxmlformats.org/officeDocument/2006/relationships" xmlns:p188="http://schemas.microsoft.com/office/powerpoint/2018/8/main">
  <p188:cm id="{9C9B51AE-315A-455B-AC33-B1A7A61AE573}" authorId="{2C0EEABF-20A5-8409-F9D5-AD26CB77D953}" status="resolved" created="2023-09-04T09:27:23.176" complete="100000">
    <ac:deMkLst xmlns:ac="http://schemas.microsoft.com/office/drawing/2013/main/command">
      <pc:docMk xmlns:pc="http://schemas.microsoft.com/office/powerpoint/2013/main/command"/>
      <pc:sldMk xmlns:pc="http://schemas.microsoft.com/office/powerpoint/2013/main/command" cId="1895083333" sldId="467"/>
      <ac:graphicFrameMk id="6" creationId="{67F97A9F-DC8A-6280-F502-81F20C081218}"/>
    </ac:deMkLst>
    <p188:replyLst>
      <p188:reply id="{8101A108-283C-4379-9B44-114288866E74}" authorId="{52E56F53-A9EE-95A4-5D76-AE107A05F339}" created="2023-09-07T12:59:59.544">
        <p188:txBody>
          <a:bodyPr/>
          <a:lstStyle/>
          <a:p>
            <a:r>
              <a:rPr lang="en-CH"/>
              <a:t>fait</a:t>
            </a:r>
          </a:p>
        </p188:txBody>
      </p188:reply>
    </p188:replyLst>
    <p188:txBody>
      <a:bodyPr/>
      <a:lstStyle/>
      <a:p>
        <a:r>
          <a:rPr lang="en-US"/>
          <a:t>pour tous les graphiques, veuillez utiliser un ordre décroissant. A appliquer à toute la présentation svp</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B873C5-C584-4434-8B5E-0AB589F1A45F}" type="datetimeFigureOut">
              <a:rPr lang="en-CH" smtClean="0"/>
              <a:t>07/09/2023</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8ED1C4-C678-4EEA-874A-047CA13C3EEB}" type="slidenum">
              <a:rPr lang="en-CH" smtClean="0"/>
              <a:t>‹#›</a:t>
            </a:fld>
            <a:endParaRPr lang="en-CH"/>
          </a:p>
        </p:txBody>
      </p:sp>
    </p:spTree>
    <p:extLst>
      <p:ext uri="{BB962C8B-B14F-4D97-AF65-F5344CB8AC3E}">
        <p14:creationId xmlns:p14="http://schemas.microsoft.com/office/powerpoint/2010/main" val="357538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1</a:t>
            </a:fld>
            <a:endParaRPr lang="en-CH"/>
          </a:p>
        </p:txBody>
      </p:sp>
    </p:spTree>
    <p:extLst>
      <p:ext uri="{BB962C8B-B14F-4D97-AF65-F5344CB8AC3E}">
        <p14:creationId xmlns:p14="http://schemas.microsoft.com/office/powerpoint/2010/main" val="11769172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33</a:t>
            </a:fld>
            <a:endParaRPr lang="en-CH"/>
          </a:p>
        </p:txBody>
      </p:sp>
    </p:spTree>
    <p:extLst>
      <p:ext uri="{BB962C8B-B14F-4D97-AF65-F5344CB8AC3E}">
        <p14:creationId xmlns:p14="http://schemas.microsoft.com/office/powerpoint/2010/main" val="3919597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14</a:t>
            </a:fld>
            <a:endParaRPr lang="en-CH"/>
          </a:p>
        </p:txBody>
      </p:sp>
    </p:spTree>
    <p:extLst>
      <p:ext uri="{BB962C8B-B14F-4D97-AF65-F5344CB8AC3E}">
        <p14:creationId xmlns:p14="http://schemas.microsoft.com/office/powerpoint/2010/main" val="21865310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15</a:t>
            </a:fld>
            <a:endParaRPr lang="en-CH"/>
          </a:p>
        </p:txBody>
      </p:sp>
    </p:spTree>
    <p:extLst>
      <p:ext uri="{BB962C8B-B14F-4D97-AF65-F5344CB8AC3E}">
        <p14:creationId xmlns:p14="http://schemas.microsoft.com/office/powerpoint/2010/main" val="34171145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17</a:t>
            </a:fld>
            <a:endParaRPr lang="en-CH"/>
          </a:p>
        </p:txBody>
      </p:sp>
    </p:spTree>
    <p:extLst>
      <p:ext uri="{BB962C8B-B14F-4D97-AF65-F5344CB8AC3E}">
        <p14:creationId xmlns:p14="http://schemas.microsoft.com/office/powerpoint/2010/main" val="100304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19</a:t>
            </a:fld>
            <a:endParaRPr lang="en-CH"/>
          </a:p>
        </p:txBody>
      </p:sp>
    </p:spTree>
    <p:extLst>
      <p:ext uri="{BB962C8B-B14F-4D97-AF65-F5344CB8AC3E}">
        <p14:creationId xmlns:p14="http://schemas.microsoft.com/office/powerpoint/2010/main" val="17150880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23</a:t>
            </a:fld>
            <a:endParaRPr lang="en-CH"/>
          </a:p>
        </p:txBody>
      </p:sp>
    </p:spTree>
    <p:extLst>
      <p:ext uri="{BB962C8B-B14F-4D97-AF65-F5344CB8AC3E}">
        <p14:creationId xmlns:p14="http://schemas.microsoft.com/office/powerpoint/2010/main" val="1944841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24</a:t>
            </a:fld>
            <a:endParaRPr lang="en-CH"/>
          </a:p>
        </p:txBody>
      </p:sp>
    </p:spTree>
    <p:extLst>
      <p:ext uri="{BB962C8B-B14F-4D97-AF65-F5344CB8AC3E}">
        <p14:creationId xmlns:p14="http://schemas.microsoft.com/office/powerpoint/2010/main" val="1841589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28</a:t>
            </a:fld>
            <a:endParaRPr lang="en-CH"/>
          </a:p>
        </p:txBody>
      </p:sp>
    </p:spTree>
    <p:extLst>
      <p:ext uri="{BB962C8B-B14F-4D97-AF65-F5344CB8AC3E}">
        <p14:creationId xmlns:p14="http://schemas.microsoft.com/office/powerpoint/2010/main" val="18079054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F38ED1C4-C678-4EEA-874A-047CA13C3EEB}" type="slidenum">
              <a:rPr lang="en-CH" smtClean="0"/>
              <a:t>32</a:t>
            </a:fld>
            <a:endParaRPr lang="en-CH"/>
          </a:p>
        </p:txBody>
      </p:sp>
    </p:spTree>
    <p:extLst>
      <p:ext uri="{BB962C8B-B14F-4D97-AF65-F5344CB8AC3E}">
        <p14:creationId xmlns:p14="http://schemas.microsoft.com/office/powerpoint/2010/main" val="168104934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hyperlink" Target="https://www.facebook.com/IMPACT.init/" TargetMode="External"/><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hyperlink" Target="https://twitter.com/impact_init" TargetMode="External"/><Relationship Id="rId1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8" Type="http://schemas.microsoft.com/office/2007/relationships/hdphoto" Target="../media/hdphoto2.wdp"/><Relationship Id="rId13" Type="http://schemas.microsoft.com/office/2007/relationships/hdphoto" Target="../media/hdphoto4.wdp"/><Relationship Id="rId3" Type="http://schemas.openxmlformats.org/officeDocument/2006/relationships/hyperlink" Target="https://www.facebook.com/IMPACT.init/" TargetMode="External"/><Relationship Id="rId7" Type="http://schemas.openxmlformats.org/officeDocument/2006/relationships/image" Target="../media/image8.png"/><Relationship Id="rId12" Type="http://schemas.openxmlformats.org/officeDocument/2006/relationships/image" Target="../media/image10.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hyperlink" Target="https://ch.linkedin.com/company/impact-initiatives" TargetMode="External"/><Relationship Id="rId11" Type="http://schemas.microsoft.com/office/2007/relationships/hdphoto" Target="../media/hdphoto3.wdp"/><Relationship Id="rId5" Type="http://schemas.microsoft.com/office/2007/relationships/hdphoto" Target="../media/hdphoto1.wdp"/><Relationship Id="rId10" Type="http://schemas.openxmlformats.org/officeDocument/2006/relationships/image" Target="../media/image9.png"/><Relationship Id="rId4" Type="http://schemas.openxmlformats.org/officeDocument/2006/relationships/image" Target="../media/image7.png"/><Relationship Id="rId9" Type="http://schemas.openxmlformats.org/officeDocument/2006/relationships/hyperlink" Target="https://twitter.com/impact_init" TargetMode="External"/><Relationship Id="rId1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5.wdp"/><Relationship Id="rId7" Type="http://schemas.openxmlformats.org/officeDocument/2006/relationships/image" Target="../media/image15.png"/><Relationship Id="rId2" Type="http://schemas.openxmlformats.org/officeDocument/2006/relationships/image" Target="../media/image11.jpe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A picture containing outdoor object, web&#10;&#10;Description automatically generated">
            <a:extLst>
              <a:ext uri="{FF2B5EF4-FFF2-40B4-BE49-F238E27FC236}">
                <a16:creationId xmlns:a16="http://schemas.microsoft.com/office/drawing/2014/main" id="{29D30A05-851C-B130-98D0-A5D5918179F8}"/>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97391" y="0"/>
            <a:ext cx="12094609" cy="6913671"/>
          </a:xfrm>
          <a:prstGeom prst="rect">
            <a:avLst/>
          </a:prstGeom>
        </p:spPr>
      </p:pic>
      <p:pic>
        <p:nvPicPr>
          <p:cNvPr id="8" name="Image 13">
            <a:extLst>
              <a:ext uri="{FF2B5EF4-FFF2-40B4-BE49-F238E27FC236}">
                <a16:creationId xmlns:a16="http://schemas.microsoft.com/office/drawing/2014/main" id="{4328E99F-1F00-89E9-E945-5813BBDE65B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683232" y="6170461"/>
            <a:ext cx="2261042" cy="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a:extLst>
              <a:ext uri="{FF2B5EF4-FFF2-40B4-BE49-F238E27FC236}">
                <a16:creationId xmlns:a16="http://schemas.microsoft.com/office/drawing/2014/main" id="{5E3DEF56-6A04-D0C9-17BA-12AA82B42F60}"/>
              </a:ext>
            </a:extLst>
          </p:cNvPr>
          <p:cNvSpPr/>
          <p:nvPr userDrawn="1"/>
        </p:nvSpPr>
        <p:spPr>
          <a:xfrm>
            <a:off x="0" y="5962388"/>
            <a:ext cx="212942"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F925C625-BAAF-503C-7777-5F07E2D91557}"/>
              </a:ext>
            </a:extLst>
          </p:cNvPr>
          <p:cNvSpPr/>
          <p:nvPr userDrawn="1"/>
        </p:nvSpPr>
        <p:spPr>
          <a:xfrm>
            <a:off x="0" y="0"/>
            <a:ext cx="212942"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Subtitle 2">
            <a:extLst>
              <a:ext uri="{FF2B5EF4-FFF2-40B4-BE49-F238E27FC236}">
                <a16:creationId xmlns:a16="http://schemas.microsoft.com/office/drawing/2014/main" id="{E718A339-5742-6F5D-D1DE-7890EC74B718}"/>
              </a:ext>
            </a:extLst>
          </p:cNvPr>
          <p:cNvSpPr>
            <a:spLocks noGrp="1"/>
          </p:cNvSpPr>
          <p:nvPr>
            <p:ph type="subTitle" idx="1" hasCustomPrompt="1"/>
          </p:nvPr>
        </p:nvSpPr>
        <p:spPr>
          <a:xfrm>
            <a:off x="683232" y="4604617"/>
            <a:ext cx="7361641" cy="895927"/>
          </a:xfrm>
        </p:spPr>
        <p:txBody>
          <a:bodyPr>
            <a:normAutofit/>
          </a:bodyPr>
          <a:lstStyle>
            <a:lvl1pPr marL="0" indent="0" algn="ctr">
              <a:buNone/>
              <a:defRPr sz="2000">
                <a:solidFill>
                  <a:srgbClr val="EE5859"/>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GB" sz="2400">
                <a:latin typeface="Roboto Black" panose="02000000000000000000" pitchFamily="2" charset="0"/>
                <a:ea typeface="Roboto Black" panose="02000000000000000000" pitchFamily="2" charset="0"/>
              </a:rPr>
              <a:t>[Your Subtitle Here]</a:t>
            </a:r>
          </a:p>
        </p:txBody>
      </p:sp>
      <p:sp>
        <p:nvSpPr>
          <p:cNvPr id="11" name="Title 10">
            <a:extLst>
              <a:ext uri="{FF2B5EF4-FFF2-40B4-BE49-F238E27FC236}">
                <a16:creationId xmlns:a16="http://schemas.microsoft.com/office/drawing/2014/main" id="{0B134F3F-004B-47D1-FE3A-3DDD60811D05}"/>
              </a:ext>
            </a:extLst>
          </p:cNvPr>
          <p:cNvSpPr>
            <a:spLocks noGrp="1"/>
          </p:cNvSpPr>
          <p:nvPr>
            <p:ph type="title" hasCustomPrompt="1"/>
          </p:nvPr>
        </p:nvSpPr>
        <p:spPr>
          <a:xfrm>
            <a:off x="683232" y="1268362"/>
            <a:ext cx="7361641" cy="3185652"/>
          </a:xfrm>
        </p:spPr>
        <p:txBody>
          <a:bodyPr anchor="b">
            <a:normAutofit/>
          </a:bodyPr>
          <a:lstStyle>
            <a:lvl1pPr>
              <a:defRPr sz="5400">
                <a:solidFill>
                  <a:srgbClr val="58585A"/>
                </a:solidFill>
              </a:defRPr>
            </a:lvl1pPr>
          </a:lstStyle>
          <a:p>
            <a:r>
              <a:rPr lang="en-GB"/>
              <a:t>[Place Your Presentation Title Here]</a:t>
            </a:r>
            <a:endParaRPr lang="en-CH"/>
          </a:p>
        </p:txBody>
      </p:sp>
    </p:spTree>
    <p:extLst>
      <p:ext uri="{BB962C8B-B14F-4D97-AF65-F5344CB8AC3E}">
        <p14:creationId xmlns:p14="http://schemas.microsoft.com/office/powerpoint/2010/main" val="19597566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530942" y="1017244"/>
            <a:ext cx="6781969" cy="1499813"/>
          </a:xfrm>
        </p:spPr>
        <p:txBody>
          <a:bodyPr>
            <a:noAutofit/>
          </a:bodyPr>
          <a:lstStyle>
            <a:lvl1pPr>
              <a:defRPr sz="48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530942" y="2901786"/>
            <a:ext cx="6781969" cy="2753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5" name="Picture Placeholder 4">
            <a:extLst>
              <a:ext uri="{FF2B5EF4-FFF2-40B4-BE49-F238E27FC236}">
                <a16:creationId xmlns:a16="http://schemas.microsoft.com/office/drawing/2014/main" id="{4D67C9C5-42A8-B9C6-A31E-BE2FA12DC86A}"/>
              </a:ext>
            </a:extLst>
          </p:cNvPr>
          <p:cNvSpPr>
            <a:spLocks noGrp="1"/>
          </p:cNvSpPr>
          <p:nvPr>
            <p:ph type="pic" sz="quarter" idx="11"/>
          </p:nvPr>
        </p:nvSpPr>
        <p:spPr>
          <a:xfrm>
            <a:off x="7678994" y="609600"/>
            <a:ext cx="4119716" cy="2618406"/>
          </a:xfrm>
        </p:spPr>
        <p:txBody>
          <a:bodyPr/>
          <a:lstStyle/>
          <a:p>
            <a:r>
              <a:rPr lang="en-US"/>
              <a:t>Click icon to add picture</a:t>
            </a:r>
            <a:endParaRPr lang="en-CH"/>
          </a:p>
        </p:txBody>
      </p:sp>
      <p:sp>
        <p:nvSpPr>
          <p:cNvPr id="6" name="Picture Placeholder 4">
            <a:extLst>
              <a:ext uri="{FF2B5EF4-FFF2-40B4-BE49-F238E27FC236}">
                <a16:creationId xmlns:a16="http://schemas.microsoft.com/office/drawing/2014/main" id="{FC2FF6D1-63FE-3DF6-24FB-88EDBF67E089}"/>
              </a:ext>
            </a:extLst>
          </p:cNvPr>
          <p:cNvSpPr>
            <a:spLocks noGrp="1"/>
          </p:cNvSpPr>
          <p:nvPr>
            <p:ph type="pic" sz="quarter" idx="12"/>
          </p:nvPr>
        </p:nvSpPr>
        <p:spPr>
          <a:xfrm>
            <a:off x="7678994" y="3597094"/>
            <a:ext cx="4119716" cy="2618406"/>
          </a:xfrm>
        </p:spPr>
        <p:txBody>
          <a:bodyPr/>
          <a:lstStyle/>
          <a:p>
            <a:r>
              <a:rPr lang="en-US"/>
              <a:t>Click icon to add picture</a:t>
            </a:r>
            <a:endParaRPr lang="en-CH"/>
          </a:p>
        </p:txBody>
      </p:sp>
      <p:sp>
        <p:nvSpPr>
          <p:cNvPr id="7" name="Rectangle 6">
            <a:extLst>
              <a:ext uri="{FF2B5EF4-FFF2-40B4-BE49-F238E27FC236}">
                <a16:creationId xmlns:a16="http://schemas.microsoft.com/office/drawing/2014/main" id="{245E4346-73D7-19AC-4F85-28C84C0CFD75}"/>
              </a:ext>
            </a:extLst>
          </p:cNvPr>
          <p:cNvSpPr/>
          <p:nvPr userDrawn="1"/>
        </p:nvSpPr>
        <p:spPr>
          <a:xfrm>
            <a:off x="598717" y="475765"/>
            <a:ext cx="1010433" cy="105131"/>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13209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530943" y="2332605"/>
            <a:ext cx="3667877" cy="2192791"/>
          </a:xfrm>
        </p:spPr>
        <p:txBody>
          <a:bodyPr>
            <a:noAutofit/>
          </a:bodyPr>
          <a:lstStyle>
            <a:lvl1pPr>
              <a:defRPr sz="48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827639" y="530941"/>
            <a:ext cx="7086769" cy="5968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8" name="Rectangle 7">
            <a:extLst>
              <a:ext uri="{FF2B5EF4-FFF2-40B4-BE49-F238E27FC236}">
                <a16:creationId xmlns:a16="http://schemas.microsoft.com/office/drawing/2014/main" id="{7C2C3106-26B1-50E5-0B19-4D041ECDBC2E}"/>
              </a:ext>
            </a:extLst>
          </p:cNvPr>
          <p:cNvSpPr/>
          <p:nvPr userDrawn="1"/>
        </p:nvSpPr>
        <p:spPr>
          <a:xfrm>
            <a:off x="288099" y="1220676"/>
            <a:ext cx="74381" cy="441664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9" name="Rectangle 8">
            <a:extLst>
              <a:ext uri="{FF2B5EF4-FFF2-40B4-BE49-F238E27FC236}">
                <a16:creationId xmlns:a16="http://schemas.microsoft.com/office/drawing/2014/main" id="{10205391-FA02-34D2-2CA9-6E75B6EC988D}"/>
              </a:ext>
            </a:extLst>
          </p:cNvPr>
          <p:cNvSpPr/>
          <p:nvPr userDrawn="1"/>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3322242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E14E4ED-A58F-8EF4-D8EB-8138632F963E}"/>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1" y="0"/>
            <a:ext cx="12192000" cy="6969343"/>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106429"/>
            <a:ext cx="12192000" cy="6969343"/>
          </a:xfrm>
          <a:prstGeom prst="rect">
            <a:avLst/>
          </a:prstGeom>
          <a:solidFill>
            <a:srgbClr val="EE585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1918264"/>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pic>
        <p:nvPicPr>
          <p:cNvPr id="7" name="Image 12">
            <a:hlinkClick r:id="rId3"/>
            <a:extLst>
              <a:ext uri="{FF2B5EF4-FFF2-40B4-BE49-F238E27FC236}">
                <a16:creationId xmlns:a16="http://schemas.microsoft.com/office/drawing/2014/main" id="{78AC8C23-E2F3-8946-B28E-0D3FDA26EC37}"/>
              </a:ext>
            </a:extLst>
          </p:cNvPr>
          <p:cNvPicPr>
            <a:picLocks noChangeAspect="1"/>
          </p:cNvPicPr>
          <p:nvPr userDrawn="1"/>
        </p:nvPicPr>
        <p:blipFill>
          <a:blip r:embed="rId4">
            <a:duotone>
              <a:prstClr val="black"/>
              <a:srgbClr val="58585A">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32945" y="4814794"/>
            <a:ext cx="293687" cy="293687"/>
          </a:xfrm>
          <a:prstGeom prst="rect">
            <a:avLst/>
          </a:prstGeom>
          <a:noFill/>
          <a:ln>
            <a:noFill/>
          </a:ln>
        </p:spPr>
      </p:pic>
      <p:pic>
        <p:nvPicPr>
          <p:cNvPr id="8" name="Image 13">
            <a:hlinkClick r:id="rId6"/>
            <a:extLst>
              <a:ext uri="{FF2B5EF4-FFF2-40B4-BE49-F238E27FC236}">
                <a16:creationId xmlns:a16="http://schemas.microsoft.com/office/drawing/2014/main" id="{D56DD471-DBB0-8DDB-008D-FA981795E6D7}"/>
              </a:ext>
            </a:extLst>
          </p:cNvPr>
          <p:cNvPicPr>
            <a:picLocks noChangeAspect="1"/>
          </p:cNvPicPr>
          <p:nvPr userDrawn="1"/>
        </p:nvPicPr>
        <p:blipFill>
          <a:blip r:embed="rId7">
            <a:duotone>
              <a:prstClr val="black"/>
              <a:srgbClr val="58585A">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80270"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Image 14" descr="Une image contenant oiseau&#10;&#10;Description générée automatiquement">
            <a:hlinkClick r:id="rId9"/>
            <a:extLst>
              <a:ext uri="{FF2B5EF4-FFF2-40B4-BE49-F238E27FC236}">
                <a16:creationId xmlns:a16="http://schemas.microsoft.com/office/drawing/2014/main" id="{B5B66FA1-1368-8B10-C67D-91EEB25F06B7}"/>
              </a:ext>
            </a:extLst>
          </p:cNvPr>
          <p:cNvPicPr>
            <a:picLocks noChangeAspect="1"/>
          </p:cNvPicPr>
          <p:nvPr userDrawn="1"/>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3781"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Image 27" descr="Une image contenant oiseau&#10;&#10;Description générée automatiquement">
            <a:extLst>
              <a:ext uri="{FF2B5EF4-FFF2-40B4-BE49-F238E27FC236}">
                <a16:creationId xmlns:a16="http://schemas.microsoft.com/office/drawing/2014/main" id="{D281749D-E0F8-4363-696E-0F2CD48CBBC5}"/>
              </a:ext>
            </a:extLst>
          </p:cNvPr>
          <p:cNvPicPr>
            <a:picLocks noChangeAspect="1"/>
          </p:cNvPicPr>
          <p:nvPr userDrawn="1"/>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35630"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Image 13">
            <a:extLst>
              <a:ext uri="{FF2B5EF4-FFF2-40B4-BE49-F238E27FC236}">
                <a16:creationId xmlns:a16="http://schemas.microsoft.com/office/drawing/2014/main" id="{D150BB42-B309-FDAB-B59E-005AAEE10541}"/>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bwMode="auto">
          <a:xfrm>
            <a:off x="4965479" y="5736600"/>
            <a:ext cx="2261042" cy="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85426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13" name="Picture 12" descr="A picture containing red, light, outdoor object, dark&#10;&#10;Description automatically generated">
            <a:extLst>
              <a:ext uri="{FF2B5EF4-FFF2-40B4-BE49-F238E27FC236}">
                <a16:creationId xmlns:a16="http://schemas.microsoft.com/office/drawing/2014/main" id="{A8914457-F610-9ACE-F5AB-9B58D85AEC84}"/>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a:off x="8823959" y="754264"/>
            <a:ext cx="3505201" cy="6103736"/>
          </a:xfrm>
          <a:prstGeom prst="rect">
            <a:avLst/>
          </a:prstGeom>
        </p:spPr>
      </p:pic>
      <p:pic>
        <p:nvPicPr>
          <p:cNvPr id="14" name="Picture 13" descr="A picture containing red, light, outdoor object, dark&#10;&#10;Description automatically generated">
            <a:extLst>
              <a:ext uri="{FF2B5EF4-FFF2-40B4-BE49-F238E27FC236}">
                <a16:creationId xmlns:a16="http://schemas.microsoft.com/office/drawing/2014/main" id="{570602E0-58F7-2FF9-A168-3D23575EFDDA}"/>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1256363">
            <a:off x="-289561" y="-274320"/>
            <a:ext cx="4282444" cy="4950931"/>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0"/>
            <a:ext cx="12192000" cy="6858000"/>
          </a:xfrm>
          <a:prstGeom prst="rect">
            <a:avLst/>
          </a:prstGeom>
          <a:solidFill>
            <a:srgbClr val="EE585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Title 1">
            <a:extLst>
              <a:ext uri="{FF2B5EF4-FFF2-40B4-BE49-F238E27FC236}">
                <a16:creationId xmlns:a16="http://schemas.microsoft.com/office/drawing/2014/main" id="{C9B8B0DD-BE55-A4E2-9BB9-75E2E4FF91F0}"/>
              </a:ext>
            </a:extLst>
          </p:cNvPr>
          <p:cNvSpPr>
            <a:spLocks noGrp="1"/>
          </p:cNvSpPr>
          <p:nvPr>
            <p:ph type="title" hasCustomPrompt="1"/>
          </p:nvPr>
        </p:nvSpPr>
        <p:spPr>
          <a:xfrm>
            <a:off x="838200" y="1918264"/>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pic>
        <p:nvPicPr>
          <p:cNvPr id="9" name="Image 12">
            <a:hlinkClick r:id="rId3"/>
            <a:extLst>
              <a:ext uri="{FF2B5EF4-FFF2-40B4-BE49-F238E27FC236}">
                <a16:creationId xmlns:a16="http://schemas.microsoft.com/office/drawing/2014/main" id="{7898650D-B322-9458-A2C5-777F5CC18127}"/>
              </a:ext>
            </a:extLst>
          </p:cNvPr>
          <p:cNvPicPr>
            <a:picLocks noChangeAspect="1"/>
          </p:cNvPicPr>
          <p:nvPr userDrawn="1"/>
        </p:nvPicPr>
        <p:blipFill>
          <a:blip r:embed="rId4">
            <a:duotone>
              <a:prstClr val="black"/>
              <a:srgbClr val="58585A">
                <a:tint val="45000"/>
                <a:satMod val="400000"/>
              </a:srgbClr>
            </a:duotone>
            <a:extLst>
              <a:ext uri="{BEBA8EAE-BF5A-486C-A8C5-ECC9F3942E4B}">
                <a14:imgProps xmlns:a14="http://schemas.microsoft.com/office/drawing/2010/main">
                  <a14:imgLayer r:embed="rId5">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132945" y="4814794"/>
            <a:ext cx="293687" cy="293687"/>
          </a:xfrm>
          <a:prstGeom prst="rect">
            <a:avLst/>
          </a:prstGeom>
          <a:noFill/>
          <a:ln>
            <a:noFill/>
          </a:ln>
        </p:spPr>
      </p:pic>
      <p:pic>
        <p:nvPicPr>
          <p:cNvPr id="10" name="Image 13">
            <a:hlinkClick r:id="rId6"/>
            <a:extLst>
              <a:ext uri="{FF2B5EF4-FFF2-40B4-BE49-F238E27FC236}">
                <a16:creationId xmlns:a16="http://schemas.microsoft.com/office/drawing/2014/main" id="{F146C907-5344-EF35-0F7C-544BE9BEFC91}"/>
              </a:ext>
            </a:extLst>
          </p:cNvPr>
          <p:cNvPicPr>
            <a:picLocks noChangeAspect="1"/>
          </p:cNvPicPr>
          <p:nvPr userDrawn="1"/>
        </p:nvPicPr>
        <p:blipFill>
          <a:blip r:embed="rId7">
            <a:duotone>
              <a:prstClr val="black"/>
              <a:srgbClr val="58585A">
                <a:tint val="45000"/>
                <a:satMod val="400000"/>
              </a:srgb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5980270" y="4814000"/>
            <a:ext cx="295275"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Image 14" descr="Une image contenant oiseau&#10;&#10;Description générée automatiquement">
            <a:hlinkClick r:id="rId9"/>
            <a:extLst>
              <a:ext uri="{FF2B5EF4-FFF2-40B4-BE49-F238E27FC236}">
                <a16:creationId xmlns:a16="http://schemas.microsoft.com/office/drawing/2014/main" id="{335B1F19-D96B-2426-CAE3-4154CA98966F}"/>
              </a:ext>
            </a:extLst>
          </p:cNvPr>
          <p:cNvPicPr>
            <a:picLocks noChangeAspect="1"/>
          </p:cNvPicPr>
          <p:nvPr userDrawn="1"/>
        </p:nvPicPr>
        <p:blipFill>
          <a:blip r:embed="rId10">
            <a:duotone>
              <a:prstClr val="black"/>
              <a:srgbClr val="58585A">
                <a:tint val="45000"/>
                <a:satMod val="400000"/>
              </a:srgb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6763781" y="4854121"/>
            <a:ext cx="295275"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Image 27" descr="Une image contenant oiseau&#10;&#10;Description générée automatiquement">
            <a:extLst>
              <a:ext uri="{FF2B5EF4-FFF2-40B4-BE49-F238E27FC236}">
                <a16:creationId xmlns:a16="http://schemas.microsoft.com/office/drawing/2014/main" id="{43A014FD-F001-A2C4-102B-F88D99A23D66}"/>
              </a:ext>
            </a:extLst>
          </p:cNvPr>
          <p:cNvPicPr>
            <a:picLocks noChangeAspect="1"/>
          </p:cNvPicPr>
          <p:nvPr userDrawn="1"/>
        </p:nvPicPr>
        <p:blipFill>
          <a:blip r:embed="rId12">
            <a:duotone>
              <a:prstClr val="black"/>
              <a:srgbClr val="58585A">
                <a:tint val="45000"/>
                <a:satMod val="400000"/>
              </a:srgbClr>
            </a:duotone>
            <a:extLst>
              <a:ext uri="{BEBA8EAE-BF5A-486C-A8C5-ECC9F3942E4B}">
                <a14:imgProps xmlns:a14="http://schemas.microsoft.com/office/drawing/2010/main">
                  <a14:imgLayer r:embed="rId13">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4035630" y="3548063"/>
            <a:ext cx="37147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Image 13">
            <a:extLst>
              <a:ext uri="{FF2B5EF4-FFF2-40B4-BE49-F238E27FC236}">
                <a16:creationId xmlns:a16="http://schemas.microsoft.com/office/drawing/2014/main" id="{AF809340-1C79-3295-AE2D-B188CA66877B}"/>
              </a:ext>
            </a:extLst>
          </p:cNvPr>
          <p:cNvPicPr>
            <a:picLocks noChangeAspect="1"/>
          </p:cNvPicPr>
          <p:nvPr userDrawn="1"/>
        </p:nvPicPr>
        <p:blipFill>
          <a:blip r:embed="rId14">
            <a:extLst>
              <a:ext uri="{28A0092B-C50C-407E-A947-70E740481C1C}">
                <a14:useLocalDpi xmlns:a14="http://schemas.microsoft.com/office/drawing/2010/main" val="0"/>
              </a:ext>
            </a:extLst>
          </a:blip>
          <a:srcRect/>
          <a:stretch/>
        </p:blipFill>
        <p:spPr bwMode="auto">
          <a:xfrm>
            <a:off x="4965479" y="5758032"/>
            <a:ext cx="2261042" cy="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3297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oordination Framework - 1b">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01D3F30-254C-457B-AB23-7E772C0B8B2A}"/>
              </a:ext>
            </a:extLst>
          </p:cNvPr>
          <p:cNvSpPr/>
          <p:nvPr userDrawn="1"/>
        </p:nvSpPr>
        <p:spPr>
          <a:xfrm>
            <a:off x="2741210" y="68037"/>
            <a:ext cx="6709581" cy="1008086"/>
          </a:xfrm>
          <a:prstGeom prst="rect">
            <a:avLst/>
          </a:prstGeom>
          <a:solidFill>
            <a:srgbClr val="D1D3D4"/>
          </a:solidFill>
          <a:ln>
            <a:noFill/>
          </a:ln>
          <a:effectLst>
            <a:outerShdw blurRad="50800" dist="50800" dir="816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8" name="Rectangle 7">
            <a:extLst>
              <a:ext uri="{FF2B5EF4-FFF2-40B4-BE49-F238E27FC236}">
                <a16:creationId xmlns:a16="http://schemas.microsoft.com/office/drawing/2014/main" id="{C01D3F30-254C-457B-AB23-7E772C0B8B2A}"/>
              </a:ext>
            </a:extLst>
          </p:cNvPr>
          <p:cNvSpPr/>
          <p:nvPr userDrawn="1"/>
        </p:nvSpPr>
        <p:spPr>
          <a:xfrm>
            <a:off x="0" y="-47099"/>
            <a:ext cx="12199143" cy="115136"/>
          </a:xfrm>
          <a:prstGeom prst="rect">
            <a:avLst/>
          </a:prstGeom>
          <a:solidFill>
            <a:srgbClr val="EE5859"/>
          </a:solidFill>
          <a:ln>
            <a:noFill/>
          </a:ln>
          <a:effectLst>
            <a:outerShdw blurRad="63500" dist="50800" dir="6000000" algn="ctr" rotWithShape="0">
              <a:srgbClr val="000000">
                <a:alpha val="43137"/>
              </a:srgbClr>
            </a:outerShdw>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10" name="Title 1"/>
          <p:cNvSpPr>
            <a:spLocks noGrp="1"/>
          </p:cNvSpPr>
          <p:nvPr>
            <p:ph type="ctrTitle" hasCustomPrompt="1"/>
          </p:nvPr>
        </p:nvSpPr>
        <p:spPr>
          <a:xfrm>
            <a:off x="2836606" y="222501"/>
            <a:ext cx="6518788" cy="672380"/>
          </a:xfrm>
        </p:spPr>
        <p:txBody>
          <a:bodyPr anchor="b">
            <a:normAutofit/>
          </a:bodyPr>
          <a:lstStyle>
            <a:lvl1pPr algn="ctr">
              <a:defRPr sz="4000" baseline="0">
                <a:solidFill>
                  <a:schemeClr val="tx1">
                    <a:lumMod val="85000"/>
                    <a:lumOff val="15000"/>
                  </a:schemeClr>
                </a:solidFill>
                <a:latin typeface="Franklin Gothic Demi" panose="020B0703020102020204" pitchFamily="34" charset="0"/>
              </a:defRPr>
            </a:lvl1pPr>
          </a:lstStyle>
          <a:p>
            <a:r>
              <a:rPr lang="en-US"/>
              <a:t>HERE GOES YOUR TITLE</a:t>
            </a:r>
          </a:p>
        </p:txBody>
      </p:sp>
      <p:sp>
        <p:nvSpPr>
          <p:cNvPr id="15" name="Content Placeholder 3"/>
          <p:cNvSpPr>
            <a:spLocks noGrp="1"/>
          </p:cNvSpPr>
          <p:nvPr>
            <p:ph sz="quarter" idx="10"/>
          </p:nvPr>
        </p:nvSpPr>
        <p:spPr>
          <a:xfrm>
            <a:off x="373626" y="1466242"/>
            <a:ext cx="11445312" cy="4879140"/>
          </a:xfrm>
        </p:spPr>
        <p:txBody>
          <a:bodyPr>
            <a:normAutofit/>
          </a:bodyPr>
          <a:lstStyle>
            <a:lvl1pPr>
              <a:defRPr sz="1600">
                <a:solidFill>
                  <a:schemeClr val="tx1">
                    <a:lumMod val="85000"/>
                    <a:lumOff val="15000"/>
                  </a:schemeClr>
                </a:solidFill>
                <a:latin typeface="Leelawadee" panose="020B0502040204020203" pitchFamily="34" charset="-34"/>
                <a:cs typeface="Leelawadee" panose="020B0502040204020203" pitchFamily="34" charset="-34"/>
              </a:defRPr>
            </a:lvl1pPr>
            <a:lvl2pPr>
              <a:defRPr sz="1600">
                <a:solidFill>
                  <a:schemeClr val="tx1">
                    <a:lumMod val="85000"/>
                    <a:lumOff val="15000"/>
                  </a:schemeClr>
                </a:solidFill>
                <a:latin typeface="Leelawadee" panose="020B0502040204020203" pitchFamily="34" charset="-34"/>
                <a:cs typeface="Leelawadee" panose="020B0502040204020203" pitchFamily="34" charset="-34"/>
              </a:defRPr>
            </a:lvl2pPr>
            <a:lvl3pPr>
              <a:defRPr sz="1600">
                <a:solidFill>
                  <a:schemeClr val="tx1">
                    <a:lumMod val="85000"/>
                    <a:lumOff val="15000"/>
                  </a:schemeClr>
                </a:solidFill>
                <a:latin typeface="Leelawadee" panose="020B0502040204020203" pitchFamily="34" charset="-34"/>
                <a:cs typeface="Leelawadee" panose="020B0502040204020203" pitchFamily="34" charset="-34"/>
              </a:defRPr>
            </a:lvl3pPr>
            <a:lvl4pPr>
              <a:defRPr sz="1600">
                <a:solidFill>
                  <a:schemeClr val="tx1">
                    <a:lumMod val="85000"/>
                    <a:lumOff val="15000"/>
                  </a:schemeClr>
                </a:solidFill>
                <a:latin typeface="Leelawadee" panose="020B0502040204020203" pitchFamily="34" charset="-34"/>
                <a:cs typeface="Leelawadee" panose="020B0502040204020203" pitchFamily="34" charset="-34"/>
              </a:defRPr>
            </a:lvl4pPr>
            <a:lvl5pPr>
              <a:defRPr sz="1600">
                <a:solidFill>
                  <a:schemeClr val="tx1">
                    <a:lumMod val="85000"/>
                    <a:lumOff val="15000"/>
                  </a:schemeClr>
                </a:solidFill>
                <a:latin typeface="Leelawadee" panose="020B0502040204020203" pitchFamily="34" charset="-34"/>
                <a:cs typeface="Leelawadee" panose="020B0502040204020203" pitchFamily="34" charset="-34"/>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315905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Explanatoray_slide">
    <p:spTree>
      <p:nvGrpSpPr>
        <p:cNvPr id="1" name=""/>
        <p:cNvGrpSpPr/>
        <p:nvPr/>
      </p:nvGrpSpPr>
      <p:grpSpPr>
        <a:xfrm>
          <a:off x="0" y="0"/>
          <a:ext cx="0" cy="0"/>
          <a:chOff x="0" y="0"/>
          <a:chExt cx="0" cy="0"/>
        </a:xfrm>
      </p:grpSpPr>
      <p:pic>
        <p:nvPicPr>
          <p:cNvPr id="26" name="Image 25" descr="Une image contenant bâtiment, extérieur, maison, brique&#10;&#10;Description générée automatiquement">
            <a:extLst>
              <a:ext uri="{FF2B5EF4-FFF2-40B4-BE49-F238E27FC236}">
                <a16:creationId xmlns:a16="http://schemas.microsoft.com/office/drawing/2014/main" id="{098475F2-907F-7F40-AD6B-9996CE385185}"/>
              </a:ext>
            </a:extLst>
          </p:cNvPr>
          <p:cNvPicPr>
            <a:picLocks noChangeAspect="1"/>
          </p:cNvPicPr>
          <p:nvPr userDrawn="1"/>
        </p:nvPicPr>
        <p:blipFill rotWithShape="1">
          <a:blip r:embed="rId2" cstate="email">
            <a:alphaModFix/>
            <a:extLst>
              <a:ext uri="{BEBA8EAE-BF5A-486C-A8C5-ECC9F3942E4B}">
                <a14:imgProps xmlns:a14="http://schemas.microsoft.com/office/drawing/2010/main">
                  <a14:imgLayer r:embed="rId3">
                    <a14:imgEffect>
                      <a14:saturation sat="66000"/>
                    </a14:imgEffect>
                  </a14:imgLayer>
                </a14:imgProps>
              </a:ext>
              <a:ext uri="{28A0092B-C50C-407E-A947-70E740481C1C}">
                <a14:useLocalDpi xmlns:a14="http://schemas.microsoft.com/office/drawing/2010/main"/>
              </a:ext>
            </a:extLst>
          </a:blip>
          <a:srcRect t="-144"/>
          <a:stretch/>
        </p:blipFill>
        <p:spPr>
          <a:xfrm>
            <a:off x="0" y="-9903"/>
            <a:ext cx="5633537" cy="6867904"/>
          </a:xfrm>
          <a:prstGeom prst="rect">
            <a:avLst/>
          </a:prstGeom>
        </p:spPr>
      </p:pic>
      <p:sp>
        <p:nvSpPr>
          <p:cNvPr id="27" name="Rectangle 26">
            <a:extLst>
              <a:ext uri="{FF2B5EF4-FFF2-40B4-BE49-F238E27FC236}">
                <a16:creationId xmlns:a16="http://schemas.microsoft.com/office/drawing/2014/main" id="{519621C7-4E11-3741-9414-3209D4B344A8}"/>
              </a:ext>
            </a:extLst>
          </p:cNvPr>
          <p:cNvSpPr/>
          <p:nvPr userDrawn="1"/>
        </p:nvSpPr>
        <p:spPr>
          <a:xfrm>
            <a:off x="5623393" y="1"/>
            <a:ext cx="6568607" cy="6857999"/>
          </a:xfrm>
          <a:prstGeom prst="rect">
            <a:avLst/>
          </a:prstGeom>
          <a:solidFill>
            <a:srgbClr val="D4CAB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077B36CB-1821-A54A-9004-BD4F65AB5D3F}"/>
              </a:ext>
            </a:extLst>
          </p:cNvPr>
          <p:cNvSpPr/>
          <p:nvPr userDrawn="1"/>
        </p:nvSpPr>
        <p:spPr>
          <a:xfrm flipH="1">
            <a:off x="6599342" y="1038518"/>
            <a:ext cx="45719" cy="4512323"/>
          </a:xfrm>
          <a:prstGeom prst="rect">
            <a:avLst/>
          </a:prstGeom>
          <a:solidFill>
            <a:srgbClr val="55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noFill/>
            </a:endParaRPr>
          </a:p>
        </p:txBody>
      </p:sp>
      <p:sp>
        <p:nvSpPr>
          <p:cNvPr id="29" name="Rectangle 28">
            <a:extLst>
              <a:ext uri="{FF2B5EF4-FFF2-40B4-BE49-F238E27FC236}">
                <a16:creationId xmlns:a16="http://schemas.microsoft.com/office/drawing/2014/main" id="{DDB2E5AD-3787-AF40-B01D-63C10E634E2B}"/>
              </a:ext>
            </a:extLst>
          </p:cNvPr>
          <p:cNvSpPr/>
          <p:nvPr userDrawn="1"/>
        </p:nvSpPr>
        <p:spPr>
          <a:xfrm>
            <a:off x="493025" y="1112533"/>
            <a:ext cx="4637344" cy="4531186"/>
          </a:xfrm>
          <a:prstGeom prst="rect">
            <a:avLst/>
          </a:prstGeom>
          <a:solidFill>
            <a:srgbClr val="EE5859">
              <a:alpha val="73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pic>
        <p:nvPicPr>
          <p:cNvPr id="31" name="Image 30">
            <a:extLst>
              <a:ext uri="{FF2B5EF4-FFF2-40B4-BE49-F238E27FC236}">
                <a16:creationId xmlns:a16="http://schemas.microsoft.com/office/drawing/2014/main" id="{AF41EA71-CE16-9240-93E0-C41700BB39C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0689750" y="6613810"/>
            <a:ext cx="809066" cy="224741"/>
          </a:xfrm>
          <a:prstGeom prst="rect">
            <a:avLst/>
          </a:prstGeom>
        </p:spPr>
      </p:pic>
      <p:pic>
        <p:nvPicPr>
          <p:cNvPr id="32" name="Image 31">
            <a:extLst>
              <a:ext uri="{FF2B5EF4-FFF2-40B4-BE49-F238E27FC236}">
                <a16:creationId xmlns:a16="http://schemas.microsoft.com/office/drawing/2014/main" id="{4CEC33C8-DCEF-6A42-9186-A559322F4D35}"/>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11566977" y="6573941"/>
            <a:ext cx="505867" cy="255362"/>
          </a:xfrm>
          <a:prstGeom prst="rect">
            <a:avLst/>
          </a:prstGeom>
        </p:spPr>
      </p:pic>
      <p:sp>
        <p:nvSpPr>
          <p:cNvPr id="22" name="Espace réservé du texte 21">
            <a:extLst>
              <a:ext uri="{FF2B5EF4-FFF2-40B4-BE49-F238E27FC236}">
                <a16:creationId xmlns:a16="http://schemas.microsoft.com/office/drawing/2014/main" id="{01ED4032-9B3C-4445-A85D-8C9AA64CD8DA}"/>
              </a:ext>
            </a:extLst>
          </p:cNvPr>
          <p:cNvSpPr>
            <a:spLocks noGrp="1"/>
          </p:cNvSpPr>
          <p:nvPr>
            <p:ph type="body" sz="quarter" idx="10" hasCustomPrompt="1"/>
          </p:nvPr>
        </p:nvSpPr>
        <p:spPr>
          <a:xfrm>
            <a:off x="875675" y="1935947"/>
            <a:ext cx="3968668" cy="2106613"/>
          </a:xfrm>
        </p:spPr>
        <p:txBody>
          <a:bodyPr anchor="ctr">
            <a:noAutofit/>
          </a:bodyPr>
          <a:lstStyle>
            <a:lvl1pPr marL="0" indent="0" algn="l">
              <a:buNone/>
              <a:defRPr sz="5400" b="0" i="0">
                <a:solidFill>
                  <a:schemeClr val="bg1"/>
                </a:solidFill>
                <a:latin typeface="Franklin Gothic Demi" panose="020B0603020102020204" pitchFamily="34" charset="0"/>
              </a:defRPr>
            </a:lvl1pPr>
          </a:lstStyle>
          <a:p>
            <a:pPr lvl="0"/>
            <a:r>
              <a:rPr lang="fr-FR"/>
              <a:t>HERE GOES </a:t>
            </a:r>
            <a:br>
              <a:rPr lang="fr-FR"/>
            </a:br>
            <a:r>
              <a:rPr lang="fr-FR"/>
              <a:t>YOUR TITLE</a:t>
            </a:r>
            <a:endParaRPr lang="en-GB"/>
          </a:p>
        </p:txBody>
      </p:sp>
      <p:sp>
        <p:nvSpPr>
          <p:cNvPr id="23" name="Espace réservé du texte 21">
            <a:extLst>
              <a:ext uri="{FF2B5EF4-FFF2-40B4-BE49-F238E27FC236}">
                <a16:creationId xmlns:a16="http://schemas.microsoft.com/office/drawing/2014/main" id="{27071210-68AB-6141-80A9-332364339176}"/>
              </a:ext>
            </a:extLst>
          </p:cNvPr>
          <p:cNvSpPr>
            <a:spLocks noGrp="1"/>
          </p:cNvSpPr>
          <p:nvPr>
            <p:ph type="body" sz="quarter" idx="11" hasCustomPrompt="1"/>
          </p:nvPr>
        </p:nvSpPr>
        <p:spPr>
          <a:xfrm>
            <a:off x="875675" y="4402654"/>
            <a:ext cx="3968668" cy="880971"/>
          </a:xfrm>
        </p:spPr>
        <p:txBody>
          <a:bodyPr anchor="t">
            <a:noAutofit/>
          </a:bodyPr>
          <a:lstStyle>
            <a:lvl1pPr marL="0" indent="0" algn="l">
              <a:buNone/>
              <a:defRPr sz="1800" b="0" i="0">
                <a:solidFill>
                  <a:schemeClr val="bg1"/>
                </a:solidFill>
                <a:latin typeface="Leelawadee" panose="020B0502040204020203" pitchFamily="34" charset="-34"/>
                <a:cs typeface="Leelawadee" panose="020B0502040204020203" pitchFamily="34" charset="-34"/>
              </a:defRPr>
            </a:lvl1pPr>
          </a:lstStyle>
          <a:p>
            <a:pPr lvl="0"/>
            <a:r>
              <a:rPr lang="en-GB" noProof="0"/>
              <a:t>Here is an example of how your explanatory text could be placed</a:t>
            </a:r>
          </a:p>
        </p:txBody>
      </p:sp>
      <p:sp>
        <p:nvSpPr>
          <p:cNvPr id="24" name="Espace réservé du texte 21">
            <a:extLst>
              <a:ext uri="{FF2B5EF4-FFF2-40B4-BE49-F238E27FC236}">
                <a16:creationId xmlns:a16="http://schemas.microsoft.com/office/drawing/2014/main" id="{BC2F58C2-CB1F-ED4E-96F0-9DC32CECD508}"/>
              </a:ext>
            </a:extLst>
          </p:cNvPr>
          <p:cNvSpPr>
            <a:spLocks noGrp="1"/>
          </p:cNvSpPr>
          <p:nvPr>
            <p:ph type="body" sz="quarter" idx="12" hasCustomPrompt="1"/>
          </p:nvPr>
        </p:nvSpPr>
        <p:spPr>
          <a:xfrm>
            <a:off x="7011924" y="2241863"/>
            <a:ext cx="5060920" cy="880971"/>
          </a:xfrm>
        </p:spPr>
        <p:txBody>
          <a:bodyPr anchor="t">
            <a:noAutofit/>
          </a:bodyPr>
          <a:lstStyle>
            <a:lvl1pPr marL="342900" marR="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sz="2000" b="0" i="0">
                <a:solidFill>
                  <a:srgbClr val="555859"/>
                </a:solidFill>
                <a:latin typeface="Leelawadee" panose="020B0502040204020203" pitchFamily="34" charset="-34"/>
                <a:cs typeface="Leelawadee" panose="020B0502040204020203" pitchFamily="34" charset="-34"/>
              </a:defRPr>
            </a:lvl1pPr>
          </a:lstStyle>
          <a:p>
            <a:pPr lvl="0"/>
            <a:r>
              <a:rPr lang="en-GB" noProof="0"/>
              <a:t>Lorem ipsum </a:t>
            </a:r>
            <a:r>
              <a:rPr lang="en-GB" noProof="0" err="1"/>
              <a:t>dolor</a:t>
            </a:r>
            <a:r>
              <a:rPr lang="en-GB" noProof="0"/>
              <a:t> sit </a:t>
            </a:r>
            <a:r>
              <a:rPr lang="en-GB" noProof="0" err="1"/>
              <a:t>amet</a:t>
            </a:r>
            <a:endParaRPr lang="en-GB" noProof="0"/>
          </a:p>
          <a:p>
            <a:pPr lvl="0"/>
            <a:r>
              <a:rPr lang="en-GB" noProof="0" err="1"/>
              <a:t>Consectetur</a:t>
            </a:r>
            <a:r>
              <a:rPr lang="en-GB" noProof="0"/>
              <a:t> </a:t>
            </a:r>
            <a:r>
              <a:rPr lang="en-GB" noProof="0" err="1"/>
              <a:t>adipiscing</a:t>
            </a:r>
            <a:r>
              <a:rPr lang="en-GB" noProof="0"/>
              <a:t> </a:t>
            </a:r>
            <a:r>
              <a:rPr lang="en-GB" noProof="0" err="1"/>
              <a:t>elit</a:t>
            </a:r>
            <a:r>
              <a:rPr lang="en-GB" noProof="0"/>
              <a:t>. Duis </a:t>
            </a:r>
            <a:r>
              <a:rPr lang="en-GB" noProof="0" err="1"/>
              <a:t>lucisit</a:t>
            </a:r>
            <a:endParaRPr lang="en-GB" noProof="0"/>
          </a:p>
          <a:p>
            <a:pPr lvl="0"/>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r>
              <a:rPr lang="en-GB" noProof="0" err="1"/>
              <a:t>Dignissim</a:t>
            </a:r>
            <a:r>
              <a:rPr lang="en-GB" noProof="0"/>
              <a:t> </a:t>
            </a:r>
            <a:r>
              <a:rPr lang="en-GB" noProof="0" err="1"/>
              <a:t>vehiczla</a:t>
            </a:r>
            <a:r>
              <a:rPr lang="en-GB" noProof="0"/>
              <a:t> </a:t>
            </a:r>
            <a:r>
              <a:rPr lang="en-GB" noProof="0" err="1"/>
              <a:t>dolor</a:t>
            </a:r>
            <a:r>
              <a:rPr lang="en-GB" noProof="0"/>
              <a:t>. </a:t>
            </a:r>
            <a:r>
              <a:rPr lang="en-GB" noProof="0" err="1"/>
              <a:t>Maescenas</a:t>
            </a:r>
            <a:r>
              <a:rPr lang="en-GB" noProof="0"/>
              <a:t> vestibulum </a:t>
            </a:r>
            <a:r>
              <a:rPr lang="en-GB" noProof="0" err="1"/>
              <a:t>elit</a:t>
            </a:r>
            <a:r>
              <a:rPr lang="en-GB" noProof="0"/>
              <a:t> </a:t>
            </a:r>
            <a:r>
              <a:rPr lang="en-GB" noProof="0" err="1"/>
              <a:t>sem,sed</a:t>
            </a:r>
            <a:endParaRPr lang="en-GB" noProof="0"/>
          </a:p>
          <a:p>
            <a:pPr marL="342900" marR="0" lvl="0" indent="-3429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GB" noProof="0"/>
              <a:t>Tus </a:t>
            </a:r>
            <a:r>
              <a:rPr lang="en-GB" noProof="0" err="1"/>
              <a:t>eurismof</a:t>
            </a:r>
            <a:r>
              <a:rPr lang="en-GB" noProof="0"/>
              <a:t> </a:t>
            </a:r>
            <a:r>
              <a:rPr lang="en-GB" noProof="0" err="1"/>
              <a:t>urna</a:t>
            </a:r>
            <a:r>
              <a:rPr lang="en-GB" noProof="0"/>
              <a:t>. </a:t>
            </a:r>
            <a:r>
              <a:rPr lang="en-GB" noProof="0" err="1"/>
              <a:t>Nullam</a:t>
            </a:r>
            <a:r>
              <a:rPr lang="en-GB" noProof="0"/>
              <a:t> libero </a:t>
            </a:r>
            <a:r>
              <a:rPr lang="en-GB" noProof="0" err="1"/>
              <a:t>arcu</a:t>
            </a:r>
            <a:r>
              <a:rPr lang="en-GB" noProof="0"/>
              <a:t>, </a:t>
            </a:r>
            <a:r>
              <a:rPr lang="en-GB" noProof="0" err="1"/>
              <a:t>interdum</a:t>
            </a:r>
            <a:r>
              <a:rPr lang="en-GB" noProof="0"/>
              <a:t> id </a:t>
            </a:r>
            <a:r>
              <a:rPr lang="en-GB" noProof="0" err="1"/>
              <a:t>odio</a:t>
            </a:r>
            <a:r>
              <a:rPr lang="en-GB" noProof="0"/>
              <a:t> at</a:t>
            </a:r>
          </a:p>
          <a:p>
            <a:pPr lvl="0"/>
            <a:endParaRPr lang="en-GB" noProof="0"/>
          </a:p>
        </p:txBody>
      </p:sp>
      <p:sp>
        <p:nvSpPr>
          <p:cNvPr id="34" name="Espace réservé du texte 21">
            <a:extLst>
              <a:ext uri="{FF2B5EF4-FFF2-40B4-BE49-F238E27FC236}">
                <a16:creationId xmlns:a16="http://schemas.microsoft.com/office/drawing/2014/main" id="{57A6AB8D-2264-4345-B6D1-666C0B5C70E7}"/>
              </a:ext>
            </a:extLst>
          </p:cNvPr>
          <p:cNvSpPr>
            <a:spLocks noGrp="1"/>
          </p:cNvSpPr>
          <p:nvPr>
            <p:ph type="body" sz="quarter" idx="13" hasCustomPrompt="1"/>
          </p:nvPr>
        </p:nvSpPr>
        <p:spPr>
          <a:xfrm>
            <a:off x="6888070" y="1038518"/>
            <a:ext cx="5060920" cy="581140"/>
          </a:xfrm>
        </p:spPr>
        <p:txBody>
          <a:bodyPr anchor="t">
            <a:noAutofit/>
          </a:bodyPr>
          <a:lstStyle>
            <a:lvl1pPr marL="0" indent="0" algn="l">
              <a:buFont typeface="Arial" panose="020B0604020202020204" pitchFamily="34" charset="0"/>
              <a:buNone/>
              <a:defRPr sz="3200" b="1" i="0">
                <a:solidFill>
                  <a:srgbClr val="555859"/>
                </a:solidFill>
                <a:latin typeface="Franklin Gothic Demi" panose="020B0603020102020204" pitchFamily="34" charset="0"/>
                <a:cs typeface="Leelawadee" panose="020B0502040204020203" pitchFamily="34" charset="-34"/>
              </a:defRPr>
            </a:lvl1pPr>
          </a:lstStyle>
          <a:p>
            <a:pPr lvl="0"/>
            <a:r>
              <a:rPr lang="en-GB" noProof="0"/>
              <a:t>HERE GOES YOUR TITLE </a:t>
            </a:r>
          </a:p>
        </p:txBody>
      </p:sp>
      <p:pic>
        <p:nvPicPr>
          <p:cNvPr id="15" name="Image 14" descr="Une image contenant extérieur, bouteille, vert, assis&#10;&#10;Description générée automatiquement">
            <a:extLst>
              <a:ext uri="{FF2B5EF4-FFF2-40B4-BE49-F238E27FC236}">
                <a16:creationId xmlns:a16="http://schemas.microsoft.com/office/drawing/2014/main" id="{384E20C7-F5EF-244E-8503-1A352AF37DDE}"/>
              </a:ext>
            </a:extLst>
          </p:cNvPr>
          <p:cNvPicPr>
            <a:picLocks noChangeAspect="1"/>
          </p:cNvPicPr>
          <p:nvPr userDrawn="1"/>
        </p:nvPicPr>
        <p:blipFill>
          <a:blip r:embed="rId6"/>
          <a:stretch>
            <a:fillRect/>
          </a:stretch>
        </p:blipFill>
        <p:spPr>
          <a:xfrm>
            <a:off x="0" y="6438946"/>
            <a:ext cx="1277183" cy="419054"/>
          </a:xfrm>
          <a:prstGeom prst="rect">
            <a:avLst/>
          </a:prstGeom>
        </p:spPr>
      </p:pic>
      <p:pic>
        <p:nvPicPr>
          <p:cNvPr id="16" name="Image 15" descr="Une image contenant dessin, assiette&#10;&#10;Description générée automatiquement">
            <a:extLst>
              <a:ext uri="{FF2B5EF4-FFF2-40B4-BE49-F238E27FC236}">
                <a16:creationId xmlns:a16="http://schemas.microsoft.com/office/drawing/2014/main" id="{4890E76B-220E-7D4F-BCE5-6F6D87223EF1}"/>
              </a:ext>
            </a:extLst>
          </p:cNvPr>
          <p:cNvPicPr>
            <a:picLocks noChangeAspect="1"/>
          </p:cNvPicPr>
          <p:nvPr userDrawn="1"/>
        </p:nvPicPr>
        <p:blipFill>
          <a:blip r:embed="rId7" cstate="email">
            <a:extLst>
              <a:ext uri="{28A0092B-C50C-407E-A947-70E740481C1C}">
                <a14:useLocalDpi xmlns:a14="http://schemas.microsoft.com/office/drawing/2010/main"/>
              </a:ext>
            </a:extLst>
          </a:blip>
          <a:stretch>
            <a:fillRect/>
          </a:stretch>
        </p:blipFill>
        <p:spPr>
          <a:xfrm>
            <a:off x="10741068" y="6255534"/>
            <a:ext cx="1450932" cy="318407"/>
          </a:xfrm>
          <a:prstGeom prst="rect">
            <a:avLst/>
          </a:prstGeom>
        </p:spPr>
      </p:pic>
    </p:spTree>
    <p:extLst>
      <p:ext uri="{BB962C8B-B14F-4D97-AF65-F5344CB8AC3E}">
        <p14:creationId xmlns:p14="http://schemas.microsoft.com/office/powerpoint/2010/main" val="2407018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E3DEF56-6A04-D0C9-17BA-12AA82B42F60}"/>
              </a:ext>
            </a:extLst>
          </p:cNvPr>
          <p:cNvSpPr/>
          <p:nvPr userDrawn="1"/>
        </p:nvSpPr>
        <p:spPr>
          <a:xfrm>
            <a:off x="0" y="5962388"/>
            <a:ext cx="212942" cy="89561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Rectangle 9">
            <a:extLst>
              <a:ext uri="{FF2B5EF4-FFF2-40B4-BE49-F238E27FC236}">
                <a16:creationId xmlns:a16="http://schemas.microsoft.com/office/drawing/2014/main" id="{F925C625-BAAF-503C-7777-5F07E2D91557}"/>
              </a:ext>
            </a:extLst>
          </p:cNvPr>
          <p:cNvSpPr/>
          <p:nvPr userDrawn="1"/>
        </p:nvSpPr>
        <p:spPr>
          <a:xfrm>
            <a:off x="0" y="0"/>
            <a:ext cx="212942" cy="596238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 name="Subtitle 2">
            <a:extLst>
              <a:ext uri="{FF2B5EF4-FFF2-40B4-BE49-F238E27FC236}">
                <a16:creationId xmlns:a16="http://schemas.microsoft.com/office/drawing/2014/main" id="{E718A339-5742-6F5D-D1DE-7890EC74B718}"/>
              </a:ext>
            </a:extLst>
          </p:cNvPr>
          <p:cNvSpPr>
            <a:spLocks noGrp="1"/>
          </p:cNvSpPr>
          <p:nvPr>
            <p:ph type="subTitle" idx="1" hasCustomPrompt="1"/>
          </p:nvPr>
        </p:nvSpPr>
        <p:spPr>
          <a:xfrm>
            <a:off x="683232" y="4604617"/>
            <a:ext cx="7361641" cy="895927"/>
          </a:xfrm>
        </p:spPr>
        <p:txBody>
          <a:bodyPr>
            <a:normAutofit/>
          </a:bodyPr>
          <a:lstStyle>
            <a:lvl1pPr marL="0" indent="0" algn="ctr">
              <a:buNone/>
              <a:defRPr sz="2000">
                <a:solidFill>
                  <a:srgbClr val="58585A"/>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lgn="l"/>
            <a:r>
              <a:rPr lang="en-GB" sz="2400">
                <a:latin typeface="Roboto Black" panose="02000000000000000000" pitchFamily="2" charset="0"/>
                <a:ea typeface="Roboto Black" panose="02000000000000000000" pitchFamily="2" charset="0"/>
              </a:rPr>
              <a:t>[Your Subtitle Here]</a:t>
            </a:r>
          </a:p>
        </p:txBody>
      </p:sp>
      <p:sp>
        <p:nvSpPr>
          <p:cNvPr id="11" name="Title 10">
            <a:extLst>
              <a:ext uri="{FF2B5EF4-FFF2-40B4-BE49-F238E27FC236}">
                <a16:creationId xmlns:a16="http://schemas.microsoft.com/office/drawing/2014/main" id="{0B134F3F-004B-47D1-FE3A-3DDD60811D05}"/>
              </a:ext>
            </a:extLst>
          </p:cNvPr>
          <p:cNvSpPr>
            <a:spLocks noGrp="1"/>
          </p:cNvSpPr>
          <p:nvPr>
            <p:ph type="title" hasCustomPrompt="1"/>
          </p:nvPr>
        </p:nvSpPr>
        <p:spPr>
          <a:xfrm>
            <a:off x="683232" y="1268362"/>
            <a:ext cx="7361641" cy="3185652"/>
          </a:xfrm>
        </p:spPr>
        <p:txBody>
          <a:bodyPr anchor="b">
            <a:normAutofit/>
          </a:bodyPr>
          <a:lstStyle>
            <a:lvl1pPr>
              <a:defRPr sz="5400">
                <a:solidFill>
                  <a:srgbClr val="EE5859"/>
                </a:solidFill>
              </a:defRPr>
            </a:lvl1pPr>
          </a:lstStyle>
          <a:p>
            <a:r>
              <a:rPr lang="en-GB"/>
              <a:t>[Place Your Presentation Title Here]</a:t>
            </a:r>
            <a:endParaRPr lang="en-CH"/>
          </a:p>
        </p:txBody>
      </p:sp>
      <p:pic>
        <p:nvPicPr>
          <p:cNvPr id="4" name="Picture 3" descr="A picture containing red, light, outdoor object, dark&#10;&#10;Description automatically generated">
            <a:extLst>
              <a:ext uri="{FF2B5EF4-FFF2-40B4-BE49-F238E27FC236}">
                <a16:creationId xmlns:a16="http://schemas.microsoft.com/office/drawing/2014/main" id="{6A15F3B5-0AE0-2CA1-787E-1735428390A2}"/>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r="38916" b="2314"/>
          <a:stretch/>
        </p:blipFill>
        <p:spPr>
          <a:xfrm>
            <a:off x="4689987" y="-1"/>
            <a:ext cx="7502013" cy="6858001"/>
          </a:xfrm>
          <a:prstGeom prst="rect">
            <a:avLst/>
          </a:prstGeom>
        </p:spPr>
      </p:pic>
      <p:pic>
        <p:nvPicPr>
          <p:cNvPr id="2" name="Image 13">
            <a:extLst>
              <a:ext uri="{FF2B5EF4-FFF2-40B4-BE49-F238E27FC236}">
                <a16:creationId xmlns:a16="http://schemas.microsoft.com/office/drawing/2014/main" id="{DC268F9B-18A9-6FEA-4712-F3C0E8CA9724}"/>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bwMode="auto">
          <a:xfrm>
            <a:off x="683232" y="6170461"/>
            <a:ext cx="2261042" cy="498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7552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1" name="Picture 10" descr="Shape&#10;&#10;Description automatically generated with medium confidence">
            <a:extLst>
              <a:ext uri="{FF2B5EF4-FFF2-40B4-BE49-F238E27FC236}">
                <a16:creationId xmlns:a16="http://schemas.microsoft.com/office/drawing/2014/main" id="{9D4209C1-17DB-CD26-7D3C-2BB6DF6A2667}"/>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80345" y="-101600"/>
            <a:ext cx="12424746" cy="7102388"/>
          </a:xfrm>
          <a:prstGeom prst="rect">
            <a:avLst/>
          </a:prstGeom>
        </p:spPr>
      </p:pic>
      <p:pic>
        <p:nvPicPr>
          <p:cNvPr id="12" name="Picture 11" descr="A picture containing text&#10;&#10;Description automatically generated">
            <a:extLst>
              <a:ext uri="{FF2B5EF4-FFF2-40B4-BE49-F238E27FC236}">
                <a16:creationId xmlns:a16="http://schemas.microsoft.com/office/drawing/2014/main" id="{5C220C30-5FD6-A303-965F-C0E4AFDC1B89}"/>
              </a:ext>
            </a:extLst>
          </p:cNvPr>
          <p:cNvPicPr>
            <a:picLocks noChangeAspect="1"/>
          </p:cNvPicPr>
          <p:nvPr userDrawn="1"/>
        </p:nvPicPr>
        <p:blipFill>
          <a:blip r:embed="rId3">
            <a:alphaModFix/>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496" y="-322916"/>
            <a:ext cx="6426200" cy="3673426"/>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userDrawn="1"/>
        </p:nvSpPr>
        <p:spPr>
          <a:xfrm>
            <a:off x="0" y="5962388"/>
            <a:ext cx="212942" cy="895612"/>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B5619B86-527B-9111-7A2A-5172177450E8}"/>
              </a:ext>
            </a:extLst>
          </p:cNvPr>
          <p:cNvSpPr/>
          <p:nvPr userDrawn="1"/>
        </p:nvSpPr>
        <p:spPr>
          <a:xfrm>
            <a:off x="0" y="0"/>
            <a:ext cx="212942" cy="5962388"/>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676D8B40-4F18-1860-0968-1033F94C51FC}"/>
              </a:ext>
            </a:extLst>
          </p:cNvPr>
          <p:cNvSpPr>
            <a:spLocks noGrp="1"/>
          </p:cNvSpPr>
          <p:nvPr>
            <p:ph type="title" hasCustomPrompt="1"/>
          </p:nvPr>
        </p:nvSpPr>
        <p:spPr>
          <a:xfrm>
            <a:off x="1400977" y="3028650"/>
            <a:ext cx="3593810" cy="1325563"/>
          </a:xfrm>
        </p:spPr>
        <p:txBody>
          <a:bodyPr>
            <a:normAutofit/>
          </a:bodyPr>
          <a:lstStyle>
            <a:lvl1pPr algn="ctr">
              <a:defRPr sz="6600">
                <a:solidFill>
                  <a:srgbClr val="58585A"/>
                </a:solidFill>
              </a:defRPr>
            </a:lvl1pPr>
          </a:lstStyle>
          <a:p>
            <a:r>
              <a:rPr lang="en-US"/>
              <a:t>Contents</a:t>
            </a:r>
            <a:endParaRPr lang="en-CH"/>
          </a:p>
        </p:txBody>
      </p:sp>
      <p:sp>
        <p:nvSpPr>
          <p:cNvPr id="17" name="Text Placeholder 16">
            <a:extLst>
              <a:ext uri="{FF2B5EF4-FFF2-40B4-BE49-F238E27FC236}">
                <a16:creationId xmlns:a16="http://schemas.microsoft.com/office/drawing/2014/main" id="{FDFE53F9-90AC-5A72-95AD-8475CDEEF5FD}"/>
              </a:ext>
            </a:extLst>
          </p:cNvPr>
          <p:cNvSpPr>
            <a:spLocks noGrp="1"/>
          </p:cNvSpPr>
          <p:nvPr>
            <p:ph type="body" sz="quarter" idx="10" hasCustomPrompt="1"/>
          </p:nvPr>
        </p:nvSpPr>
        <p:spPr>
          <a:xfrm>
            <a:off x="7010400" y="1838325"/>
            <a:ext cx="4846638" cy="4011613"/>
          </a:xfrm>
        </p:spPr>
        <p:txBody>
          <a:bodyPr>
            <a:normAutofit/>
          </a:bodyPr>
          <a:lstStyle>
            <a:lvl1pPr marL="0" indent="0">
              <a:buNone/>
              <a:defRPr sz="2400">
                <a:latin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1]</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2]</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3]</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4]</a:t>
            </a:r>
          </a:p>
        </p:txBody>
      </p:sp>
      <p:sp>
        <p:nvSpPr>
          <p:cNvPr id="3" name="Text Placeholder 2">
            <a:extLst>
              <a:ext uri="{FF2B5EF4-FFF2-40B4-BE49-F238E27FC236}">
                <a16:creationId xmlns:a16="http://schemas.microsoft.com/office/drawing/2014/main" id="{E37E134B-59FD-C718-ECDE-1A4E02F8BD25}"/>
              </a:ext>
            </a:extLst>
          </p:cNvPr>
          <p:cNvSpPr>
            <a:spLocks noGrp="1"/>
          </p:cNvSpPr>
          <p:nvPr>
            <p:ph type="body" sz="quarter" idx="11" hasCustomPrompt="1"/>
          </p:nvPr>
        </p:nvSpPr>
        <p:spPr>
          <a:xfrm>
            <a:off x="6218337" y="1838325"/>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01</a:t>
            </a:r>
            <a:endParaRPr lang="en-CH"/>
          </a:p>
        </p:txBody>
      </p:sp>
      <p:sp>
        <p:nvSpPr>
          <p:cNvPr id="24" name="Text Placeholder 2">
            <a:extLst>
              <a:ext uri="{FF2B5EF4-FFF2-40B4-BE49-F238E27FC236}">
                <a16:creationId xmlns:a16="http://schemas.microsoft.com/office/drawing/2014/main" id="{4AF57EC8-8DED-663E-AE43-B2B3FC3C18E5}"/>
              </a:ext>
            </a:extLst>
          </p:cNvPr>
          <p:cNvSpPr>
            <a:spLocks noGrp="1"/>
          </p:cNvSpPr>
          <p:nvPr>
            <p:ph type="body" sz="quarter" idx="12" hasCustomPrompt="1"/>
          </p:nvPr>
        </p:nvSpPr>
        <p:spPr>
          <a:xfrm>
            <a:off x="6218337" y="2815012"/>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02</a:t>
            </a:r>
            <a:endParaRPr lang="en-CH"/>
          </a:p>
        </p:txBody>
      </p:sp>
      <p:sp>
        <p:nvSpPr>
          <p:cNvPr id="25" name="Text Placeholder 2">
            <a:extLst>
              <a:ext uri="{FF2B5EF4-FFF2-40B4-BE49-F238E27FC236}">
                <a16:creationId xmlns:a16="http://schemas.microsoft.com/office/drawing/2014/main" id="{D6B92A86-9F53-6BC4-C1F3-F645F3E296EC}"/>
              </a:ext>
            </a:extLst>
          </p:cNvPr>
          <p:cNvSpPr>
            <a:spLocks noGrp="1"/>
          </p:cNvSpPr>
          <p:nvPr>
            <p:ph type="body" sz="quarter" idx="13" hasCustomPrompt="1"/>
          </p:nvPr>
        </p:nvSpPr>
        <p:spPr>
          <a:xfrm>
            <a:off x="6218337" y="3764337"/>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03</a:t>
            </a:r>
            <a:endParaRPr lang="en-CH"/>
          </a:p>
        </p:txBody>
      </p:sp>
      <p:sp>
        <p:nvSpPr>
          <p:cNvPr id="26" name="Text Placeholder 2">
            <a:extLst>
              <a:ext uri="{FF2B5EF4-FFF2-40B4-BE49-F238E27FC236}">
                <a16:creationId xmlns:a16="http://schemas.microsoft.com/office/drawing/2014/main" id="{C3786C86-DC79-DF61-44A6-483D5F8CD84A}"/>
              </a:ext>
            </a:extLst>
          </p:cNvPr>
          <p:cNvSpPr>
            <a:spLocks noGrp="1"/>
          </p:cNvSpPr>
          <p:nvPr>
            <p:ph type="body" sz="quarter" idx="14" hasCustomPrompt="1"/>
          </p:nvPr>
        </p:nvSpPr>
        <p:spPr>
          <a:xfrm>
            <a:off x="6218337" y="4783848"/>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04</a:t>
            </a:r>
            <a:endParaRPr lang="en-CH"/>
          </a:p>
        </p:txBody>
      </p:sp>
    </p:spTree>
    <p:extLst>
      <p:ext uri="{BB962C8B-B14F-4D97-AF65-F5344CB8AC3E}">
        <p14:creationId xmlns:p14="http://schemas.microsoft.com/office/powerpoint/2010/main" val="2340696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pic>
        <p:nvPicPr>
          <p:cNvPr id="12" name="Picture 11" descr="A picture containing red, light, outdoor object, dark&#10;&#10;Description automatically generated">
            <a:extLst>
              <a:ext uri="{FF2B5EF4-FFF2-40B4-BE49-F238E27FC236}">
                <a16:creationId xmlns:a16="http://schemas.microsoft.com/office/drawing/2014/main" id="{73B39123-F7DD-0A52-BFB5-AF0426DC4503}"/>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flipV="1">
            <a:off x="8823959" y="-106681"/>
            <a:ext cx="3505201" cy="6103736"/>
          </a:xfrm>
          <a:prstGeom prst="rect">
            <a:avLst/>
          </a:prstGeom>
        </p:spPr>
      </p:pic>
      <p:pic>
        <p:nvPicPr>
          <p:cNvPr id="23" name="Picture 22" descr="A picture containing red, light, outdoor object, dark&#10;&#10;Description automatically generated">
            <a:extLst>
              <a:ext uri="{FF2B5EF4-FFF2-40B4-BE49-F238E27FC236}">
                <a16:creationId xmlns:a16="http://schemas.microsoft.com/office/drawing/2014/main" id="{FBB67444-350B-551B-8A58-FB651DE687A5}"/>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0800000" flipV="1">
            <a:off x="-1" y="2028989"/>
            <a:ext cx="4282444" cy="4950931"/>
          </a:xfrm>
          <a:prstGeom prst="rect">
            <a:avLst/>
          </a:prstGeom>
        </p:spPr>
      </p:pic>
      <p:sp>
        <p:nvSpPr>
          <p:cNvPr id="13" name="Rectangle 12">
            <a:extLst>
              <a:ext uri="{FF2B5EF4-FFF2-40B4-BE49-F238E27FC236}">
                <a16:creationId xmlns:a16="http://schemas.microsoft.com/office/drawing/2014/main" id="{C4D9DA94-53DC-8DE4-3310-C048A3AA6331}"/>
              </a:ext>
            </a:extLst>
          </p:cNvPr>
          <p:cNvSpPr/>
          <p:nvPr userDrawn="1"/>
        </p:nvSpPr>
        <p:spPr>
          <a:xfrm>
            <a:off x="0" y="5962388"/>
            <a:ext cx="212942" cy="895612"/>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4" name="Rectangle 13">
            <a:extLst>
              <a:ext uri="{FF2B5EF4-FFF2-40B4-BE49-F238E27FC236}">
                <a16:creationId xmlns:a16="http://schemas.microsoft.com/office/drawing/2014/main" id="{B5619B86-527B-9111-7A2A-5172177450E8}"/>
              </a:ext>
            </a:extLst>
          </p:cNvPr>
          <p:cNvSpPr/>
          <p:nvPr userDrawn="1"/>
        </p:nvSpPr>
        <p:spPr>
          <a:xfrm>
            <a:off x="0" y="0"/>
            <a:ext cx="212942" cy="5962388"/>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6" name="Title 4">
            <a:extLst>
              <a:ext uri="{FF2B5EF4-FFF2-40B4-BE49-F238E27FC236}">
                <a16:creationId xmlns:a16="http://schemas.microsoft.com/office/drawing/2014/main" id="{676D8B40-4F18-1860-0968-1033F94C51FC}"/>
              </a:ext>
            </a:extLst>
          </p:cNvPr>
          <p:cNvSpPr>
            <a:spLocks noGrp="1"/>
          </p:cNvSpPr>
          <p:nvPr>
            <p:ph type="title" hasCustomPrompt="1"/>
          </p:nvPr>
        </p:nvSpPr>
        <p:spPr>
          <a:xfrm>
            <a:off x="1400977" y="3028650"/>
            <a:ext cx="3593810" cy="1325563"/>
          </a:xfrm>
        </p:spPr>
        <p:txBody>
          <a:bodyPr>
            <a:normAutofit/>
          </a:bodyPr>
          <a:lstStyle>
            <a:lvl1pPr algn="ctr">
              <a:defRPr sz="6600">
                <a:solidFill>
                  <a:srgbClr val="58585A"/>
                </a:solidFill>
              </a:defRPr>
            </a:lvl1pPr>
          </a:lstStyle>
          <a:p>
            <a:r>
              <a:rPr lang="en-US"/>
              <a:t>Contents</a:t>
            </a:r>
            <a:endParaRPr lang="en-CH"/>
          </a:p>
        </p:txBody>
      </p:sp>
      <p:sp>
        <p:nvSpPr>
          <p:cNvPr id="17" name="Text Placeholder 16">
            <a:extLst>
              <a:ext uri="{FF2B5EF4-FFF2-40B4-BE49-F238E27FC236}">
                <a16:creationId xmlns:a16="http://schemas.microsoft.com/office/drawing/2014/main" id="{FDFE53F9-90AC-5A72-95AD-8475CDEEF5FD}"/>
              </a:ext>
            </a:extLst>
          </p:cNvPr>
          <p:cNvSpPr>
            <a:spLocks noGrp="1"/>
          </p:cNvSpPr>
          <p:nvPr>
            <p:ph type="body" sz="quarter" idx="10" hasCustomPrompt="1"/>
          </p:nvPr>
        </p:nvSpPr>
        <p:spPr>
          <a:xfrm>
            <a:off x="7077808" y="1838325"/>
            <a:ext cx="4779230" cy="4011613"/>
          </a:xfrm>
        </p:spPr>
        <p:txBody>
          <a:bodyPr>
            <a:normAutofit/>
          </a:bodyPr>
          <a:lstStyle>
            <a:lvl1pPr marL="0" indent="0">
              <a:buNone/>
              <a:defRPr sz="2400">
                <a:latin typeface="Segoe UI Light" panose="020B0502040204020203" pitchFamily="34" charset="0"/>
              </a:defRPr>
            </a:lvl1pPr>
          </a:lstStyle>
          <a:p>
            <a:pPr algn="l">
              <a:lnSpc>
                <a:spcPct val="100000"/>
              </a:lnSpc>
            </a:pPr>
            <a:r>
              <a:rPr lang="en-GB">
                <a:latin typeface="Roboto Light" panose="02000000000000000000" pitchFamily="2" charset="0"/>
                <a:ea typeface="Roboto Light" panose="02000000000000000000" pitchFamily="2" charset="0"/>
              </a:rPr>
              <a:t>[Title 1]</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2]</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3]</a:t>
            </a:r>
          </a:p>
          <a:p>
            <a:pPr algn="l">
              <a:lnSpc>
                <a:spcPct val="100000"/>
              </a:lnSpc>
            </a:pPr>
            <a:endParaRPr lang="en-GB">
              <a:latin typeface="Roboto Light" panose="02000000000000000000" pitchFamily="2" charset="0"/>
              <a:ea typeface="Roboto Light" panose="02000000000000000000" pitchFamily="2" charset="0"/>
            </a:endParaRPr>
          </a:p>
          <a:p>
            <a:pPr algn="l">
              <a:lnSpc>
                <a:spcPct val="100000"/>
              </a:lnSpc>
            </a:pPr>
            <a:r>
              <a:rPr lang="en-GB">
                <a:latin typeface="Roboto Light" panose="02000000000000000000" pitchFamily="2" charset="0"/>
                <a:ea typeface="Roboto Light" panose="02000000000000000000" pitchFamily="2" charset="0"/>
              </a:rPr>
              <a:t>[Title 4]</a:t>
            </a:r>
          </a:p>
        </p:txBody>
      </p:sp>
      <p:sp>
        <p:nvSpPr>
          <p:cNvPr id="28" name="Text Placeholder 2">
            <a:extLst>
              <a:ext uri="{FF2B5EF4-FFF2-40B4-BE49-F238E27FC236}">
                <a16:creationId xmlns:a16="http://schemas.microsoft.com/office/drawing/2014/main" id="{AD8DB727-8FC1-DD6A-6D0A-0C3531E051DE}"/>
              </a:ext>
            </a:extLst>
          </p:cNvPr>
          <p:cNvSpPr>
            <a:spLocks noGrp="1"/>
          </p:cNvSpPr>
          <p:nvPr>
            <p:ph type="body" sz="quarter" idx="11" hasCustomPrompt="1"/>
          </p:nvPr>
        </p:nvSpPr>
        <p:spPr>
          <a:xfrm>
            <a:off x="6218337" y="1838325"/>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01</a:t>
            </a:r>
            <a:endParaRPr lang="en-CH"/>
          </a:p>
        </p:txBody>
      </p:sp>
      <p:sp>
        <p:nvSpPr>
          <p:cNvPr id="29" name="Text Placeholder 2">
            <a:extLst>
              <a:ext uri="{FF2B5EF4-FFF2-40B4-BE49-F238E27FC236}">
                <a16:creationId xmlns:a16="http://schemas.microsoft.com/office/drawing/2014/main" id="{EB0DF7A7-D91F-0088-2AFF-52BB83BAB819}"/>
              </a:ext>
            </a:extLst>
          </p:cNvPr>
          <p:cNvSpPr>
            <a:spLocks noGrp="1"/>
          </p:cNvSpPr>
          <p:nvPr>
            <p:ph type="body" sz="quarter" idx="12" hasCustomPrompt="1"/>
          </p:nvPr>
        </p:nvSpPr>
        <p:spPr>
          <a:xfrm>
            <a:off x="6218337" y="2815012"/>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02</a:t>
            </a:r>
            <a:endParaRPr lang="en-CH"/>
          </a:p>
        </p:txBody>
      </p:sp>
      <p:sp>
        <p:nvSpPr>
          <p:cNvPr id="30" name="Text Placeholder 2">
            <a:extLst>
              <a:ext uri="{FF2B5EF4-FFF2-40B4-BE49-F238E27FC236}">
                <a16:creationId xmlns:a16="http://schemas.microsoft.com/office/drawing/2014/main" id="{C68914DA-4EA9-E539-4C83-66F07E386F25}"/>
              </a:ext>
            </a:extLst>
          </p:cNvPr>
          <p:cNvSpPr>
            <a:spLocks noGrp="1"/>
          </p:cNvSpPr>
          <p:nvPr>
            <p:ph type="body" sz="quarter" idx="13" hasCustomPrompt="1"/>
          </p:nvPr>
        </p:nvSpPr>
        <p:spPr>
          <a:xfrm>
            <a:off x="6218337" y="3764337"/>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03</a:t>
            </a:r>
            <a:endParaRPr lang="en-CH"/>
          </a:p>
        </p:txBody>
      </p:sp>
      <p:sp>
        <p:nvSpPr>
          <p:cNvPr id="31" name="Text Placeholder 2">
            <a:extLst>
              <a:ext uri="{FF2B5EF4-FFF2-40B4-BE49-F238E27FC236}">
                <a16:creationId xmlns:a16="http://schemas.microsoft.com/office/drawing/2014/main" id="{17407D5B-369F-5FCB-A5B0-51C05E0A6E98}"/>
              </a:ext>
            </a:extLst>
          </p:cNvPr>
          <p:cNvSpPr>
            <a:spLocks noGrp="1"/>
          </p:cNvSpPr>
          <p:nvPr>
            <p:ph type="body" sz="quarter" idx="14" hasCustomPrompt="1"/>
          </p:nvPr>
        </p:nvSpPr>
        <p:spPr>
          <a:xfrm>
            <a:off x="6218337" y="4783848"/>
            <a:ext cx="792063" cy="661035"/>
          </a:xfrm>
        </p:spPr>
        <p:txBody>
          <a:bodyPr>
            <a:normAutofit/>
          </a:bodyPr>
          <a:lstStyle>
            <a:lvl1pPr marL="0" indent="0">
              <a:buNone/>
              <a:defRPr sz="3600" b="0">
                <a:solidFill>
                  <a:srgbClr val="EE5859"/>
                </a:solidFill>
                <a:latin typeface="Roboto Black" panose="02000000000000000000" pitchFamily="2" charset="0"/>
                <a:ea typeface="Roboto Black" panose="02000000000000000000" pitchFamily="2" charset="0"/>
              </a:defRPr>
            </a:lvl1pPr>
          </a:lstStyle>
          <a:p>
            <a:pPr lvl="0"/>
            <a:r>
              <a:rPr lang="en-US"/>
              <a:t>04</a:t>
            </a:r>
            <a:endParaRPr lang="en-CH"/>
          </a:p>
        </p:txBody>
      </p:sp>
    </p:spTree>
    <p:extLst>
      <p:ext uri="{BB962C8B-B14F-4D97-AF65-F5344CB8AC3E}">
        <p14:creationId xmlns:p14="http://schemas.microsoft.com/office/powerpoint/2010/main" val="3715660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descr="A picture containing outdoor object, web&#10;&#10;Description automatically generated">
            <a:extLst>
              <a:ext uri="{FF2B5EF4-FFF2-40B4-BE49-F238E27FC236}">
                <a16:creationId xmlns:a16="http://schemas.microsoft.com/office/drawing/2014/main" id="{8A6E15C2-814B-0340-3A5F-99EDE648D3FE}"/>
              </a:ext>
            </a:extLst>
          </p:cNvPr>
          <p:cNvPicPr>
            <a:picLocks noChangeAspect="1"/>
          </p:cNvPicPr>
          <p:nvPr userDrawn="1"/>
        </p:nvPicPr>
        <p:blipFill>
          <a:blip r:embed="rId2">
            <a:alphaModFix amt="4000"/>
            <a:extLst>
              <a:ext uri="{28A0092B-C50C-407E-A947-70E740481C1C}">
                <a14:useLocalDpi xmlns:a14="http://schemas.microsoft.com/office/drawing/2010/main" val="0"/>
              </a:ext>
            </a:extLst>
          </a:blip>
          <a:stretch>
            <a:fillRect/>
          </a:stretch>
        </p:blipFill>
        <p:spPr>
          <a:xfrm>
            <a:off x="-18503" y="0"/>
            <a:ext cx="12210504" cy="6979920"/>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91440"/>
            <a:ext cx="12192000" cy="697992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3064538"/>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sp>
        <p:nvSpPr>
          <p:cNvPr id="7" name="Text Placeholder 2">
            <a:extLst>
              <a:ext uri="{FF2B5EF4-FFF2-40B4-BE49-F238E27FC236}">
                <a16:creationId xmlns:a16="http://schemas.microsoft.com/office/drawing/2014/main" id="{8542C667-3DB2-C895-DFBB-966CF66DD93F}"/>
              </a:ext>
            </a:extLst>
          </p:cNvPr>
          <p:cNvSpPr>
            <a:spLocks noGrp="1"/>
          </p:cNvSpPr>
          <p:nvPr>
            <p:ph type="body" sz="quarter" idx="11" hasCustomPrompt="1"/>
          </p:nvPr>
        </p:nvSpPr>
        <p:spPr>
          <a:xfrm>
            <a:off x="5608529" y="2312063"/>
            <a:ext cx="974943" cy="661035"/>
          </a:xfrm>
        </p:spPr>
        <p:txBody>
          <a:bodyPr>
            <a:noAutofit/>
          </a:bodyPr>
          <a:lstStyle>
            <a:lvl1pPr marL="0" indent="0" algn="ctr">
              <a:buNone/>
              <a:defRPr sz="4400" b="0">
                <a:solidFill>
                  <a:srgbClr val="EE5859"/>
                </a:solidFill>
                <a:latin typeface="Roboto Black" panose="02000000000000000000" pitchFamily="2" charset="0"/>
                <a:ea typeface="Roboto Black" panose="02000000000000000000" pitchFamily="2" charset="0"/>
              </a:defRPr>
            </a:lvl1pPr>
          </a:lstStyle>
          <a:p>
            <a:pPr lvl="0"/>
            <a:r>
              <a:rPr lang="en-US"/>
              <a:t>01</a:t>
            </a:r>
            <a:endParaRPr lang="en-CH"/>
          </a:p>
        </p:txBody>
      </p:sp>
    </p:spTree>
    <p:extLst>
      <p:ext uri="{BB962C8B-B14F-4D97-AF65-F5344CB8AC3E}">
        <p14:creationId xmlns:p14="http://schemas.microsoft.com/office/powerpoint/2010/main" val="26847620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8" name="Picture 7" descr="A picture containing red, light, outdoor object, dark&#10;&#10;Description automatically generated">
            <a:extLst>
              <a:ext uri="{FF2B5EF4-FFF2-40B4-BE49-F238E27FC236}">
                <a16:creationId xmlns:a16="http://schemas.microsoft.com/office/drawing/2014/main" id="{92E549BA-251A-C7CE-9322-2439F5A72DE3}"/>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2" r="48607" b="13057"/>
          <a:stretch/>
        </p:blipFill>
        <p:spPr>
          <a:xfrm>
            <a:off x="8823959" y="754264"/>
            <a:ext cx="3505201" cy="6103736"/>
          </a:xfrm>
          <a:prstGeom prst="rect">
            <a:avLst/>
          </a:prstGeom>
        </p:spPr>
      </p:pic>
      <p:pic>
        <p:nvPicPr>
          <p:cNvPr id="9" name="Picture 8" descr="A picture containing red, light, outdoor object, dark&#10;&#10;Description automatically generated">
            <a:extLst>
              <a:ext uri="{FF2B5EF4-FFF2-40B4-BE49-F238E27FC236}">
                <a16:creationId xmlns:a16="http://schemas.microsoft.com/office/drawing/2014/main" id="{16A0A65F-2144-9082-41E6-611BD55BE3C3}"/>
              </a:ext>
            </a:extLst>
          </p:cNvPr>
          <p:cNvPicPr>
            <a:picLocks noChangeAspect="1"/>
          </p:cNvPicPr>
          <p:nvPr userDrawn="1"/>
        </p:nvPicPr>
        <p:blipFill rotWithShape="1">
          <a:blip r:embed="rId2">
            <a:alphaModFix amt="25000"/>
            <a:extLst>
              <a:ext uri="{28A0092B-C50C-407E-A947-70E740481C1C}">
                <a14:useLocalDpi xmlns:a14="http://schemas.microsoft.com/office/drawing/2010/main" val="0"/>
              </a:ext>
            </a:extLst>
          </a:blip>
          <a:srcRect l="22853" r="42278" b="29478"/>
          <a:stretch/>
        </p:blipFill>
        <p:spPr>
          <a:xfrm rot="11256363">
            <a:off x="-289561" y="-274320"/>
            <a:ext cx="4282444" cy="4950931"/>
          </a:xfrm>
          <a:prstGeom prst="rect">
            <a:avLst/>
          </a:prstGeom>
        </p:spPr>
      </p:pic>
      <p:sp>
        <p:nvSpPr>
          <p:cNvPr id="18" name="Rectangle 17">
            <a:extLst>
              <a:ext uri="{FF2B5EF4-FFF2-40B4-BE49-F238E27FC236}">
                <a16:creationId xmlns:a16="http://schemas.microsoft.com/office/drawing/2014/main" id="{E0382F6B-2B66-CD1F-21AF-DF8D46C6CAFA}"/>
              </a:ext>
            </a:extLst>
          </p:cNvPr>
          <p:cNvSpPr/>
          <p:nvPr userDrawn="1"/>
        </p:nvSpPr>
        <p:spPr>
          <a:xfrm>
            <a:off x="0" y="-106680"/>
            <a:ext cx="12192000" cy="7086600"/>
          </a:xfrm>
          <a:prstGeom prst="rect">
            <a:avLst/>
          </a:prstGeom>
          <a:solidFill>
            <a:srgbClr val="58585A">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Title 1">
            <a:extLst>
              <a:ext uri="{FF2B5EF4-FFF2-40B4-BE49-F238E27FC236}">
                <a16:creationId xmlns:a16="http://schemas.microsoft.com/office/drawing/2014/main" id="{4DF33ECE-A5A0-A6C3-5846-3B968B367E72}"/>
              </a:ext>
            </a:extLst>
          </p:cNvPr>
          <p:cNvSpPr>
            <a:spLocks noGrp="1"/>
          </p:cNvSpPr>
          <p:nvPr>
            <p:ph type="title" hasCustomPrompt="1"/>
          </p:nvPr>
        </p:nvSpPr>
        <p:spPr>
          <a:xfrm>
            <a:off x="838200" y="3064538"/>
            <a:ext cx="10515600" cy="1325563"/>
          </a:xfrm>
        </p:spPr>
        <p:txBody>
          <a:bodyPr>
            <a:normAutofit/>
          </a:bodyPr>
          <a:lstStyle>
            <a:lvl1pPr algn="ctr">
              <a:defRPr sz="6000">
                <a:solidFill>
                  <a:srgbClr val="58585A"/>
                </a:solidFill>
              </a:defRPr>
            </a:lvl1pPr>
          </a:lstStyle>
          <a:p>
            <a:r>
              <a:rPr lang="en-GB"/>
              <a:t>[Place the title of the section here]</a:t>
            </a:r>
            <a:endParaRPr lang="en-CH"/>
          </a:p>
        </p:txBody>
      </p:sp>
      <p:sp>
        <p:nvSpPr>
          <p:cNvPr id="10" name="Text Placeholder 2">
            <a:extLst>
              <a:ext uri="{FF2B5EF4-FFF2-40B4-BE49-F238E27FC236}">
                <a16:creationId xmlns:a16="http://schemas.microsoft.com/office/drawing/2014/main" id="{0C656CE7-97A7-2CA8-B015-9AAE2B537E3A}"/>
              </a:ext>
            </a:extLst>
          </p:cNvPr>
          <p:cNvSpPr>
            <a:spLocks noGrp="1"/>
          </p:cNvSpPr>
          <p:nvPr>
            <p:ph type="body" sz="quarter" idx="11" hasCustomPrompt="1"/>
          </p:nvPr>
        </p:nvSpPr>
        <p:spPr>
          <a:xfrm>
            <a:off x="5608529" y="2312063"/>
            <a:ext cx="974943" cy="661035"/>
          </a:xfrm>
        </p:spPr>
        <p:txBody>
          <a:bodyPr>
            <a:noAutofit/>
          </a:bodyPr>
          <a:lstStyle>
            <a:lvl1pPr marL="0" indent="0" algn="ctr">
              <a:buNone/>
              <a:defRPr sz="4400" b="0">
                <a:solidFill>
                  <a:srgbClr val="EE5859"/>
                </a:solidFill>
                <a:latin typeface="Roboto Black" panose="02000000000000000000" pitchFamily="2" charset="0"/>
                <a:ea typeface="Roboto Black" panose="02000000000000000000" pitchFamily="2" charset="0"/>
              </a:defRPr>
            </a:lvl1pPr>
          </a:lstStyle>
          <a:p>
            <a:pPr lvl="0"/>
            <a:r>
              <a:rPr lang="en-US"/>
              <a:t>01</a:t>
            </a:r>
            <a:endParaRPr lang="en-CH"/>
          </a:p>
        </p:txBody>
      </p:sp>
    </p:spTree>
    <p:extLst>
      <p:ext uri="{BB962C8B-B14F-4D97-AF65-F5344CB8AC3E}">
        <p14:creationId xmlns:p14="http://schemas.microsoft.com/office/powerpoint/2010/main" val="7505333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5DD2E7D-3C98-B627-DADA-2F9D396CB6FF}"/>
              </a:ext>
            </a:extLst>
          </p:cNvPr>
          <p:cNvSpPr/>
          <p:nvPr userDrawn="1"/>
        </p:nvSpPr>
        <p:spPr>
          <a:xfrm>
            <a:off x="-21085" y="333509"/>
            <a:ext cx="3442710" cy="1750930"/>
          </a:xfrm>
          <a:prstGeom prst="rect">
            <a:avLst/>
          </a:prstGeom>
          <a:solidFill>
            <a:srgbClr val="58585A"/>
          </a:solidFill>
          <a:ln>
            <a:noFill/>
          </a:ln>
          <a:effectLst/>
        </p:spPr>
        <p:style>
          <a:lnRef idx="2">
            <a:schemeClr val="dk1">
              <a:shade val="50000"/>
            </a:schemeClr>
          </a:lnRef>
          <a:fillRef idx="1">
            <a:schemeClr val="dk1"/>
          </a:fillRef>
          <a:effectRef idx="0">
            <a:schemeClr val="dk1"/>
          </a:effectRef>
          <a:fontRef idx="minor">
            <a:schemeClr val="lt1"/>
          </a:fontRef>
        </p:style>
        <p:txBody>
          <a:bodyPr anchor="ctr"/>
          <a:lstStyle/>
          <a:p>
            <a:pPr algn="ctr" eaLnBrk="1" fontAlgn="auto" hangingPunct="1">
              <a:spcBef>
                <a:spcPts val="0"/>
              </a:spcBef>
              <a:spcAft>
                <a:spcPts val="0"/>
              </a:spcAft>
              <a:defRPr/>
            </a:pPr>
            <a:endParaRPr lang="fr-FR"/>
          </a:p>
        </p:txBody>
      </p:sp>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471949" y="407645"/>
            <a:ext cx="2841522" cy="1582994"/>
          </a:xfrm>
        </p:spPr>
        <p:txBody>
          <a:bodyPr>
            <a:noAutofit/>
          </a:bodyPr>
          <a:lstStyle>
            <a:lvl1pPr>
              <a:defRPr sz="4000">
                <a:solidFill>
                  <a:schemeClr val="bg1"/>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3647768" y="609600"/>
            <a:ext cx="8219767" cy="60173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23" name="Rectangle 22">
            <a:extLst>
              <a:ext uri="{FF2B5EF4-FFF2-40B4-BE49-F238E27FC236}">
                <a16:creationId xmlns:a16="http://schemas.microsoft.com/office/drawing/2014/main" id="{94F096BA-D7F9-7EEA-979B-2963BCD82CAA}"/>
              </a:ext>
            </a:extLst>
          </p:cNvPr>
          <p:cNvSpPr/>
          <p:nvPr userDrawn="1"/>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799509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471948" y="489525"/>
            <a:ext cx="7766887" cy="615675"/>
          </a:xfrm>
        </p:spPr>
        <p:txBody>
          <a:bodyPr>
            <a:noAutofit/>
          </a:bodyPr>
          <a:lstStyle>
            <a:lvl1pPr>
              <a:defRPr sz="48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471949" y="1594726"/>
            <a:ext cx="11258234" cy="4809619"/>
          </a:xfrm>
        </p:spPr>
        <p:txBody>
          <a:bodyPr/>
          <a:lstStyle>
            <a:lvl1pPr>
              <a:defRPr>
                <a:latin typeface="Segoe UI Light" panose="020B0502040204020203" pitchFamily="34" charset="0"/>
                <a:cs typeface="Segoe UI Light" panose="020B0502040204020203" pitchFamily="34" charset="0"/>
              </a:defRPr>
            </a:lvl1pPr>
            <a:lvl2pPr>
              <a:defRPr>
                <a:latin typeface="Segoe UI Light" panose="020B0502040204020203" pitchFamily="34" charset="0"/>
                <a:cs typeface="Segoe UI Light" panose="020B0502040204020203" pitchFamily="34" charset="0"/>
              </a:defRPr>
            </a:lvl2pPr>
            <a:lvl3pPr>
              <a:defRPr>
                <a:latin typeface="Segoe UI Light" panose="020B0502040204020203" pitchFamily="34" charset="0"/>
                <a:cs typeface="Segoe UI Light" panose="020B0502040204020203" pitchFamily="34" charset="0"/>
              </a:defRPr>
            </a:lvl3pPr>
            <a:lvl4pPr>
              <a:defRPr>
                <a:latin typeface="Segoe UI Light" panose="020B0502040204020203" pitchFamily="34" charset="0"/>
                <a:cs typeface="Segoe UI Light" panose="020B0502040204020203" pitchFamily="34" charset="0"/>
              </a:defRPr>
            </a:lvl4pPr>
            <a:lvl5pPr>
              <a:defRPr>
                <a:latin typeface="Segoe UI Light" panose="020B0502040204020203" pitchFamily="34" charset="0"/>
                <a:cs typeface="Segoe UI Light" panose="020B0502040204020203"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Rectangle 5">
            <a:extLst>
              <a:ext uri="{FF2B5EF4-FFF2-40B4-BE49-F238E27FC236}">
                <a16:creationId xmlns:a16="http://schemas.microsoft.com/office/drawing/2014/main" id="{9A8F63B5-C736-68DF-C08B-E81FD3FF7E26}"/>
              </a:ext>
            </a:extLst>
          </p:cNvPr>
          <p:cNvSpPr/>
          <p:nvPr userDrawn="1"/>
        </p:nvSpPr>
        <p:spPr>
          <a:xfrm flipV="1">
            <a:off x="10108505" y="159208"/>
            <a:ext cx="1929009" cy="98055"/>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 name="Rectangle 6">
            <a:extLst>
              <a:ext uri="{FF2B5EF4-FFF2-40B4-BE49-F238E27FC236}">
                <a16:creationId xmlns:a16="http://schemas.microsoft.com/office/drawing/2014/main" id="{BCC50C77-4D39-4300-8013-E2EF88828764}"/>
              </a:ext>
            </a:extLst>
          </p:cNvPr>
          <p:cNvSpPr/>
          <p:nvPr userDrawn="1"/>
        </p:nvSpPr>
        <p:spPr>
          <a:xfrm>
            <a:off x="363254" y="0"/>
            <a:ext cx="112735" cy="1049784"/>
          </a:xfrm>
          <a:prstGeom prst="rect">
            <a:avLst/>
          </a:prstGeom>
          <a:solidFill>
            <a:srgbClr val="5858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14434647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51D902-672B-F647-A1B4-915F5441730D}"/>
              </a:ext>
            </a:extLst>
          </p:cNvPr>
          <p:cNvSpPr>
            <a:spLocks noGrp="1"/>
          </p:cNvSpPr>
          <p:nvPr>
            <p:ph type="title"/>
          </p:nvPr>
        </p:nvSpPr>
        <p:spPr>
          <a:xfrm>
            <a:off x="5085566" y="1489193"/>
            <a:ext cx="6781969" cy="1499813"/>
          </a:xfrm>
        </p:spPr>
        <p:txBody>
          <a:bodyPr>
            <a:noAutofit/>
          </a:bodyPr>
          <a:lstStyle>
            <a:lvl1pPr>
              <a:defRPr sz="4800">
                <a:solidFill>
                  <a:srgbClr val="58585A"/>
                </a:solidFill>
              </a:defRPr>
            </a:lvl1pPr>
          </a:lstStyle>
          <a:p>
            <a:r>
              <a:rPr lang="en-US"/>
              <a:t>Click to edit Master title style</a:t>
            </a:r>
            <a:endParaRPr lang="en-CH"/>
          </a:p>
        </p:txBody>
      </p:sp>
      <p:sp>
        <p:nvSpPr>
          <p:cNvPr id="4" name="Content Placeholder 3">
            <a:extLst>
              <a:ext uri="{FF2B5EF4-FFF2-40B4-BE49-F238E27FC236}">
                <a16:creationId xmlns:a16="http://schemas.microsoft.com/office/drawing/2014/main" id="{FAAB2CE7-364C-64FB-EFFB-6F585518EAB1}"/>
              </a:ext>
            </a:extLst>
          </p:cNvPr>
          <p:cNvSpPr>
            <a:spLocks noGrp="1"/>
          </p:cNvSpPr>
          <p:nvPr>
            <p:ph sz="quarter" idx="10"/>
          </p:nvPr>
        </p:nvSpPr>
        <p:spPr>
          <a:xfrm>
            <a:off x="5085566" y="3529781"/>
            <a:ext cx="6781969" cy="2753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17" name="Rectangle 16">
            <a:extLst>
              <a:ext uri="{FF2B5EF4-FFF2-40B4-BE49-F238E27FC236}">
                <a16:creationId xmlns:a16="http://schemas.microsoft.com/office/drawing/2014/main" id="{A81479E1-425E-BBAC-760A-B4D8085BC6D6}"/>
              </a:ext>
            </a:extLst>
          </p:cNvPr>
          <p:cNvSpPr/>
          <p:nvPr userDrawn="1"/>
        </p:nvSpPr>
        <p:spPr>
          <a:xfrm>
            <a:off x="5085567" y="997159"/>
            <a:ext cx="1010433" cy="105131"/>
          </a:xfrm>
          <a:prstGeom prst="rect">
            <a:avLst/>
          </a:prstGeom>
          <a:solidFill>
            <a:srgbClr val="EE58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5" name="Picture Placeholder 4">
            <a:extLst>
              <a:ext uri="{FF2B5EF4-FFF2-40B4-BE49-F238E27FC236}">
                <a16:creationId xmlns:a16="http://schemas.microsoft.com/office/drawing/2014/main" id="{4D67C9C5-42A8-B9C6-A31E-BE2FA12DC86A}"/>
              </a:ext>
            </a:extLst>
          </p:cNvPr>
          <p:cNvSpPr>
            <a:spLocks noGrp="1"/>
          </p:cNvSpPr>
          <p:nvPr>
            <p:ph type="pic" sz="quarter" idx="11"/>
          </p:nvPr>
        </p:nvSpPr>
        <p:spPr>
          <a:xfrm>
            <a:off x="530942" y="609599"/>
            <a:ext cx="4119716" cy="5673213"/>
          </a:xfrm>
        </p:spPr>
        <p:txBody>
          <a:bodyPr/>
          <a:lstStyle/>
          <a:p>
            <a:r>
              <a:rPr lang="en-US"/>
              <a:t>Click icon to add picture</a:t>
            </a:r>
            <a:endParaRPr lang="en-CH"/>
          </a:p>
        </p:txBody>
      </p:sp>
    </p:spTree>
    <p:extLst>
      <p:ext uri="{BB962C8B-B14F-4D97-AF65-F5344CB8AC3E}">
        <p14:creationId xmlns:p14="http://schemas.microsoft.com/office/powerpoint/2010/main" val="42700326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2273B4E-2328-71C8-8F4A-7F8BF21CFF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H"/>
          </a:p>
        </p:txBody>
      </p:sp>
      <p:sp>
        <p:nvSpPr>
          <p:cNvPr id="3" name="Text Placeholder 2">
            <a:extLst>
              <a:ext uri="{FF2B5EF4-FFF2-40B4-BE49-F238E27FC236}">
                <a16:creationId xmlns:a16="http://schemas.microsoft.com/office/drawing/2014/main" id="{68564FDE-82F7-CD67-B6E6-A21E59E45D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4" name="Date Placeholder 3">
            <a:extLst>
              <a:ext uri="{FF2B5EF4-FFF2-40B4-BE49-F238E27FC236}">
                <a16:creationId xmlns:a16="http://schemas.microsoft.com/office/drawing/2014/main" id="{945F4384-FC46-A039-DF62-66692EF7BE1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6C901E-C904-4F85-B94B-C8F631EE4FAE}" type="datetimeFigureOut">
              <a:rPr lang="en-CH" smtClean="0"/>
              <a:t>07/09/2023</a:t>
            </a:fld>
            <a:endParaRPr lang="en-CH"/>
          </a:p>
        </p:txBody>
      </p:sp>
      <p:sp>
        <p:nvSpPr>
          <p:cNvPr id="5" name="Footer Placeholder 4">
            <a:extLst>
              <a:ext uri="{FF2B5EF4-FFF2-40B4-BE49-F238E27FC236}">
                <a16:creationId xmlns:a16="http://schemas.microsoft.com/office/drawing/2014/main" id="{CF660B81-F607-7AFC-F151-9892B02349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H"/>
          </a:p>
        </p:txBody>
      </p:sp>
      <p:sp>
        <p:nvSpPr>
          <p:cNvPr id="6" name="Slide Number Placeholder 5">
            <a:extLst>
              <a:ext uri="{FF2B5EF4-FFF2-40B4-BE49-F238E27FC236}">
                <a16:creationId xmlns:a16="http://schemas.microsoft.com/office/drawing/2014/main" id="{D2E56E9B-9D03-DA1B-3E34-577705F351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06D203-3F6D-4A25-BEC6-FA26FC4FF084}" type="slidenum">
              <a:rPr lang="en-CH" smtClean="0"/>
              <a:t>‹#›</a:t>
            </a:fld>
            <a:endParaRPr lang="en-CH"/>
          </a:p>
        </p:txBody>
      </p:sp>
    </p:spTree>
    <p:extLst>
      <p:ext uri="{BB962C8B-B14F-4D97-AF65-F5344CB8AC3E}">
        <p14:creationId xmlns:p14="http://schemas.microsoft.com/office/powerpoint/2010/main" val="322906074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9" r:id="rId4"/>
    <p:sldLayoutId id="2147483651" r:id="rId5"/>
    <p:sldLayoutId id="2147483660" r:id="rId6"/>
    <p:sldLayoutId id="2147483652" r:id="rId7"/>
    <p:sldLayoutId id="2147483656" r:id="rId8"/>
    <p:sldLayoutId id="2147483653" r:id="rId9"/>
    <p:sldLayoutId id="2147483654" r:id="rId10"/>
    <p:sldLayoutId id="2147483655" r:id="rId11"/>
    <p:sldLayoutId id="2147483657" r:id="rId12"/>
    <p:sldLayoutId id="2147483661" r:id="rId13"/>
    <p:sldLayoutId id="2147483663" r:id="rId14"/>
    <p:sldLayoutId id="2147483664"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png"/></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microsoft.com/office/2018/10/relationships/comments" Target="../comments/modernComment_1C3_40A59CD6.xml"/><Relationship Id="rId1" Type="http://schemas.openxmlformats.org/officeDocument/2006/relationships/slideLayout" Target="../slideLayouts/slideLayout8.xml"/><Relationship Id="rId4" Type="http://schemas.openxmlformats.org/officeDocument/2006/relationships/chart" Target="../charts/chart3.xml"/></Relationships>
</file>

<file path=ppt/slides/_rels/slide14.xml.rels><?xml version="1.0" encoding="UTF-8" standalone="yes"?>
<Relationships xmlns="http://schemas.openxmlformats.org/package/2006/relationships"><Relationship Id="rId3" Type="http://schemas.microsoft.com/office/2018/10/relationships/comments" Target="../comments/modernComment_1C6_655EA8D6.xml"/><Relationship Id="rId2" Type="http://schemas.openxmlformats.org/officeDocument/2006/relationships/notesSlide" Target="../notesSlides/notesSlide2.xml"/><Relationship Id="rId1" Type="http://schemas.openxmlformats.org/officeDocument/2006/relationships/slideLayout" Target="../slideLayouts/slideLayout8.xml"/><Relationship Id="rId5" Type="http://schemas.openxmlformats.org/officeDocument/2006/relationships/chart" Target="../charts/chart5.xml"/><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microsoft.com/office/2018/10/relationships/comments" Target="../comments/modernComment_1C7_543D6B75.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chart" Target="../charts/char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CF_90E0F87B.xml"/><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chart" Target="../charts/chart18.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chart" Target="../charts/chart19.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D3_70F4AD45.xm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4.xml"/><Relationship Id="rId5" Type="http://schemas.openxmlformats.org/officeDocument/2006/relationships/image" Target="../media/image17.png"/><Relationship Id="rId4" Type="http://schemas.openxmlformats.org/officeDocument/2006/relationships/image" Target="../media/image16.jpeg"/></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chart" Target="../charts/chart25.xml"/></Relationships>
</file>

<file path=ppt/slides/_rels/slide33.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chart" Target="../charts/chart2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56498AB-99CA-E139-972F-43195D6274E4}"/>
              </a:ext>
            </a:extLst>
          </p:cNvPr>
          <p:cNvSpPr txBox="1">
            <a:spLocks/>
          </p:cNvSpPr>
          <p:nvPr/>
        </p:nvSpPr>
        <p:spPr>
          <a:xfrm>
            <a:off x="683232" y="1300731"/>
            <a:ext cx="10655328" cy="3183588"/>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5400" kern="1200">
                <a:solidFill>
                  <a:srgbClr val="315975"/>
                </a:solidFill>
                <a:latin typeface="+mj-lt"/>
                <a:ea typeface="+mj-ea"/>
                <a:cs typeface="+mj-cs"/>
              </a:defRPr>
            </a:lvl1pPr>
          </a:lstStyle>
          <a:p>
            <a:r>
              <a:rPr lang="fr-FR" sz="24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Evaluations territoriales (ABA) post-RRM – Château &amp; </a:t>
            </a:r>
            <a:r>
              <a:rPr lang="fr-FR" sz="24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Sosso</a:t>
            </a:r>
            <a:r>
              <a:rPr lang="fr-FR" sz="24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fr-FR" sz="24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Koira</a:t>
            </a:r>
            <a:r>
              <a:rPr lang="fr-FR" sz="24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endParaRPr lang="en-CH" sz="24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5" name="Subtitle 4">
            <a:extLst>
              <a:ext uri="{FF2B5EF4-FFF2-40B4-BE49-F238E27FC236}">
                <a16:creationId xmlns:a16="http://schemas.microsoft.com/office/drawing/2014/main" id="{405B4EED-F200-F098-944E-A554638C0380}"/>
              </a:ext>
            </a:extLst>
          </p:cNvPr>
          <p:cNvSpPr>
            <a:spLocks noGrp="1"/>
          </p:cNvSpPr>
          <p:nvPr>
            <p:ph type="subTitle" idx="1"/>
          </p:nvPr>
        </p:nvSpPr>
        <p:spPr>
          <a:xfrm>
            <a:off x="683232" y="4563687"/>
            <a:ext cx="5412767" cy="1085551"/>
          </a:xfrm>
        </p:spPr>
        <p:txBody>
          <a:bodyPr vert="horz" lIns="91440" tIns="45720" rIns="91440" bIns="45720" rtlCol="0" anchor="t">
            <a:normAutofit/>
          </a:bodyPr>
          <a:lstStyle/>
          <a:p>
            <a:pPr algn="l"/>
            <a:r>
              <a:rPr lang="en-GB" sz="2200">
                <a:latin typeface="Roboto Black" panose="02000000000000000000" pitchFamily="2" charset="0"/>
                <a:ea typeface="Roboto Black" panose="02000000000000000000" pitchFamily="2" charset="0"/>
              </a:rPr>
              <a:t>REACH – Mali </a:t>
            </a:r>
          </a:p>
          <a:p>
            <a:pPr algn="l"/>
            <a:r>
              <a:rPr lang="en-GB">
                <a:solidFill>
                  <a:srgbClr val="58585A"/>
                </a:solidFill>
                <a:latin typeface="Roboto"/>
                <a:ea typeface="Roboto"/>
                <a:cs typeface="Segoe UI Light"/>
              </a:rPr>
              <a:t>ICCR Gao - 23 </a:t>
            </a:r>
            <a:r>
              <a:rPr lang="en-GB" err="1">
                <a:solidFill>
                  <a:srgbClr val="58585A"/>
                </a:solidFill>
                <a:latin typeface="Roboto"/>
                <a:ea typeface="Roboto"/>
                <a:cs typeface="Segoe UI Light"/>
              </a:rPr>
              <a:t>Août</a:t>
            </a:r>
            <a:r>
              <a:rPr lang="en-GB" sz="2000">
                <a:solidFill>
                  <a:srgbClr val="58585A"/>
                </a:solidFill>
                <a:latin typeface="Roboto"/>
                <a:ea typeface="Roboto"/>
                <a:cs typeface="Segoe UI Light"/>
              </a:rPr>
              <a:t> 2023</a:t>
            </a:r>
            <a:endParaRPr lang="en-CH" sz="2000">
              <a:solidFill>
                <a:srgbClr val="58585A"/>
              </a:solidFill>
              <a:latin typeface="Roboto"/>
              <a:ea typeface="Roboto"/>
              <a:cs typeface="Segoe UI Light"/>
            </a:endParaRPr>
          </a:p>
        </p:txBody>
      </p:sp>
      <p:pic>
        <p:nvPicPr>
          <p:cNvPr id="2050" name="Picture 2">
            <a:extLst>
              <a:ext uri="{FF2B5EF4-FFF2-40B4-BE49-F238E27FC236}">
                <a16:creationId xmlns:a16="http://schemas.microsoft.com/office/drawing/2014/main" id="{E24F488D-D23F-1291-2B96-6AE4F9999A4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9825" y="5951408"/>
            <a:ext cx="2501265" cy="90659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5" descr="Logo&#10;&#10;Description automatically generated">
            <a:extLst>
              <a:ext uri="{FF2B5EF4-FFF2-40B4-BE49-F238E27FC236}">
                <a16:creationId xmlns:a16="http://schemas.microsoft.com/office/drawing/2014/main" id="{D14BCA0D-B08E-DDE1-B502-46129B031A7E}"/>
              </a:ext>
            </a:extLst>
          </p:cNvPr>
          <p:cNvPicPr>
            <a:picLocks noChangeAspect="1"/>
          </p:cNvPicPr>
          <p:nvPr/>
        </p:nvPicPr>
        <p:blipFill>
          <a:blip r:embed="rId4"/>
          <a:stretch>
            <a:fillRect/>
          </a:stretch>
        </p:blipFill>
        <p:spPr>
          <a:xfrm>
            <a:off x="5611090" y="5951408"/>
            <a:ext cx="2300176" cy="900841"/>
          </a:xfrm>
          <a:prstGeom prst="rect">
            <a:avLst/>
          </a:prstGeom>
        </p:spPr>
      </p:pic>
    </p:spTree>
    <p:extLst>
      <p:ext uri="{BB962C8B-B14F-4D97-AF65-F5344CB8AC3E}">
        <p14:creationId xmlns:p14="http://schemas.microsoft.com/office/powerpoint/2010/main" val="770017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81597" y="201747"/>
            <a:ext cx="8405649" cy="615675"/>
          </a:xfrm>
        </p:spPr>
        <p:txBody>
          <a:bodyPr/>
          <a:lstStyle/>
          <a:p>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Collecte</a:t>
            </a:r>
            <a:endParaRPr lang="en-CH" b="1">
              <a:solidFill>
                <a:srgbClr val="EE5859"/>
              </a:solidFill>
            </a:endParaRPr>
          </a:p>
        </p:txBody>
      </p:sp>
      <p:sp>
        <p:nvSpPr>
          <p:cNvPr id="16" name="Subtitle 5">
            <a:extLst>
              <a:ext uri="{FF2B5EF4-FFF2-40B4-BE49-F238E27FC236}">
                <a16:creationId xmlns:a16="http://schemas.microsoft.com/office/drawing/2014/main" id="{79AFF2F6-4D69-2434-7537-55A477EFA102}"/>
              </a:ext>
            </a:extLst>
          </p:cNvPr>
          <p:cNvSpPr txBox="1">
            <a:spLocks/>
          </p:cNvSpPr>
          <p:nvPr/>
        </p:nvSpPr>
        <p:spPr>
          <a:xfrm>
            <a:off x="2176103" y="1032171"/>
            <a:ext cx="2123458" cy="55316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200" err="1">
                <a:solidFill>
                  <a:srgbClr val="58585A"/>
                </a:solidFill>
                <a:latin typeface="+mj-lt"/>
                <a:ea typeface="Roboto Black" panose="02000000000000000000" pitchFamily="2" charset="0"/>
              </a:rPr>
              <a:t>Quantitatif</a:t>
            </a:r>
            <a:endParaRPr lang="en-CH" sz="3200">
              <a:solidFill>
                <a:srgbClr val="58585A"/>
              </a:solidFill>
              <a:latin typeface="+mj-lt"/>
              <a:ea typeface="Roboto Black" panose="02000000000000000000" pitchFamily="2" charset="0"/>
            </a:endParaRPr>
          </a:p>
        </p:txBody>
      </p:sp>
      <p:sp>
        <p:nvSpPr>
          <p:cNvPr id="17" name="Subtitle 5">
            <a:extLst>
              <a:ext uri="{FF2B5EF4-FFF2-40B4-BE49-F238E27FC236}">
                <a16:creationId xmlns:a16="http://schemas.microsoft.com/office/drawing/2014/main" id="{B47B5151-BECD-9000-670C-2709CC1E1392}"/>
              </a:ext>
            </a:extLst>
          </p:cNvPr>
          <p:cNvSpPr txBox="1">
            <a:spLocks/>
          </p:cNvSpPr>
          <p:nvPr/>
        </p:nvSpPr>
        <p:spPr>
          <a:xfrm>
            <a:off x="8073560" y="1033025"/>
            <a:ext cx="1740283" cy="553161"/>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500" err="1">
                <a:solidFill>
                  <a:srgbClr val="58585A"/>
                </a:solidFill>
                <a:latin typeface="+mj-lt"/>
                <a:ea typeface="Roboto Black" panose="02000000000000000000" pitchFamily="2" charset="0"/>
              </a:rPr>
              <a:t>Qualitatif</a:t>
            </a:r>
            <a:endParaRPr lang="en-CH" sz="3500">
              <a:solidFill>
                <a:srgbClr val="58585A"/>
              </a:solidFill>
              <a:latin typeface="+mj-lt"/>
              <a:ea typeface="Roboto Black" panose="02000000000000000000" pitchFamily="2" charset="0"/>
            </a:endParaRPr>
          </a:p>
        </p:txBody>
      </p:sp>
      <p:sp>
        <p:nvSpPr>
          <p:cNvPr id="18" name="Subtitle 5">
            <a:extLst>
              <a:ext uri="{FF2B5EF4-FFF2-40B4-BE49-F238E27FC236}">
                <a16:creationId xmlns:a16="http://schemas.microsoft.com/office/drawing/2014/main" id="{14504E20-44DD-A7D0-2382-BDFECAEB61F2}"/>
              </a:ext>
            </a:extLst>
          </p:cNvPr>
          <p:cNvSpPr txBox="1">
            <a:spLocks/>
          </p:cNvSpPr>
          <p:nvPr/>
        </p:nvSpPr>
        <p:spPr>
          <a:xfrm>
            <a:off x="6430555" y="1800082"/>
            <a:ext cx="5465354" cy="464866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US" sz="1900">
                <a:solidFill>
                  <a:srgbClr val="EE5859"/>
                </a:solidFill>
                <a:latin typeface="+mn-lt"/>
                <a:ea typeface="Roboto Black" panose="02000000000000000000" pitchFamily="2" charset="0"/>
              </a:rPr>
              <a:t>7 </a:t>
            </a:r>
            <a:r>
              <a:rPr lang="en-US" sz="1900" err="1">
                <a:solidFill>
                  <a:srgbClr val="EE5859"/>
                </a:solidFill>
                <a:latin typeface="+mn-lt"/>
                <a:ea typeface="Roboto Black" panose="02000000000000000000" pitchFamily="2" charset="0"/>
              </a:rPr>
              <a:t>entretiens</a:t>
            </a:r>
            <a:r>
              <a:rPr lang="en-US" sz="1900">
                <a:solidFill>
                  <a:srgbClr val="EE5859"/>
                </a:solidFill>
                <a:latin typeface="+mn-lt"/>
                <a:ea typeface="Roboto Black" panose="02000000000000000000" pitchFamily="2" charset="0"/>
              </a:rPr>
              <a:t> semi-</a:t>
            </a:r>
            <a:r>
              <a:rPr lang="en-US" sz="1900" err="1">
                <a:solidFill>
                  <a:srgbClr val="EE5859"/>
                </a:solidFill>
                <a:latin typeface="+mn-lt"/>
                <a:ea typeface="Roboto Black" panose="02000000000000000000" pitchFamily="2" charset="0"/>
              </a:rPr>
              <a:t>structurés</a:t>
            </a:r>
            <a:endParaRPr lang="fr-FR" sz="1700">
              <a:latin typeface="+mn-lt"/>
              <a:ea typeface="Roboto Light" panose="02000000000000000000" pitchFamily="2" charset="0"/>
            </a:endParaRPr>
          </a:p>
          <a:p>
            <a:pPr marL="285750" indent="-285750" algn="l">
              <a:buClr>
                <a:srgbClr val="58585A"/>
              </a:buClr>
              <a:buFont typeface="Arial" panose="020B0604020202020204" pitchFamily="34" charset="0"/>
              <a:buChar char="•"/>
            </a:pPr>
            <a:r>
              <a:rPr lang="fr-FR" sz="1700">
                <a:latin typeface="+mn-lt"/>
                <a:ea typeface="Roboto Light" panose="02000000000000000000" pitchFamily="2" charset="0"/>
              </a:rPr>
              <a:t>Avec le Maire de Gao</a:t>
            </a:r>
          </a:p>
          <a:p>
            <a:pPr algn="l">
              <a:buClr>
                <a:srgbClr val="58585A"/>
              </a:buClr>
            </a:pPr>
            <a:r>
              <a:rPr lang="fr-FR" sz="1700" i="1">
                <a:latin typeface="+mn-lt"/>
                <a:ea typeface="Roboto Light" panose="02000000000000000000" pitchFamily="2" charset="0"/>
              </a:rPr>
              <a:t>Par quartier : </a:t>
            </a:r>
          </a:p>
          <a:p>
            <a:pPr marL="285750" indent="-285750" algn="l">
              <a:buClr>
                <a:srgbClr val="58585A"/>
              </a:buClr>
              <a:buFont typeface="Arial" panose="020B0604020202020204" pitchFamily="34" charset="0"/>
              <a:buChar char="•"/>
            </a:pPr>
            <a:r>
              <a:rPr lang="fr-FR" sz="1700">
                <a:latin typeface="+mn-lt"/>
                <a:ea typeface="Roboto Light" panose="02000000000000000000" pitchFamily="2" charset="0"/>
              </a:rPr>
              <a:t>Avec un leader PDI (Personne Déplacée Interne)</a:t>
            </a:r>
          </a:p>
          <a:p>
            <a:pPr marL="285750" indent="-285750" algn="l">
              <a:buClr>
                <a:srgbClr val="58585A"/>
              </a:buClr>
              <a:buFont typeface="Arial" panose="020B0604020202020204" pitchFamily="34" charset="0"/>
              <a:buChar char="•"/>
            </a:pPr>
            <a:r>
              <a:rPr lang="fr-FR" sz="1700">
                <a:latin typeface="+mn-lt"/>
                <a:ea typeface="Roboto Light" panose="02000000000000000000" pitchFamily="2" charset="0"/>
              </a:rPr>
              <a:t>Avec le chef du Village</a:t>
            </a:r>
          </a:p>
          <a:p>
            <a:pPr marL="285750" indent="-285750" algn="l">
              <a:buClr>
                <a:srgbClr val="58585A"/>
              </a:buClr>
              <a:buFont typeface="Arial" panose="020B0604020202020204" pitchFamily="34" charset="0"/>
              <a:buChar char="•"/>
            </a:pPr>
            <a:r>
              <a:rPr lang="fr-FR" sz="1700">
                <a:latin typeface="+mn-lt"/>
                <a:ea typeface="Roboto Light" panose="02000000000000000000" pitchFamily="2" charset="0"/>
              </a:rPr>
              <a:t>Avec une ONG active dans la localité</a:t>
            </a:r>
          </a:p>
          <a:p>
            <a:pPr marL="285750" indent="-285750" algn="l">
              <a:buClr>
                <a:srgbClr val="58585A"/>
              </a:buClr>
              <a:buFont typeface="Arial" panose="020B0604020202020204" pitchFamily="34" charset="0"/>
              <a:buChar char="•"/>
            </a:pPr>
            <a:endParaRPr lang="fr-FR" sz="1700">
              <a:latin typeface="+mn-lt"/>
              <a:ea typeface="Roboto Light" panose="02000000000000000000" pitchFamily="2" charset="0"/>
            </a:endParaRPr>
          </a:p>
          <a:p>
            <a:pPr algn="l">
              <a:lnSpc>
                <a:spcPct val="100000"/>
              </a:lnSpc>
            </a:pPr>
            <a:r>
              <a:rPr lang="en-US" sz="1900" err="1">
                <a:solidFill>
                  <a:srgbClr val="EE5859"/>
                </a:solidFill>
                <a:latin typeface="+mn-lt"/>
                <a:ea typeface="Roboto Black" panose="02000000000000000000" pitchFamily="2" charset="0"/>
              </a:rPr>
              <a:t>Cartographie</a:t>
            </a:r>
            <a:r>
              <a:rPr lang="en-US" sz="1900">
                <a:solidFill>
                  <a:srgbClr val="EE5859"/>
                </a:solidFill>
                <a:latin typeface="+mn-lt"/>
                <a:ea typeface="Roboto Black" panose="02000000000000000000" pitchFamily="2" charset="0"/>
              </a:rPr>
              <a:t> Participative par quartier</a:t>
            </a:r>
            <a:endParaRPr lang="fr-FR" sz="1700">
              <a:latin typeface="+mn-lt"/>
              <a:ea typeface="Roboto Light" panose="02000000000000000000" pitchFamily="2" charset="0"/>
            </a:endParaRPr>
          </a:p>
          <a:p>
            <a:pPr marL="285750" indent="-285750" algn="l">
              <a:buClr>
                <a:srgbClr val="58585A"/>
              </a:buClr>
              <a:buFont typeface="Arial" panose="020B0604020202020204" pitchFamily="34" charset="0"/>
              <a:buChar char="•"/>
            </a:pPr>
            <a:r>
              <a:rPr lang="fr-FR" sz="1600">
                <a:latin typeface="+mn-lt"/>
                <a:ea typeface="Roboto Light" panose="02000000000000000000" pitchFamily="2" charset="0"/>
              </a:rPr>
              <a:t>Mapping Focus Group Discussion</a:t>
            </a:r>
            <a:r>
              <a:rPr lang="fr-FR" sz="1700">
                <a:latin typeface="+mn-lt"/>
                <a:ea typeface="Roboto Light" panose="02000000000000000000" pitchFamily="2" charset="0"/>
              </a:rPr>
              <a:t> avec les femmes : 3 PDI et 3 de la communautés hôtes</a:t>
            </a:r>
          </a:p>
          <a:p>
            <a:pPr marL="285750" indent="-285750" algn="l">
              <a:buClr>
                <a:srgbClr val="58585A"/>
              </a:buClr>
              <a:buFont typeface="Arial" panose="020B0604020202020204" pitchFamily="34" charset="0"/>
              <a:buChar char="•"/>
            </a:pPr>
            <a:r>
              <a:rPr lang="fr-FR" sz="1600">
                <a:latin typeface="+mn-lt"/>
                <a:ea typeface="Roboto Light" panose="02000000000000000000" pitchFamily="2" charset="0"/>
              </a:rPr>
              <a:t>Mapping Focus Group Discussion</a:t>
            </a:r>
            <a:r>
              <a:rPr lang="fr-FR" sz="1700">
                <a:latin typeface="+mn-lt"/>
                <a:ea typeface="Roboto Light" panose="02000000000000000000" pitchFamily="2" charset="0"/>
              </a:rPr>
              <a:t> avec les hommes : 3 PDI et 3 de la communautés hôtes</a:t>
            </a:r>
          </a:p>
          <a:p>
            <a:pPr marL="285750" indent="-285750" algn="l">
              <a:buClr>
                <a:srgbClr val="58585A"/>
              </a:buClr>
              <a:buFont typeface="Arial" panose="020B0604020202020204" pitchFamily="34" charset="0"/>
              <a:buChar char="•"/>
            </a:pPr>
            <a:endParaRPr lang="fr-FR" sz="1700">
              <a:latin typeface="+mn-lt"/>
              <a:ea typeface="Roboto Light" panose="02000000000000000000" pitchFamily="2" charset="0"/>
            </a:endParaRPr>
          </a:p>
          <a:p>
            <a:pPr marL="285750" indent="-285750" algn="l">
              <a:lnSpc>
                <a:spcPct val="100000"/>
              </a:lnSpc>
              <a:buFont typeface="Arial" panose="020B0604020202020204" pitchFamily="34" charset="0"/>
              <a:buChar char="•"/>
            </a:pPr>
            <a:endParaRPr lang="fr-FR" sz="1800">
              <a:latin typeface="+mn-lt"/>
              <a:ea typeface="Roboto Light" panose="02000000000000000000" pitchFamily="2" charset="0"/>
            </a:endParaRPr>
          </a:p>
        </p:txBody>
      </p:sp>
      <p:cxnSp>
        <p:nvCxnSpPr>
          <p:cNvPr id="19" name="Straight Connector 18">
            <a:extLst>
              <a:ext uri="{FF2B5EF4-FFF2-40B4-BE49-F238E27FC236}">
                <a16:creationId xmlns:a16="http://schemas.microsoft.com/office/drawing/2014/main" id="{DEDC2CAB-ED44-D008-0F84-A34D7DF7B0CD}"/>
              </a:ext>
            </a:extLst>
          </p:cNvPr>
          <p:cNvCxnSpPr>
            <a:cxnSpLocks/>
          </p:cNvCxnSpPr>
          <p:nvPr/>
        </p:nvCxnSpPr>
        <p:spPr>
          <a:xfrm>
            <a:off x="6134100" y="1585332"/>
            <a:ext cx="0" cy="4255551"/>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graphicFrame>
        <p:nvGraphicFramePr>
          <p:cNvPr id="5" name="Chart 4">
            <a:extLst>
              <a:ext uri="{FF2B5EF4-FFF2-40B4-BE49-F238E27FC236}">
                <a16:creationId xmlns:a16="http://schemas.microsoft.com/office/drawing/2014/main" id="{0505BEDA-3F84-459C-0CFC-C188D5BFCF48}"/>
              </a:ext>
            </a:extLst>
          </p:cNvPr>
          <p:cNvGraphicFramePr/>
          <p:nvPr/>
        </p:nvGraphicFramePr>
        <p:xfrm>
          <a:off x="590627" y="1604408"/>
          <a:ext cx="5294410" cy="464867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95511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F3DF-D037-577A-AB2D-84003E342992}"/>
              </a:ext>
            </a:extLst>
          </p:cNvPr>
          <p:cNvSpPr>
            <a:spLocks noGrp="1"/>
          </p:cNvSpPr>
          <p:nvPr>
            <p:ph type="title"/>
          </p:nvPr>
        </p:nvSpPr>
        <p:spPr>
          <a:xfrm>
            <a:off x="838200" y="2766218"/>
            <a:ext cx="10515600" cy="1325563"/>
          </a:xfrm>
        </p:spPr>
        <p:txBody>
          <a:bodyPr>
            <a:normAutofit/>
          </a:bodyPr>
          <a:lstStyle/>
          <a:p>
            <a:r>
              <a:rPr lang="en-US"/>
              <a:t>Points d’eau</a:t>
            </a:r>
            <a:endParaRPr lang="en-CH"/>
          </a:p>
        </p:txBody>
      </p:sp>
    </p:spTree>
    <p:extLst>
      <p:ext uri="{BB962C8B-B14F-4D97-AF65-F5344CB8AC3E}">
        <p14:creationId xmlns:p14="http://schemas.microsoft.com/office/powerpoint/2010/main" val="1831402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81597" y="146554"/>
            <a:ext cx="9024416" cy="77435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Couverture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géographique</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 points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d’eau</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4161543" y="1471731"/>
            <a:ext cx="3868912" cy="7099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8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Subtitle 5">
            <a:extLst>
              <a:ext uri="{FF2B5EF4-FFF2-40B4-BE49-F238E27FC236}">
                <a16:creationId xmlns:a16="http://schemas.microsoft.com/office/drawing/2014/main" id="{D8D9129D-4DFC-8C24-171D-0701D4D01FA7}"/>
              </a:ext>
            </a:extLst>
          </p:cNvPr>
          <p:cNvSpPr txBox="1">
            <a:spLocks/>
          </p:cNvSpPr>
          <p:nvPr/>
        </p:nvSpPr>
        <p:spPr>
          <a:xfrm>
            <a:off x="581597" y="1248309"/>
            <a:ext cx="4809009" cy="5039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Clr>
                <a:srgbClr val="58585A"/>
              </a:buClr>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a:p>
            <a:pPr marL="285750" indent="-285750" algn="l">
              <a:lnSpc>
                <a:spcPct val="100000"/>
              </a:lnSpc>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p:txBody>
      </p:sp>
      <p:pic>
        <p:nvPicPr>
          <p:cNvPr id="3" name="Picture 2">
            <a:extLst>
              <a:ext uri="{FF2B5EF4-FFF2-40B4-BE49-F238E27FC236}">
                <a16:creationId xmlns:a16="http://schemas.microsoft.com/office/drawing/2014/main" id="{E3296257-8A53-24B1-2C6D-9CABF80010B6}"/>
              </a:ext>
            </a:extLst>
          </p:cNvPr>
          <p:cNvPicPr>
            <a:picLocks noChangeAspect="1"/>
          </p:cNvPicPr>
          <p:nvPr/>
        </p:nvPicPr>
        <p:blipFill>
          <a:blip r:embed="rId2"/>
          <a:stretch>
            <a:fillRect/>
          </a:stretch>
        </p:blipFill>
        <p:spPr>
          <a:xfrm>
            <a:off x="4944451" y="6372587"/>
            <a:ext cx="2303097" cy="338859"/>
          </a:xfrm>
          <a:prstGeom prst="rect">
            <a:avLst/>
          </a:prstGeom>
        </p:spPr>
      </p:pic>
      <p:pic>
        <p:nvPicPr>
          <p:cNvPr id="8" name="Picture 7">
            <a:extLst>
              <a:ext uri="{FF2B5EF4-FFF2-40B4-BE49-F238E27FC236}">
                <a16:creationId xmlns:a16="http://schemas.microsoft.com/office/drawing/2014/main" id="{B366CB0F-BDBD-DB9B-5CBF-F0E1A29BDFD2}"/>
              </a:ext>
            </a:extLst>
          </p:cNvPr>
          <p:cNvPicPr>
            <a:picLocks noChangeAspect="1"/>
          </p:cNvPicPr>
          <p:nvPr/>
        </p:nvPicPr>
        <p:blipFill>
          <a:blip r:embed="rId3"/>
          <a:stretch>
            <a:fillRect/>
          </a:stretch>
        </p:blipFill>
        <p:spPr>
          <a:xfrm>
            <a:off x="2298815" y="872400"/>
            <a:ext cx="7594368" cy="5500187"/>
          </a:xfrm>
          <a:prstGeom prst="rect">
            <a:avLst/>
          </a:prstGeom>
        </p:spPr>
      </p:pic>
    </p:spTree>
    <p:extLst>
      <p:ext uri="{BB962C8B-B14F-4D97-AF65-F5344CB8AC3E}">
        <p14:creationId xmlns:p14="http://schemas.microsoft.com/office/powerpoint/2010/main" val="421203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Points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d’eau</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(1)</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6326530" y="1108183"/>
            <a:ext cx="5804508" cy="176805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6/20 </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des points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sont</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payants</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p>
          <a:p>
            <a:pPr algn="l">
              <a:lnSpc>
                <a:spcPct val="100000"/>
              </a:lnSpc>
            </a:pP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Aucun</a:t>
            </a: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des points </a:t>
            </a:r>
            <a:r>
              <a:rPr lang="en-GB" sz="18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de </a:t>
            </a:r>
            <a:r>
              <a:rPr lang="en-GB" sz="18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Sosso</a:t>
            </a: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Koira</a:t>
            </a: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ne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l’est</a:t>
            </a:r>
            <a:endPar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9/22 </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des points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sont</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utilisés</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pour le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bétail</a:t>
            </a: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p>
          <a:p>
            <a:pPr algn="l">
              <a:lnSpc>
                <a:spcPct val="100000"/>
              </a:lnSpc>
            </a:pP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Tous les points </a:t>
            </a:r>
            <a:r>
              <a:rPr lang="en-GB" sz="18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de </a:t>
            </a:r>
            <a:r>
              <a:rPr lang="en-GB" sz="18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Sosso</a:t>
            </a: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Koira</a:t>
            </a: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le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sont</a:t>
            </a:r>
            <a:endPar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r>
              <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Tous </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les points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sont</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utilisés</a:t>
            </a:r>
            <a:r>
              <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pour </a:t>
            </a:r>
            <a:r>
              <a:rPr lang="en-GB" sz="18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boire</a:t>
            </a:r>
            <a:endParaRPr lang="en-GB" sz="18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endPar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a:p>
            <a:pPr>
              <a:lnSpc>
                <a:spcPct val="100000"/>
              </a:lnSpc>
            </a:pPr>
            <a:endParaRPr lang="en-GB" sz="18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p:txBody>
      </p:sp>
      <p:graphicFrame>
        <p:nvGraphicFramePr>
          <p:cNvPr id="14" name="Chart 13">
            <a:extLst>
              <a:ext uri="{FF2B5EF4-FFF2-40B4-BE49-F238E27FC236}">
                <a16:creationId xmlns:a16="http://schemas.microsoft.com/office/drawing/2014/main" id="{0CC6937B-5EFA-BAC2-60D5-37D78DB9756D}"/>
              </a:ext>
            </a:extLst>
          </p:cNvPr>
          <p:cNvGraphicFramePr/>
          <p:nvPr>
            <p:extLst>
              <p:ext uri="{D42A27DB-BD31-4B8C-83A1-F6EECF244321}">
                <p14:modId xmlns:p14="http://schemas.microsoft.com/office/powerpoint/2010/main" val="2539447860"/>
              </p:ext>
            </p:extLst>
          </p:nvPr>
        </p:nvGraphicFramePr>
        <p:xfrm>
          <a:off x="484349" y="1108183"/>
          <a:ext cx="5176219" cy="2032949"/>
        </p:xfrm>
        <a:graphic>
          <a:graphicData uri="http://schemas.openxmlformats.org/drawingml/2006/chart">
            <c:chart xmlns:c="http://schemas.openxmlformats.org/drawingml/2006/chart" xmlns:r="http://schemas.openxmlformats.org/officeDocument/2006/relationships" r:id="rId3"/>
          </a:graphicData>
        </a:graphic>
      </p:graphicFrame>
      <p:cxnSp>
        <p:nvCxnSpPr>
          <p:cNvPr id="22" name="Straight Connector 21">
            <a:extLst>
              <a:ext uri="{FF2B5EF4-FFF2-40B4-BE49-F238E27FC236}">
                <a16:creationId xmlns:a16="http://schemas.microsoft.com/office/drawing/2014/main" id="{08B9C4FC-A7D3-E55E-876C-071631925BC6}"/>
              </a:ext>
            </a:extLst>
          </p:cNvPr>
          <p:cNvCxnSpPr>
            <a:cxnSpLocks/>
          </p:cNvCxnSpPr>
          <p:nvPr/>
        </p:nvCxnSpPr>
        <p:spPr>
          <a:xfrm>
            <a:off x="6096000" y="740229"/>
            <a:ext cx="0" cy="5695405"/>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9FC3A0-2BDA-FC56-D819-CC22F55B458F}"/>
              </a:ext>
            </a:extLst>
          </p:cNvPr>
          <p:cNvCxnSpPr>
            <a:cxnSpLocks/>
          </p:cNvCxnSpPr>
          <p:nvPr/>
        </p:nvCxnSpPr>
        <p:spPr>
          <a:xfrm>
            <a:off x="6287589" y="3237726"/>
            <a:ext cx="5721779"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211419FF-B9D3-A68F-2F47-15D7D5F4E0FC}"/>
              </a:ext>
            </a:extLst>
          </p:cNvPr>
          <p:cNvGraphicFramePr/>
          <p:nvPr>
            <p:extLst>
              <p:ext uri="{D42A27DB-BD31-4B8C-83A1-F6EECF244321}">
                <p14:modId xmlns:p14="http://schemas.microsoft.com/office/powerpoint/2010/main" val="3309648822"/>
              </p:ext>
            </p:extLst>
          </p:nvPr>
        </p:nvGraphicFramePr>
        <p:xfrm>
          <a:off x="6326530" y="3411989"/>
          <a:ext cx="5180511" cy="3127367"/>
        </p:xfrm>
        <a:graphic>
          <a:graphicData uri="http://schemas.openxmlformats.org/drawingml/2006/chart">
            <c:chart xmlns:c="http://schemas.openxmlformats.org/drawingml/2006/chart" xmlns:r="http://schemas.openxmlformats.org/officeDocument/2006/relationships" r:id="rId4"/>
          </a:graphicData>
        </a:graphic>
      </p:graphicFrame>
      <p:sp>
        <p:nvSpPr>
          <p:cNvPr id="31" name="Subtitle 5">
            <a:extLst>
              <a:ext uri="{FF2B5EF4-FFF2-40B4-BE49-F238E27FC236}">
                <a16:creationId xmlns:a16="http://schemas.microsoft.com/office/drawing/2014/main" id="{416AACF3-817D-AC45-EDCE-BE69D05CFE85}"/>
              </a:ext>
            </a:extLst>
          </p:cNvPr>
          <p:cNvSpPr txBox="1">
            <a:spLocks/>
          </p:cNvSpPr>
          <p:nvPr/>
        </p:nvSpPr>
        <p:spPr>
          <a:xfrm>
            <a:off x="273597" y="4318000"/>
            <a:ext cx="5591874" cy="176415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18/22 </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points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des quartiers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évalués</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sont</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opérationnels</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Parmis</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ceux</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-ci : </a:t>
            </a:r>
          </a:p>
          <a:p>
            <a:pPr algn="l">
              <a:lnSpc>
                <a:spcPct val="100000"/>
              </a:lnSpc>
            </a:pPr>
            <a:r>
              <a:rPr lang="en-GB" sz="16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6 points </a:t>
            </a:r>
            <a:r>
              <a:rPr lang="en-GB" sz="16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6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soulignent</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des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problème</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liés</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au manque de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ressources</a:t>
            </a:r>
            <a:endPar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r>
              <a:rPr lang="en-GB" sz="16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4</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points </a:t>
            </a:r>
            <a:r>
              <a:rPr lang="en-GB" sz="1600" dirty="0" err="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6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mentionnent</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des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problème</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liée</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à la destruction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partielle</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totale</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de </a:t>
            </a:r>
            <a:r>
              <a:rPr lang="en-GB" sz="16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l’infrastructure</a:t>
            </a:r>
            <a:r>
              <a:rPr lang="en-GB" sz="16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p>
          <a:p>
            <a:pPr algn="l">
              <a:lnSpc>
                <a:spcPct val="100000"/>
              </a:lnSpc>
            </a:pPr>
            <a:endParaRPr lang="fr-FR" sz="16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a:p>
            <a:pPr>
              <a:lnSpc>
                <a:spcPct val="100000"/>
              </a:lnSpc>
            </a:pPr>
            <a:endParaRPr lang="en-GB" sz="16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p:txBody>
      </p:sp>
      <p:cxnSp>
        <p:nvCxnSpPr>
          <p:cNvPr id="3" name="Straight Connector 2">
            <a:extLst>
              <a:ext uri="{FF2B5EF4-FFF2-40B4-BE49-F238E27FC236}">
                <a16:creationId xmlns:a16="http://schemas.microsoft.com/office/drawing/2014/main" id="{77B0A131-1578-BFE2-07A2-D865EB34E6C4}"/>
              </a:ext>
            </a:extLst>
          </p:cNvPr>
          <p:cNvCxnSpPr>
            <a:cxnSpLocks/>
          </p:cNvCxnSpPr>
          <p:nvPr/>
        </p:nvCxnSpPr>
        <p:spPr>
          <a:xfrm>
            <a:off x="143692" y="3237726"/>
            <a:ext cx="5721779"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84595414"/>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Points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d’eau</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(2)</a:t>
            </a:r>
            <a:endParaRPr lang="en-CH" b="1">
              <a:solidFill>
                <a:srgbClr val="EE5859"/>
              </a:solidFill>
            </a:endParaRPr>
          </a:p>
        </p:txBody>
      </p:sp>
      <p:graphicFrame>
        <p:nvGraphicFramePr>
          <p:cNvPr id="14" name="Chart 13">
            <a:extLst>
              <a:ext uri="{FF2B5EF4-FFF2-40B4-BE49-F238E27FC236}">
                <a16:creationId xmlns:a16="http://schemas.microsoft.com/office/drawing/2014/main" id="{0CC6937B-5EFA-BAC2-60D5-37D78DB9756D}"/>
              </a:ext>
            </a:extLst>
          </p:cNvPr>
          <p:cNvGraphicFramePr/>
          <p:nvPr>
            <p:extLst>
              <p:ext uri="{D42A27DB-BD31-4B8C-83A1-F6EECF244321}">
                <p14:modId xmlns:p14="http://schemas.microsoft.com/office/powerpoint/2010/main" val="3345745730"/>
              </p:ext>
            </p:extLst>
          </p:nvPr>
        </p:nvGraphicFramePr>
        <p:xfrm>
          <a:off x="6147125" y="1120190"/>
          <a:ext cx="5581635" cy="2882753"/>
        </p:xfrm>
        <a:graphic>
          <a:graphicData uri="http://schemas.openxmlformats.org/drawingml/2006/chart">
            <c:chart xmlns:c="http://schemas.openxmlformats.org/drawingml/2006/chart" xmlns:r="http://schemas.openxmlformats.org/officeDocument/2006/relationships" r:id="rId4"/>
          </a:graphicData>
        </a:graphic>
      </p:graphicFrame>
      <p:cxnSp>
        <p:nvCxnSpPr>
          <p:cNvPr id="28" name="Straight Connector 27">
            <a:extLst>
              <a:ext uri="{FF2B5EF4-FFF2-40B4-BE49-F238E27FC236}">
                <a16:creationId xmlns:a16="http://schemas.microsoft.com/office/drawing/2014/main" id="{C2BCA4F5-743F-8823-75D5-4D91D19598D6}"/>
              </a:ext>
            </a:extLst>
          </p:cNvPr>
          <p:cNvCxnSpPr>
            <a:cxnSpLocks/>
          </p:cNvCxnSpPr>
          <p:nvPr/>
        </p:nvCxnSpPr>
        <p:spPr>
          <a:xfrm>
            <a:off x="6096000" y="1182088"/>
            <a:ext cx="0" cy="517421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
        <p:nvSpPr>
          <p:cNvPr id="16" name="Subtitle 5">
            <a:extLst>
              <a:ext uri="{FF2B5EF4-FFF2-40B4-BE49-F238E27FC236}">
                <a16:creationId xmlns:a16="http://schemas.microsoft.com/office/drawing/2014/main" id="{75309159-F1B8-D396-821E-0FE162CE0DF2}"/>
              </a:ext>
            </a:extLst>
          </p:cNvPr>
          <p:cNvSpPr txBox="1">
            <a:spLocks/>
          </p:cNvSpPr>
          <p:nvPr/>
        </p:nvSpPr>
        <p:spPr>
          <a:xfrm>
            <a:off x="208372" y="4515323"/>
            <a:ext cx="5603147" cy="197056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90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19 </a:t>
            </a:r>
            <a:r>
              <a:rPr lang="en-GB" sz="19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points </a:t>
            </a:r>
            <a:r>
              <a:rPr lang="en-GB" sz="19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9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ont</a:t>
            </a:r>
            <a:r>
              <a:rPr lang="en-GB" sz="19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une</a:t>
            </a:r>
            <a:r>
              <a:rPr lang="en-GB" sz="19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capacité</a:t>
            </a:r>
            <a:r>
              <a:rPr lang="en-GB" sz="19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d’accueil</a:t>
            </a:r>
            <a:r>
              <a:rPr lang="en-GB" sz="19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suffisante</a:t>
            </a:r>
            <a:endParaRPr lang="en-GB" sz="190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r>
              <a:rPr lang="en-GB" sz="2000" b="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Mais</a:t>
            </a:r>
            <a:r>
              <a:rPr lang="en-GB" sz="2000" b="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10/22 </a:t>
            </a:r>
            <a:r>
              <a:rPr lang="en-GB" sz="2000" b="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ne</a:t>
            </a:r>
            <a:r>
              <a:rPr lang="en-GB" sz="2000" b="1">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2000" b="1"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bénéficient</a:t>
            </a:r>
            <a:r>
              <a:rPr lang="en-GB" sz="2000" b="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pas d’un </a:t>
            </a:r>
            <a:r>
              <a:rPr lang="en-GB" sz="2000" b="1"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entretien</a:t>
            </a:r>
            <a:r>
              <a:rPr lang="en-GB" sz="2000" b="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2000" b="1"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régulier</a:t>
            </a:r>
            <a:endParaRPr lang="en-GB" sz="2000" b="1">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r>
              <a:rPr lang="en-GB" sz="20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L’absence</a:t>
            </a:r>
            <a:r>
              <a:rPr lang="en-GB" sz="20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20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d’entretien</a:t>
            </a:r>
            <a:r>
              <a:rPr lang="en-GB" sz="20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20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s’explique</a:t>
            </a:r>
            <a:r>
              <a:rPr lang="en-GB" sz="20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dans la </a:t>
            </a:r>
            <a:r>
              <a:rPr lang="en-GB" sz="20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majorité</a:t>
            </a:r>
            <a:r>
              <a:rPr lang="en-GB" sz="20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des </a:t>
            </a:r>
            <a:r>
              <a:rPr lang="en-GB" sz="20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cas</a:t>
            </a:r>
            <a:r>
              <a:rPr lang="en-GB" sz="20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par le manque </a:t>
            </a:r>
            <a:r>
              <a:rPr lang="en-GB" sz="200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d’expertise</a:t>
            </a:r>
            <a:r>
              <a:rPr lang="en-GB" sz="20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a:t>
            </a:r>
          </a:p>
          <a:p>
            <a:pPr algn="l">
              <a:lnSpc>
                <a:spcPct val="100000"/>
              </a:lnSpc>
            </a:pPr>
            <a:endParaRPr lang="en-GB" sz="1900">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endParaRPr lang="en-GB" sz="190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endParaRPr lang="en-GB" sz="190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endParaRPr lang="en-GB" sz="190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a:p>
            <a:pPr>
              <a:lnSpc>
                <a:spcPct val="100000"/>
              </a:lnSpc>
            </a:pPr>
            <a:endParaRPr lang="en-GB" sz="190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p:txBody>
      </p:sp>
      <p:cxnSp>
        <p:nvCxnSpPr>
          <p:cNvPr id="19" name="Straight Connector 18">
            <a:extLst>
              <a:ext uri="{FF2B5EF4-FFF2-40B4-BE49-F238E27FC236}">
                <a16:creationId xmlns:a16="http://schemas.microsoft.com/office/drawing/2014/main" id="{510A53ED-B68B-C458-EE36-5A1A47F4760C}"/>
              </a:ext>
            </a:extLst>
          </p:cNvPr>
          <p:cNvCxnSpPr>
            <a:cxnSpLocks/>
          </p:cNvCxnSpPr>
          <p:nvPr/>
        </p:nvCxnSpPr>
        <p:spPr>
          <a:xfrm>
            <a:off x="6380480" y="4077705"/>
            <a:ext cx="5399407" cy="6351"/>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graphicFrame>
        <p:nvGraphicFramePr>
          <p:cNvPr id="35" name="Chart 34">
            <a:extLst>
              <a:ext uri="{FF2B5EF4-FFF2-40B4-BE49-F238E27FC236}">
                <a16:creationId xmlns:a16="http://schemas.microsoft.com/office/drawing/2014/main" id="{F960AC8C-5F8D-A4B9-29AD-72322DF9700F}"/>
              </a:ext>
            </a:extLst>
          </p:cNvPr>
          <p:cNvGraphicFramePr/>
          <p:nvPr>
            <p:extLst>
              <p:ext uri="{D42A27DB-BD31-4B8C-83A1-F6EECF244321}">
                <p14:modId xmlns:p14="http://schemas.microsoft.com/office/powerpoint/2010/main" val="3350951993"/>
              </p:ext>
            </p:extLst>
          </p:nvPr>
        </p:nvGraphicFramePr>
        <p:xfrm>
          <a:off x="546762" y="1150203"/>
          <a:ext cx="5216632" cy="2822725"/>
        </p:xfrm>
        <a:graphic>
          <a:graphicData uri="http://schemas.openxmlformats.org/drawingml/2006/chart">
            <c:chart xmlns:c="http://schemas.openxmlformats.org/drawingml/2006/chart" xmlns:r="http://schemas.openxmlformats.org/officeDocument/2006/relationships" r:id="rId5"/>
          </a:graphicData>
        </a:graphic>
      </p:graphicFrame>
      <p:sp>
        <p:nvSpPr>
          <p:cNvPr id="36" name="Subtitle 5">
            <a:extLst>
              <a:ext uri="{FF2B5EF4-FFF2-40B4-BE49-F238E27FC236}">
                <a16:creationId xmlns:a16="http://schemas.microsoft.com/office/drawing/2014/main" id="{C0229AB2-C1F1-E2F7-8A60-AA4B7DE4C689}"/>
              </a:ext>
            </a:extLst>
          </p:cNvPr>
          <p:cNvSpPr txBox="1">
            <a:spLocks/>
          </p:cNvSpPr>
          <p:nvPr/>
        </p:nvSpPr>
        <p:spPr>
          <a:xfrm>
            <a:off x="6543047" y="4515324"/>
            <a:ext cx="5236840" cy="1970562"/>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Pour</a:t>
            </a:r>
            <a:r>
              <a:rPr lang="en-GB" sz="19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8 </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des points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le temps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d’attente</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est</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resté</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similaire</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durant</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les 3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derniers</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mois</a:t>
            </a:r>
            <a:endPar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Pour</a:t>
            </a:r>
            <a:r>
              <a:rPr lang="en-GB" sz="19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9 </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des points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le temps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d’attente</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à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augmenté</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durant</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les 3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derniers</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mois</a:t>
            </a:r>
            <a:endPar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Pour</a:t>
            </a:r>
            <a:r>
              <a:rPr lang="en-GB" sz="19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rPr>
              <a:t> 3 </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des points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d’eau</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le temps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d’attente</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diminué</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durant</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les 3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derniers</a:t>
            </a:r>
            <a:r>
              <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 </a:t>
            </a:r>
            <a:r>
              <a:rPr lang="en-GB" sz="1900" dirty="0" err="1">
                <a:solidFill>
                  <a:srgbClr val="58585A"/>
                </a:solidFill>
                <a:latin typeface="Segoe UI Light" panose="020B0502040204020203" pitchFamily="34" charset="0"/>
                <a:ea typeface="Roboto Condensed" panose="02000000000000000000" pitchFamily="2" charset="0"/>
                <a:cs typeface="Segoe UI Light" panose="020B0502040204020203" pitchFamily="34" charset="0"/>
              </a:rPr>
              <a:t>mois</a:t>
            </a:r>
            <a:endParaRPr lang="en-GB" sz="1900" dirty="0">
              <a:solidFill>
                <a:srgbClr val="58585A"/>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endParaRPr lang="en-GB" sz="19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a:p>
            <a:pPr algn="l">
              <a:lnSpc>
                <a:spcPct val="100000"/>
              </a:lnSpc>
            </a:pPr>
            <a:endParaRPr lang="en-GB" sz="19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a:p>
            <a:pPr>
              <a:lnSpc>
                <a:spcPct val="100000"/>
              </a:lnSpc>
            </a:pPr>
            <a:endParaRPr lang="en-GB" sz="1900" dirty="0">
              <a:solidFill>
                <a:srgbClr val="EE5859"/>
              </a:solidFill>
              <a:latin typeface="Segoe UI Light" panose="020B0502040204020203" pitchFamily="34" charset="0"/>
              <a:ea typeface="Roboto Condensed" panose="02000000000000000000" pitchFamily="2" charset="0"/>
              <a:cs typeface="Segoe UI Light" panose="020B0502040204020203" pitchFamily="34" charset="0"/>
            </a:endParaRPr>
          </a:p>
        </p:txBody>
      </p:sp>
      <p:cxnSp>
        <p:nvCxnSpPr>
          <p:cNvPr id="3" name="Straight Connector 2">
            <a:extLst>
              <a:ext uri="{FF2B5EF4-FFF2-40B4-BE49-F238E27FC236}">
                <a16:creationId xmlns:a16="http://schemas.microsoft.com/office/drawing/2014/main" id="{D8809E82-47FB-69AD-9B3D-A2E9C757CD56}"/>
              </a:ext>
            </a:extLst>
          </p:cNvPr>
          <p:cNvCxnSpPr>
            <a:cxnSpLocks/>
          </p:cNvCxnSpPr>
          <p:nvPr/>
        </p:nvCxnSpPr>
        <p:spPr>
          <a:xfrm>
            <a:off x="363988" y="4071354"/>
            <a:ext cx="5399407" cy="6351"/>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702422"/>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Points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d’eau</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(3)</a:t>
            </a:r>
            <a:endParaRPr lang="en-CH" b="1">
              <a:solidFill>
                <a:srgbClr val="EE5859"/>
              </a:solidFill>
            </a:endParaRPr>
          </a:p>
        </p:txBody>
      </p:sp>
      <p:graphicFrame>
        <p:nvGraphicFramePr>
          <p:cNvPr id="6" name="Chart 5">
            <a:extLst>
              <a:ext uri="{FF2B5EF4-FFF2-40B4-BE49-F238E27FC236}">
                <a16:creationId xmlns:a16="http://schemas.microsoft.com/office/drawing/2014/main" id="{67F97A9F-DC8A-6280-F502-81F20C081218}"/>
              </a:ext>
            </a:extLst>
          </p:cNvPr>
          <p:cNvGraphicFramePr/>
          <p:nvPr>
            <p:extLst>
              <p:ext uri="{D42A27DB-BD31-4B8C-83A1-F6EECF244321}">
                <p14:modId xmlns:p14="http://schemas.microsoft.com/office/powerpoint/2010/main" val="1572078465"/>
              </p:ext>
            </p:extLst>
          </p:nvPr>
        </p:nvGraphicFramePr>
        <p:xfrm>
          <a:off x="148687" y="3059494"/>
          <a:ext cx="3522446" cy="330065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D5142666-2100-88F2-4EDF-40978DEAA390}"/>
              </a:ext>
            </a:extLst>
          </p:cNvPr>
          <p:cNvGraphicFramePr/>
          <p:nvPr>
            <p:extLst>
              <p:ext uri="{D42A27DB-BD31-4B8C-83A1-F6EECF244321}">
                <p14:modId xmlns:p14="http://schemas.microsoft.com/office/powerpoint/2010/main" val="1135977279"/>
              </p:ext>
            </p:extLst>
          </p:nvPr>
        </p:nvGraphicFramePr>
        <p:xfrm>
          <a:off x="4084129" y="3059494"/>
          <a:ext cx="3847438" cy="33006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EC03D0B1-41C1-8E5C-93F9-B1108656E586}"/>
              </a:ext>
            </a:extLst>
          </p:cNvPr>
          <p:cNvGraphicFramePr/>
          <p:nvPr>
            <p:extLst>
              <p:ext uri="{D42A27DB-BD31-4B8C-83A1-F6EECF244321}">
                <p14:modId xmlns:p14="http://schemas.microsoft.com/office/powerpoint/2010/main" val="2211242366"/>
              </p:ext>
            </p:extLst>
          </p:nvPr>
        </p:nvGraphicFramePr>
        <p:xfrm>
          <a:off x="8344562" y="3059494"/>
          <a:ext cx="3698748" cy="3300653"/>
        </p:xfrm>
        <a:graphic>
          <a:graphicData uri="http://schemas.openxmlformats.org/drawingml/2006/chart">
            <c:chart xmlns:c="http://schemas.openxmlformats.org/drawingml/2006/chart" xmlns:r="http://schemas.openxmlformats.org/officeDocument/2006/relationships" r:id="rId6"/>
          </a:graphicData>
        </a:graphic>
      </p:graphicFrame>
      <p:sp>
        <p:nvSpPr>
          <p:cNvPr id="16" name="Subtitle 5">
            <a:extLst>
              <a:ext uri="{FF2B5EF4-FFF2-40B4-BE49-F238E27FC236}">
                <a16:creationId xmlns:a16="http://schemas.microsoft.com/office/drawing/2014/main" id="{5C15BA2A-8EE3-8386-2780-2F8EE3217306}"/>
              </a:ext>
            </a:extLst>
          </p:cNvPr>
          <p:cNvSpPr txBox="1">
            <a:spLocks/>
          </p:cNvSpPr>
          <p:nvPr/>
        </p:nvSpPr>
        <p:spPr>
          <a:xfrm>
            <a:off x="546763" y="1419719"/>
            <a:ext cx="11201100" cy="1313938"/>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900" b="1" dirty="0">
                <a:solidFill>
                  <a:srgbClr val="58585A"/>
                </a:solidFill>
                <a:latin typeface="+mn-lt"/>
                <a:ea typeface="Roboto Condensed" panose="02000000000000000000" pitchFamily="2" charset="0"/>
                <a:cs typeface="Roboto Condensed" panose="02000000000000000000" pitchFamily="2" charset="0"/>
              </a:rPr>
              <a:t>Le </a:t>
            </a:r>
            <a:r>
              <a:rPr lang="en-GB" sz="1900" b="1" dirty="0" err="1">
                <a:solidFill>
                  <a:srgbClr val="58585A"/>
                </a:solidFill>
                <a:latin typeface="+mn-lt"/>
                <a:ea typeface="Roboto Condensed" panose="02000000000000000000" pitchFamily="2" charset="0"/>
                <a:cs typeface="Roboto Condensed" panose="02000000000000000000" pitchFamily="2" charset="0"/>
              </a:rPr>
              <a:t>traitement</a:t>
            </a:r>
            <a:r>
              <a:rPr lang="en-GB" sz="1900" b="1" dirty="0">
                <a:solidFill>
                  <a:srgbClr val="58585A"/>
                </a:solidFill>
                <a:latin typeface="+mn-lt"/>
                <a:ea typeface="Roboto Condensed" panose="02000000000000000000" pitchFamily="2" charset="0"/>
                <a:cs typeface="Roboto Condensed" panose="02000000000000000000" pitchFamily="2" charset="0"/>
              </a:rPr>
              <a:t> de </a:t>
            </a:r>
            <a:r>
              <a:rPr lang="en-GB" sz="1900" b="1" dirty="0" err="1">
                <a:solidFill>
                  <a:srgbClr val="58585A"/>
                </a:solidFill>
                <a:latin typeface="+mn-lt"/>
                <a:ea typeface="Roboto Condensed" panose="02000000000000000000" pitchFamily="2" charset="0"/>
                <a:cs typeface="Roboto Condensed" panose="02000000000000000000" pitchFamily="2" charset="0"/>
              </a:rPr>
              <a:t>l’eau</a:t>
            </a:r>
            <a:r>
              <a:rPr lang="en-GB" sz="1900" b="1"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apparait</a:t>
            </a:r>
            <a:r>
              <a:rPr lang="en-GB" sz="1900"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comme</a:t>
            </a:r>
            <a:r>
              <a:rPr lang="en-GB" sz="1900"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l’aide</a:t>
            </a:r>
            <a:r>
              <a:rPr lang="en-GB" sz="1900"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souhaitée</a:t>
            </a:r>
            <a:r>
              <a:rPr lang="en-GB" sz="1900" dirty="0">
                <a:solidFill>
                  <a:srgbClr val="58585A"/>
                </a:solidFill>
                <a:latin typeface="+mn-lt"/>
                <a:ea typeface="Roboto Condensed" panose="02000000000000000000" pitchFamily="2" charset="0"/>
                <a:cs typeface="Roboto Condensed" panose="02000000000000000000" pitchFamily="2" charset="0"/>
              </a:rPr>
              <a:t> la plus </a:t>
            </a:r>
            <a:r>
              <a:rPr lang="en-GB" sz="1900" dirty="0" err="1">
                <a:solidFill>
                  <a:srgbClr val="58585A"/>
                </a:solidFill>
                <a:latin typeface="+mn-lt"/>
                <a:ea typeface="Roboto Condensed" panose="02000000000000000000" pitchFamily="2" charset="0"/>
                <a:cs typeface="Roboto Condensed" panose="02000000000000000000" pitchFamily="2" charset="0"/>
              </a:rPr>
              <a:t>citée</a:t>
            </a:r>
            <a:r>
              <a:rPr lang="en-GB" sz="1900" dirty="0">
                <a:solidFill>
                  <a:srgbClr val="58585A"/>
                </a:solidFill>
                <a:latin typeface="+mn-lt"/>
                <a:ea typeface="Roboto Condensed" panose="02000000000000000000" pitchFamily="2" charset="0"/>
                <a:cs typeface="Roboto Condensed" panose="02000000000000000000" pitchFamily="2" charset="0"/>
              </a:rPr>
              <a:t> par les IC (</a:t>
            </a:r>
            <a:r>
              <a:rPr lang="en-GB" sz="1900" dirty="0" err="1">
                <a:solidFill>
                  <a:srgbClr val="58585A"/>
                </a:solidFill>
                <a:latin typeface="+mn-lt"/>
                <a:ea typeface="Roboto Condensed" panose="02000000000000000000" pitchFamily="2" charset="0"/>
                <a:cs typeface="Roboto Condensed" panose="02000000000000000000" pitchFamily="2" charset="0"/>
              </a:rPr>
              <a:t>citée</a:t>
            </a:r>
            <a:r>
              <a:rPr lang="en-GB" sz="1900" dirty="0">
                <a:solidFill>
                  <a:srgbClr val="58585A"/>
                </a:solidFill>
                <a:latin typeface="+mn-lt"/>
                <a:ea typeface="Roboto Condensed" panose="02000000000000000000" pitchFamily="2" charset="0"/>
                <a:cs typeface="Roboto Condensed" panose="02000000000000000000" pitchFamily="2" charset="0"/>
              </a:rPr>
              <a:t> </a:t>
            </a:r>
            <a:r>
              <a:rPr lang="en-GB" sz="1900" dirty="0">
                <a:solidFill>
                  <a:srgbClr val="EE5859"/>
                </a:solidFill>
                <a:latin typeface="+mn-lt"/>
                <a:ea typeface="Roboto Condensed" panose="02000000000000000000" pitchFamily="2" charset="0"/>
                <a:cs typeface="Roboto Condensed" panose="02000000000000000000" pitchFamily="2" charset="0"/>
              </a:rPr>
              <a:t>7 </a:t>
            </a:r>
            <a:r>
              <a:rPr lang="en-GB" sz="1900" dirty="0" err="1">
                <a:solidFill>
                  <a:srgbClr val="EE5859"/>
                </a:solidFill>
                <a:latin typeface="+mn-lt"/>
                <a:ea typeface="Roboto Condensed" panose="02000000000000000000" pitchFamily="2" charset="0"/>
                <a:cs typeface="Roboto Condensed" panose="02000000000000000000" pitchFamily="2" charset="0"/>
              </a:rPr>
              <a:t>fois</a:t>
            </a:r>
            <a:r>
              <a:rPr lang="en-GB" sz="1900" dirty="0">
                <a:solidFill>
                  <a:srgbClr val="58585A"/>
                </a:solidFill>
                <a:latin typeface="+mn-lt"/>
                <a:ea typeface="Roboto Condensed" panose="02000000000000000000" pitchFamily="2" charset="0"/>
                <a:cs typeface="Roboto Condensed" panose="02000000000000000000" pitchFamily="2" charset="0"/>
              </a:rPr>
              <a:t>)</a:t>
            </a:r>
          </a:p>
          <a:p>
            <a:pPr algn="l">
              <a:lnSpc>
                <a:spcPct val="100000"/>
              </a:lnSpc>
            </a:pPr>
            <a:r>
              <a:rPr lang="en-GB" sz="1900" b="1" dirty="0" err="1">
                <a:solidFill>
                  <a:srgbClr val="58585A"/>
                </a:solidFill>
                <a:latin typeface="+mn-lt"/>
                <a:ea typeface="Roboto Condensed" panose="02000000000000000000" pitchFamily="2" charset="0"/>
                <a:cs typeface="Roboto Condensed" panose="02000000000000000000" pitchFamily="2" charset="0"/>
              </a:rPr>
              <a:t>L’octroi</a:t>
            </a:r>
            <a:r>
              <a:rPr lang="en-GB" sz="1900" b="1" dirty="0">
                <a:solidFill>
                  <a:srgbClr val="58585A"/>
                </a:solidFill>
                <a:latin typeface="+mn-lt"/>
                <a:ea typeface="Roboto Condensed" panose="02000000000000000000" pitchFamily="2" charset="0"/>
                <a:cs typeface="Roboto Condensed" panose="02000000000000000000" pitchFamily="2" charset="0"/>
              </a:rPr>
              <a:t> de subvention </a:t>
            </a:r>
            <a:r>
              <a:rPr lang="en-GB" sz="1900" b="1" dirty="0" err="1">
                <a:solidFill>
                  <a:srgbClr val="58585A"/>
                </a:solidFill>
                <a:latin typeface="+mn-lt"/>
                <a:ea typeface="Roboto Condensed" panose="02000000000000000000" pitchFamily="2" charset="0"/>
                <a:cs typeface="Roboto Condensed" panose="02000000000000000000" pitchFamily="2" charset="0"/>
              </a:rPr>
              <a:t>directes</a:t>
            </a:r>
            <a:r>
              <a:rPr lang="en-GB" sz="1900" b="1" dirty="0">
                <a:solidFill>
                  <a:srgbClr val="58585A"/>
                </a:solidFill>
                <a:latin typeface="+mn-lt"/>
                <a:ea typeface="Roboto Condensed" panose="02000000000000000000" pitchFamily="2" charset="0"/>
                <a:cs typeface="Roboto Condensed" panose="02000000000000000000" pitchFamily="2" charset="0"/>
              </a:rPr>
              <a:t>, de </a:t>
            </a:r>
            <a:r>
              <a:rPr lang="en-GB" sz="1900" b="1" dirty="0" err="1">
                <a:solidFill>
                  <a:srgbClr val="58585A"/>
                </a:solidFill>
                <a:latin typeface="+mn-lt"/>
                <a:ea typeface="Roboto Condensed" panose="02000000000000000000" pitchFamily="2" charset="0"/>
                <a:cs typeface="Roboto Condensed" panose="02000000000000000000" pitchFamily="2" charset="0"/>
              </a:rPr>
              <a:t>matériaux</a:t>
            </a:r>
            <a:r>
              <a:rPr lang="en-GB" sz="1900" b="1" dirty="0">
                <a:solidFill>
                  <a:srgbClr val="58585A"/>
                </a:solidFill>
                <a:latin typeface="+mn-lt"/>
                <a:ea typeface="Roboto Condensed" panose="02000000000000000000" pitchFamily="2" charset="0"/>
                <a:cs typeface="Roboto Condensed" panose="02000000000000000000" pitchFamily="2" charset="0"/>
              </a:rPr>
              <a:t> de construction et de maintenance, </a:t>
            </a:r>
            <a:r>
              <a:rPr lang="en-GB" sz="1900" b="1" dirty="0" err="1">
                <a:solidFill>
                  <a:srgbClr val="58585A"/>
                </a:solidFill>
                <a:latin typeface="+mn-lt"/>
                <a:ea typeface="Roboto Condensed" panose="02000000000000000000" pitchFamily="2" charset="0"/>
                <a:cs typeface="Roboto Condensed" panose="02000000000000000000" pitchFamily="2" charset="0"/>
              </a:rPr>
              <a:t>ainsi</a:t>
            </a:r>
            <a:r>
              <a:rPr lang="en-GB" sz="1900" b="1" dirty="0">
                <a:solidFill>
                  <a:srgbClr val="58585A"/>
                </a:solidFill>
                <a:latin typeface="+mn-lt"/>
                <a:ea typeface="Roboto Condensed" panose="02000000000000000000" pitchFamily="2" charset="0"/>
                <a:cs typeface="Roboto Condensed" panose="02000000000000000000" pitchFamily="2" charset="0"/>
              </a:rPr>
              <a:t> que la sensibilisation à </a:t>
            </a:r>
            <a:r>
              <a:rPr lang="en-GB" sz="1900" b="1" dirty="0" err="1">
                <a:solidFill>
                  <a:srgbClr val="58585A"/>
                </a:solidFill>
                <a:latin typeface="+mn-lt"/>
                <a:ea typeface="Roboto Condensed" panose="02000000000000000000" pitchFamily="2" charset="0"/>
                <a:cs typeface="Roboto Condensed" panose="02000000000000000000" pitchFamily="2" charset="0"/>
              </a:rPr>
              <a:t>l’EHA</a:t>
            </a:r>
            <a:r>
              <a:rPr lang="en-GB" sz="1900" b="1"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sont</a:t>
            </a:r>
            <a:r>
              <a:rPr lang="en-GB" sz="1900"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toutes</a:t>
            </a:r>
            <a:r>
              <a:rPr lang="en-GB" sz="1900"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citées</a:t>
            </a:r>
            <a:r>
              <a:rPr lang="en-GB" sz="1900" dirty="0">
                <a:solidFill>
                  <a:srgbClr val="58585A"/>
                </a:solidFill>
                <a:latin typeface="+mn-lt"/>
                <a:ea typeface="Roboto Condensed" panose="02000000000000000000" pitchFamily="2" charset="0"/>
                <a:cs typeface="Roboto Condensed" panose="02000000000000000000" pitchFamily="2" charset="0"/>
              </a:rPr>
              <a:t> </a:t>
            </a:r>
            <a:r>
              <a:rPr lang="en-GB" sz="1900" dirty="0">
                <a:solidFill>
                  <a:srgbClr val="EE5859"/>
                </a:solidFill>
                <a:latin typeface="+mn-lt"/>
                <a:ea typeface="Roboto Condensed" panose="02000000000000000000" pitchFamily="2" charset="0"/>
                <a:cs typeface="Roboto Condensed" panose="02000000000000000000" pitchFamily="2" charset="0"/>
              </a:rPr>
              <a:t>5 </a:t>
            </a:r>
            <a:r>
              <a:rPr lang="en-GB" sz="1900" dirty="0" err="1">
                <a:solidFill>
                  <a:srgbClr val="EE5859"/>
                </a:solidFill>
                <a:latin typeface="+mn-lt"/>
                <a:ea typeface="Roboto Condensed" panose="02000000000000000000" pitchFamily="2" charset="0"/>
                <a:cs typeface="Roboto Condensed" panose="02000000000000000000" pitchFamily="2" charset="0"/>
              </a:rPr>
              <a:t>fois</a:t>
            </a:r>
            <a:endParaRPr lang="en-GB" sz="1900" dirty="0">
              <a:solidFill>
                <a:srgbClr val="58585A"/>
              </a:solidFill>
              <a:latin typeface="+mn-lt"/>
              <a:ea typeface="Roboto Condensed" panose="02000000000000000000" pitchFamily="2" charset="0"/>
              <a:cs typeface="Roboto Condensed" panose="02000000000000000000" pitchFamily="2" charset="0"/>
            </a:endParaRPr>
          </a:p>
          <a:p>
            <a:pPr algn="l">
              <a:lnSpc>
                <a:spcPct val="100000"/>
              </a:lnSpc>
            </a:pPr>
            <a:r>
              <a:rPr lang="en-GB" sz="1900" b="1" dirty="0">
                <a:solidFill>
                  <a:srgbClr val="58585A"/>
                </a:solidFill>
                <a:latin typeface="+mn-lt"/>
                <a:ea typeface="Roboto Condensed" panose="02000000000000000000" pitchFamily="2" charset="0"/>
                <a:cs typeface="Roboto Condensed" panose="02000000000000000000" pitchFamily="2" charset="0"/>
              </a:rPr>
              <a:t>8 points </a:t>
            </a:r>
            <a:r>
              <a:rPr lang="en-GB" sz="1900" b="1" dirty="0" err="1">
                <a:solidFill>
                  <a:srgbClr val="58585A"/>
                </a:solidFill>
                <a:latin typeface="+mn-lt"/>
                <a:ea typeface="Roboto Condensed" panose="02000000000000000000" pitchFamily="2" charset="0"/>
                <a:cs typeface="Roboto Condensed" panose="02000000000000000000" pitchFamily="2" charset="0"/>
              </a:rPr>
              <a:t>d’eau</a:t>
            </a:r>
            <a:r>
              <a:rPr lang="en-GB" sz="1900" b="1"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sont</a:t>
            </a:r>
            <a:r>
              <a:rPr lang="en-GB" sz="1900" dirty="0">
                <a:solidFill>
                  <a:srgbClr val="58585A"/>
                </a:solidFill>
                <a:latin typeface="+mn-lt"/>
                <a:ea typeface="Roboto Condensed" panose="02000000000000000000" pitchFamily="2" charset="0"/>
                <a:cs typeface="Roboto Condensed" panose="02000000000000000000" pitchFamily="2" charset="0"/>
              </a:rPr>
              <a:t> </a:t>
            </a:r>
            <a:r>
              <a:rPr lang="en-GB" sz="1900" dirty="0" err="1">
                <a:solidFill>
                  <a:srgbClr val="58585A"/>
                </a:solidFill>
                <a:latin typeface="+mn-lt"/>
                <a:ea typeface="Roboto Condensed" panose="02000000000000000000" pitchFamily="2" charset="0"/>
                <a:cs typeface="Roboto Condensed" panose="02000000000000000000" pitchFamily="2" charset="0"/>
              </a:rPr>
              <a:t>efficaces</a:t>
            </a:r>
            <a:r>
              <a:rPr lang="en-GB" sz="1900" dirty="0">
                <a:solidFill>
                  <a:srgbClr val="58585A"/>
                </a:solidFill>
                <a:latin typeface="+mn-lt"/>
                <a:ea typeface="Roboto Condensed" panose="02000000000000000000" pitchFamily="2" charset="0"/>
                <a:cs typeface="Roboto Condensed" panose="02000000000000000000" pitchFamily="2" charset="0"/>
              </a:rPr>
              <a:t> et </a:t>
            </a:r>
            <a:r>
              <a:rPr lang="en-GB" sz="1900" dirty="0" err="1">
                <a:solidFill>
                  <a:srgbClr val="58585A"/>
                </a:solidFill>
                <a:latin typeface="+mn-lt"/>
                <a:ea typeface="Roboto Condensed" panose="02000000000000000000" pitchFamily="2" charset="0"/>
                <a:cs typeface="Roboto Condensed" panose="02000000000000000000" pitchFamily="2" charset="0"/>
              </a:rPr>
              <a:t>n’ont</a:t>
            </a:r>
            <a:r>
              <a:rPr lang="en-GB" sz="1900" dirty="0">
                <a:solidFill>
                  <a:srgbClr val="58585A"/>
                </a:solidFill>
                <a:latin typeface="+mn-lt"/>
                <a:ea typeface="Roboto Condensed" panose="02000000000000000000" pitchFamily="2" charset="0"/>
                <a:cs typeface="Roboto Condensed" panose="02000000000000000000" pitchFamily="2" charset="0"/>
              </a:rPr>
              <a:t> pas </a:t>
            </a:r>
            <a:r>
              <a:rPr lang="en-GB" sz="1900" dirty="0" err="1">
                <a:solidFill>
                  <a:srgbClr val="58585A"/>
                </a:solidFill>
                <a:latin typeface="+mn-lt"/>
                <a:ea typeface="Roboto Condensed" panose="02000000000000000000" pitchFamily="2" charset="0"/>
                <a:cs typeface="Roboto Condensed" panose="02000000000000000000" pitchFamily="2" charset="0"/>
              </a:rPr>
              <a:t>besoin</a:t>
            </a:r>
            <a:r>
              <a:rPr lang="en-GB" sz="1900" dirty="0">
                <a:solidFill>
                  <a:srgbClr val="58585A"/>
                </a:solidFill>
                <a:latin typeface="+mn-lt"/>
                <a:ea typeface="Roboto Condensed" panose="02000000000000000000" pitchFamily="2" charset="0"/>
                <a:cs typeface="Roboto Condensed" panose="02000000000000000000" pitchFamily="2" charset="0"/>
              </a:rPr>
              <a:t> de maintenance</a:t>
            </a:r>
            <a:endParaRPr lang="en-GB" sz="1900" dirty="0">
              <a:solidFill>
                <a:srgbClr val="EE5859"/>
              </a:solidFill>
              <a:latin typeface="+mn-lt"/>
              <a:ea typeface="Roboto Condensed" panose="02000000000000000000" pitchFamily="2" charset="0"/>
              <a:cs typeface="Roboto Condensed" panose="02000000000000000000" pitchFamily="2" charset="0"/>
            </a:endParaRPr>
          </a:p>
          <a:p>
            <a:pPr algn="l">
              <a:lnSpc>
                <a:spcPct val="100000"/>
              </a:lnSpc>
            </a:pPr>
            <a:endParaRPr lang="en-GB" sz="1900" dirty="0">
              <a:solidFill>
                <a:srgbClr val="58585A"/>
              </a:solidFill>
              <a:latin typeface="+mn-lt"/>
              <a:ea typeface="Roboto Condensed" panose="02000000000000000000" pitchFamily="2" charset="0"/>
              <a:cs typeface="Roboto Condensed" panose="02000000000000000000" pitchFamily="2" charset="0"/>
            </a:endParaRPr>
          </a:p>
        </p:txBody>
      </p:sp>
      <p:cxnSp>
        <p:nvCxnSpPr>
          <p:cNvPr id="17" name="Straight Connector 16">
            <a:extLst>
              <a:ext uri="{FF2B5EF4-FFF2-40B4-BE49-F238E27FC236}">
                <a16:creationId xmlns:a16="http://schemas.microsoft.com/office/drawing/2014/main" id="{C7195248-5CDA-B9EB-1B27-1EE25B20110D}"/>
              </a:ext>
            </a:extLst>
          </p:cNvPr>
          <p:cNvCxnSpPr>
            <a:cxnSpLocks/>
          </p:cNvCxnSpPr>
          <p:nvPr/>
        </p:nvCxnSpPr>
        <p:spPr>
          <a:xfrm>
            <a:off x="3819819" y="3059495"/>
            <a:ext cx="0" cy="327392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22AA69-2E33-878F-79BF-D4F319C7C6AA}"/>
              </a:ext>
            </a:extLst>
          </p:cNvPr>
          <p:cNvCxnSpPr>
            <a:cxnSpLocks/>
          </p:cNvCxnSpPr>
          <p:nvPr/>
        </p:nvCxnSpPr>
        <p:spPr>
          <a:xfrm>
            <a:off x="8195876" y="3059495"/>
            <a:ext cx="0" cy="327392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3D03A8-600B-95F8-DB6C-8C891B1D9A65}"/>
              </a:ext>
            </a:extLst>
          </p:cNvPr>
          <p:cNvCxnSpPr>
            <a:cxnSpLocks/>
          </p:cNvCxnSpPr>
          <p:nvPr/>
        </p:nvCxnSpPr>
        <p:spPr>
          <a:xfrm>
            <a:off x="293917" y="2812314"/>
            <a:ext cx="11542483"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311349"/>
      </p:ext>
    </p:extLst>
  </p:cSld>
  <p:clrMapOvr>
    <a:masterClrMapping/>
  </p:clrMapOvr>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F3DF-D037-577A-AB2D-84003E342992}"/>
              </a:ext>
            </a:extLst>
          </p:cNvPr>
          <p:cNvSpPr>
            <a:spLocks noGrp="1"/>
          </p:cNvSpPr>
          <p:nvPr>
            <p:ph type="title"/>
          </p:nvPr>
        </p:nvSpPr>
        <p:spPr>
          <a:xfrm>
            <a:off x="838200" y="2766218"/>
            <a:ext cx="10515600" cy="1325563"/>
          </a:xfrm>
        </p:spPr>
        <p:txBody>
          <a:bodyPr>
            <a:normAutofit/>
          </a:bodyPr>
          <a:lstStyle/>
          <a:p>
            <a:r>
              <a:rPr lang="en-US"/>
              <a:t>Latrines</a:t>
            </a:r>
            <a:endParaRPr lang="en-CH"/>
          </a:p>
        </p:txBody>
      </p:sp>
    </p:spTree>
    <p:extLst>
      <p:ext uri="{BB962C8B-B14F-4D97-AF65-F5344CB8AC3E}">
        <p14:creationId xmlns:p14="http://schemas.microsoft.com/office/powerpoint/2010/main" val="22620459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81597" y="146554"/>
            <a:ext cx="9024416" cy="77435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Couverture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géographique</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 latrines</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4161543" y="1471731"/>
            <a:ext cx="3868912" cy="7099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8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Subtitle 5">
            <a:extLst>
              <a:ext uri="{FF2B5EF4-FFF2-40B4-BE49-F238E27FC236}">
                <a16:creationId xmlns:a16="http://schemas.microsoft.com/office/drawing/2014/main" id="{D8D9129D-4DFC-8C24-171D-0701D4D01FA7}"/>
              </a:ext>
            </a:extLst>
          </p:cNvPr>
          <p:cNvSpPr txBox="1">
            <a:spLocks/>
          </p:cNvSpPr>
          <p:nvPr/>
        </p:nvSpPr>
        <p:spPr>
          <a:xfrm>
            <a:off x="581597" y="1248309"/>
            <a:ext cx="4809009" cy="5039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Clr>
                <a:srgbClr val="58585A"/>
              </a:buClr>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a:p>
            <a:pPr marL="285750" indent="-285750" algn="l">
              <a:lnSpc>
                <a:spcPct val="100000"/>
              </a:lnSpc>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p:txBody>
      </p:sp>
      <p:pic>
        <p:nvPicPr>
          <p:cNvPr id="3" name="Picture 2">
            <a:extLst>
              <a:ext uri="{FF2B5EF4-FFF2-40B4-BE49-F238E27FC236}">
                <a16:creationId xmlns:a16="http://schemas.microsoft.com/office/drawing/2014/main" id="{A3476CD4-C5A2-F752-F412-EC86380796DD}"/>
              </a:ext>
            </a:extLst>
          </p:cNvPr>
          <p:cNvPicPr>
            <a:picLocks noChangeAspect="1"/>
          </p:cNvPicPr>
          <p:nvPr/>
        </p:nvPicPr>
        <p:blipFill>
          <a:blip r:embed="rId3"/>
          <a:stretch>
            <a:fillRect/>
          </a:stretch>
        </p:blipFill>
        <p:spPr>
          <a:xfrm>
            <a:off x="4845808" y="6280397"/>
            <a:ext cx="2500379" cy="367886"/>
          </a:xfrm>
          <a:prstGeom prst="rect">
            <a:avLst/>
          </a:prstGeom>
        </p:spPr>
      </p:pic>
      <p:pic>
        <p:nvPicPr>
          <p:cNvPr id="5" name="Picture 4">
            <a:extLst>
              <a:ext uri="{FF2B5EF4-FFF2-40B4-BE49-F238E27FC236}">
                <a16:creationId xmlns:a16="http://schemas.microsoft.com/office/drawing/2014/main" id="{2D2D6183-0AD6-99AF-2729-F222E48BF7B7}"/>
              </a:ext>
            </a:extLst>
          </p:cNvPr>
          <p:cNvPicPr>
            <a:picLocks noChangeAspect="1"/>
          </p:cNvPicPr>
          <p:nvPr/>
        </p:nvPicPr>
        <p:blipFill>
          <a:blip r:embed="rId4"/>
          <a:stretch>
            <a:fillRect/>
          </a:stretch>
        </p:blipFill>
        <p:spPr>
          <a:xfrm>
            <a:off x="1583789" y="1005688"/>
            <a:ext cx="9024416" cy="5274709"/>
          </a:xfrm>
          <a:prstGeom prst="rect">
            <a:avLst/>
          </a:prstGeom>
        </p:spPr>
      </p:pic>
    </p:spTree>
    <p:extLst>
      <p:ext uri="{BB962C8B-B14F-4D97-AF65-F5344CB8AC3E}">
        <p14:creationId xmlns:p14="http://schemas.microsoft.com/office/powerpoint/2010/main" val="1527608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Latrines (1)</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5492328" y="1546659"/>
            <a:ext cx="6644447" cy="200151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2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latrines sur 3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opérationnelles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r>
              <a:rPr lang="en-GB" sz="1800" b="1" err="1">
                <a:solidFill>
                  <a:srgbClr val="EE5859"/>
                </a:solidFill>
                <a:latin typeface="Segoe UI" panose="020B0502040204020203" pitchFamily="34" charset="0"/>
                <a:ea typeface="Roboto Condensed" panose="02000000000000000000" pitchFamily="2" charset="0"/>
                <a:cs typeface="Segoe UI" panose="020B0502040204020203" pitchFamily="34" charset="0"/>
              </a:rPr>
              <a:t>Aucune</a:t>
            </a:r>
            <a:r>
              <a:rPr lang="en-GB" sz="1800" b="1">
                <a:solidFill>
                  <a:srgbClr val="EE5859"/>
                </a:solidFill>
                <a:latin typeface="Segoe UI" panose="020B0502040204020203" pitchFamily="34" charset="0"/>
                <a:ea typeface="Roboto Condensed" panose="02000000000000000000" pitchFamily="2" charset="0"/>
                <a:cs typeface="Segoe UI" panose="020B0502040204020203" pitchFamily="34" charset="0"/>
              </a:rPr>
              <a:t> latrine</a:t>
            </a:r>
            <a:r>
              <a:rPr lang="en-GB" sz="1800" b="1">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n’est</a:t>
            </a:r>
            <a:r>
              <a:rPr lang="en-GB" sz="1800" b="1">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opérationnelle</a:t>
            </a:r>
            <a:r>
              <a:rPr lang="en-GB" sz="1800" b="1">
                <a:solidFill>
                  <a:srgbClr val="58585A"/>
                </a:solidFill>
                <a:latin typeface="Segoe UI" panose="020B0502040204020203" pitchFamily="34" charset="0"/>
                <a:ea typeface="Roboto Condensed" panose="02000000000000000000" pitchFamily="2" charset="0"/>
                <a:cs typeface="Segoe UI" panose="020B0502040204020203" pitchFamily="34" charset="0"/>
              </a:rPr>
              <a:t> à </a:t>
            </a:r>
            <a:r>
              <a:rPr lang="en-GB" sz="18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Sosso</a:t>
            </a:r>
            <a:r>
              <a:rPr lang="en-GB" sz="1800" b="1">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Koira</a:t>
            </a:r>
            <a:endParaRPr lang="en-GB" sz="1800" b="1">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2</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latrines sur 3 </a:t>
            </a:r>
            <a:r>
              <a:rPr lang="fr-FR" sz="1800">
                <a:solidFill>
                  <a:srgbClr val="58585A"/>
                </a:solidFill>
                <a:latin typeface="Segoe UI" panose="020B0502040204020203" pitchFamily="34" charset="0"/>
                <a:ea typeface="Roboto Condensed" panose="02000000000000000000" pitchFamily="2" charset="0"/>
                <a:cs typeface="Segoe UI" panose="020B0502040204020203" pitchFamily="34" charset="0"/>
              </a:rPr>
              <a:t>sont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séparées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entre les hommes et les femmes</a:t>
            </a:r>
            <a:endPar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Pas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de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dispositif</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 lavage de main</a:t>
            </a:r>
          </a:p>
          <a:p>
            <a:pPr algn="l">
              <a:lnSpc>
                <a:spcPct val="100000"/>
              </a:lnSpc>
            </a:pP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Aucune</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ne dispose de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dispositif</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savon</a:t>
            </a:r>
            <a:endPar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a:lnSpc>
                <a:spcPct val="100000"/>
              </a:lnSpc>
            </a:pPr>
            <a:endPar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p:txBody>
      </p:sp>
      <p:graphicFrame>
        <p:nvGraphicFramePr>
          <p:cNvPr id="14" name="Chart 13">
            <a:extLst>
              <a:ext uri="{FF2B5EF4-FFF2-40B4-BE49-F238E27FC236}">
                <a16:creationId xmlns:a16="http://schemas.microsoft.com/office/drawing/2014/main" id="{0CC6937B-5EFA-BAC2-60D5-37D78DB9756D}"/>
              </a:ext>
            </a:extLst>
          </p:cNvPr>
          <p:cNvGraphicFramePr/>
          <p:nvPr>
            <p:extLst>
              <p:ext uri="{D42A27DB-BD31-4B8C-83A1-F6EECF244321}">
                <p14:modId xmlns:p14="http://schemas.microsoft.com/office/powerpoint/2010/main" val="1864651383"/>
              </p:ext>
            </p:extLst>
          </p:nvPr>
        </p:nvGraphicFramePr>
        <p:xfrm>
          <a:off x="6084779" y="4053421"/>
          <a:ext cx="5459547" cy="2032949"/>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08B9C4FC-A7D3-E55E-876C-071631925BC6}"/>
              </a:ext>
            </a:extLst>
          </p:cNvPr>
          <p:cNvCxnSpPr>
            <a:cxnSpLocks/>
          </p:cNvCxnSpPr>
          <p:nvPr/>
        </p:nvCxnSpPr>
        <p:spPr>
          <a:xfrm>
            <a:off x="5359400" y="1464793"/>
            <a:ext cx="0" cy="462249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9FC3A0-2BDA-FC56-D819-CC22F55B458F}"/>
              </a:ext>
            </a:extLst>
          </p:cNvPr>
          <p:cNvCxnSpPr>
            <a:cxnSpLocks/>
          </p:cNvCxnSpPr>
          <p:nvPr/>
        </p:nvCxnSpPr>
        <p:spPr>
          <a:xfrm flipV="1">
            <a:off x="5505496" y="3754063"/>
            <a:ext cx="6384105" cy="1146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211419FF-B9D3-A68F-2F47-15D7D5F4E0FC}"/>
              </a:ext>
            </a:extLst>
          </p:cNvPr>
          <p:cNvGraphicFramePr/>
          <p:nvPr>
            <p:extLst>
              <p:ext uri="{D42A27DB-BD31-4B8C-83A1-F6EECF244321}">
                <p14:modId xmlns:p14="http://schemas.microsoft.com/office/powerpoint/2010/main" val="1855484744"/>
              </p:ext>
            </p:extLst>
          </p:nvPr>
        </p:nvGraphicFramePr>
        <p:xfrm>
          <a:off x="100398" y="1113513"/>
          <a:ext cx="5139236" cy="2638142"/>
        </p:xfrm>
        <a:graphic>
          <a:graphicData uri="http://schemas.openxmlformats.org/drawingml/2006/chart">
            <c:chart xmlns:c="http://schemas.openxmlformats.org/drawingml/2006/chart" xmlns:r="http://schemas.openxmlformats.org/officeDocument/2006/relationships" r:id="rId3"/>
          </a:graphicData>
        </a:graphic>
      </p:graphicFrame>
      <p:cxnSp>
        <p:nvCxnSpPr>
          <p:cNvPr id="28" name="Straight Connector 27">
            <a:extLst>
              <a:ext uri="{FF2B5EF4-FFF2-40B4-BE49-F238E27FC236}">
                <a16:creationId xmlns:a16="http://schemas.microsoft.com/office/drawing/2014/main" id="{C2BCA4F5-743F-8823-75D5-4D91D19598D6}"/>
              </a:ext>
            </a:extLst>
          </p:cNvPr>
          <p:cNvCxnSpPr>
            <a:cxnSpLocks/>
          </p:cNvCxnSpPr>
          <p:nvPr/>
        </p:nvCxnSpPr>
        <p:spPr>
          <a:xfrm>
            <a:off x="256655" y="3772434"/>
            <a:ext cx="4982979" cy="360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
        <p:nvSpPr>
          <p:cNvPr id="31" name="Subtitle 5">
            <a:extLst>
              <a:ext uri="{FF2B5EF4-FFF2-40B4-BE49-F238E27FC236}">
                <a16:creationId xmlns:a16="http://schemas.microsoft.com/office/drawing/2014/main" id="{416AACF3-817D-AC45-EDCE-BE69D05CFE85}"/>
              </a:ext>
            </a:extLst>
          </p:cNvPr>
          <p:cNvSpPr txBox="1">
            <a:spLocks/>
          </p:cNvSpPr>
          <p:nvPr/>
        </p:nvSpPr>
        <p:spPr>
          <a:xfrm>
            <a:off x="241725" y="4150476"/>
            <a:ext cx="5057792" cy="193589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Aucune</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des latrines de Gao ne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bénéficient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d’un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entretien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régulier</a:t>
            </a: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Aucun</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groupe</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n’est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exclu</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l’utilisation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services</a:t>
            </a:r>
          </a:p>
          <a:p>
            <a:pPr algn="l">
              <a:lnSpc>
                <a:spcPct val="100000"/>
              </a:lnSpc>
            </a:pPr>
            <a:r>
              <a:rPr lang="en-GB" sz="1600" b="1">
                <a:solidFill>
                  <a:srgbClr val="EE5859"/>
                </a:solidFill>
                <a:latin typeface="Segoe UI" panose="020B0502040204020203" pitchFamily="34" charset="0"/>
                <a:ea typeface="Roboto Condensed" panose="02000000000000000000" pitchFamily="2" charset="0"/>
                <a:cs typeface="Segoe UI" panose="020B0502040204020203" pitchFamily="34" charset="0"/>
              </a:rPr>
              <a:t>Les 2 latrines </a:t>
            </a:r>
            <a:r>
              <a:rPr lang="en-GB" sz="1600" b="1" err="1">
                <a:solidFill>
                  <a:srgbClr val="EE5859"/>
                </a:solidFill>
                <a:latin typeface="Segoe UI" panose="020B0502040204020203" pitchFamily="34" charset="0"/>
                <a:ea typeface="Roboto Condensed" panose="02000000000000000000" pitchFamily="2" charset="0"/>
                <a:cs typeface="Segoe UI" panose="020B0502040204020203" pitchFamily="34" charset="0"/>
              </a:rPr>
              <a:t>fonctionnelles</a:t>
            </a:r>
            <a:r>
              <a:rPr lang="en-GB" sz="1600" b="1">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fr-FR" sz="1600" b="1">
                <a:solidFill>
                  <a:srgbClr val="58585A"/>
                </a:solidFill>
                <a:latin typeface="Segoe UI" panose="020B0502040204020203" pitchFamily="34" charset="0"/>
                <a:ea typeface="Roboto Condensed" panose="02000000000000000000" pitchFamily="2" charset="0"/>
                <a:cs typeface="Segoe UI" panose="020B0502040204020203" pitchFamily="34" charset="0"/>
              </a:rPr>
              <a:t>relèvent</a:t>
            </a:r>
            <a:r>
              <a:rPr lang="en-GB" sz="1600" b="1">
                <a:solidFill>
                  <a:srgbClr val="58585A"/>
                </a:solidFill>
                <a:latin typeface="Segoe UI" panose="020B0502040204020203" pitchFamily="34" charset="0"/>
                <a:ea typeface="Roboto Condensed" panose="02000000000000000000" pitchFamily="2" charset="0"/>
                <a:cs typeface="Segoe UI" panose="020B0502040204020203" pitchFamily="34" charset="0"/>
              </a:rPr>
              <a:t> des tensions </a:t>
            </a:r>
            <a:r>
              <a:rPr lang="en-GB" sz="16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liées</a:t>
            </a:r>
            <a:r>
              <a:rPr lang="en-GB" sz="1600" b="1">
                <a:solidFill>
                  <a:srgbClr val="58585A"/>
                </a:solidFill>
                <a:latin typeface="Segoe UI" panose="020B0502040204020203" pitchFamily="34" charset="0"/>
                <a:ea typeface="Roboto Condensed" panose="02000000000000000000" pitchFamily="2" charset="0"/>
                <a:cs typeface="Segoe UI" panose="020B0502040204020203" pitchFamily="34" charset="0"/>
              </a:rPr>
              <a:t> au temps </a:t>
            </a:r>
            <a:r>
              <a:rPr lang="en-GB" sz="16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d’attente</a:t>
            </a:r>
            <a:endParaRPr lang="en-GB" sz="1600" b="1">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a:lnSpc>
                <a:spcPct val="100000"/>
              </a:lnSpc>
            </a:pPr>
            <a:endPar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p:txBody>
      </p:sp>
    </p:spTree>
    <p:extLst>
      <p:ext uri="{BB962C8B-B14F-4D97-AF65-F5344CB8AC3E}">
        <p14:creationId xmlns:p14="http://schemas.microsoft.com/office/powerpoint/2010/main" val="2699094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589279"/>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Latrines (2)</a:t>
            </a:r>
            <a:endParaRPr lang="en-CH" b="1">
              <a:solidFill>
                <a:srgbClr val="EE5859"/>
              </a:solidFill>
            </a:endParaRPr>
          </a:p>
        </p:txBody>
      </p:sp>
      <p:graphicFrame>
        <p:nvGraphicFramePr>
          <p:cNvPr id="6" name="Chart 5">
            <a:extLst>
              <a:ext uri="{FF2B5EF4-FFF2-40B4-BE49-F238E27FC236}">
                <a16:creationId xmlns:a16="http://schemas.microsoft.com/office/drawing/2014/main" id="{67F97A9F-DC8A-6280-F502-81F20C081218}"/>
              </a:ext>
            </a:extLst>
          </p:cNvPr>
          <p:cNvGraphicFramePr/>
          <p:nvPr>
            <p:extLst>
              <p:ext uri="{D42A27DB-BD31-4B8C-83A1-F6EECF244321}">
                <p14:modId xmlns:p14="http://schemas.microsoft.com/office/powerpoint/2010/main" val="2492270376"/>
              </p:ext>
            </p:extLst>
          </p:nvPr>
        </p:nvGraphicFramePr>
        <p:xfrm>
          <a:off x="6373950" y="2783840"/>
          <a:ext cx="5367382" cy="160140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5142666-2100-88F2-4EDF-40978DEAA390}"/>
              </a:ext>
            </a:extLst>
          </p:cNvPr>
          <p:cNvGraphicFramePr/>
          <p:nvPr>
            <p:extLst>
              <p:ext uri="{D42A27DB-BD31-4B8C-83A1-F6EECF244321}">
                <p14:modId xmlns:p14="http://schemas.microsoft.com/office/powerpoint/2010/main" val="2908832034"/>
              </p:ext>
            </p:extLst>
          </p:nvPr>
        </p:nvGraphicFramePr>
        <p:xfrm>
          <a:off x="6458860" y="4653281"/>
          <a:ext cx="5367382" cy="1381760"/>
        </p:xfrm>
        <a:graphic>
          <a:graphicData uri="http://schemas.openxmlformats.org/drawingml/2006/chart">
            <c:chart xmlns:c="http://schemas.openxmlformats.org/drawingml/2006/chart" xmlns:r="http://schemas.openxmlformats.org/officeDocument/2006/relationships" r:id="rId4"/>
          </a:graphicData>
        </a:graphic>
      </p:graphicFrame>
      <p:sp>
        <p:nvSpPr>
          <p:cNvPr id="16" name="Subtitle 5">
            <a:extLst>
              <a:ext uri="{FF2B5EF4-FFF2-40B4-BE49-F238E27FC236}">
                <a16:creationId xmlns:a16="http://schemas.microsoft.com/office/drawing/2014/main" id="{5C15BA2A-8EE3-8386-2780-2F8EE3217306}"/>
              </a:ext>
            </a:extLst>
          </p:cNvPr>
          <p:cNvSpPr txBox="1">
            <a:spLocks/>
          </p:cNvSpPr>
          <p:nvPr/>
        </p:nvSpPr>
        <p:spPr>
          <a:xfrm>
            <a:off x="6289040" y="1329267"/>
            <a:ext cx="5417669" cy="11118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6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L’octroi</a:t>
            </a:r>
            <a:r>
              <a:rPr lang="en-GB" sz="1600" b="1">
                <a:solidFill>
                  <a:srgbClr val="58585A"/>
                </a:solidFill>
                <a:latin typeface="Segoe UI" panose="020B0502040204020203" pitchFamily="34" charset="0"/>
                <a:ea typeface="Roboto Condensed" panose="02000000000000000000" pitchFamily="2" charset="0"/>
                <a:cs typeface="Segoe UI" panose="020B0502040204020203" pitchFamily="34" charset="0"/>
              </a:rPr>
              <a:t> de subventions </a:t>
            </a:r>
            <a:r>
              <a:rPr lang="en-GB" sz="16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directes</a:t>
            </a:r>
            <a:r>
              <a:rPr lang="en-GB" sz="1600" b="1">
                <a:solidFill>
                  <a:srgbClr val="58585A"/>
                </a:solidFill>
                <a:latin typeface="Segoe UI" panose="020B0502040204020203" pitchFamily="34" charset="0"/>
                <a:ea typeface="Roboto Condensed" panose="02000000000000000000" pitchFamily="2" charset="0"/>
                <a:cs typeface="Segoe UI" panose="020B0502040204020203" pitchFamily="34" charset="0"/>
              </a:rPr>
              <a:t> et la dotation </a:t>
            </a:r>
            <a:r>
              <a:rPr lang="en-GB" sz="1600" b="1" err="1">
                <a:solidFill>
                  <a:srgbClr val="58585A"/>
                </a:solidFill>
                <a:latin typeface="Segoe UI" panose="020B0502040204020203" pitchFamily="34" charset="0"/>
                <a:ea typeface="Roboto Condensed" panose="02000000000000000000" pitchFamily="2" charset="0"/>
                <a:cs typeface="Segoe UI" panose="020B0502040204020203" pitchFamily="34" charset="0"/>
              </a:rPr>
              <a:t>d’équipements</a:t>
            </a:r>
            <a:r>
              <a:rPr lang="en-GB" sz="1600" b="1">
                <a:solidFill>
                  <a:srgbClr val="58585A"/>
                </a:solidFill>
                <a:latin typeface="Segoe UI" panose="020B0502040204020203" pitchFamily="34" charset="0"/>
                <a:ea typeface="Roboto Condensed" panose="02000000000000000000" pitchFamily="2" charset="0"/>
                <a:cs typeface="Segoe UI" panose="020B0502040204020203" pitchFamily="34" charset="0"/>
              </a:rPr>
              <a:t> de maintenance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sont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seules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aides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souhaitée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citée</a:t>
            </a: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p:txBody>
      </p:sp>
      <p:cxnSp>
        <p:nvCxnSpPr>
          <p:cNvPr id="19" name="Straight Connector 18">
            <a:extLst>
              <a:ext uri="{FF2B5EF4-FFF2-40B4-BE49-F238E27FC236}">
                <a16:creationId xmlns:a16="http://schemas.microsoft.com/office/drawing/2014/main" id="{8E22AA69-2E33-878F-79BF-D4F319C7C6AA}"/>
              </a:ext>
            </a:extLst>
          </p:cNvPr>
          <p:cNvCxnSpPr>
            <a:cxnSpLocks/>
          </p:cNvCxnSpPr>
          <p:nvPr/>
        </p:nvCxnSpPr>
        <p:spPr>
          <a:xfrm>
            <a:off x="6055360" y="4551680"/>
            <a:ext cx="0" cy="148336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3D03A8-600B-95F8-DB6C-8C891B1D9A65}"/>
              </a:ext>
            </a:extLst>
          </p:cNvPr>
          <p:cNvCxnSpPr>
            <a:cxnSpLocks/>
          </p:cNvCxnSpPr>
          <p:nvPr/>
        </p:nvCxnSpPr>
        <p:spPr>
          <a:xfrm>
            <a:off x="6212582" y="2612454"/>
            <a:ext cx="5570583"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5" name="Straight Connector 18">
            <a:extLst>
              <a:ext uri="{FF2B5EF4-FFF2-40B4-BE49-F238E27FC236}">
                <a16:creationId xmlns:a16="http://schemas.microsoft.com/office/drawing/2014/main" id="{7A7D2F58-851F-DC7F-FE84-5B80632779A1}"/>
              </a:ext>
            </a:extLst>
          </p:cNvPr>
          <p:cNvCxnSpPr>
            <a:cxnSpLocks/>
          </p:cNvCxnSpPr>
          <p:nvPr/>
        </p:nvCxnSpPr>
        <p:spPr>
          <a:xfrm flipH="1">
            <a:off x="6332117" y="4458905"/>
            <a:ext cx="5494125"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
        <p:nvSpPr>
          <p:cNvPr id="9" name="Subtitle 5">
            <a:extLst>
              <a:ext uri="{FF2B5EF4-FFF2-40B4-BE49-F238E27FC236}">
                <a16:creationId xmlns:a16="http://schemas.microsoft.com/office/drawing/2014/main" id="{FC402EA7-56C9-14DB-96F4-34BCA16AF58D}"/>
              </a:ext>
            </a:extLst>
          </p:cNvPr>
          <p:cNvSpPr txBox="1">
            <a:spLocks/>
          </p:cNvSpPr>
          <p:nvPr/>
        </p:nvSpPr>
        <p:spPr>
          <a:xfrm>
            <a:off x="683274" y="1947377"/>
            <a:ext cx="4846306" cy="2963245"/>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Pour</a:t>
            </a:r>
            <a:r>
              <a:rPr lang="en-GB" sz="1900">
                <a:solidFill>
                  <a:srgbClr val="EE5859"/>
                </a:solidFill>
                <a:latin typeface="Segoe UI" panose="020B0502040204020203" pitchFamily="34" charset="0"/>
                <a:ea typeface="Roboto Condensed" panose="02000000000000000000" pitchFamily="2" charset="0"/>
                <a:cs typeface="Segoe UI" panose="020B0502040204020203" pitchFamily="34" charset="0"/>
              </a:rPr>
              <a:t> les 2 </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latrines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fonctionnelles</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la frequentation a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augmenté</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au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cours</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de 6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derniers</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mois</a:t>
            </a:r>
            <a:endPar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342900" indent="-342900" algn="l">
              <a:lnSpc>
                <a:spcPct val="100000"/>
              </a:lnSpc>
              <a:buFont typeface="Arial" panose="020B0604020202020204" pitchFamily="34" charset="0"/>
              <a:buChar char="•"/>
            </a:pP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L’augmentation</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de la frequentation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est</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900" err="1">
                <a:solidFill>
                  <a:srgbClr val="EE5859"/>
                </a:solidFill>
                <a:latin typeface="Segoe UI" panose="020B0502040204020203" pitchFamily="34" charset="0"/>
                <a:ea typeface="Roboto Condensed" panose="02000000000000000000" pitchFamily="2" charset="0"/>
                <a:cs typeface="Segoe UI" panose="020B0502040204020203" pitchFamily="34" charset="0"/>
              </a:rPr>
              <a:t>systématiquement</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expliquée</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par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l’arrivée</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nouvelles</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populations dans le quartier</a:t>
            </a:r>
          </a:p>
          <a:p>
            <a:pPr marL="342900" indent="-342900" algn="l">
              <a:lnSpc>
                <a:spcPct val="100000"/>
              </a:lnSpc>
              <a:buFont typeface="Arial" panose="020B0604020202020204" pitchFamily="34" charset="0"/>
              <a:buChar char="•"/>
            </a:pP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Malgré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cet</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augmentation, le temps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d’attente</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est</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resté</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similaire</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et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varie</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en</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9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moyenne</a:t>
            </a:r>
            <a:r>
              <a:rPr lang="en-GB" sz="1900">
                <a:solidFill>
                  <a:srgbClr val="58585A"/>
                </a:solidFill>
                <a:latin typeface="Segoe UI" panose="020B0502040204020203" pitchFamily="34" charset="0"/>
                <a:ea typeface="Roboto Condensed" panose="02000000000000000000" pitchFamily="2" charset="0"/>
                <a:cs typeface="Segoe UI" panose="020B0502040204020203" pitchFamily="34" charset="0"/>
              </a:rPr>
              <a:t> entre 15 et 30 minutes</a:t>
            </a:r>
            <a:endParaRPr lang="en-GB" sz="19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p:txBody>
      </p:sp>
      <p:cxnSp>
        <p:nvCxnSpPr>
          <p:cNvPr id="10" name="Straight Connector 18">
            <a:extLst>
              <a:ext uri="{FF2B5EF4-FFF2-40B4-BE49-F238E27FC236}">
                <a16:creationId xmlns:a16="http://schemas.microsoft.com/office/drawing/2014/main" id="{01E0573B-769A-B78E-540A-618BB5C5864F}"/>
              </a:ext>
            </a:extLst>
          </p:cNvPr>
          <p:cNvCxnSpPr>
            <a:cxnSpLocks/>
          </p:cNvCxnSpPr>
          <p:nvPr/>
        </p:nvCxnSpPr>
        <p:spPr>
          <a:xfrm>
            <a:off x="6055360" y="944880"/>
            <a:ext cx="0" cy="150368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3" name="Straight Connector 18">
            <a:extLst>
              <a:ext uri="{FF2B5EF4-FFF2-40B4-BE49-F238E27FC236}">
                <a16:creationId xmlns:a16="http://schemas.microsoft.com/office/drawing/2014/main" id="{B6FDF1F6-9850-C2E5-C247-606673C85A80}"/>
              </a:ext>
            </a:extLst>
          </p:cNvPr>
          <p:cNvCxnSpPr>
            <a:cxnSpLocks/>
          </p:cNvCxnSpPr>
          <p:nvPr/>
        </p:nvCxnSpPr>
        <p:spPr>
          <a:xfrm>
            <a:off x="6055360" y="2783840"/>
            <a:ext cx="0" cy="150368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8774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110879-D849-5543-9A4D-EFC0AD9CF607}"/>
              </a:ext>
            </a:extLst>
          </p:cNvPr>
          <p:cNvSpPr>
            <a:spLocks noGrp="1"/>
          </p:cNvSpPr>
          <p:nvPr>
            <p:ph type="title"/>
          </p:nvPr>
        </p:nvSpPr>
        <p:spPr/>
        <p:txBody>
          <a:bodyPr/>
          <a:lstStyle/>
          <a:p>
            <a:r>
              <a:rPr lang="en-US"/>
              <a:t>Agenda</a:t>
            </a:r>
            <a:endParaRPr lang="en-CH"/>
          </a:p>
        </p:txBody>
      </p:sp>
      <p:sp>
        <p:nvSpPr>
          <p:cNvPr id="4" name="Text Placeholder 3">
            <a:extLst>
              <a:ext uri="{FF2B5EF4-FFF2-40B4-BE49-F238E27FC236}">
                <a16:creationId xmlns:a16="http://schemas.microsoft.com/office/drawing/2014/main" id="{99BF80A4-55B5-F611-C12B-F130C29BDBDA}"/>
              </a:ext>
            </a:extLst>
          </p:cNvPr>
          <p:cNvSpPr>
            <a:spLocks noGrp="1"/>
          </p:cNvSpPr>
          <p:nvPr>
            <p:ph type="body" sz="quarter" idx="11"/>
          </p:nvPr>
        </p:nvSpPr>
        <p:spPr>
          <a:xfrm>
            <a:off x="6017210" y="2480688"/>
            <a:ext cx="792063" cy="661035"/>
          </a:xfrm>
        </p:spPr>
        <p:txBody>
          <a:bodyPr>
            <a:normAutofit fontScale="85000" lnSpcReduction="20000"/>
          </a:bodyPr>
          <a:lstStyle/>
          <a:p>
            <a:pPr>
              <a:lnSpc>
                <a:spcPct val="150000"/>
              </a:lnSpc>
            </a:pPr>
            <a:r>
              <a:rPr lang="en-US"/>
              <a:t>01</a:t>
            </a:r>
            <a:endParaRPr lang="en-CH"/>
          </a:p>
        </p:txBody>
      </p:sp>
      <p:sp>
        <p:nvSpPr>
          <p:cNvPr id="5" name="Text Placeholder 4">
            <a:extLst>
              <a:ext uri="{FF2B5EF4-FFF2-40B4-BE49-F238E27FC236}">
                <a16:creationId xmlns:a16="http://schemas.microsoft.com/office/drawing/2014/main" id="{F1801E06-8CD1-EFD9-89BC-790FF9A2CA17}"/>
              </a:ext>
            </a:extLst>
          </p:cNvPr>
          <p:cNvSpPr>
            <a:spLocks noGrp="1"/>
          </p:cNvSpPr>
          <p:nvPr>
            <p:ph type="body" sz="quarter" idx="12"/>
          </p:nvPr>
        </p:nvSpPr>
        <p:spPr>
          <a:xfrm>
            <a:off x="6000206" y="3333858"/>
            <a:ext cx="792063" cy="661035"/>
          </a:xfrm>
        </p:spPr>
        <p:txBody>
          <a:bodyPr>
            <a:normAutofit fontScale="85000" lnSpcReduction="20000"/>
          </a:bodyPr>
          <a:lstStyle/>
          <a:p>
            <a:pPr>
              <a:lnSpc>
                <a:spcPct val="150000"/>
              </a:lnSpc>
            </a:pPr>
            <a:r>
              <a:rPr lang="en-US"/>
              <a:t>02</a:t>
            </a:r>
            <a:endParaRPr lang="en-CH"/>
          </a:p>
        </p:txBody>
      </p:sp>
      <p:sp>
        <p:nvSpPr>
          <p:cNvPr id="8" name="Text Placeholder 2">
            <a:extLst>
              <a:ext uri="{FF2B5EF4-FFF2-40B4-BE49-F238E27FC236}">
                <a16:creationId xmlns:a16="http://schemas.microsoft.com/office/drawing/2014/main" id="{A996DF75-399B-4D8E-C6ED-76E6E6F269B0}"/>
              </a:ext>
            </a:extLst>
          </p:cNvPr>
          <p:cNvSpPr txBox="1">
            <a:spLocks/>
          </p:cNvSpPr>
          <p:nvPr/>
        </p:nvSpPr>
        <p:spPr>
          <a:xfrm>
            <a:off x="7003239" y="2480688"/>
            <a:ext cx="4846638" cy="6610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err="1"/>
              <a:t>Objectifs</a:t>
            </a:r>
            <a:r>
              <a:rPr lang="en-US"/>
              <a:t> et </a:t>
            </a:r>
            <a:r>
              <a:rPr lang="en-US" err="1"/>
              <a:t>méthodologie</a:t>
            </a:r>
            <a:endParaRPr lang="en-US"/>
          </a:p>
        </p:txBody>
      </p:sp>
      <p:sp>
        <p:nvSpPr>
          <p:cNvPr id="9" name="Text Placeholder 2">
            <a:extLst>
              <a:ext uri="{FF2B5EF4-FFF2-40B4-BE49-F238E27FC236}">
                <a16:creationId xmlns:a16="http://schemas.microsoft.com/office/drawing/2014/main" id="{3D044C83-1CA8-EC36-1465-074AE3784455}"/>
              </a:ext>
            </a:extLst>
          </p:cNvPr>
          <p:cNvSpPr txBox="1">
            <a:spLocks/>
          </p:cNvSpPr>
          <p:nvPr/>
        </p:nvSpPr>
        <p:spPr>
          <a:xfrm>
            <a:off x="6996090" y="3333858"/>
            <a:ext cx="4846638" cy="6610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err="1"/>
              <a:t>Résultats</a:t>
            </a:r>
            <a:r>
              <a:rPr lang="en-US"/>
              <a:t> </a:t>
            </a:r>
            <a:r>
              <a:rPr lang="en-US" err="1"/>
              <a:t>principaux</a:t>
            </a:r>
            <a:r>
              <a:rPr lang="en-US"/>
              <a:t> par </a:t>
            </a:r>
            <a:r>
              <a:rPr lang="en-US" err="1"/>
              <a:t>secteur</a:t>
            </a:r>
            <a:endParaRPr lang="en-US"/>
          </a:p>
        </p:txBody>
      </p:sp>
      <p:sp>
        <p:nvSpPr>
          <p:cNvPr id="27" name="Text Placeholder 3">
            <a:extLst>
              <a:ext uri="{FF2B5EF4-FFF2-40B4-BE49-F238E27FC236}">
                <a16:creationId xmlns:a16="http://schemas.microsoft.com/office/drawing/2014/main" id="{62EAC1AC-85DA-43A0-CD0D-CBEA91F6AE98}"/>
              </a:ext>
            </a:extLst>
          </p:cNvPr>
          <p:cNvSpPr txBox="1">
            <a:spLocks/>
          </p:cNvSpPr>
          <p:nvPr/>
        </p:nvSpPr>
        <p:spPr>
          <a:xfrm>
            <a:off x="6034214" y="4187028"/>
            <a:ext cx="792063" cy="661035"/>
          </a:xfrm>
          <a:prstGeom prst="rect">
            <a:avLst/>
          </a:prstGeom>
        </p:spPr>
        <p:txBody>
          <a:bodyPr vert="horz" lIns="91440" tIns="45720" rIns="91440" bIns="45720" rtlCol="0">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3600" b="0" kern="1200">
                <a:solidFill>
                  <a:srgbClr val="EE5859"/>
                </a:solidFill>
                <a:latin typeface="Roboto Black" panose="02000000000000000000" pitchFamily="2" charset="0"/>
                <a:ea typeface="Roboto Black" panose="02000000000000000000" pitchFamily="2" charset="0"/>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t>03</a:t>
            </a:r>
            <a:endParaRPr lang="en-CH"/>
          </a:p>
        </p:txBody>
      </p:sp>
      <p:sp>
        <p:nvSpPr>
          <p:cNvPr id="29" name="Text Placeholder 2">
            <a:extLst>
              <a:ext uri="{FF2B5EF4-FFF2-40B4-BE49-F238E27FC236}">
                <a16:creationId xmlns:a16="http://schemas.microsoft.com/office/drawing/2014/main" id="{C42FA081-17FC-3059-331D-E609A25BFFF1}"/>
              </a:ext>
            </a:extLst>
          </p:cNvPr>
          <p:cNvSpPr txBox="1">
            <a:spLocks/>
          </p:cNvSpPr>
          <p:nvPr/>
        </p:nvSpPr>
        <p:spPr>
          <a:xfrm>
            <a:off x="7020243" y="4187028"/>
            <a:ext cx="4846638" cy="661035"/>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Segoe UI Light" panose="020B0502040204020203" pitchFamily="34" charset="0"/>
                <a:ea typeface="+mn-ea"/>
                <a:cs typeface="Segoe UI Light" panose="020B050204020402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Segoe UI Light" panose="020B0502040204020203" pitchFamily="34" charset="0"/>
                <a:ea typeface="+mn-ea"/>
                <a:cs typeface="Segoe UI Light" panose="020B050204020402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Segoe UI Light" panose="020B0502040204020203" pitchFamily="34" charset="0"/>
                <a:ea typeface="+mn-ea"/>
                <a:cs typeface="Segoe UI Light"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Segoe UI Light" panose="020B0502040204020203" pitchFamily="34" charset="0"/>
                <a:ea typeface="+mn-ea"/>
                <a:cs typeface="Segoe UI Light"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pPr>
            <a:r>
              <a:rPr lang="en-US"/>
              <a:t>Analyses </a:t>
            </a:r>
            <a:r>
              <a:rPr lang="en-US" err="1"/>
              <a:t>qualitatives</a:t>
            </a:r>
            <a:endParaRPr lang="en-US"/>
          </a:p>
        </p:txBody>
      </p:sp>
    </p:spTree>
    <p:extLst>
      <p:ext uri="{BB962C8B-B14F-4D97-AF65-F5344CB8AC3E}">
        <p14:creationId xmlns:p14="http://schemas.microsoft.com/office/powerpoint/2010/main" val="38767093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F3DF-D037-577A-AB2D-84003E342992}"/>
              </a:ext>
            </a:extLst>
          </p:cNvPr>
          <p:cNvSpPr>
            <a:spLocks noGrp="1"/>
          </p:cNvSpPr>
          <p:nvPr>
            <p:ph type="title"/>
          </p:nvPr>
        </p:nvSpPr>
        <p:spPr>
          <a:xfrm>
            <a:off x="838200" y="2766218"/>
            <a:ext cx="10515600" cy="1325563"/>
          </a:xfrm>
        </p:spPr>
        <p:txBody>
          <a:bodyPr>
            <a:normAutofit/>
          </a:bodyPr>
          <a:lstStyle/>
          <a:p>
            <a:r>
              <a:rPr lang="en-US"/>
              <a:t>Écoles</a:t>
            </a:r>
            <a:endParaRPr lang="en-CH"/>
          </a:p>
        </p:txBody>
      </p:sp>
    </p:spTree>
    <p:extLst>
      <p:ext uri="{BB962C8B-B14F-4D97-AF65-F5344CB8AC3E}">
        <p14:creationId xmlns:p14="http://schemas.microsoft.com/office/powerpoint/2010/main" val="24852591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81597" y="146554"/>
            <a:ext cx="9024416" cy="77435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Couverture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géographique</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 Écoles</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4161543" y="1471731"/>
            <a:ext cx="3868912" cy="7099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8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Subtitle 5">
            <a:extLst>
              <a:ext uri="{FF2B5EF4-FFF2-40B4-BE49-F238E27FC236}">
                <a16:creationId xmlns:a16="http://schemas.microsoft.com/office/drawing/2014/main" id="{D8D9129D-4DFC-8C24-171D-0701D4D01FA7}"/>
              </a:ext>
            </a:extLst>
          </p:cNvPr>
          <p:cNvSpPr txBox="1">
            <a:spLocks/>
          </p:cNvSpPr>
          <p:nvPr/>
        </p:nvSpPr>
        <p:spPr>
          <a:xfrm>
            <a:off x="581597" y="1248309"/>
            <a:ext cx="4809009" cy="5039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Clr>
                <a:srgbClr val="58585A"/>
              </a:buClr>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a:p>
            <a:pPr marL="285750" indent="-285750" algn="l">
              <a:lnSpc>
                <a:spcPct val="100000"/>
              </a:lnSpc>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p:txBody>
      </p:sp>
      <p:pic>
        <p:nvPicPr>
          <p:cNvPr id="6" name="Picture 8">
            <a:extLst>
              <a:ext uri="{FF2B5EF4-FFF2-40B4-BE49-F238E27FC236}">
                <a16:creationId xmlns:a16="http://schemas.microsoft.com/office/drawing/2014/main" id="{F39246E3-9C9D-07BA-30B5-A40278B427EC}"/>
              </a:ext>
            </a:extLst>
          </p:cNvPr>
          <p:cNvPicPr>
            <a:picLocks noChangeAspect="1"/>
          </p:cNvPicPr>
          <p:nvPr/>
        </p:nvPicPr>
        <p:blipFill>
          <a:blip r:embed="rId2"/>
          <a:stretch>
            <a:fillRect/>
          </a:stretch>
        </p:blipFill>
        <p:spPr>
          <a:xfrm>
            <a:off x="4967129" y="6457804"/>
            <a:ext cx="2257740" cy="314369"/>
          </a:xfrm>
          <a:prstGeom prst="rect">
            <a:avLst/>
          </a:prstGeom>
        </p:spPr>
      </p:pic>
      <p:pic>
        <p:nvPicPr>
          <p:cNvPr id="2" name="Picture 1">
            <a:extLst>
              <a:ext uri="{FF2B5EF4-FFF2-40B4-BE49-F238E27FC236}">
                <a16:creationId xmlns:a16="http://schemas.microsoft.com/office/drawing/2014/main" id="{9456CD22-FE82-39C2-C918-CB8225E25724}"/>
              </a:ext>
            </a:extLst>
          </p:cNvPr>
          <p:cNvPicPr>
            <a:picLocks noChangeAspect="1"/>
          </p:cNvPicPr>
          <p:nvPr/>
        </p:nvPicPr>
        <p:blipFill>
          <a:blip r:embed="rId3"/>
          <a:stretch>
            <a:fillRect/>
          </a:stretch>
        </p:blipFill>
        <p:spPr>
          <a:xfrm>
            <a:off x="1583792" y="890502"/>
            <a:ext cx="9024416" cy="5436841"/>
          </a:xfrm>
          <a:prstGeom prst="rect">
            <a:avLst/>
          </a:prstGeom>
        </p:spPr>
      </p:pic>
    </p:spTree>
    <p:extLst>
      <p:ext uri="{BB962C8B-B14F-4D97-AF65-F5344CB8AC3E}">
        <p14:creationId xmlns:p14="http://schemas.microsoft.com/office/powerpoint/2010/main" val="3305861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Éducation</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(1)</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6375401" y="1769533"/>
            <a:ext cx="5755637" cy="18662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Toutes</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les écoles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opérationnelles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mais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 </a:t>
            </a:r>
            <a:endPar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Clr>
                <a:srgbClr val="58585A"/>
              </a:buClr>
              <a:buFont typeface="Arial" panose="020B0604020202020204" pitchFamily="34" charset="0"/>
              <a:buChar char="•"/>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7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écoles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pas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accès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à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l’électricité</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Clr>
                <a:srgbClr val="58585A"/>
              </a:buClr>
              <a:buFont typeface="Arial" panose="020B0604020202020204" pitchFamily="34" charset="0"/>
              <a:buChar char="•"/>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5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écoles ne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disposent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pas de latrines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fonctionnelles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Clr>
                <a:srgbClr val="58585A"/>
              </a:buClr>
              <a:buFont typeface="Arial" panose="020B0604020202020204" pitchFamily="34" charset="0"/>
              <a:buChar char="•"/>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4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latrines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pas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accès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à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l’eau</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potable </a:t>
            </a:r>
            <a:endPar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p:txBody>
      </p:sp>
      <p:graphicFrame>
        <p:nvGraphicFramePr>
          <p:cNvPr id="14" name="Chart 13">
            <a:extLst>
              <a:ext uri="{FF2B5EF4-FFF2-40B4-BE49-F238E27FC236}">
                <a16:creationId xmlns:a16="http://schemas.microsoft.com/office/drawing/2014/main" id="{0CC6937B-5EFA-BAC2-60D5-37D78DB9756D}"/>
              </a:ext>
            </a:extLst>
          </p:cNvPr>
          <p:cNvGraphicFramePr/>
          <p:nvPr>
            <p:extLst>
              <p:ext uri="{D42A27DB-BD31-4B8C-83A1-F6EECF244321}">
                <p14:modId xmlns:p14="http://schemas.microsoft.com/office/powerpoint/2010/main" val="1126869590"/>
              </p:ext>
            </p:extLst>
          </p:nvPr>
        </p:nvGraphicFramePr>
        <p:xfrm>
          <a:off x="484349" y="1108182"/>
          <a:ext cx="5213709" cy="2828818"/>
        </p:xfrm>
        <a:graphic>
          <a:graphicData uri="http://schemas.openxmlformats.org/drawingml/2006/chart">
            <c:chart xmlns:c="http://schemas.openxmlformats.org/drawingml/2006/chart" xmlns:r="http://schemas.openxmlformats.org/officeDocument/2006/relationships" r:id="rId2"/>
          </a:graphicData>
        </a:graphic>
      </p:graphicFrame>
      <p:cxnSp>
        <p:nvCxnSpPr>
          <p:cNvPr id="22" name="Straight Connector 21">
            <a:extLst>
              <a:ext uri="{FF2B5EF4-FFF2-40B4-BE49-F238E27FC236}">
                <a16:creationId xmlns:a16="http://schemas.microsoft.com/office/drawing/2014/main" id="{08B9C4FC-A7D3-E55E-876C-071631925BC6}"/>
              </a:ext>
            </a:extLst>
          </p:cNvPr>
          <p:cNvCxnSpPr>
            <a:cxnSpLocks/>
          </p:cNvCxnSpPr>
          <p:nvPr/>
        </p:nvCxnSpPr>
        <p:spPr>
          <a:xfrm>
            <a:off x="6096000" y="1184366"/>
            <a:ext cx="0" cy="4902925"/>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9FC3A0-2BDA-FC56-D819-CC22F55B458F}"/>
              </a:ext>
            </a:extLst>
          </p:cNvPr>
          <p:cNvCxnSpPr>
            <a:cxnSpLocks/>
          </p:cNvCxnSpPr>
          <p:nvPr/>
        </p:nvCxnSpPr>
        <p:spPr>
          <a:xfrm flipV="1">
            <a:off x="6258415" y="4038948"/>
            <a:ext cx="5684764" cy="23165"/>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graphicFrame>
        <p:nvGraphicFramePr>
          <p:cNvPr id="27" name="Chart 26">
            <a:extLst>
              <a:ext uri="{FF2B5EF4-FFF2-40B4-BE49-F238E27FC236}">
                <a16:creationId xmlns:a16="http://schemas.microsoft.com/office/drawing/2014/main" id="{211419FF-B9D3-A68F-2F47-15D7D5F4E0FC}"/>
              </a:ext>
            </a:extLst>
          </p:cNvPr>
          <p:cNvGraphicFramePr/>
          <p:nvPr>
            <p:extLst>
              <p:ext uri="{D42A27DB-BD31-4B8C-83A1-F6EECF244321}">
                <p14:modId xmlns:p14="http://schemas.microsoft.com/office/powerpoint/2010/main" val="265444272"/>
              </p:ext>
            </p:extLst>
          </p:nvPr>
        </p:nvGraphicFramePr>
        <p:xfrm>
          <a:off x="6756404" y="4178512"/>
          <a:ext cx="4750636" cy="2239221"/>
        </p:xfrm>
        <a:graphic>
          <a:graphicData uri="http://schemas.openxmlformats.org/drawingml/2006/chart">
            <c:chart xmlns:c="http://schemas.openxmlformats.org/drawingml/2006/chart" xmlns:r="http://schemas.openxmlformats.org/officeDocument/2006/relationships" r:id="rId3"/>
          </a:graphicData>
        </a:graphic>
      </p:graphicFrame>
      <p:sp>
        <p:nvSpPr>
          <p:cNvPr id="31" name="Subtitle 5">
            <a:extLst>
              <a:ext uri="{FF2B5EF4-FFF2-40B4-BE49-F238E27FC236}">
                <a16:creationId xmlns:a16="http://schemas.microsoft.com/office/drawing/2014/main" id="{416AACF3-817D-AC45-EDCE-BE69D05CFE85}"/>
              </a:ext>
            </a:extLst>
          </p:cNvPr>
          <p:cNvSpPr txBox="1">
            <a:spLocks/>
          </p:cNvSpPr>
          <p:nvPr/>
        </p:nvSpPr>
        <p:spPr>
          <a:xfrm>
            <a:off x="246384" y="4723357"/>
            <a:ext cx="5451677" cy="1363933"/>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1</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école de Gao ne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bénéficie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pas d’un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entretien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régulier</a:t>
            </a: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Aucun</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groupe</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n’est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exclu</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l’utilisation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services</a:t>
            </a:r>
          </a:p>
          <a:p>
            <a:pPr algn="l">
              <a:lnSpc>
                <a:spcPct val="100000"/>
              </a:lnSpc>
            </a:pP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Aucune</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tension </a:t>
            </a: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n’est</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relevée</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quant à</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l’utilisation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services</a:t>
            </a:r>
          </a:p>
          <a:p>
            <a:pPr algn="l">
              <a:lnSpc>
                <a:spcPct val="100000"/>
              </a:lnSpc>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endPar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a:lnSpc>
                <a:spcPct val="100000"/>
              </a:lnSpc>
            </a:pPr>
            <a:endPar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p:txBody>
      </p:sp>
      <p:cxnSp>
        <p:nvCxnSpPr>
          <p:cNvPr id="3" name="Straight Connector 2">
            <a:extLst>
              <a:ext uri="{FF2B5EF4-FFF2-40B4-BE49-F238E27FC236}">
                <a16:creationId xmlns:a16="http://schemas.microsoft.com/office/drawing/2014/main" id="{F31C7539-8ACC-4BEF-7197-EFF239725F58}"/>
              </a:ext>
            </a:extLst>
          </p:cNvPr>
          <p:cNvCxnSpPr>
            <a:cxnSpLocks/>
          </p:cNvCxnSpPr>
          <p:nvPr/>
        </p:nvCxnSpPr>
        <p:spPr>
          <a:xfrm flipV="1">
            <a:off x="248821" y="4062113"/>
            <a:ext cx="5684764" cy="23165"/>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4346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Éducation</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(2)</a:t>
            </a:r>
            <a:endParaRPr lang="en-CH" b="1">
              <a:solidFill>
                <a:srgbClr val="EE5859"/>
              </a:solidFill>
            </a:endParaRPr>
          </a:p>
        </p:txBody>
      </p:sp>
      <p:sp>
        <p:nvSpPr>
          <p:cNvPr id="16" name="Subtitle 5">
            <a:extLst>
              <a:ext uri="{FF2B5EF4-FFF2-40B4-BE49-F238E27FC236}">
                <a16:creationId xmlns:a16="http://schemas.microsoft.com/office/drawing/2014/main" id="{75309159-F1B8-D396-821E-0FE162CE0DF2}"/>
              </a:ext>
            </a:extLst>
          </p:cNvPr>
          <p:cNvSpPr txBox="1">
            <a:spLocks/>
          </p:cNvSpPr>
          <p:nvPr/>
        </p:nvSpPr>
        <p:spPr>
          <a:xfrm>
            <a:off x="288910" y="1284443"/>
            <a:ext cx="2046239" cy="1694269"/>
          </a:xfrm>
          <a:prstGeom prst="hexagon">
            <a:avLst/>
          </a:prstGeom>
          <a:solidFill>
            <a:schemeClr val="accent2">
              <a:lumMod val="20000"/>
              <a:lumOff val="80000"/>
            </a:schemeClr>
          </a:solidFill>
        </p:spPr>
        <p:txBody>
          <a:bodyPr vert="horz" lIns="91440" tIns="45720" rIns="91440" bIns="45720" rtlCol="0">
            <a:normAutofit fontScale="4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GB" sz="1900">
              <a:solidFill>
                <a:srgbClr val="EE5859"/>
              </a:solidFill>
              <a:latin typeface="+mn-lt"/>
              <a:ea typeface="Roboto Condensed" panose="02000000000000000000" pitchFamily="2" charset="0"/>
              <a:cs typeface="Segoe UI" panose="020B0502040204020203" pitchFamily="34" charset="0"/>
            </a:endParaRPr>
          </a:p>
          <a:p>
            <a:pPr>
              <a:lnSpc>
                <a:spcPct val="100000"/>
              </a:lnSpc>
            </a:pPr>
            <a:r>
              <a:rPr lang="en-GB" sz="6300">
                <a:solidFill>
                  <a:srgbClr val="EE5859"/>
                </a:solidFill>
                <a:latin typeface="+mn-lt"/>
                <a:ea typeface="Roboto Condensed" panose="02000000000000000000" pitchFamily="2" charset="0"/>
                <a:cs typeface="Segoe UI" panose="020B0502040204020203" pitchFamily="34" charset="0"/>
              </a:rPr>
              <a:t>315</a:t>
            </a:r>
          </a:p>
          <a:p>
            <a:pPr>
              <a:lnSpc>
                <a:spcPct val="100000"/>
              </a:lnSpc>
            </a:pPr>
            <a:r>
              <a:rPr lang="en-GB" sz="2500" err="1">
                <a:solidFill>
                  <a:srgbClr val="58585A"/>
                </a:solidFill>
                <a:latin typeface="+mn-lt"/>
                <a:ea typeface="Roboto Condensed" panose="02000000000000000000" pitchFamily="2" charset="0"/>
                <a:cs typeface="Segoe UI" panose="020B0502040204020203" pitchFamily="34" charset="0"/>
              </a:rPr>
              <a:t>Capacité</a:t>
            </a:r>
            <a:r>
              <a:rPr lang="en-GB" sz="2500">
                <a:solidFill>
                  <a:srgbClr val="58585A"/>
                </a:solidFill>
                <a:latin typeface="+mn-lt"/>
                <a:ea typeface="Roboto Condensed" panose="02000000000000000000" pitchFamily="2" charset="0"/>
                <a:cs typeface="Segoe UI" panose="020B0502040204020203" pitchFamily="34" charset="0"/>
              </a:rPr>
              <a:t> </a:t>
            </a:r>
            <a:r>
              <a:rPr lang="en-GB" sz="2500" err="1">
                <a:solidFill>
                  <a:srgbClr val="58585A"/>
                </a:solidFill>
                <a:latin typeface="+mn-lt"/>
                <a:ea typeface="Roboto Condensed" panose="02000000000000000000" pitchFamily="2" charset="0"/>
                <a:cs typeface="Segoe UI" panose="020B0502040204020203" pitchFamily="34" charset="0"/>
              </a:rPr>
              <a:t>maximale</a:t>
            </a:r>
            <a:r>
              <a:rPr lang="en-GB" sz="2500">
                <a:solidFill>
                  <a:srgbClr val="58585A"/>
                </a:solidFill>
                <a:latin typeface="+mn-lt"/>
                <a:ea typeface="Roboto Condensed" panose="02000000000000000000" pitchFamily="2" charset="0"/>
                <a:cs typeface="Segoe UI" panose="020B0502040204020203" pitchFamily="34" charset="0"/>
              </a:rPr>
              <a:t> par école</a:t>
            </a:r>
          </a:p>
        </p:txBody>
      </p:sp>
      <p:sp>
        <p:nvSpPr>
          <p:cNvPr id="10" name="Subtitle 5">
            <a:extLst>
              <a:ext uri="{FF2B5EF4-FFF2-40B4-BE49-F238E27FC236}">
                <a16:creationId xmlns:a16="http://schemas.microsoft.com/office/drawing/2014/main" id="{D72AC401-3871-7ECD-5FF0-BF29E65A4268}"/>
              </a:ext>
            </a:extLst>
          </p:cNvPr>
          <p:cNvSpPr txBox="1">
            <a:spLocks/>
          </p:cNvSpPr>
          <p:nvPr/>
        </p:nvSpPr>
        <p:spPr>
          <a:xfrm>
            <a:off x="1995862" y="2182853"/>
            <a:ext cx="2046239" cy="1694269"/>
          </a:xfrm>
          <a:prstGeom prst="hexagon">
            <a:avLst/>
          </a:prstGeom>
          <a:solidFill>
            <a:schemeClr val="accent2">
              <a:lumMod val="20000"/>
              <a:lumOff val="80000"/>
            </a:schemeClr>
          </a:solidFill>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GB" sz="1900">
              <a:solidFill>
                <a:srgbClr val="EE5859"/>
              </a:solidFill>
              <a:latin typeface="+mn-lt"/>
              <a:ea typeface="Roboto Condensed" panose="02000000000000000000" pitchFamily="2" charset="0"/>
              <a:cs typeface="Segoe UI" panose="020B0502040204020203" pitchFamily="34" charset="0"/>
            </a:endParaRPr>
          </a:p>
          <a:p>
            <a:pPr>
              <a:lnSpc>
                <a:spcPct val="100000"/>
              </a:lnSpc>
            </a:pPr>
            <a:r>
              <a:rPr lang="en-GB" sz="12000">
                <a:solidFill>
                  <a:srgbClr val="EE5859"/>
                </a:solidFill>
                <a:latin typeface="+mn-lt"/>
                <a:ea typeface="Roboto Condensed" panose="02000000000000000000" pitchFamily="2" charset="0"/>
                <a:cs typeface="Segoe UI" panose="020B0502040204020203" pitchFamily="34" charset="0"/>
              </a:rPr>
              <a:t>134</a:t>
            </a:r>
          </a:p>
          <a:p>
            <a:pPr>
              <a:lnSpc>
                <a:spcPct val="100000"/>
              </a:lnSpc>
            </a:pPr>
            <a:r>
              <a:rPr lang="en-GB" sz="4800" err="1">
                <a:solidFill>
                  <a:srgbClr val="58585A"/>
                </a:solidFill>
                <a:latin typeface="+mn-lt"/>
                <a:ea typeface="Roboto Condensed" panose="02000000000000000000" pitchFamily="2" charset="0"/>
                <a:cs typeface="Segoe UI" panose="020B0502040204020203" pitchFamily="34" charset="0"/>
              </a:rPr>
              <a:t>Nombre</a:t>
            </a:r>
            <a:r>
              <a:rPr lang="en-GB" sz="4800">
                <a:solidFill>
                  <a:srgbClr val="58585A"/>
                </a:solidFill>
                <a:latin typeface="+mn-lt"/>
                <a:ea typeface="Roboto Condensed" panose="02000000000000000000" pitchFamily="2" charset="0"/>
                <a:cs typeface="Segoe UI" panose="020B0502040204020203" pitchFamily="34" charset="0"/>
              </a:rPr>
              <a:t> </a:t>
            </a:r>
            <a:r>
              <a:rPr lang="en-GB" sz="4800" err="1">
                <a:solidFill>
                  <a:srgbClr val="58585A"/>
                </a:solidFill>
                <a:latin typeface="+mn-lt"/>
                <a:ea typeface="Roboto Condensed" panose="02000000000000000000" pitchFamily="2" charset="0"/>
                <a:cs typeface="Segoe UI" panose="020B0502040204020203" pitchFamily="34" charset="0"/>
              </a:rPr>
              <a:t>moyen</a:t>
            </a:r>
            <a:r>
              <a:rPr lang="en-GB" sz="4800">
                <a:solidFill>
                  <a:srgbClr val="58585A"/>
                </a:solidFill>
                <a:latin typeface="+mn-lt"/>
                <a:ea typeface="Roboto Condensed" panose="02000000000000000000" pitchFamily="2" charset="0"/>
                <a:cs typeface="Segoe UI" panose="020B0502040204020203" pitchFamily="34" charset="0"/>
              </a:rPr>
              <a:t> de filles par école</a:t>
            </a:r>
          </a:p>
        </p:txBody>
      </p:sp>
      <p:sp>
        <p:nvSpPr>
          <p:cNvPr id="11" name="Subtitle 5">
            <a:extLst>
              <a:ext uri="{FF2B5EF4-FFF2-40B4-BE49-F238E27FC236}">
                <a16:creationId xmlns:a16="http://schemas.microsoft.com/office/drawing/2014/main" id="{6F2B88F0-EA7D-261F-8216-7EDAAA4988EF}"/>
              </a:ext>
            </a:extLst>
          </p:cNvPr>
          <p:cNvSpPr txBox="1">
            <a:spLocks/>
          </p:cNvSpPr>
          <p:nvPr/>
        </p:nvSpPr>
        <p:spPr>
          <a:xfrm>
            <a:off x="261259" y="3081263"/>
            <a:ext cx="2046239" cy="1694269"/>
          </a:xfrm>
          <a:prstGeom prst="hexagon">
            <a:avLst/>
          </a:prstGeom>
          <a:solidFill>
            <a:schemeClr val="accent2">
              <a:lumMod val="20000"/>
              <a:lumOff val="80000"/>
            </a:schemeClr>
          </a:solidFill>
        </p:spPr>
        <p:txBody>
          <a:bodyPr vert="horz" lIns="91440" tIns="45720" rIns="91440" bIns="45720" rtlCol="0">
            <a:normAutofit fontScale="5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GB" sz="1900">
              <a:solidFill>
                <a:srgbClr val="EE5859"/>
              </a:solidFill>
              <a:latin typeface="+mn-lt"/>
              <a:ea typeface="Roboto Condensed" panose="02000000000000000000" pitchFamily="2" charset="0"/>
              <a:cs typeface="Segoe UI" panose="020B0502040204020203" pitchFamily="34" charset="0"/>
            </a:endParaRPr>
          </a:p>
          <a:p>
            <a:pPr>
              <a:lnSpc>
                <a:spcPct val="100000"/>
              </a:lnSpc>
            </a:pPr>
            <a:r>
              <a:rPr lang="en-GB" sz="5500">
                <a:solidFill>
                  <a:srgbClr val="EE5859"/>
                </a:solidFill>
                <a:latin typeface="+mn-lt"/>
                <a:ea typeface="Roboto Condensed" panose="02000000000000000000" pitchFamily="2" charset="0"/>
                <a:cs typeface="Segoe UI" panose="020B0502040204020203" pitchFamily="34" charset="0"/>
              </a:rPr>
              <a:t>129</a:t>
            </a:r>
          </a:p>
          <a:p>
            <a:pPr>
              <a:lnSpc>
                <a:spcPct val="100000"/>
              </a:lnSpc>
            </a:pPr>
            <a:r>
              <a:rPr lang="en-GB" sz="2200" err="1">
                <a:solidFill>
                  <a:srgbClr val="58585A"/>
                </a:solidFill>
                <a:latin typeface="+mn-lt"/>
                <a:ea typeface="Roboto Condensed" panose="02000000000000000000" pitchFamily="2" charset="0"/>
                <a:cs typeface="Segoe UI" panose="020B0502040204020203" pitchFamily="34" charset="0"/>
              </a:rPr>
              <a:t>Nombre</a:t>
            </a:r>
            <a:r>
              <a:rPr lang="en-GB" sz="2200">
                <a:solidFill>
                  <a:srgbClr val="58585A"/>
                </a:solidFill>
                <a:latin typeface="+mn-lt"/>
                <a:ea typeface="Roboto Condensed" panose="02000000000000000000" pitchFamily="2" charset="0"/>
                <a:cs typeface="Segoe UI" panose="020B0502040204020203" pitchFamily="34" charset="0"/>
              </a:rPr>
              <a:t> </a:t>
            </a:r>
            <a:r>
              <a:rPr lang="en-GB" sz="2200" err="1">
                <a:solidFill>
                  <a:srgbClr val="58585A"/>
                </a:solidFill>
                <a:latin typeface="+mn-lt"/>
                <a:ea typeface="Roboto Condensed" panose="02000000000000000000" pitchFamily="2" charset="0"/>
                <a:cs typeface="Segoe UI" panose="020B0502040204020203" pitchFamily="34" charset="0"/>
              </a:rPr>
              <a:t>moyen</a:t>
            </a:r>
            <a:r>
              <a:rPr lang="en-GB" sz="2200">
                <a:solidFill>
                  <a:srgbClr val="58585A"/>
                </a:solidFill>
                <a:latin typeface="+mn-lt"/>
                <a:ea typeface="Roboto Condensed" panose="02000000000000000000" pitchFamily="2" charset="0"/>
                <a:cs typeface="Segoe UI" panose="020B0502040204020203" pitchFamily="34" charset="0"/>
              </a:rPr>
              <a:t> de garçons par école</a:t>
            </a:r>
          </a:p>
        </p:txBody>
      </p:sp>
      <p:sp>
        <p:nvSpPr>
          <p:cNvPr id="13" name="Subtitle 5">
            <a:extLst>
              <a:ext uri="{FF2B5EF4-FFF2-40B4-BE49-F238E27FC236}">
                <a16:creationId xmlns:a16="http://schemas.microsoft.com/office/drawing/2014/main" id="{34E879ED-754D-6322-406D-463710620C0D}"/>
              </a:ext>
            </a:extLst>
          </p:cNvPr>
          <p:cNvSpPr txBox="1">
            <a:spLocks/>
          </p:cNvSpPr>
          <p:nvPr/>
        </p:nvSpPr>
        <p:spPr>
          <a:xfrm>
            <a:off x="1995862" y="3979673"/>
            <a:ext cx="2046239" cy="1694269"/>
          </a:xfrm>
          <a:prstGeom prst="hexagon">
            <a:avLst/>
          </a:prstGeom>
          <a:solidFill>
            <a:schemeClr val="accent2">
              <a:lumMod val="20000"/>
              <a:lumOff val="80000"/>
            </a:schemeClr>
          </a:solidFill>
        </p:spPr>
        <p:txBody>
          <a:bodyPr vert="horz" lIns="91440" tIns="45720" rIns="91440" bIns="45720" rtlCol="0">
            <a:normAutofit fontScale="77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4300">
                <a:solidFill>
                  <a:srgbClr val="EE5859"/>
                </a:solidFill>
                <a:latin typeface="+mn-lt"/>
                <a:ea typeface="Roboto Condensed" panose="02000000000000000000" pitchFamily="2" charset="0"/>
                <a:cs typeface="Segoe UI" panose="020B0502040204020203" pitchFamily="34" charset="0"/>
              </a:rPr>
              <a:t>8</a:t>
            </a:r>
          </a:p>
          <a:p>
            <a:pPr>
              <a:lnSpc>
                <a:spcPct val="100000"/>
              </a:lnSpc>
            </a:pPr>
            <a:r>
              <a:rPr lang="en-GB" sz="1600">
                <a:solidFill>
                  <a:srgbClr val="58585A"/>
                </a:solidFill>
                <a:latin typeface="+mn-lt"/>
                <a:ea typeface="Roboto Condensed" panose="02000000000000000000" pitchFamily="2" charset="0"/>
                <a:cs typeface="Segoe UI" panose="020B0502040204020203" pitchFamily="34" charset="0"/>
              </a:rPr>
              <a:t>Enseignants par école </a:t>
            </a:r>
            <a:r>
              <a:rPr lang="en-GB" sz="1600" err="1">
                <a:solidFill>
                  <a:srgbClr val="58585A"/>
                </a:solidFill>
                <a:latin typeface="+mn-lt"/>
                <a:ea typeface="Roboto Condensed" panose="02000000000000000000" pitchFamily="2" charset="0"/>
                <a:cs typeface="Segoe UI" panose="020B0502040204020203" pitchFamily="34" charset="0"/>
              </a:rPr>
              <a:t>en</a:t>
            </a:r>
            <a:r>
              <a:rPr lang="en-GB" sz="1600">
                <a:solidFill>
                  <a:srgbClr val="58585A"/>
                </a:solidFill>
                <a:latin typeface="+mn-lt"/>
                <a:ea typeface="Roboto Condensed" panose="02000000000000000000" pitchFamily="2" charset="0"/>
                <a:cs typeface="Segoe UI" panose="020B0502040204020203" pitchFamily="34" charset="0"/>
              </a:rPr>
              <a:t> </a:t>
            </a:r>
            <a:r>
              <a:rPr lang="en-GB" sz="1600" err="1">
                <a:solidFill>
                  <a:srgbClr val="58585A"/>
                </a:solidFill>
                <a:latin typeface="+mn-lt"/>
                <a:ea typeface="Roboto Condensed" panose="02000000000000000000" pitchFamily="2" charset="0"/>
                <a:cs typeface="Segoe UI" panose="020B0502040204020203" pitchFamily="34" charset="0"/>
              </a:rPr>
              <a:t>moyenne</a:t>
            </a:r>
            <a:endParaRPr lang="en-GB" sz="1600">
              <a:solidFill>
                <a:srgbClr val="58585A"/>
              </a:solidFill>
              <a:latin typeface="+mn-lt"/>
              <a:ea typeface="Roboto Condensed" panose="02000000000000000000" pitchFamily="2" charset="0"/>
              <a:cs typeface="Segoe UI" panose="020B0502040204020203" pitchFamily="34" charset="0"/>
            </a:endParaRPr>
          </a:p>
        </p:txBody>
      </p:sp>
      <p:sp>
        <p:nvSpPr>
          <p:cNvPr id="14" name="Subtitle 5">
            <a:extLst>
              <a:ext uri="{FF2B5EF4-FFF2-40B4-BE49-F238E27FC236}">
                <a16:creationId xmlns:a16="http://schemas.microsoft.com/office/drawing/2014/main" id="{229BABB3-9AAE-F3C4-6CE8-E35AC0F90088}"/>
              </a:ext>
            </a:extLst>
          </p:cNvPr>
          <p:cNvSpPr txBox="1">
            <a:spLocks/>
          </p:cNvSpPr>
          <p:nvPr/>
        </p:nvSpPr>
        <p:spPr>
          <a:xfrm>
            <a:off x="261258" y="4878083"/>
            <a:ext cx="2046239" cy="1694269"/>
          </a:xfrm>
          <a:prstGeom prst="hexagon">
            <a:avLst/>
          </a:prstGeom>
          <a:solidFill>
            <a:schemeClr val="accent2">
              <a:lumMod val="20000"/>
              <a:lumOff val="80000"/>
            </a:schemeClr>
          </a:solidFill>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3900">
                <a:solidFill>
                  <a:srgbClr val="EE5859"/>
                </a:solidFill>
                <a:latin typeface="+mn-lt"/>
                <a:ea typeface="Roboto Condensed" panose="02000000000000000000" pitchFamily="2" charset="0"/>
                <a:cs typeface="Segoe UI" panose="020B0502040204020203" pitchFamily="34" charset="0"/>
              </a:rPr>
              <a:t>4</a:t>
            </a:r>
          </a:p>
          <a:p>
            <a:pPr>
              <a:lnSpc>
                <a:spcPct val="100000"/>
              </a:lnSpc>
            </a:pPr>
            <a:r>
              <a:rPr lang="en-GB" sz="1400">
                <a:solidFill>
                  <a:srgbClr val="58585A"/>
                </a:solidFill>
                <a:latin typeface="+mn-lt"/>
                <a:ea typeface="Roboto Condensed" panose="02000000000000000000" pitchFamily="2" charset="0"/>
                <a:cs typeface="Segoe UI" panose="020B0502040204020203" pitchFamily="34" charset="0"/>
              </a:rPr>
              <a:t>Maître-parents par école </a:t>
            </a:r>
            <a:r>
              <a:rPr lang="en-GB" sz="1400" err="1">
                <a:solidFill>
                  <a:srgbClr val="58585A"/>
                </a:solidFill>
                <a:latin typeface="+mn-lt"/>
                <a:ea typeface="Roboto Condensed" panose="02000000000000000000" pitchFamily="2" charset="0"/>
                <a:cs typeface="Segoe UI" panose="020B0502040204020203" pitchFamily="34" charset="0"/>
              </a:rPr>
              <a:t>en</a:t>
            </a:r>
            <a:r>
              <a:rPr lang="en-GB" sz="1400">
                <a:solidFill>
                  <a:srgbClr val="58585A"/>
                </a:solidFill>
                <a:latin typeface="+mn-lt"/>
                <a:ea typeface="Roboto Condensed" panose="02000000000000000000" pitchFamily="2" charset="0"/>
                <a:cs typeface="Segoe UI" panose="020B0502040204020203" pitchFamily="34" charset="0"/>
              </a:rPr>
              <a:t> </a:t>
            </a:r>
            <a:r>
              <a:rPr lang="en-GB" sz="1400" err="1">
                <a:solidFill>
                  <a:srgbClr val="58585A"/>
                </a:solidFill>
                <a:latin typeface="+mn-lt"/>
                <a:ea typeface="Roboto Condensed" panose="02000000000000000000" pitchFamily="2" charset="0"/>
                <a:cs typeface="Segoe UI" panose="020B0502040204020203" pitchFamily="34" charset="0"/>
              </a:rPr>
              <a:t>moyenne</a:t>
            </a:r>
            <a:endParaRPr lang="en-GB" sz="1400">
              <a:solidFill>
                <a:srgbClr val="58585A"/>
              </a:solidFill>
              <a:latin typeface="+mn-lt"/>
              <a:ea typeface="Roboto Condensed" panose="02000000000000000000" pitchFamily="2" charset="0"/>
              <a:cs typeface="Segoe UI" panose="020B0502040204020203" pitchFamily="34" charset="0"/>
            </a:endParaRPr>
          </a:p>
        </p:txBody>
      </p:sp>
      <p:sp>
        <p:nvSpPr>
          <p:cNvPr id="18" name="Subtitle 5">
            <a:extLst>
              <a:ext uri="{FF2B5EF4-FFF2-40B4-BE49-F238E27FC236}">
                <a16:creationId xmlns:a16="http://schemas.microsoft.com/office/drawing/2014/main" id="{42131027-1ECD-B9F4-D96A-CC3CADCCCC40}"/>
              </a:ext>
            </a:extLst>
          </p:cNvPr>
          <p:cNvSpPr txBox="1">
            <a:spLocks/>
          </p:cNvSpPr>
          <p:nvPr/>
        </p:nvSpPr>
        <p:spPr>
          <a:xfrm>
            <a:off x="3729169" y="4878083"/>
            <a:ext cx="2046239" cy="1694269"/>
          </a:xfrm>
          <a:prstGeom prst="hexagon">
            <a:avLst/>
          </a:prstGeom>
          <a:solidFill>
            <a:schemeClr val="accent2">
              <a:lumMod val="20000"/>
              <a:lumOff val="80000"/>
            </a:schemeClr>
          </a:solidFill>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5800">
                <a:solidFill>
                  <a:srgbClr val="EE5859"/>
                </a:solidFill>
                <a:latin typeface="+mn-lt"/>
                <a:ea typeface="Roboto Condensed" panose="02000000000000000000" pitchFamily="2" charset="0"/>
                <a:cs typeface="Segoe UI" panose="020B0502040204020203" pitchFamily="34" charset="0"/>
              </a:rPr>
              <a:t>22</a:t>
            </a:r>
          </a:p>
          <a:p>
            <a:pPr>
              <a:lnSpc>
                <a:spcPct val="100000"/>
              </a:lnSpc>
            </a:pPr>
            <a:r>
              <a:rPr lang="en-GB" sz="1900" err="1">
                <a:solidFill>
                  <a:srgbClr val="58585A"/>
                </a:solidFill>
                <a:latin typeface="+mn-lt"/>
                <a:ea typeface="Roboto Condensed" panose="02000000000000000000" pitchFamily="2" charset="0"/>
                <a:cs typeface="Segoe UI" panose="020B0502040204020203" pitchFamily="34" charset="0"/>
              </a:rPr>
              <a:t>Élèves</a:t>
            </a:r>
            <a:r>
              <a:rPr lang="en-GB" sz="1900">
                <a:solidFill>
                  <a:srgbClr val="58585A"/>
                </a:solidFill>
                <a:latin typeface="+mn-lt"/>
                <a:ea typeface="Roboto Condensed" panose="02000000000000000000" pitchFamily="2" charset="0"/>
                <a:cs typeface="Segoe UI" panose="020B0502040204020203" pitchFamily="34" charset="0"/>
              </a:rPr>
              <a:t> par </a:t>
            </a:r>
            <a:r>
              <a:rPr lang="en-GB" sz="1900" err="1">
                <a:solidFill>
                  <a:srgbClr val="58585A"/>
                </a:solidFill>
                <a:latin typeface="+mn-lt"/>
                <a:ea typeface="Roboto Condensed" panose="02000000000000000000" pitchFamily="2" charset="0"/>
                <a:cs typeface="Segoe UI" panose="020B0502040204020203" pitchFamily="34" charset="0"/>
              </a:rPr>
              <a:t>enseignant</a:t>
            </a:r>
            <a:r>
              <a:rPr lang="en-GB" sz="1900">
                <a:solidFill>
                  <a:srgbClr val="58585A"/>
                </a:solidFill>
                <a:latin typeface="+mn-lt"/>
                <a:ea typeface="Roboto Condensed" panose="02000000000000000000" pitchFamily="2" charset="0"/>
                <a:cs typeface="Segoe UI" panose="020B0502040204020203" pitchFamily="34" charset="0"/>
              </a:rPr>
              <a:t> </a:t>
            </a:r>
            <a:r>
              <a:rPr lang="en-GB" sz="1900" err="1">
                <a:solidFill>
                  <a:srgbClr val="58585A"/>
                </a:solidFill>
                <a:latin typeface="+mn-lt"/>
                <a:ea typeface="Roboto Condensed" panose="02000000000000000000" pitchFamily="2" charset="0"/>
                <a:cs typeface="Segoe UI" panose="020B0502040204020203" pitchFamily="34" charset="0"/>
              </a:rPr>
              <a:t>en</a:t>
            </a:r>
            <a:r>
              <a:rPr lang="en-GB" sz="1900">
                <a:solidFill>
                  <a:srgbClr val="58585A"/>
                </a:solidFill>
                <a:latin typeface="+mn-lt"/>
                <a:ea typeface="Roboto Condensed" panose="02000000000000000000" pitchFamily="2" charset="0"/>
                <a:cs typeface="Segoe UI" panose="020B0502040204020203" pitchFamily="34" charset="0"/>
              </a:rPr>
              <a:t> </a:t>
            </a:r>
            <a:r>
              <a:rPr lang="en-GB" sz="1900" err="1">
                <a:solidFill>
                  <a:srgbClr val="58585A"/>
                </a:solidFill>
                <a:latin typeface="+mn-lt"/>
                <a:ea typeface="Roboto Condensed" panose="02000000000000000000" pitchFamily="2" charset="0"/>
                <a:cs typeface="Segoe UI" panose="020B0502040204020203" pitchFamily="34" charset="0"/>
              </a:rPr>
              <a:t>moyenne</a:t>
            </a:r>
            <a:endParaRPr lang="en-GB" sz="1900">
              <a:solidFill>
                <a:srgbClr val="58585A"/>
              </a:solidFill>
              <a:latin typeface="+mn-lt"/>
              <a:ea typeface="Roboto Condensed" panose="02000000000000000000" pitchFamily="2" charset="0"/>
              <a:cs typeface="Segoe UI" panose="020B0502040204020203" pitchFamily="34" charset="0"/>
            </a:endParaRPr>
          </a:p>
        </p:txBody>
      </p:sp>
      <p:graphicFrame>
        <p:nvGraphicFramePr>
          <p:cNvPr id="25" name="Chart 24">
            <a:extLst>
              <a:ext uri="{FF2B5EF4-FFF2-40B4-BE49-F238E27FC236}">
                <a16:creationId xmlns:a16="http://schemas.microsoft.com/office/drawing/2014/main" id="{3A3B70E9-A226-E5FB-CAEA-345EB7C8CC1B}"/>
              </a:ext>
            </a:extLst>
          </p:cNvPr>
          <p:cNvGraphicFramePr/>
          <p:nvPr>
            <p:extLst>
              <p:ext uri="{D42A27DB-BD31-4B8C-83A1-F6EECF244321}">
                <p14:modId xmlns:p14="http://schemas.microsoft.com/office/powerpoint/2010/main" val="3875816939"/>
              </p:ext>
            </p:extLst>
          </p:nvPr>
        </p:nvGraphicFramePr>
        <p:xfrm>
          <a:off x="6587192" y="584465"/>
          <a:ext cx="5246121" cy="3746901"/>
        </p:xfrm>
        <a:graphic>
          <a:graphicData uri="http://schemas.openxmlformats.org/drawingml/2006/chart">
            <c:chart xmlns:c="http://schemas.openxmlformats.org/drawingml/2006/chart" xmlns:r="http://schemas.openxmlformats.org/officeDocument/2006/relationships" r:id="rId4"/>
          </a:graphicData>
        </a:graphic>
      </p:graphicFrame>
      <p:cxnSp>
        <p:nvCxnSpPr>
          <p:cNvPr id="26" name="Straight Connector 25">
            <a:extLst>
              <a:ext uri="{FF2B5EF4-FFF2-40B4-BE49-F238E27FC236}">
                <a16:creationId xmlns:a16="http://schemas.microsoft.com/office/drawing/2014/main" id="{A4AE7196-689D-F26A-62AD-D1D42195CDA6}"/>
              </a:ext>
            </a:extLst>
          </p:cNvPr>
          <p:cNvCxnSpPr>
            <a:cxnSpLocks/>
          </p:cNvCxnSpPr>
          <p:nvPr/>
        </p:nvCxnSpPr>
        <p:spPr>
          <a:xfrm>
            <a:off x="6096000" y="497838"/>
            <a:ext cx="0" cy="5933442"/>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D6CCA3E-9598-E1C9-195F-A6F683C106FD}"/>
              </a:ext>
            </a:extLst>
          </p:cNvPr>
          <p:cNvCxnSpPr>
            <a:cxnSpLocks/>
          </p:cNvCxnSpPr>
          <p:nvPr/>
        </p:nvCxnSpPr>
        <p:spPr>
          <a:xfrm>
            <a:off x="6333423" y="4483514"/>
            <a:ext cx="5529941"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
        <p:nvSpPr>
          <p:cNvPr id="31" name="Subtitle 5">
            <a:extLst>
              <a:ext uri="{FF2B5EF4-FFF2-40B4-BE49-F238E27FC236}">
                <a16:creationId xmlns:a16="http://schemas.microsoft.com/office/drawing/2014/main" id="{C6AE706E-C2DF-0674-B0B2-F47CEBD84CAD}"/>
              </a:ext>
            </a:extLst>
          </p:cNvPr>
          <p:cNvSpPr txBox="1">
            <a:spLocks/>
          </p:cNvSpPr>
          <p:nvPr/>
        </p:nvSpPr>
        <p:spPr>
          <a:xfrm>
            <a:off x="6681357" y="5073915"/>
            <a:ext cx="5057792" cy="88831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err="1">
                <a:solidFill>
                  <a:srgbClr val="EE5859"/>
                </a:solidFill>
                <a:latin typeface="Segoe UI" panose="020B0502040204020203" pitchFamily="34" charset="0"/>
                <a:ea typeface="Roboto Condensed" panose="02000000000000000000" pitchFamily="2" charset="0"/>
                <a:cs typeface="Segoe UI" panose="020B0502040204020203" pitchFamily="34" charset="0"/>
              </a:rPr>
              <a:t>Aucune</a:t>
            </a:r>
            <a:r>
              <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rPr>
              <a:t> école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n’a</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dû</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refuser des inscription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durant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l’années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2022-2023 pour cause de manque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capacité</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d’accueil</a:t>
            </a:r>
            <a:endPar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p:txBody>
      </p:sp>
      <p:sp>
        <p:nvSpPr>
          <p:cNvPr id="2" name="Subtitle 5">
            <a:extLst>
              <a:ext uri="{FF2B5EF4-FFF2-40B4-BE49-F238E27FC236}">
                <a16:creationId xmlns:a16="http://schemas.microsoft.com/office/drawing/2014/main" id="{3866A7DF-8ABF-3941-78D3-16522B17E7D7}"/>
              </a:ext>
            </a:extLst>
          </p:cNvPr>
          <p:cNvSpPr txBox="1">
            <a:spLocks/>
          </p:cNvSpPr>
          <p:nvPr/>
        </p:nvSpPr>
        <p:spPr>
          <a:xfrm>
            <a:off x="3730465" y="1284443"/>
            <a:ext cx="2046239" cy="1694269"/>
          </a:xfrm>
          <a:prstGeom prst="hexagon">
            <a:avLst/>
          </a:prstGeom>
          <a:solidFill>
            <a:schemeClr val="accent2">
              <a:lumMod val="20000"/>
              <a:lumOff val="80000"/>
            </a:schemeClr>
          </a:solidFill>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GB" sz="1900" dirty="0">
              <a:solidFill>
                <a:srgbClr val="EE5859"/>
              </a:solidFill>
              <a:latin typeface="+mn-lt"/>
              <a:ea typeface="Roboto Condensed" panose="02000000000000000000" pitchFamily="2" charset="0"/>
              <a:cs typeface="Segoe UI" panose="020B0502040204020203" pitchFamily="34" charset="0"/>
            </a:endParaRPr>
          </a:p>
          <a:p>
            <a:pPr>
              <a:lnSpc>
                <a:spcPct val="100000"/>
              </a:lnSpc>
            </a:pPr>
            <a:r>
              <a:rPr lang="en-GB" sz="12000" dirty="0">
                <a:solidFill>
                  <a:srgbClr val="EE5859"/>
                </a:solidFill>
                <a:latin typeface="+mn-lt"/>
                <a:ea typeface="Roboto Condensed" panose="02000000000000000000" pitchFamily="2" charset="0"/>
                <a:cs typeface="Segoe UI" panose="020B0502040204020203" pitchFamily="34" charset="0"/>
              </a:rPr>
              <a:t>263</a:t>
            </a:r>
          </a:p>
          <a:p>
            <a:pPr>
              <a:lnSpc>
                <a:spcPct val="100000"/>
              </a:lnSpc>
            </a:pPr>
            <a:r>
              <a:rPr lang="en-GB" sz="4800" dirty="0" err="1">
                <a:solidFill>
                  <a:srgbClr val="58585A"/>
                </a:solidFill>
                <a:latin typeface="+mn-lt"/>
                <a:ea typeface="Roboto Condensed" panose="02000000000000000000" pitchFamily="2" charset="0"/>
                <a:cs typeface="Segoe UI" panose="020B0502040204020203" pitchFamily="34" charset="0"/>
              </a:rPr>
              <a:t>Nombre</a:t>
            </a:r>
            <a:r>
              <a:rPr lang="en-GB" sz="4800" dirty="0">
                <a:solidFill>
                  <a:srgbClr val="58585A"/>
                </a:solidFill>
                <a:latin typeface="+mn-lt"/>
                <a:ea typeface="Roboto Condensed" panose="02000000000000000000" pitchFamily="2" charset="0"/>
                <a:cs typeface="Segoe UI" panose="020B0502040204020203" pitchFamily="34" charset="0"/>
              </a:rPr>
              <a:t> </a:t>
            </a:r>
            <a:r>
              <a:rPr lang="en-GB" sz="4800" dirty="0" err="1">
                <a:solidFill>
                  <a:srgbClr val="58585A"/>
                </a:solidFill>
                <a:latin typeface="+mn-lt"/>
                <a:ea typeface="Roboto Condensed" panose="02000000000000000000" pitchFamily="2" charset="0"/>
                <a:cs typeface="Segoe UI" panose="020B0502040204020203" pitchFamily="34" charset="0"/>
              </a:rPr>
              <a:t>moyen</a:t>
            </a:r>
            <a:r>
              <a:rPr lang="en-GB" sz="4800" dirty="0">
                <a:solidFill>
                  <a:srgbClr val="58585A"/>
                </a:solidFill>
                <a:latin typeface="+mn-lt"/>
                <a:ea typeface="Roboto Condensed" panose="02000000000000000000" pitchFamily="2" charset="0"/>
                <a:cs typeface="Segoe UI" panose="020B0502040204020203" pitchFamily="34" charset="0"/>
              </a:rPr>
              <a:t> </a:t>
            </a:r>
            <a:r>
              <a:rPr lang="en-GB" sz="4800" dirty="0" err="1">
                <a:solidFill>
                  <a:srgbClr val="58585A"/>
                </a:solidFill>
                <a:latin typeface="+mn-lt"/>
                <a:ea typeface="Roboto Condensed" panose="02000000000000000000" pitchFamily="2" charset="0"/>
                <a:cs typeface="Segoe UI" panose="020B0502040204020203" pitchFamily="34" charset="0"/>
              </a:rPr>
              <a:t>d’étudiants</a:t>
            </a:r>
            <a:r>
              <a:rPr lang="en-GB" sz="4800" dirty="0">
                <a:solidFill>
                  <a:srgbClr val="58585A"/>
                </a:solidFill>
                <a:latin typeface="+mn-lt"/>
                <a:ea typeface="Roboto Condensed" panose="02000000000000000000" pitchFamily="2" charset="0"/>
                <a:cs typeface="Segoe UI" panose="020B0502040204020203" pitchFamily="34" charset="0"/>
              </a:rPr>
              <a:t> par école</a:t>
            </a:r>
          </a:p>
        </p:txBody>
      </p:sp>
      <p:sp>
        <p:nvSpPr>
          <p:cNvPr id="3" name="Subtitle 5">
            <a:extLst>
              <a:ext uri="{FF2B5EF4-FFF2-40B4-BE49-F238E27FC236}">
                <a16:creationId xmlns:a16="http://schemas.microsoft.com/office/drawing/2014/main" id="{5F9E005E-7E64-EA44-A9F9-7F455AAD7FD3}"/>
              </a:ext>
            </a:extLst>
          </p:cNvPr>
          <p:cNvSpPr txBox="1">
            <a:spLocks/>
          </p:cNvSpPr>
          <p:nvPr/>
        </p:nvSpPr>
        <p:spPr>
          <a:xfrm>
            <a:off x="3729169" y="3061044"/>
            <a:ext cx="2046239" cy="1694269"/>
          </a:xfrm>
          <a:prstGeom prst="hexagon">
            <a:avLst/>
          </a:prstGeom>
          <a:solidFill>
            <a:schemeClr val="accent2">
              <a:lumMod val="20000"/>
              <a:lumOff val="80000"/>
            </a:schemeClr>
          </a:solidFill>
        </p:spPr>
        <p:txBody>
          <a:bodyPr vert="horz" lIns="91440" tIns="45720" rIns="91440" bIns="45720" rtlCol="0">
            <a:normAutofit fontScale="250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endParaRPr lang="en-GB" sz="1900" dirty="0">
              <a:solidFill>
                <a:srgbClr val="EE5859"/>
              </a:solidFill>
              <a:latin typeface="+mn-lt"/>
              <a:ea typeface="Roboto Condensed" panose="02000000000000000000" pitchFamily="2" charset="0"/>
              <a:cs typeface="Segoe UI" panose="020B0502040204020203" pitchFamily="34" charset="0"/>
            </a:endParaRPr>
          </a:p>
          <a:p>
            <a:pPr>
              <a:lnSpc>
                <a:spcPct val="100000"/>
              </a:lnSpc>
            </a:pPr>
            <a:r>
              <a:rPr lang="en-GB" sz="12000" dirty="0">
                <a:solidFill>
                  <a:srgbClr val="EE5859"/>
                </a:solidFill>
                <a:latin typeface="+mn-lt"/>
                <a:ea typeface="Roboto Condensed" panose="02000000000000000000" pitchFamily="2" charset="0"/>
                <a:cs typeface="Segoe UI" panose="020B0502040204020203" pitchFamily="34" charset="0"/>
              </a:rPr>
              <a:t>12</a:t>
            </a:r>
          </a:p>
          <a:p>
            <a:pPr>
              <a:lnSpc>
                <a:spcPct val="100000"/>
              </a:lnSpc>
            </a:pPr>
            <a:r>
              <a:rPr lang="en-GB" sz="4800" dirty="0" err="1">
                <a:solidFill>
                  <a:srgbClr val="58585A"/>
                </a:solidFill>
                <a:latin typeface="+mn-lt"/>
                <a:ea typeface="Roboto Condensed" panose="02000000000000000000" pitchFamily="2" charset="0"/>
                <a:cs typeface="Segoe UI" panose="020B0502040204020203" pitchFamily="34" charset="0"/>
              </a:rPr>
              <a:t>Enseignants</a:t>
            </a:r>
            <a:r>
              <a:rPr lang="en-GB" sz="4800" dirty="0">
                <a:solidFill>
                  <a:srgbClr val="58585A"/>
                </a:solidFill>
                <a:latin typeface="+mn-lt"/>
                <a:ea typeface="Roboto Condensed" panose="02000000000000000000" pitchFamily="2" charset="0"/>
                <a:cs typeface="Segoe UI" panose="020B0502040204020203" pitchFamily="34" charset="0"/>
              </a:rPr>
              <a:t>/</a:t>
            </a:r>
            <a:r>
              <a:rPr lang="en-GB" sz="4800" dirty="0" err="1">
                <a:solidFill>
                  <a:srgbClr val="58585A"/>
                </a:solidFill>
                <a:latin typeface="+mn-lt"/>
                <a:ea typeface="Roboto Condensed" panose="02000000000000000000" pitchFamily="2" charset="0"/>
                <a:cs typeface="Segoe UI" panose="020B0502040204020203" pitchFamily="34" charset="0"/>
              </a:rPr>
              <a:t>maitre</a:t>
            </a:r>
            <a:r>
              <a:rPr lang="en-GB" sz="4800" dirty="0">
                <a:solidFill>
                  <a:srgbClr val="58585A"/>
                </a:solidFill>
                <a:latin typeface="+mn-lt"/>
                <a:ea typeface="Roboto Condensed" panose="02000000000000000000" pitchFamily="2" charset="0"/>
                <a:cs typeface="Segoe UI" panose="020B0502040204020203" pitchFamily="34" charset="0"/>
              </a:rPr>
              <a:t>-parents par école </a:t>
            </a:r>
            <a:r>
              <a:rPr lang="en-GB" sz="4800" dirty="0" err="1">
                <a:solidFill>
                  <a:srgbClr val="58585A"/>
                </a:solidFill>
                <a:latin typeface="+mn-lt"/>
                <a:ea typeface="Roboto Condensed" panose="02000000000000000000" pitchFamily="2" charset="0"/>
                <a:cs typeface="Segoe UI" panose="020B0502040204020203" pitchFamily="34" charset="0"/>
              </a:rPr>
              <a:t>en</a:t>
            </a:r>
            <a:r>
              <a:rPr lang="en-GB" sz="4800" dirty="0">
                <a:solidFill>
                  <a:srgbClr val="58585A"/>
                </a:solidFill>
                <a:latin typeface="+mn-lt"/>
                <a:ea typeface="Roboto Condensed" panose="02000000000000000000" pitchFamily="2" charset="0"/>
                <a:cs typeface="Segoe UI" panose="020B0502040204020203" pitchFamily="34" charset="0"/>
              </a:rPr>
              <a:t> </a:t>
            </a:r>
            <a:r>
              <a:rPr lang="en-GB" sz="4800" dirty="0" err="1">
                <a:solidFill>
                  <a:srgbClr val="58585A"/>
                </a:solidFill>
                <a:latin typeface="+mn-lt"/>
                <a:ea typeface="Roboto Condensed" panose="02000000000000000000" pitchFamily="2" charset="0"/>
                <a:cs typeface="Segoe UI" panose="020B0502040204020203" pitchFamily="34" charset="0"/>
              </a:rPr>
              <a:t>moyenne</a:t>
            </a:r>
            <a:endParaRPr lang="en-GB" sz="4800" dirty="0">
              <a:solidFill>
                <a:srgbClr val="58585A"/>
              </a:solidFill>
              <a:latin typeface="+mn-lt"/>
              <a:ea typeface="Roboto Condensed" panose="02000000000000000000" pitchFamily="2" charset="0"/>
              <a:cs typeface="Segoe UI" panose="020B0502040204020203" pitchFamily="34" charset="0"/>
            </a:endParaRPr>
          </a:p>
        </p:txBody>
      </p:sp>
    </p:spTree>
    <p:extLst>
      <p:ext uri="{BB962C8B-B14F-4D97-AF65-F5344CB8AC3E}">
        <p14:creationId xmlns:p14="http://schemas.microsoft.com/office/powerpoint/2010/main" val="2430662779"/>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Éducation</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(3)</a:t>
            </a:r>
            <a:endParaRPr lang="en-CH" b="1">
              <a:solidFill>
                <a:srgbClr val="EE5859"/>
              </a:solidFill>
            </a:endParaRPr>
          </a:p>
        </p:txBody>
      </p:sp>
      <p:graphicFrame>
        <p:nvGraphicFramePr>
          <p:cNvPr id="6" name="Chart 5">
            <a:extLst>
              <a:ext uri="{FF2B5EF4-FFF2-40B4-BE49-F238E27FC236}">
                <a16:creationId xmlns:a16="http://schemas.microsoft.com/office/drawing/2014/main" id="{67F97A9F-DC8A-6280-F502-81F20C081218}"/>
              </a:ext>
            </a:extLst>
          </p:cNvPr>
          <p:cNvGraphicFramePr/>
          <p:nvPr>
            <p:extLst>
              <p:ext uri="{D42A27DB-BD31-4B8C-83A1-F6EECF244321}">
                <p14:modId xmlns:p14="http://schemas.microsoft.com/office/powerpoint/2010/main" val="2120823086"/>
              </p:ext>
            </p:extLst>
          </p:nvPr>
        </p:nvGraphicFramePr>
        <p:xfrm>
          <a:off x="148830" y="3059494"/>
          <a:ext cx="3847438" cy="330066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D5142666-2100-88F2-4EDF-40978DEAA390}"/>
              </a:ext>
            </a:extLst>
          </p:cNvPr>
          <p:cNvGraphicFramePr/>
          <p:nvPr>
            <p:extLst>
              <p:ext uri="{D42A27DB-BD31-4B8C-83A1-F6EECF244321}">
                <p14:modId xmlns:p14="http://schemas.microsoft.com/office/powerpoint/2010/main" val="3991686865"/>
              </p:ext>
            </p:extLst>
          </p:nvPr>
        </p:nvGraphicFramePr>
        <p:xfrm>
          <a:off x="4246696" y="3059495"/>
          <a:ext cx="3847438" cy="330066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EC03D0B1-41C1-8E5C-93F9-B1108656E586}"/>
              </a:ext>
            </a:extLst>
          </p:cNvPr>
          <p:cNvGraphicFramePr/>
          <p:nvPr>
            <p:extLst>
              <p:ext uri="{D42A27DB-BD31-4B8C-83A1-F6EECF244321}">
                <p14:modId xmlns:p14="http://schemas.microsoft.com/office/powerpoint/2010/main" val="126413170"/>
              </p:ext>
            </p:extLst>
          </p:nvPr>
        </p:nvGraphicFramePr>
        <p:xfrm>
          <a:off x="8344562" y="3059494"/>
          <a:ext cx="3847438" cy="3300663"/>
        </p:xfrm>
        <a:graphic>
          <a:graphicData uri="http://schemas.openxmlformats.org/drawingml/2006/chart">
            <c:chart xmlns:c="http://schemas.openxmlformats.org/drawingml/2006/chart" xmlns:r="http://schemas.openxmlformats.org/officeDocument/2006/relationships" r:id="rId5"/>
          </a:graphicData>
        </a:graphic>
      </p:graphicFrame>
      <p:sp>
        <p:nvSpPr>
          <p:cNvPr id="16" name="Subtitle 5">
            <a:extLst>
              <a:ext uri="{FF2B5EF4-FFF2-40B4-BE49-F238E27FC236}">
                <a16:creationId xmlns:a16="http://schemas.microsoft.com/office/drawing/2014/main" id="{5C15BA2A-8EE3-8386-2780-2F8EE3217306}"/>
              </a:ext>
            </a:extLst>
          </p:cNvPr>
          <p:cNvSpPr txBox="1">
            <a:spLocks/>
          </p:cNvSpPr>
          <p:nvPr/>
        </p:nvSpPr>
        <p:spPr>
          <a:xfrm>
            <a:off x="546763" y="1419719"/>
            <a:ext cx="11201100" cy="131393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La dotation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d’équipement</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(tableaux, tables, etc.)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apparait</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comme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l’aide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souhaitée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la plus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par les IC (</a:t>
            </a:r>
            <a:r>
              <a:rPr lang="en-GB" sz="19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12/14</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a:t>
            </a:r>
          </a:p>
          <a:p>
            <a:pPr algn="l">
              <a:lnSpc>
                <a:spcPct val="100000"/>
              </a:lnSpc>
            </a:pP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La dotation de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matériaux</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de construction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est</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10 </a:t>
            </a:r>
            <a:r>
              <a:rPr lang="en-GB" sz="1900"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fois</a:t>
            </a:r>
            <a:r>
              <a:rPr lang="en-GB" sz="19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comme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une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aide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souhaitée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pour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améliorer</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le service</a:t>
            </a:r>
            <a:endPar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endParaRPr>
          </a:p>
          <a:p>
            <a:pPr algn="l">
              <a:lnSpc>
                <a:spcPct val="100000"/>
              </a:lnSpc>
            </a:pP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L’octroie</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de subvention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directes</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est</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l’aide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la plus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comme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premier choix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d’aide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souhaitée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6 </a:t>
            </a:r>
            <a:r>
              <a:rPr lang="en-GB" sz="1900"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fois</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a:t>
            </a:r>
          </a:p>
          <a:p>
            <a:pPr algn="l">
              <a:lnSpc>
                <a:spcPct val="100000"/>
              </a:lnSpc>
            </a:pPr>
            <a:endPar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17" name="Straight Connector 16">
            <a:extLst>
              <a:ext uri="{FF2B5EF4-FFF2-40B4-BE49-F238E27FC236}">
                <a16:creationId xmlns:a16="http://schemas.microsoft.com/office/drawing/2014/main" id="{C7195248-5CDA-B9EB-1B27-1EE25B20110D}"/>
              </a:ext>
            </a:extLst>
          </p:cNvPr>
          <p:cNvCxnSpPr>
            <a:cxnSpLocks/>
          </p:cNvCxnSpPr>
          <p:nvPr/>
        </p:nvCxnSpPr>
        <p:spPr>
          <a:xfrm>
            <a:off x="3996268" y="3086229"/>
            <a:ext cx="0" cy="327392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22AA69-2E33-878F-79BF-D4F319C7C6AA}"/>
              </a:ext>
            </a:extLst>
          </p:cNvPr>
          <p:cNvCxnSpPr>
            <a:cxnSpLocks/>
          </p:cNvCxnSpPr>
          <p:nvPr/>
        </p:nvCxnSpPr>
        <p:spPr>
          <a:xfrm>
            <a:off x="8195876" y="3086229"/>
            <a:ext cx="0" cy="327392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3D03A8-600B-95F8-DB6C-8C891B1D9A65}"/>
              </a:ext>
            </a:extLst>
          </p:cNvPr>
          <p:cNvCxnSpPr>
            <a:cxnSpLocks/>
          </p:cNvCxnSpPr>
          <p:nvPr/>
        </p:nvCxnSpPr>
        <p:spPr>
          <a:xfrm>
            <a:off x="293917" y="2812314"/>
            <a:ext cx="11542483"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04699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F3DF-D037-577A-AB2D-84003E342992}"/>
              </a:ext>
            </a:extLst>
          </p:cNvPr>
          <p:cNvSpPr>
            <a:spLocks noGrp="1"/>
          </p:cNvSpPr>
          <p:nvPr>
            <p:ph type="title"/>
          </p:nvPr>
        </p:nvSpPr>
        <p:spPr>
          <a:xfrm>
            <a:off x="838200" y="2766218"/>
            <a:ext cx="10515600" cy="1325563"/>
          </a:xfrm>
        </p:spPr>
        <p:txBody>
          <a:bodyPr>
            <a:normAutofit/>
          </a:bodyPr>
          <a:lstStyle/>
          <a:p>
            <a:r>
              <a:rPr lang="en-US" err="1"/>
              <a:t>Santé</a:t>
            </a:r>
            <a:endParaRPr lang="en-CH"/>
          </a:p>
        </p:txBody>
      </p:sp>
    </p:spTree>
    <p:extLst>
      <p:ext uri="{BB962C8B-B14F-4D97-AF65-F5344CB8AC3E}">
        <p14:creationId xmlns:p14="http://schemas.microsoft.com/office/powerpoint/2010/main" val="2591542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81597" y="146554"/>
            <a:ext cx="9024416" cy="77435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Couverture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géographique</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Santé</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4161543" y="1471731"/>
            <a:ext cx="3868912" cy="7099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8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Subtitle 5">
            <a:extLst>
              <a:ext uri="{FF2B5EF4-FFF2-40B4-BE49-F238E27FC236}">
                <a16:creationId xmlns:a16="http://schemas.microsoft.com/office/drawing/2014/main" id="{D8D9129D-4DFC-8C24-171D-0701D4D01FA7}"/>
              </a:ext>
            </a:extLst>
          </p:cNvPr>
          <p:cNvSpPr txBox="1">
            <a:spLocks/>
          </p:cNvSpPr>
          <p:nvPr/>
        </p:nvSpPr>
        <p:spPr>
          <a:xfrm>
            <a:off x="581597" y="1248309"/>
            <a:ext cx="4809009" cy="5039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Clr>
                <a:srgbClr val="58585A"/>
              </a:buClr>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a:p>
            <a:pPr marL="285750" indent="-285750" algn="l">
              <a:lnSpc>
                <a:spcPct val="100000"/>
              </a:lnSpc>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p:txBody>
      </p:sp>
      <p:pic>
        <p:nvPicPr>
          <p:cNvPr id="9" name="Picture 8">
            <a:extLst>
              <a:ext uri="{FF2B5EF4-FFF2-40B4-BE49-F238E27FC236}">
                <a16:creationId xmlns:a16="http://schemas.microsoft.com/office/drawing/2014/main" id="{D7BEBE44-0733-E880-5548-CF54EE8A6C6C}"/>
              </a:ext>
            </a:extLst>
          </p:cNvPr>
          <p:cNvPicPr>
            <a:picLocks noChangeAspect="1"/>
          </p:cNvPicPr>
          <p:nvPr/>
        </p:nvPicPr>
        <p:blipFill>
          <a:blip r:embed="rId2"/>
          <a:stretch>
            <a:fillRect/>
          </a:stretch>
        </p:blipFill>
        <p:spPr>
          <a:xfrm>
            <a:off x="4967129" y="6457804"/>
            <a:ext cx="2257740" cy="314369"/>
          </a:xfrm>
          <a:prstGeom prst="rect">
            <a:avLst/>
          </a:prstGeom>
        </p:spPr>
      </p:pic>
      <p:pic>
        <p:nvPicPr>
          <p:cNvPr id="11" name="Picture 10">
            <a:extLst>
              <a:ext uri="{FF2B5EF4-FFF2-40B4-BE49-F238E27FC236}">
                <a16:creationId xmlns:a16="http://schemas.microsoft.com/office/drawing/2014/main" id="{E516EFDC-5C82-8C66-CF33-847FE8ED45F8}"/>
              </a:ext>
            </a:extLst>
          </p:cNvPr>
          <p:cNvPicPr>
            <a:picLocks noChangeAspect="1"/>
          </p:cNvPicPr>
          <p:nvPr/>
        </p:nvPicPr>
        <p:blipFill>
          <a:blip r:embed="rId3"/>
          <a:stretch>
            <a:fillRect/>
          </a:stretch>
        </p:blipFill>
        <p:spPr>
          <a:xfrm>
            <a:off x="1757889" y="920909"/>
            <a:ext cx="8676222" cy="5451787"/>
          </a:xfrm>
          <a:prstGeom prst="rect">
            <a:avLst/>
          </a:prstGeom>
        </p:spPr>
      </p:pic>
    </p:spTree>
    <p:extLst>
      <p:ext uri="{BB962C8B-B14F-4D97-AF65-F5344CB8AC3E}">
        <p14:creationId xmlns:p14="http://schemas.microsoft.com/office/powerpoint/2010/main" val="220941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Santé</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(1)</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6517769" y="1129496"/>
            <a:ext cx="5435095" cy="185923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5 centres de </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santé</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proposent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soins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aux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victimes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 VBG</a:t>
            </a:r>
          </a:p>
          <a:p>
            <a:pPr algn="l">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2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ne</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disposent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pas de latrines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fonctionnelles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ni</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d’accès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à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l’eau</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potable</a:t>
            </a:r>
          </a:p>
          <a:p>
            <a:pPr algn="l">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2 </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ne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pas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connectés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au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réseau</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électrique</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gn="l">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3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un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système</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traitement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déchets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a:lnSpc>
                <a:spcPct val="100000"/>
              </a:lnSpc>
            </a:pPr>
            <a:endPar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p:txBody>
      </p:sp>
      <p:cxnSp>
        <p:nvCxnSpPr>
          <p:cNvPr id="22" name="Straight Connector 21">
            <a:extLst>
              <a:ext uri="{FF2B5EF4-FFF2-40B4-BE49-F238E27FC236}">
                <a16:creationId xmlns:a16="http://schemas.microsoft.com/office/drawing/2014/main" id="{08B9C4FC-A7D3-E55E-876C-071631925BC6}"/>
              </a:ext>
            </a:extLst>
          </p:cNvPr>
          <p:cNvCxnSpPr>
            <a:cxnSpLocks/>
          </p:cNvCxnSpPr>
          <p:nvPr/>
        </p:nvCxnSpPr>
        <p:spPr>
          <a:xfrm>
            <a:off x="6096000" y="1117751"/>
            <a:ext cx="0" cy="5109794"/>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679FC3A0-2BDA-FC56-D819-CC22F55B458F}"/>
              </a:ext>
            </a:extLst>
          </p:cNvPr>
          <p:cNvCxnSpPr>
            <a:cxnSpLocks/>
          </p:cNvCxnSpPr>
          <p:nvPr/>
        </p:nvCxnSpPr>
        <p:spPr>
          <a:xfrm>
            <a:off x="6414849" y="3150663"/>
            <a:ext cx="5019284" cy="42055"/>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BCA4F5-743F-8823-75D5-4D91D19598D6}"/>
              </a:ext>
            </a:extLst>
          </p:cNvPr>
          <p:cNvCxnSpPr>
            <a:cxnSpLocks/>
          </p:cNvCxnSpPr>
          <p:nvPr/>
        </p:nvCxnSpPr>
        <p:spPr>
          <a:xfrm>
            <a:off x="351759" y="4629838"/>
            <a:ext cx="5425393"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584E1E6C-C8B5-C408-ABDA-718B02795118}"/>
              </a:ext>
            </a:extLst>
          </p:cNvPr>
          <p:cNvGraphicFramePr/>
          <p:nvPr>
            <p:extLst>
              <p:ext uri="{D42A27DB-BD31-4B8C-83A1-F6EECF244321}">
                <p14:modId xmlns:p14="http://schemas.microsoft.com/office/powerpoint/2010/main" val="4147437065"/>
              </p:ext>
            </p:extLst>
          </p:nvPr>
        </p:nvGraphicFramePr>
        <p:xfrm>
          <a:off x="136203" y="1362183"/>
          <a:ext cx="5640949" cy="3127367"/>
        </p:xfrm>
        <a:graphic>
          <a:graphicData uri="http://schemas.openxmlformats.org/drawingml/2006/chart">
            <c:chart xmlns:c="http://schemas.openxmlformats.org/drawingml/2006/chart" xmlns:r="http://schemas.openxmlformats.org/officeDocument/2006/relationships" r:id="rId2"/>
          </a:graphicData>
        </a:graphic>
      </p:graphicFrame>
      <p:sp>
        <p:nvSpPr>
          <p:cNvPr id="7" name="Subtitle 5">
            <a:extLst>
              <a:ext uri="{FF2B5EF4-FFF2-40B4-BE49-F238E27FC236}">
                <a16:creationId xmlns:a16="http://schemas.microsoft.com/office/drawing/2014/main" id="{6363D67F-AA2F-9E48-8BF6-207D3F968994}"/>
              </a:ext>
            </a:extLst>
          </p:cNvPr>
          <p:cNvSpPr txBox="1">
            <a:spLocks/>
          </p:cNvSpPr>
          <p:nvPr/>
        </p:nvSpPr>
        <p:spPr>
          <a:xfrm>
            <a:off x="273401" y="5276532"/>
            <a:ext cx="5400831" cy="119200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Seul</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 centre MSF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n’est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pas (encore)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fonctionnel</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(à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Sosso</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Koira</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reste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est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opérationnel</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p>
        </p:txBody>
      </p:sp>
      <p:graphicFrame>
        <p:nvGraphicFramePr>
          <p:cNvPr id="8" name="Chart 7">
            <a:extLst>
              <a:ext uri="{FF2B5EF4-FFF2-40B4-BE49-F238E27FC236}">
                <a16:creationId xmlns:a16="http://schemas.microsoft.com/office/drawing/2014/main" id="{9EE4D0D2-E287-99D3-CDFA-83FADB4BE5A7}"/>
              </a:ext>
            </a:extLst>
          </p:cNvPr>
          <p:cNvGraphicFramePr/>
          <p:nvPr>
            <p:extLst>
              <p:ext uri="{D42A27DB-BD31-4B8C-83A1-F6EECF244321}">
                <p14:modId xmlns:p14="http://schemas.microsoft.com/office/powerpoint/2010/main" val="1275388470"/>
              </p:ext>
            </p:extLst>
          </p:nvPr>
        </p:nvGraphicFramePr>
        <p:xfrm>
          <a:off x="6517769" y="3262970"/>
          <a:ext cx="5019384" cy="326077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93066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Santé</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(3)</a:t>
            </a:r>
            <a:endParaRPr lang="en-CH" b="1">
              <a:solidFill>
                <a:srgbClr val="EE5859"/>
              </a:solidFill>
            </a:endParaRPr>
          </a:p>
        </p:txBody>
      </p:sp>
      <p:graphicFrame>
        <p:nvGraphicFramePr>
          <p:cNvPr id="6" name="Chart 5">
            <a:extLst>
              <a:ext uri="{FF2B5EF4-FFF2-40B4-BE49-F238E27FC236}">
                <a16:creationId xmlns:a16="http://schemas.microsoft.com/office/drawing/2014/main" id="{67F97A9F-DC8A-6280-F502-81F20C081218}"/>
              </a:ext>
            </a:extLst>
          </p:cNvPr>
          <p:cNvGraphicFramePr/>
          <p:nvPr>
            <p:extLst>
              <p:ext uri="{D42A27DB-BD31-4B8C-83A1-F6EECF244321}">
                <p14:modId xmlns:p14="http://schemas.microsoft.com/office/powerpoint/2010/main" val="1823690929"/>
              </p:ext>
            </p:extLst>
          </p:nvPr>
        </p:nvGraphicFramePr>
        <p:xfrm>
          <a:off x="148830" y="3059494"/>
          <a:ext cx="3847438" cy="330066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D5142666-2100-88F2-4EDF-40978DEAA390}"/>
              </a:ext>
            </a:extLst>
          </p:cNvPr>
          <p:cNvGraphicFramePr/>
          <p:nvPr>
            <p:extLst>
              <p:ext uri="{D42A27DB-BD31-4B8C-83A1-F6EECF244321}">
                <p14:modId xmlns:p14="http://schemas.microsoft.com/office/powerpoint/2010/main" val="1917697574"/>
              </p:ext>
            </p:extLst>
          </p:nvPr>
        </p:nvGraphicFramePr>
        <p:xfrm>
          <a:off x="4246696" y="3059495"/>
          <a:ext cx="3847438" cy="3300664"/>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5" name="Chart 14">
            <a:extLst>
              <a:ext uri="{FF2B5EF4-FFF2-40B4-BE49-F238E27FC236}">
                <a16:creationId xmlns:a16="http://schemas.microsoft.com/office/drawing/2014/main" id="{EC03D0B1-41C1-8E5C-93F9-B1108656E586}"/>
              </a:ext>
            </a:extLst>
          </p:cNvPr>
          <p:cNvGraphicFramePr/>
          <p:nvPr>
            <p:extLst>
              <p:ext uri="{D42A27DB-BD31-4B8C-83A1-F6EECF244321}">
                <p14:modId xmlns:p14="http://schemas.microsoft.com/office/powerpoint/2010/main" val="1837426973"/>
              </p:ext>
            </p:extLst>
          </p:nvPr>
        </p:nvGraphicFramePr>
        <p:xfrm>
          <a:off x="8344562" y="3059494"/>
          <a:ext cx="3847438" cy="3300663"/>
        </p:xfrm>
        <a:graphic>
          <a:graphicData uri="http://schemas.openxmlformats.org/drawingml/2006/chart">
            <c:chart xmlns:c="http://schemas.openxmlformats.org/drawingml/2006/chart" xmlns:r="http://schemas.openxmlformats.org/officeDocument/2006/relationships" r:id="rId6"/>
          </a:graphicData>
        </a:graphic>
      </p:graphicFrame>
      <p:sp>
        <p:nvSpPr>
          <p:cNvPr id="16" name="Subtitle 5">
            <a:extLst>
              <a:ext uri="{FF2B5EF4-FFF2-40B4-BE49-F238E27FC236}">
                <a16:creationId xmlns:a16="http://schemas.microsoft.com/office/drawing/2014/main" id="{5C15BA2A-8EE3-8386-2780-2F8EE3217306}"/>
              </a:ext>
            </a:extLst>
          </p:cNvPr>
          <p:cNvSpPr txBox="1">
            <a:spLocks/>
          </p:cNvSpPr>
          <p:nvPr/>
        </p:nvSpPr>
        <p:spPr>
          <a:xfrm>
            <a:off x="546763" y="1419719"/>
            <a:ext cx="11201100" cy="13139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La dotation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d’équipement</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médicaux</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et de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réhabilitation</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ainsi</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que la rehabilitation des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locaux</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apparaissent</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comme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les aides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souhaitée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la plus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par les IC (</a:t>
            </a:r>
            <a:r>
              <a:rPr lang="en-GB" sz="19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5/6</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a:t>
            </a:r>
          </a:p>
          <a:p>
            <a:pPr algn="l">
              <a:lnSpc>
                <a:spcPct val="100000"/>
              </a:lnSpc>
            </a:pP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Les subventions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directes</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et la dotation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en</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b="1"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médicaments</a:t>
            </a:r>
            <a:r>
              <a:rPr lang="en-GB" sz="1900" b="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sont</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citées</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par </a:t>
            </a:r>
            <a:r>
              <a:rPr lang="en-GB" sz="19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la </a:t>
            </a:r>
            <a:r>
              <a:rPr lang="en-GB" sz="1900"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moitié</a:t>
            </a:r>
            <a:r>
              <a:rPr lang="en-GB" sz="19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des centres de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santé</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comme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une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 aide </a:t>
            </a:r>
            <a:r>
              <a:rPr lang="en-GB" sz="1900" err="1">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souhaitée</a:t>
            </a:r>
            <a:r>
              <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a:t>
            </a:r>
          </a:p>
          <a:p>
            <a:pPr algn="l">
              <a:lnSpc>
                <a:spcPct val="100000"/>
              </a:lnSpc>
            </a:pPr>
            <a:endParaRPr lang="en-GB" sz="19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17" name="Straight Connector 16">
            <a:extLst>
              <a:ext uri="{FF2B5EF4-FFF2-40B4-BE49-F238E27FC236}">
                <a16:creationId xmlns:a16="http://schemas.microsoft.com/office/drawing/2014/main" id="{C7195248-5CDA-B9EB-1B27-1EE25B20110D}"/>
              </a:ext>
            </a:extLst>
          </p:cNvPr>
          <p:cNvCxnSpPr>
            <a:cxnSpLocks/>
          </p:cNvCxnSpPr>
          <p:nvPr/>
        </p:nvCxnSpPr>
        <p:spPr>
          <a:xfrm>
            <a:off x="3858320" y="3059495"/>
            <a:ext cx="0" cy="327392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E22AA69-2E33-878F-79BF-D4F319C7C6AA}"/>
              </a:ext>
            </a:extLst>
          </p:cNvPr>
          <p:cNvCxnSpPr>
            <a:cxnSpLocks/>
          </p:cNvCxnSpPr>
          <p:nvPr/>
        </p:nvCxnSpPr>
        <p:spPr>
          <a:xfrm>
            <a:off x="8195876" y="3059495"/>
            <a:ext cx="0" cy="3273928"/>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1A3D03A8-600B-95F8-DB6C-8C891B1D9A65}"/>
              </a:ext>
            </a:extLst>
          </p:cNvPr>
          <p:cNvCxnSpPr>
            <a:cxnSpLocks/>
          </p:cNvCxnSpPr>
          <p:nvPr/>
        </p:nvCxnSpPr>
        <p:spPr>
          <a:xfrm>
            <a:off x="293917" y="2812314"/>
            <a:ext cx="11542483"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5083333"/>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F3DF-D037-577A-AB2D-84003E342992}"/>
              </a:ext>
            </a:extLst>
          </p:cNvPr>
          <p:cNvSpPr>
            <a:spLocks noGrp="1"/>
          </p:cNvSpPr>
          <p:nvPr>
            <p:ph type="title"/>
          </p:nvPr>
        </p:nvSpPr>
        <p:spPr>
          <a:xfrm>
            <a:off x="838200" y="2766218"/>
            <a:ext cx="10515600" cy="1325563"/>
          </a:xfrm>
        </p:spPr>
        <p:txBody>
          <a:bodyPr>
            <a:normAutofit/>
          </a:bodyPr>
          <a:lstStyle/>
          <a:p>
            <a:r>
              <a:rPr lang="en-US"/>
              <a:t>Marché</a:t>
            </a:r>
            <a:endParaRPr lang="en-CH"/>
          </a:p>
        </p:txBody>
      </p:sp>
    </p:spTree>
    <p:extLst>
      <p:ext uri="{BB962C8B-B14F-4D97-AF65-F5344CB8AC3E}">
        <p14:creationId xmlns:p14="http://schemas.microsoft.com/office/powerpoint/2010/main" val="40394943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normAutofit/>
          </a:bodyPr>
          <a:lstStyle/>
          <a:p>
            <a:r>
              <a:rPr lang="en-US" sz="4000" b="1">
                <a:solidFill>
                  <a:srgbClr val="58585A"/>
                </a:solidFill>
                <a:latin typeface="Roboto Condensed (Headings)"/>
              </a:rPr>
              <a:t>Structure de Coordination</a:t>
            </a:r>
          </a:p>
        </p:txBody>
      </p:sp>
      <p:sp>
        <p:nvSpPr>
          <p:cNvPr id="2" name="Content Placeholder 5">
            <a:extLst>
              <a:ext uri="{FF2B5EF4-FFF2-40B4-BE49-F238E27FC236}">
                <a16:creationId xmlns:a16="http://schemas.microsoft.com/office/drawing/2014/main" id="{62A16B50-F0F4-E5A4-215F-A859D73C796F}"/>
              </a:ext>
            </a:extLst>
          </p:cNvPr>
          <p:cNvSpPr txBox="1">
            <a:spLocks/>
          </p:cNvSpPr>
          <p:nvPr/>
        </p:nvSpPr>
        <p:spPr>
          <a:xfrm>
            <a:off x="1555446" y="1110287"/>
            <a:ext cx="9081106" cy="672380"/>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sysClr val="windowText" lastClr="000000">
                    <a:lumMod val="85000"/>
                    <a:lumOff val="15000"/>
                  </a:sysClr>
                </a:solidFill>
                <a:effectLst/>
                <a:uLnTx/>
                <a:uFillTx/>
                <a:latin typeface="Leelawadee" panose="020B0502040204020203" pitchFamily="34" charset="-34"/>
                <a:ea typeface="+mn-ea"/>
                <a:cs typeface="Leelawadee" panose="020B0502040204020203" pitchFamily="34" charset="-34"/>
              </a:rPr>
              <a:t>L’évaluation territoriale post-RRM est financée par </a:t>
            </a:r>
            <a:endParaRPr kumimoji="0" lang="en-US" sz="1600" b="0" i="0" u="none" strike="noStrike" kern="1200" cap="none" spc="0" normalizeH="0" baseline="0" noProof="0">
              <a:ln>
                <a:noFill/>
              </a:ln>
              <a:solidFill>
                <a:sysClr val="windowText" lastClr="000000">
                  <a:lumMod val="85000"/>
                  <a:lumOff val="15000"/>
                </a:sysClr>
              </a:solidFill>
              <a:effectLst/>
              <a:uLnTx/>
              <a:uFillTx/>
              <a:latin typeface="Leelawadee" panose="020B0502040204020203" pitchFamily="34" charset="-34"/>
              <a:ea typeface="+mn-ea"/>
              <a:cs typeface="Leelawadee" panose="020B0502040204020203" pitchFamily="34" charset="-34"/>
            </a:endParaRPr>
          </a:p>
        </p:txBody>
      </p:sp>
      <p:sp>
        <p:nvSpPr>
          <p:cNvPr id="9" name="Content Placeholder 5">
            <a:extLst>
              <a:ext uri="{FF2B5EF4-FFF2-40B4-BE49-F238E27FC236}">
                <a16:creationId xmlns:a16="http://schemas.microsoft.com/office/drawing/2014/main" id="{08AFF50B-AD46-9308-D92A-89066F669741}"/>
              </a:ext>
            </a:extLst>
          </p:cNvPr>
          <p:cNvSpPr txBox="1">
            <a:spLocks/>
          </p:cNvSpPr>
          <p:nvPr/>
        </p:nvSpPr>
        <p:spPr>
          <a:xfrm>
            <a:off x="1555446" y="3189554"/>
            <a:ext cx="2457450" cy="416157"/>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prstClr val="black">
                    <a:lumMod val="85000"/>
                    <a:lumOff val="15000"/>
                  </a:prstClr>
                </a:solidFill>
                <a:effectLst/>
                <a:uLnTx/>
                <a:uFillTx/>
                <a:latin typeface="Leelawadee" panose="020B0502040204020203" pitchFamily="34" charset="-34"/>
                <a:ea typeface="+mn-ea"/>
                <a:cs typeface="Leelawadee" panose="020B0502040204020203" pitchFamily="34" charset="-34"/>
              </a:rPr>
              <a:t>Réalisée par :</a:t>
            </a:r>
            <a:endParaRPr kumimoji="0" lang="en-US" sz="1600" b="0" i="0" u="none" strike="noStrike" kern="1200" cap="none" spc="0" normalizeH="0" baseline="0" noProof="0">
              <a:ln>
                <a:noFill/>
              </a:ln>
              <a:solidFill>
                <a:prstClr val="black">
                  <a:lumMod val="85000"/>
                  <a:lumOff val="15000"/>
                </a:prstClr>
              </a:solidFill>
              <a:effectLst/>
              <a:uLnTx/>
              <a:uFillTx/>
              <a:latin typeface="Leelawadee" panose="020B0502040204020203" pitchFamily="34" charset="-34"/>
              <a:ea typeface="+mn-ea"/>
              <a:cs typeface="Leelawadee" panose="020B0502040204020203" pitchFamily="34" charset="-34"/>
            </a:endParaRPr>
          </a:p>
        </p:txBody>
      </p:sp>
      <p:sp>
        <p:nvSpPr>
          <p:cNvPr id="10" name="Content Placeholder 5">
            <a:extLst>
              <a:ext uri="{FF2B5EF4-FFF2-40B4-BE49-F238E27FC236}">
                <a16:creationId xmlns:a16="http://schemas.microsoft.com/office/drawing/2014/main" id="{FC5F6157-BBEE-2BF2-A216-618BA157B73A}"/>
              </a:ext>
            </a:extLst>
          </p:cNvPr>
          <p:cNvSpPr txBox="1">
            <a:spLocks/>
          </p:cNvSpPr>
          <p:nvPr/>
        </p:nvSpPr>
        <p:spPr>
          <a:xfrm>
            <a:off x="7574803" y="3458091"/>
            <a:ext cx="3156066" cy="478889"/>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85000"/>
                    <a:lumOff val="15000"/>
                  </a:schemeClr>
                </a:solidFill>
                <a:latin typeface="Leelawadee" panose="020B0502040204020203" pitchFamily="34" charset="-34"/>
                <a:ea typeface="+mn-ea"/>
                <a:cs typeface="Leelawadee" panose="020B0502040204020203" pitchFamily="34" charset="-34"/>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fr-FR" sz="1600" b="0" i="0" u="none" strike="noStrike" kern="1200" cap="none" spc="0" normalizeH="0" baseline="0" noProof="0">
                <a:ln>
                  <a:noFill/>
                </a:ln>
                <a:solidFill>
                  <a:prstClr val="black">
                    <a:lumMod val="85000"/>
                    <a:lumOff val="15000"/>
                  </a:prstClr>
                </a:solidFill>
                <a:effectLst/>
                <a:uLnTx/>
                <a:uFillTx/>
                <a:latin typeface="Leelawadee" panose="020B0502040204020203" pitchFamily="34" charset="-34"/>
                <a:ea typeface="+mn-ea"/>
                <a:cs typeface="Leelawadee" panose="020B0502040204020203" pitchFamily="34" charset="-34"/>
              </a:rPr>
              <a:t>Avec le soutien de  :</a:t>
            </a:r>
            <a:endParaRPr kumimoji="0" lang="en-US" sz="1600" b="0" i="0" u="none" strike="noStrike" kern="1200" cap="none" spc="0" normalizeH="0" baseline="0" noProof="0">
              <a:ln>
                <a:noFill/>
              </a:ln>
              <a:solidFill>
                <a:prstClr val="black">
                  <a:lumMod val="85000"/>
                  <a:lumOff val="15000"/>
                </a:prstClr>
              </a:solidFill>
              <a:effectLst/>
              <a:uLnTx/>
              <a:uFillTx/>
              <a:latin typeface="Leelawadee" panose="020B0502040204020203" pitchFamily="34" charset="-34"/>
              <a:ea typeface="+mn-ea"/>
              <a:cs typeface="Leelawadee" panose="020B0502040204020203" pitchFamily="34" charset="-34"/>
            </a:endParaRPr>
          </a:p>
        </p:txBody>
      </p:sp>
      <p:pic>
        <p:nvPicPr>
          <p:cNvPr id="8" name="Picture 7" descr="A picture containing text, font, graphics, screenshot&#10;&#10;Description automatically generated">
            <a:extLst>
              <a:ext uri="{FF2B5EF4-FFF2-40B4-BE49-F238E27FC236}">
                <a16:creationId xmlns:a16="http://schemas.microsoft.com/office/drawing/2014/main" id="{A6585DE6-9548-9B72-19CE-5AD56E599C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3721" y="3711107"/>
            <a:ext cx="3533477" cy="777062"/>
          </a:xfrm>
          <a:prstGeom prst="rect">
            <a:avLst/>
          </a:prstGeom>
        </p:spPr>
      </p:pic>
      <p:pic>
        <p:nvPicPr>
          <p:cNvPr id="15" name="Picture 14" descr="A picture containing text, font, graphics, logo&#10;&#10;Description automatically generated">
            <a:extLst>
              <a:ext uri="{FF2B5EF4-FFF2-40B4-BE49-F238E27FC236}">
                <a16:creationId xmlns:a16="http://schemas.microsoft.com/office/drawing/2014/main" id="{FDB55947-2B10-423F-CCD7-4FDEF1547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3721" y="4586471"/>
            <a:ext cx="3533477" cy="777062"/>
          </a:xfrm>
          <a:prstGeom prst="rect">
            <a:avLst/>
          </a:prstGeom>
        </p:spPr>
      </p:pic>
      <p:pic>
        <p:nvPicPr>
          <p:cNvPr id="4098" name="Picture 2">
            <a:extLst>
              <a:ext uri="{FF2B5EF4-FFF2-40B4-BE49-F238E27FC236}">
                <a16:creationId xmlns:a16="http://schemas.microsoft.com/office/drawing/2014/main" id="{FBD59D1E-F5B4-B6B3-D243-4FCED0F3DC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2199" y="1812287"/>
            <a:ext cx="3307600" cy="119885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Logo&#10;&#10;Description automatically generated">
            <a:extLst>
              <a:ext uri="{FF2B5EF4-FFF2-40B4-BE49-F238E27FC236}">
                <a16:creationId xmlns:a16="http://schemas.microsoft.com/office/drawing/2014/main" id="{24CD163D-4B3F-13DE-73B4-8D51C46DAF1A}"/>
              </a:ext>
            </a:extLst>
          </p:cNvPr>
          <p:cNvPicPr>
            <a:picLocks noChangeAspect="1"/>
          </p:cNvPicPr>
          <p:nvPr/>
        </p:nvPicPr>
        <p:blipFill>
          <a:blip r:embed="rId5"/>
          <a:stretch>
            <a:fillRect/>
          </a:stretch>
        </p:blipFill>
        <p:spPr>
          <a:xfrm>
            <a:off x="7577471" y="3935509"/>
            <a:ext cx="3310269" cy="1272980"/>
          </a:xfrm>
          <a:prstGeom prst="rect">
            <a:avLst/>
          </a:prstGeom>
        </p:spPr>
      </p:pic>
    </p:spTree>
    <p:extLst>
      <p:ext uri="{BB962C8B-B14F-4D97-AF65-F5344CB8AC3E}">
        <p14:creationId xmlns:p14="http://schemas.microsoft.com/office/powerpoint/2010/main" val="34035378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81597" y="146554"/>
            <a:ext cx="9024416" cy="77435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Couverture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géographique</a:t>
            </a:r>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 –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Marchés</a:t>
            </a:r>
            <a:endParaRPr lang="en-CH" b="1">
              <a:solidFill>
                <a:srgbClr val="EE5859"/>
              </a:solidFill>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4161543" y="1471731"/>
            <a:ext cx="3868912" cy="7099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endParaRPr lang="en-GB" sz="28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7" name="Subtitle 5">
            <a:extLst>
              <a:ext uri="{FF2B5EF4-FFF2-40B4-BE49-F238E27FC236}">
                <a16:creationId xmlns:a16="http://schemas.microsoft.com/office/drawing/2014/main" id="{D8D9129D-4DFC-8C24-171D-0701D4D01FA7}"/>
              </a:ext>
            </a:extLst>
          </p:cNvPr>
          <p:cNvSpPr txBox="1">
            <a:spLocks/>
          </p:cNvSpPr>
          <p:nvPr/>
        </p:nvSpPr>
        <p:spPr>
          <a:xfrm>
            <a:off x="581597" y="1248309"/>
            <a:ext cx="4809009" cy="503928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Clr>
                <a:srgbClr val="58585A"/>
              </a:buClr>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a:p>
            <a:pPr marL="285750" indent="-285750" algn="l">
              <a:lnSpc>
                <a:spcPct val="100000"/>
              </a:lnSpc>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p:txBody>
      </p:sp>
      <p:pic>
        <p:nvPicPr>
          <p:cNvPr id="6" name="Picture 5">
            <a:extLst>
              <a:ext uri="{FF2B5EF4-FFF2-40B4-BE49-F238E27FC236}">
                <a16:creationId xmlns:a16="http://schemas.microsoft.com/office/drawing/2014/main" id="{54FB15C7-D324-969D-4C61-1BD7C1238206}"/>
              </a:ext>
            </a:extLst>
          </p:cNvPr>
          <p:cNvPicPr>
            <a:picLocks noChangeAspect="1"/>
          </p:cNvPicPr>
          <p:nvPr/>
        </p:nvPicPr>
        <p:blipFill>
          <a:blip r:embed="rId2"/>
          <a:stretch>
            <a:fillRect/>
          </a:stretch>
        </p:blipFill>
        <p:spPr>
          <a:xfrm>
            <a:off x="2412017" y="893784"/>
            <a:ext cx="7367964" cy="5393805"/>
          </a:xfrm>
          <a:prstGeom prst="rect">
            <a:avLst/>
          </a:prstGeom>
        </p:spPr>
      </p:pic>
      <p:pic>
        <p:nvPicPr>
          <p:cNvPr id="9" name="Picture 8">
            <a:extLst>
              <a:ext uri="{FF2B5EF4-FFF2-40B4-BE49-F238E27FC236}">
                <a16:creationId xmlns:a16="http://schemas.microsoft.com/office/drawing/2014/main" id="{E7BF5B21-D61A-7356-7A47-F7C7D1F86351}"/>
              </a:ext>
            </a:extLst>
          </p:cNvPr>
          <p:cNvPicPr>
            <a:picLocks noChangeAspect="1"/>
          </p:cNvPicPr>
          <p:nvPr/>
        </p:nvPicPr>
        <p:blipFill>
          <a:blip r:embed="rId3"/>
          <a:stretch>
            <a:fillRect/>
          </a:stretch>
        </p:blipFill>
        <p:spPr>
          <a:xfrm>
            <a:off x="3752216" y="6287589"/>
            <a:ext cx="4687565" cy="421719"/>
          </a:xfrm>
          <a:prstGeom prst="rect">
            <a:avLst/>
          </a:prstGeom>
        </p:spPr>
      </p:pic>
    </p:spTree>
    <p:extLst>
      <p:ext uri="{BB962C8B-B14F-4D97-AF65-F5344CB8AC3E}">
        <p14:creationId xmlns:p14="http://schemas.microsoft.com/office/powerpoint/2010/main" val="2919381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Marché (1)</a:t>
            </a:r>
            <a:endParaRPr lang="en-CH" b="1">
              <a:solidFill>
                <a:srgbClr val="EE5859"/>
              </a:solidFill>
            </a:endParaRPr>
          </a:p>
        </p:txBody>
      </p:sp>
      <p:graphicFrame>
        <p:nvGraphicFramePr>
          <p:cNvPr id="3" name="Table 4">
            <a:extLst>
              <a:ext uri="{FF2B5EF4-FFF2-40B4-BE49-F238E27FC236}">
                <a16:creationId xmlns:a16="http://schemas.microsoft.com/office/drawing/2014/main" id="{69170671-8CB4-B5E6-7491-623E0CAB0688}"/>
              </a:ext>
            </a:extLst>
          </p:cNvPr>
          <p:cNvGraphicFramePr>
            <a:graphicFrameLocks noGrp="1"/>
          </p:cNvGraphicFramePr>
          <p:nvPr>
            <p:extLst>
              <p:ext uri="{D42A27DB-BD31-4B8C-83A1-F6EECF244321}">
                <p14:modId xmlns:p14="http://schemas.microsoft.com/office/powerpoint/2010/main" val="1570592564"/>
              </p:ext>
            </p:extLst>
          </p:nvPr>
        </p:nvGraphicFramePr>
        <p:xfrm>
          <a:off x="470262" y="2496364"/>
          <a:ext cx="11407311" cy="3769627"/>
        </p:xfrm>
        <a:graphic>
          <a:graphicData uri="http://schemas.openxmlformats.org/drawingml/2006/table">
            <a:tbl>
              <a:tblPr firstRow="1" bandRow="1">
                <a:tableStyleId>{5C22544A-7EE6-4342-B048-85BDC9FD1C3A}</a:tableStyleId>
              </a:tblPr>
              <a:tblGrid>
                <a:gridCol w="1195439">
                  <a:extLst>
                    <a:ext uri="{9D8B030D-6E8A-4147-A177-3AD203B41FA5}">
                      <a16:colId xmlns:a16="http://schemas.microsoft.com/office/drawing/2014/main" val="1262923207"/>
                    </a:ext>
                  </a:extLst>
                </a:gridCol>
                <a:gridCol w="1195439">
                  <a:extLst>
                    <a:ext uri="{9D8B030D-6E8A-4147-A177-3AD203B41FA5}">
                      <a16:colId xmlns:a16="http://schemas.microsoft.com/office/drawing/2014/main" val="1206114575"/>
                    </a:ext>
                  </a:extLst>
                </a:gridCol>
                <a:gridCol w="1195439">
                  <a:extLst>
                    <a:ext uri="{9D8B030D-6E8A-4147-A177-3AD203B41FA5}">
                      <a16:colId xmlns:a16="http://schemas.microsoft.com/office/drawing/2014/main" val="3550615249"/>
                    </a:ext>
                  </a:extLst>
                </a:gridCol>
                <a:gridCol w="1195439">
                  <a:extLst>
                    <a:ext uri="{9D8B030D-6E8A-4147-A177-3AD203B41FA5}">
                      <a16:colId xmlns:a16="http://schemas.microsoft.com/office/drawing/2014/main" val="2740109693"/>
                    </a:ext>
                  </a:extLst>
                </a:gridCol>
                <a:gridCol w="1195439">
                  <a:extLst>
                    <a:ext uri="{9D8B030D-6E8A-4147-A177-3AD203B41FA5}">
                      <a16:colId xmlns:a16="http://schemas.microsoft.com/office/drawing/2014/main" val="1596209533"/>
                    </a:ext>
                  </a:extLst>
                </a:gridCol>
                <a:gridCol w="1327218">
                  <a:extLst>
                    <a:ext uri="{9D8B030D-6E8A-4147-A177-3AD203B41FA5}">
                      <a16:colId xmlns:a16="http://schemas.microsoft.com/office/drawing/2014/main" val="718441082"/>
                    </a:ext>
                  </a:extLst>
                </a:gridCol>
                <a:gridCol w="725858">
                  <a:extLst>
                    <a:ext uri="{9D8B030D-6E8A-4147-A177-3AD203B41FA5}">
                      <a16:colId xmlns:a16="http://schemas.microsoft.com/office/drawing/2014/main" val="2784925438"/>
                    </a:ext>
                  </a:extLst>
                </a:gridCol>
                <a:gridCol w="1236134">
                  <a:extLst>
                    <a:ext uri="{9D8B030D-6E8A-4147-A177-3AD203B41FA5}">
                      <a16:colId xmlns:a16="http://schemas.microsoft.com/office/drawing/2014/main" val="3812825233"/>
                    </a:ext>
                  </a:extLst>
                </a:gridCol>
                <a:gridCol w="2140906">
                  <a:extLst>
                    <a:ext uri="{9D8B030D-6E8A-4147-A177-3AD203B41FA5}">
                      <a16:colId xmlns:a16="http://schemas.microsoft.com/office/drawing/2014/main" val="3340385389"/>
                    </a:ext>
                  </a:extLst>
                </a:gridCol>
              </a:tblGrid>
              <a:tr h="740044">
                <a:tc>
                  <a:txBody>
                    <a:bodyPr/>
                    <a:lstStyle/>
                    <a:p>
                      <a:pPr algn="ctr"/>
                      <a:endParaRPr lang="en-US" sz="1200"/>
                    </a:p>
                    <a:p>
                      <a:pPr algn="ctr"/>
                      <a:r>
                        <a:rPr lang="en-US" sz="1200"/>
                        <a:t>Marché</a:t>
                      </a:r>
                      <a:endParaRPr lang="en-CH" sz="12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200"/>
                    </a:p>
                    <a:p>
                      <a:pPr algn="ctr"/>
                      <a:r>
                        <a:rPr lang="en-US" sz="1200" err="1"/>
                        <a:t>Accessibilité</a:t>
                      </a:r>
                      <a:endParaRPr lang="en-CH" sz="12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endParaRPr lang="en-US" sz="1200"/>
                    </a:p>
                    <a:p>
                      <a:pPr algn="ctr"/>
                      <a:r>
                        <a:rPr lang="en-US" sz="1200" err="1"/>
                        <a:t>Disponibilité</a:t>
                      </a:r>
                      <a:endParaRPr lang="en-CH" sz="1200"/>
                    </a:p>
                  </a:txBody>
                  <a:tcPr>
                    <a:lnT w="12700" cap="flat" cmpd="sng" algn="ctr">
                      <a:solidFill>
                        <a:schemeClr val="tx1"/>
                      </a:solidFill>
                      <a:prstDash val="solid"/>
                      <a:round/>
                      <a:headEnd type="none" w="med" len="med"/>
                      <a:tailEnd type="none" w="med" len="med"/>
                    </a:lnT>
                  </a:tcPr>
                </a:tc>
                <a:tc>
                  <a:txBody>
                    <a:bodyPr/>
                    <a:lstStyle/>
                    <a:p>
                      <a:pPr algn="ctr"/>
                      <a:endParaRPr lang="en-US" sz="1200"/>
                    </a:p>
                    <a:p>
                      <a:pPr algn="ctr"/>
                      <a:r>
                        <a:rPr lang="en-US" sz="1200" err="1"/>
                        <a:t>Abordabilité</a:t>
                      </a:r>
                      <a:endParaRPr lang="en-CH" sz="1200"/>
                    </a:p>
                  </a:txBody>
                  <a:tcPr>
                    <a:lnT w="12700" cap="flat" cmpd="sng" algn="ctr">
                      <a:solidFill>
                        <a:schemeClr val="tx1"/>
                      </a:solidFill>
                      <a:prstDash val="solid"/>
                      <a:round/>
                      <a:headEnd type="none" w="med" len="med"/>
                      <a:tailEnd type="none" w="med" len="med"/>
                    </a:lnT>
                  </a:tcPr>
                </a:tc>
                <a:tc>
                  <a:txBody>
                    <a:bodyPr/>
                    <a:lstStyle/>
                    <a:p>
                      <a:pPr algn="ctr"/>
                      <a:endParaRPr lang="en-US" sz="1200"/>
                    </a:p>
                    <a:p>
                      <a:pPr algn="ctr"/>
                      <a:r>
                        <a:rPr lang="en-US" sz="1200" err="1"/>
                        <a:t>Résilience</a:t>
                      </a:r>
                      <a:endParaRPr lang="en-CH" sz="1200"/>
                    </a:p>
                  </a:txBody>
                  <a:tcPr>
                    <a:lnT w="12700" cap="flat" cmpd="sng" algn="ctr">
                      <a:solidFill>
                        <a:schemeClr val="tx1"/>
                      </a:solidFill>
                      <a:prstDash val="solid"/>
                      <a:round/>
                      <a:headEnd type="none" w="med" len="med"/>
                      <a:tailEnd type="none" w="med" len="med"/>
                    </a:lnT>
                  </a:tcPr>
                </a:tc>
                <a:tc>
                  <a:txBody>
                    <a:bodyPr/>
                    <a:lstStyle/>
                    <a:p>
                      <a:pPr algn="ctr"/>
                      <a:endParaRPr lang="en-US" sz="1200"/>
                    </a:p>
                    <a:p>
                      <a:pPr algn="ctr"/>
                      <a:r>
                        <a:rPr lang="en-US" sz="1200" err="1"/>
                        <a:t>Infrastrcuture</a:t>
                      </a:r>
                      <a:endParaRPr lang="en-CH" sz="1200"/>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a:endParaRPr lang="en-US" sz="1400" b="1">
                        <a:solidFill>
                          <a:schemeClr val="tx1"/>
                        </a:solidFill>
                      </a:endParaRPr>
                    </a:p>
                    <a:p>
                      <a:pPr algn="ctr"/>
                      <a:r>
                        <a:rPr lang="en-US" sz="1400" b="1">
                          <a:solidFill>
                            <a:schemeClr val="tx1"/>
                          </a:solidFill>
                        </a:rPr>
                        <a:t>MFS</a:t>
                      </a:r>
                      <a:endParaRPr lang="en-CH" sz="1400" b="1">
                        <a:solidFill>
                          <a:schemeClr val="tx1"/>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accent4">
                        <a:lumMod val="90000"/>
                      </a:schemeClr>
                    </a:solidFill>
                  </a:tcPr>
                </a:tc>
                <a:tc>
                  <a:txBody>
                    <a:bodyPr/>
                    <a:lstStyle/>
                    <a:p>
                      <a:pPr algn="ctr"/>
                      <a:endParaRPr lang="en-US" sz="1400">
                        <a:solidFill>
                          <a:schemeClr val="tx1"/>
                        </a:solidFill>
                      </a:endParaRPr>
                    </a:p>
                    <a:p>
                      <a:pPr algn="ctr"/>
                      <a:r>
                        <a:rPr lang="en-US" sz="1400" err="1">
                          <a:solidFill>
                            <a:schemeClr val="tx1"/>
                          </a:solidFill>
                        </a:rPr>
                        <a:t>Fonctionnalité</a:t>
                      </a:r>
                      <a:endParaRPr lang="en-CH" sz="1400">
                        <a:solidFill>
                          <a:schemeClr val="tx1"/>
                        </a:solidFill>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4">
                        <a:lumMod val="90000"/>
                      </a:schemeClr>
                    </a:solidFill>
                  </a:tcPr>
                </a:tc>
                <a:tc>
                  <a:txBody>
                    <a:bodyPr/>
                    <a:lstStyle/>
                    <a:p>
                      <a:pPr algn="ctr"/>
                      <a:endParaRPr lang="en-US" sz="1200">
                        <a:solidFill>
                          <a:schemeClr val="tx1"/>
                        </a:solidFill>
                      </a:endParaRPr>
                    </a:p>
                    <a:p>
                      <a:pPr algn="ctr"/>
                      <a:r>
                        <a:rPr lang="en-US" sz="1400" err="1">
                          <a:solidFill>
                            <a:schemeClr val="tx1"/>
                          </a:solidFill>
                        </a:rPr>
                        <a:t>Produits</a:t>
                      </a:r>
                      <a:r>
                        <a:rPr lang="en-US" sz="1400">
                          <a:solidFill>
                            <a:schemeClr val="tx1"/>
                          </a:solidFill>
                        </a:rPr>
                        <a:t> </a:t>
                      </a:r>
                      <a:r>
                        <a:rPr lang="en-US" sz="1400" err="1">
                          <a:solidFill>
                            <a:schemeClr val="tx1"/>
                          </a:solidFill>
                        </a:rPr>
                        <a:t>disponibles</a:t>
                      </a:r>
                      <a:endParaRPr lang="en-CH" sz="140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DDDDDE"/>
                    </a:solidFill>
                  </a:tcPr>
                </a:tc>
                <a:extLst>
                  <a:ext uri="{0D108BD9-81ED-4DB2-BD59-A6C34878D82A}">
                    <a16:rowId xmlns:a16="http://schemas.microsoft.com/office/drawing/2014/main" val="2805974947"/>
                  </a:ext>
                </a:extLst>
              </a:tr>
              <a:tr h="962366">
                <a:tc>
                  <a:txBody>
                    <a:bodyPr/>
                    <a:lstStyle/>
                    <a:p>
                      <a:pPr algn="ctr" fontAlgn="b"/>
                      <a:r>
                        <a:rPr lang="fr-CH" sz="1400" b="0" i="0" u="none" strike="noStrike">
                          <a:solidFill>
                            <a:srgbClr val="000000"/>
                          </a:solidFill>
                          <a:effectLst/>
                          <a:latin typeface="+mn-lt"/>
                        </a:rPr>
                        <a:t>Marché Château</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CH" sz="1400" b="0" i="0" u="none" strike="noStrike">
                          <a:solidFill>
                            <a:srgbClr val="000000"/>
                          </a:solidFill>
                          <a:effectLst/>
                          <a:latin typeface="+mn-lt"/>
                        </a:rPr>
                        <a:t>100%</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r>
                        <a:rPr lang="en-CH" sz="1400" b="0" i="0" u="none" strike="noStrike">
                          <a:solidFill>
                            <a:srgbClr val="000000"/>
                          </a:solidFill>
                          <a:effectLst/>
                          <a:latin typeface="+mn-lt"/>
                        </a:rPr>
                        <a:t>88%</a:t>
                      </a:r>
                    </a:p>
                  </a:txBody>
                  <a:tcPr marL="6350" marR="6350" marT="6350" marB="0" anchor="b"/>
                </a:tc>
                <a:tc>
                  <a:txBody>
                    <a:bodyPr/>
                    <a:lstStyle/>
                    <a:p>
                      <a:pPr algn="ctr" fontAlgn="b"/>
                      <a:r>
                        <a:rPr lang="en-CH" sz="1400" b="0" i="0" u="none" strike="noStrike">
                          <a:solidFill>
                            <a:srgbClr val="000000"/>
                          </a:solidFill>
                          <a:effectLst/>
                          <a:latin typeface="+mn-lt"/>
                        </a:rPr>
                        <a:t>40%</a:t>
                      </a:r>
                    </a:p>
                  </a:txBody>
                  <a:tcPr marL="6350" marR="6350" marT="6350" marB="0" anchor="b"/>
                </a:tc>
                <a:tc>
                  <a:txBody>
                    <a:bodyPr/>
                    <a:lstStyle/>
                    <a:p>
                      <a:pPr algn="ctr" fontAlgn="b"/>
                      <a:r>
                        <a:rPr lang="en-CH" sz="1400" b="0" i="0" u="none" strike="noStrike">
                          <a:solidFill>
                            <a:srgbClr val="000000"/>
                          </a:solidFill>
                          <a:effectLst/>
                          <a:latin typeface="+mn-lt"/>
                        </a:rPr>
                        <a:t>85%</a:t>
                      </a:r>
                    </a:p>
                  </a:txBody>
                  <a:tcPr marL="6350" marR="6350" marT="6350" marB="0" anchor="b"/>
                </a:tc>
                <a:tc>
                  <a:txBody>
                    <a:bodyPr/>
                    <a:lstStyle/>
                    <a:p>
                      <a:pPr algn="ctr" fontAlgn="b"/>
                      <a:r>
                        <a:rPr lang="en-CH" sz="1400" b="0" i="0" u="none" strike="noStrike">
                          <a:solidFill>
                            <a:srgbClr val="000000"/>
                          </a:solidFill>
                          <a:effectLst/>
                          <a:latin typeface="+mn-lt"/>
                        </a:rPr>
                        <a:t>70%</a:t>
                      </a: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CH" sz="1400" b="0" i="0" u="none" strike="noStrike">
                          <a:solidFill>
                            <a:srgbClr val="000000"/>
                          </a:solidFill>
                          <a:effectLst/>
                          <a:latin typeface="+mn-lt"/>
                        </a:rPr>
                        <a:t>81</a:t>
                      </a:r>
                    </a:p>
                  </a:txBody>
                  <a:tcPr marL="6350" marR="6350" marT="6350" marB="0" anchor="b">
                    <a:lnL w="12700" cap="flat" cmpd="sng" algn="ctr">
                      <a:solidFill>
                        <a:schemeClr val="tx1"/>
                      </a:solidFill>
                      <a:prstDash val="solid"/>
                      <a:round/>
                      <a:headEnd type="none" w="med" len="med"/>
                      <a:tailEnd type="none" w="med" len="med"/>
                    </a:lnL>
                    <a:solidFill>
                      <a:schemeClr val="accent4">
                        <a:lumMod val="90000"/>
                      </a:schemeClr>
                    </a:solidFill>
                  </a:tcPr>
                </a:tc>
                <a:tc>
                  <a:txBody>
                    <a:bodyPr/>
                    <a:lstStyle/>
                    <a:p>
                      <a:pPr algn="ctr" fontAlgn="b"/>
                      <a:r>
                        <a:rPr lang="fr-CH" sz="1400" b="0" i="0" u="none" strike="noStrike">
                          <a:solidFill>
                            <a:srgbClr val="000000"/>
                          </a:solidFill>
                          <a:effectLst/>
                          <a:latin typeface="+mn-lt"/>
                        </a:rPr>
                        <a:t>Fonctionnalité limitée</a:t>
                      </a:r>
                    </a:p>
                  </a:txBody>
                  <a:tcPr marL="6350" marR="6350" marT="6350" marB="0" anchor="b">
                    <a:lnR w="12700" cap="flat" cmpd="sng" algn="ctr">
                      <a:solidFill>
                        <a:schemeClr val="tx1"/>
                      </a:solidFill>
                      <a:prstDash val="solid"/>
                      <a:round/>
                      <a:headEnd type="none" w="med" len="med"/>
                      <a:tailEnd type="none" w="med" len="med"/>
                    </a:lnR>
                    <a:solidFill>
                      <a:schemeClr val="accent4">
                        <a:lumMod val="90000"/>
                      </a:schemeClr>
                    </a:solidFill>
                  </a:tcPr>
                </a:tc>
                <a:tc>
                  <a:txBody>
                    <a:bodyPr/>
                    <a:lstStyle/>
                    <a:p>
                      <a:pPr marL="0" algn="ctr" defTabSz="914400" rtl="0" eaLnBrk="1" fontAlgn="b" latinLnBrk="0" hangingPunct="1"/>
                      <a:r>
                        <a:rPr lang="fr-FR" sz="1400" b="0" i="0" u="none" strike="noStrike" kern="1200">
                          <a:solidFill>
                            <a:srgbClr val="000000"/>
                          </a:solidFill>
                          <a:effectLst/>
                          <a:latin typeface="+mn-lt"/>
                          <a:ea typeface="+mn-ea"/>
                          <a:cs typeface="+mn-cs"/>
                        </a:rPr>
                        <a:t>Alimentaires, bétails, NFI, Matériaux de construction, Matériel scolaire et produits d’hygiene</a:t>
                      </a:r>
                      <a:endParaRPr lang="fr-CH" sz="1400" b="0" i="0" u="none" strike="noStrike" kern="1200">
                        <a:solidFill>
                          <a:srgbClr val="000000"/>
                        </a:solidFill>
                        <a:effectLst/>
                        <a:latin typeface="+mn-lt"/>
                        <a:ea typeface="+mn-ea"/>
                        <a:cs typeface="+mn-c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DDDDE"/>
                    </a:solidFill>
                  </a:tcPr>
                </a:tc>
                <a:extLst>
                  <a:ext uri="{0D108BD9-81ED-4DB2-BD59-A6C34878D82A}">
                    <a16:rowId xmlns:a16="http://schemas.microsoft.com/office/drawing/2014/main" val="3944129164"/>
                  </a:ext>
                </a:extLst>
              </a:tr>
              <a:tr h="994067">
                <a:tc>
                  <a:txBody>
                    <a:bodyPr/>
                    <a:lstStyle/>
                    <a:p>
                      <a:pPr algn="ctr" fontAlgn="b"/>
                      <a:r>
                        <a:rPr lang="fr-CH" sz="1400" b="0" i="0" u="none" strike="noStrike">
                          <a:solidFill>
                            <a:srgbClr val="000000"/>
                          </a:solidFill>
                          <a:effectLst/>
                          <a:latin typeface="+mn-lt"/>
                        </a:rPr>
                        <a:t>Grand Marché Sosso Koira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CH" sz="1400" b="0" i="0" u="none" strike="noStrike">
                          <a:solidFill>
                            <a:srgbClr val="000000"/>
                          </a:solidFill>
                          <a:effectLst/>
                          <a:latin typeface="+mn-lt"/>
                        </a:rPr>
                        <a:t>81%</a:t>
                      </a:r>
                    </a:p>
                  </a:txBody>
                  <a:tcPr marL="6350" marR="6350" marT="6350" marB="0" anchor="b">
                    <a:lnL w="12700" cap="flat" cmpd="sng" algn="ctr">
                      <a:solidFill>
                        <a:schemeClr val="tx1"/>
                      </a:solidFill>
                      <a:prstDash val="solid"/>
                      <a:round/>
                      <a:headEnd type="none" w="med" len="med"/>
                      <a:tailEnd type="none" w="med" len="med"/>
                    </a:lnL>
                  </a:tcPr>
                </a:tc>
                <a:tc>
                  <a:txBody>
                    <a:bodyPr/>
                    <a:lstStyle/>
                    <a:p>
                      <a:pPr algn="ctr" fontAlgn="b"/>
                      <a:r>
                        <a:rPr lang="en-CH" sz="1400" b="0" i="0" u="none" strike="noStrike">
                          <a:solidFill>
                            <a:srgbClr val="000000"/>
                          </a:solidFill>
                          <a:effectLst/>
                          <a:latin typeface="+mn-lt"/>
                        </a:rPr>
                        <a:t>33%</a:t>
                      </a:r>
                    </a:p>
                  </a:txBody>
                  <a:tcPr marL="6350" marR="6350" marT="6350" marB="0" anchor="b"/>
                </a:tc>
                <a:tc>
                  <a:txBody>
                    <a:bodyPr/>
                    <a:lstStyle/>
                    <a:p>
                      <a:pPr algn="ctr" fontAlgn="b"/>
                      <a:r>
                        <a:rPr lang="en-CH" sz="1400" b="0" i="0" u="none" strike="noStrike">
                          <a:solidFill>
                            <a:srgbClr val="000000"/>
                          </a:solidFill>
                          <a:effectLst/>
                          <a:latin typeface="+mn-lt"/>
                        </a:rPr>
                        <a:t>0%</a:t>
                      </a:r>
                    </a:p>
                  </a:txBody>
                  <a:tcPr marL="6350" marR="6350" marT="6350" marB="0" anchor="b"/>
                </a:tc>
                <a:tc>
                  <a:txBody>
                    <a:bodyPr/>
                    <a:lstStyle/>
                    <a:p>
                      <a:pPr algn="ctr" fontAlgn="b"/>
                      <a:r>
                        <a:rPr lang="en-CH" sz="1400" b="0" i="0" u="none" strike="noStrike">
                          <a:solidFill>
                            <a:srgbClr val="000000"/>
                          </a:solidFill>
                          <a:effectLst/>
                          <a:latin typeface="+mn-lt"/>
                        </a:rPr>
                        <a:t>75%</a:t>
                      </a:r>
                    </a:p>
                  </a:txBody>
                  <a:tcPr marL="6350" marR="6350" marT="6350" marB="0" anchor="b"/>
                </a:tc>
                <a:tc>
                  <a:txBody>
                    <a:bodyPr/>
                    <a:lstStyle/>
                    <a:p>
                      <a:pPr algn="ctr" fontAlgn="b"/>
                      <a:r>
                        <a:rPr lang="en-CH" sz="1400" b="0" i="0" u="none" strike="noStrike">
                          <a:solidFill>
                            <a:srgbClr val="000000"/>
                          </a:solidFill>
                          <a:effectLst/>
                          <a:latin typeface="+mn-lt"/>
                        </a:rPr>
                        <a:t>70%</a:t>
                      </a:r>
                    </a:p>
                  </a:txBody>
                  <a:tcPr marL="6350" marR="6350" marT="6350" marB="0" anchor="b">
                    <a:lnR w="12700" cap="flat" cmpd="sng" algn="ctr">
                      <a:solidFill>
                        <a:schemeClr val="tx1"/>
                      </a:solidFill>
                      <a:prstDash val="solid"/>
                      <a:round/>
                      <a:headEnd type="none" w="med" len="med"/>
                      <a:tailEnd type="none" w="med" len="med"/>
                    </a:lnR>
                  </a:tcPr>
                </a:tc>
                <a:tc>
                  <a:txBody>
                    <a:bodyPr/>
                    <a:lstStyle/>
                    <a:p>
                      <a:pPr algn="ctr" fontAlgn="b"/>
                      <a:r>
                        <a:rPr lang="en-CH" sz="1400" b="0" i="0" u="none" strike="noStrike">
                          <a:solidFill>
                            <a:srgbClr val="000000"/>
                          </a:solidFill>
                          <a:effectLst/>
                          <a:latin typeface="+mn-lt"/>
                        </a:rPr>
                        <a:t>52</a:t>
                      </a:r>
                    </a:p>
                  </a:txBody>
                  <a:tcPr marL="6350" marR="6350" marT="6350" marB="0" anchor="b">
                    <a:lnL w="12700" cap="flat" cmpd="sng" algn="ctr">
                      <a:solidFill>
                        <a:schemeClr val="tx1"/>
                      </a:solidFill>
                      <a:prstDash val="solid"/>
                      <a:round/>
                      <a:headEnd type="none" w="med" len="med"/>
                      <a:tailEnd type="none" w="med" len="med"/>
                    </a:lnL>
                    <a:solidFill>
                      <a:schemeClr val="accent4">
                        <a:lumMod val="90000"/>
                      </a:schemeClr>
                    </a:solidFill>
                  </a:tcPr>
                </a:tc>
                <a:tc>
                  <a:txBody>
                    <a:bodyPr/>
                    <a:lstStyle/>
                    <a:p>
                      <a:pPr algn="ctr" fontAlgn="b"/>
                      <a:r>
                        <a:rPr lang="fr-CH" sz="1400" b="0" i="0" u="none" strike="noStrike">
                          <a:solidFill>
                            <a:srgbClr val="000000"/>
                          </a:solidFill>
                          <a:effectLst/>
                          <a:latin typeface="+mn-lt"/>
                        </a:rPr>
                        <a:t>Fonctionnalité pauvre</a:t>
                      </a:r>
                    </a:p>
                  </a:txBody>
                  <a:tcPr marL="6350" marR="6350" marT="6350" marB="0" anchor="b">
                    <a:lnR w="12700" cap="flat" cmpd="sng" algn="ctr">
                      <a:solidFill>
                        <a:schemeClr val="tx1"/>
                      </a:solidFill>
                      <a:prstDash val="solid"/>
                      <a:round/>
                      <a:headEnd type="none" w="med" len="med"/>
                      <a:tailEnd type="none" w="med" len="med"/>
                    </a:lnR>
                    <a:solidFill>
                      <a:schemeClr val="accent4">
                        <a:lumMod val="90000"/>
                      </a:schemeClr>
                    </a:solidFill>
                  </a:tcPr>
                </a:tc>
                <a:tc>
                  <a:txBody>
                    <a:bodyPr/>
                    <a:lstStyle/>
                    <a:p>
                      <a:pPr marL="0" algn="ctr" defTabSz="914400" rtl="0" eaLnBrk="1" fontAlgn="b" latinLnBrk="0" hangingPunct="1"/>
                      <a:r>
                        <a:rPr lang="fr-FR" sz="1400" b="0" i="0" u="none" strike="noStrike" kern="1200">
                          <a:solidFill>
                            <a:srgbClr val="000000"/>
                          </a:solidFill>
                          <a:effectLst/>
                          <a:latin typeface="+mn-lt"/>
                          <a:ea typeface="+mn-ea"/>
                          <a:cs typeface="+mn-cs"/>
                        </a:rPr>
                        <a:t>Alimentaires, Médicaments, NFI, Matériaux de construction, Matériel scolaire et produits d’hygiene</a:t>
                      </a:r>
                      <a:endParaRPr lang="fr-CH" sz="1400" b="0" i="0" u="none" strike="noStrike" kern="1200">
                        <a:solidFill>
                          <a:srgbClr val="000000"/>
                        </a:solidFill>
                        <a:effectLst/>
                        <a:latin typeface="+mn-lt"/>
                        <a:ea typeface="+mn-ea"/>
                        <a:cs typeface="+mn-cs"/>
                      </a:endParaRP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rgbClr val="DDDDDE"/>
                    </a:solidFill>
                  </a:tcPr>
                </a:tc>
                <a:extLst>
                  <a:ext uri="{0D108BD9-81ED-4DB2-BD59-A6C34878D82A}">
                    <a16:rowId xmlns:a16="http://schemas.microsoft.com/office/drawing/2014/main" val="618699055"/>
                  </a:ext>
                </a:extLst>
              </a:tr>
              <a:tr h="994067">
                <a:tc>
                  <a:txBody>
                    <a:bodyPr/>
                    <a:lstStyle/>
                    <a:p>
                      <a:pPr algn="ctr" fontAlgn="b"/>
                      <a:r>
                        <a:rPr lang="fr-CH" sz="1400" b="0" i="0" u="none" strike="noStrike">
                          <a:solidFill>
                            <a:srgbClr val="000000"/>
                          </a:solidFill>
                          <a:effectLst/>
                          <a:latin typeface="+mn-lt"/>
                        </a:rPr>
                        <a:t>Petit Marché Sosso Koira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CH" sz="1400" b="0" i="0" u="none" strike="noStrike">
                          <a:solidFill>
                            <a:srgbClr val="000000"/>
                          </a:solidFill>
                          <a:effectLst/>
                          <a:latin typeface="+mn-lt"/>
                        </a:rPr>
                        <a:t>19%</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pPr algn="ctr" fontAlgn="b"/>
                      <a:r>
                        <a:rPr lang="en-CH" sz="1400" b="0" i="0" u="none" strike="noStrike">
                          <a:solidFill>
                            <a:srgbClr val="000000"/>
                          </a:solidFill>
                          <a:effectLst/>
                          <a:latin typeface="+mn-lt"/>
                        </a:rPr>
                        <a:t>58%</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CH" sz="1400" b="0" i="0" u="none" strike="noStrike">
                          <a:solidFill>
                            <a:srgbClr val="000000"/>
                          </a:solidFill>
                          <a:effectLst/>
                          <a:latin typeface="+mn-lt"/>
                        </a:rPr>
                        <a:t>27%</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CH" sz="1400" b="0" i="0" u="none" strike="noStrike">
                          <a:solidFill>
                            <a:srgbClr val="000000"/>
                          </a:solidFill>
                          <a:effectLst/>
                          <a:latin typeface="+mn-lt"/>
                        </a:rPr>
                        <a:t>71%</a:t>
                      </a:r>
                    </a:p>
                  </a:txBody>
                  <a:tcPr marL="6350" marR="6350" marT="6350" marB="0" anchor="b">
                    <a:lnB w="12700" cap="flat" cmpd="sng" algn="ctr">
                      <a:solidFill>
                        <a:schemeClr val="tx1"/>
                      </a:solidFill>
                      <a:prstDash val="solid"/>
                      <a:round/>
                      <a:headEnd type="none" w="med" len="med"/>
                      <a:tailEnd type="none" w="med" len="med"/>
                    </a:lnB>
                  </a:tcPr>
                </a:tc>
                <a:tc>
                  <a:txBody>
                    <a:bodyPr/>
                    <a:lstStyle/>
                    <a:p>
                      <a:pPr algn="ctr" fontAlgn="b"/>
                      <a:r>
                        <a:rPr lang="en-CH" sz="1400" b="0" i="0" u="none" strike="noStrike">
                          <a:solidFill>
                            <a:srgbClr val="000000"/>
                          </a:solidFill>
                          <a:effectLst/>
                          <a:latin typeface="+mn-lt"/>
                        </a:rPr>
                        <a:t>70%</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CH" sz="1400" b="0" i="0" u="none" strike="noStrike">
                          <a:solidFill>
                            <a:srgbClr val="000000"/>
                          </a:solidFill>
                          <a:effectLst/>
                          <a:latin typeface="+mn-lt"/>
                        </a:rPr>
                        <a:t>47</a:t>
                      </a:r>
                    </a:p>
                  </a:txBody>
                  <a:tcPr marL="6350" marR="6350" marT="6350"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algn="ctr" fontAlgn="b"/>
                      <a:r>
                        <a:rPr lang="fr-CH" sz="1400" b="0" i="0" u="none" strike="noStrike">
                          <a:solidFill>
                            <a:srgbClr val="000000"/>
                          </a:solidFill>
                          <a:effectLst/>
                          <a:latin typeface="+mn-lt"/>
                        </a:rPr>
                        <a:t>Fonctionnalité pauvre</a:t>
                      </a:r>
                    </a:p>
                  </a:txBody>
                  <a:tcPr marL="6350" marR="6350" marT="6350" marB="0" anchor="b">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4">
                        <a:lumMod val="90000"/>
                      </a:schemeClr>
                    </a:solidFill>
                  </a:tcPr>
                </a:tc>
                <a:tc>
                  <a:txBody>
                    <a:bodyPr/>
                    <a:lstStyle/>
                    <a:p>
                      <a:pPr algn="ctr" fontAlgn="b"/>
                      <a:r>
                        <a:rPr lang="fr-CH" sz="1400" b="0" i="0" u="none" strike="noStrike">
                          <a:solidFill>
                            <a:schemeClr val="tx1"/>
                          </a:solidFill>
                          <a:effectLst/>
                          <a:latin typeface="+mn-lt"/>
                        </a:rPr>
                        <a:t>Alimentaires, bétail, médicaments, produits d’hygiene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rgbClr val="DDDDDE"/>
                    </a:solidFill>
                  </a:tcPr>
                </a:tc>
                <a:extLst>
                  <a:ext uri="{0D108BD9-81ED-4DB2-BD59-A6C34878D82A}">
                    <a16:rowId xmlns:a16="http://schemas.microsoft.com/office/drawing/2014/main" val="595611855"/>
                  </a:ext>
                </a:extLst>
              </a:tr>
            </a:tbl>
          </a:graphicData>
        </a:graphic>
      </p:graphicFrame>
      <p:sp>
        <p:nvSpPr>
          <p:cNvPr id="6" name="TextBox 5">
            <a:extLst>
              <a:ext uri="{FF2B5EF4-FFF2-40B4-BE49-F238E27FC236}">
                <a16:creationId xmlns:a16="http://schemas.microsoft.com/office/drawing/2014/main" id="{1AE2E9B9-123C-461B-6BF5-D5E0E8CD8058}"/>
              </a:ext>
            </a:extLst>
          </p:cNvPr>
          <p:cNvSpPr txBox="1"/>
          <p:nvPr/>
        </p:nvSpPr>
        <p:spPr>
          <a:xfrm>
            <a:off x="470262" y="1481773"/>
            <a:ext cx="10894423" cy="646331"/>
          </a:xfrm>
          <a:prstGeom prst="rect">
            <a:avLst/>
          </a:prstGeom>
          <a:noFill/>
        </p:spPr>
        <p:txBody>
          <a:bodyPr wrap="square">
            <a:spAutoFit/>
          </a:bodyPr>
          <a:lstStyle/>
          <a:p>
            <a:pPr algn="ctr"/>
            <a:r>
              <a:rPr lang="fr-FR">
                <a:solidFill>
                  <a:srgbClr val="000000"/>
                </a:solidFill>
              </a:rPr>
              <a:t>Pour évaluer la fonctionnalité des marchés de Medina </a:t>
            </a:r>
            <a:r>
              <a:rPr lang="fr-FR" err="1">
                <a:solidFill>
                  <a:srgbClr val="000000"/>
                </a:solidFill>
              </a:rPr>
              <a:t>Coura</a:t>
            </a:r>
            <a:r>
              <a:rPr lang="fr-FR">
                <a:solidFill>
                  <a:srgbClr val="000000"/>
                </a:solidFill>
              </a:rPr>
              <a:t>, 5 indicateurs sont mesurés et agrégés, pour calculer le Score de Fonctionnalité des Marchés (MFS)</a:t>
            </a:r>
            <a:endParaRPr lang="en-CH"/>
          </a:p>
        </p:txBody>
      </p:sp>
    </p:spTree>
    <p:extLst>
      <p:ext uri="{BB962C8B-B14F-4D97-AF65-F5344CB8AC3E}">
        <p14:creationId xmlns:p14="http://schemas.microsoft.com/office/powerpoint/2010/main" val="19022888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8344688"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Marché (2)</a:t>
            </a:r>
            <a:endParaRPr lang="en-CH" b="1">
              <a:solidFill>
                <a:srgbClr val="EE5859"/>
              </a:solidFill>
            </a:endParaRPr>
          </a:p>
        </p:txBody>
      </p:sp>
      <p:cxnSp>
        <p:nvCxnSpPr>
          <p:cNvPr id="23" name="Straight Connector 22">
            <a:extLst>
              <a:ext uri="{FF2B5EF4-FFF2-40B4-BE49-F238E27FC236}">
                <a16:creationId xmlns:a16="http://schemas.microsoft.com/office/drawing/2014/main" id="{679FC3A0-2BDA-FC56-D819-CC22F55B458F}"/>
              </a:ext>
            </a:extLst>
          </p:cNvPr>
          <p:cNvCxnSpPr>
            <a:cxnSpLocks/>
          </p:cNvCxnSpPr>
          <p:nvPr/>
        </p:nvCxnSpPr>
        <p:spPr>
          <a:xfrm flipV="1">
            <a:off x="6096000" y="1028656"/>
            <a:ext cx="0" cy="5195559"/>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C2BCA4F5-743F-8823-75D5-4D91D19598D6}"/>
              </a:ext>
            </a:extLst>
          </p:cNvPr>
          <p:cNvCxnSpPr>
            <a:cxnSpLocks/>
          </p:cNvCxnSpPr>
          <p:nvPr/>
        </p:nvCxnSpPr>
        <p:spPr>
          <a:xfrm>
            <a:off x="376322" y="3773276"/>
            <a:ext cx="5385245"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graphicFrame>
        <p:nvGraphicFramePr>
          <p:cNvPr id="8" name="Chart 7">
            <a:extLst>
              <a:ext uri="{FF2B5EF4-FFF2-40B4-BE49-F238E27FC236}">
                <a16:creationId xmlns:a16="http://schemas.microsoft.com/office/drawing/2014/main" id="{9EE4D0D2-E287-99D3-CDFA-83FADB4BE5A7}"/>
              </a:ext>
            </a:extLst>
          </p:cNvPr>
          <p:cNvGraphicFramePr/>
          <p:nvPr>
            <p:extLst>
              <p:ext uri="{D42A27DB-BD31-4B8C-83A1-F6EECF244321}">
                <p14:modId xmlns:p14="http://schemas.microsoft.com/office/powerpoint/2010/main" val="1098712812"/>
              </p:ext>
            </p:extLst>
          </p:nvPr>
        </p:nvGraphicFramePr>
        <p:xfrm>
          <a:off x="262934" y="1478846"/>
          <a:ext cx="5284567" cy="219001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7C6411B4-A4B4-276D-5C29-2B3BA082391E}"/>
              </a:ext>
            </a:extLst>
          </p:cNvPr>
          <p:cNvGraphicFramePr/>
          <p:nvPr>
            <p:extLst>
              <p:ext uri="{D42A27DB-BD31-4B8C-83A1-F6EECF244321}">
                <p14:modId xmlns:p14="http://schemas.microsoft.com/office/powerpoint/2010/main" val="1513065903"/>
              </p:ext>
            </p:extLst>
          </p:nvPr>
        </p:nvGraphicFramePr>
        <p:xfrm>
          <a:off x="262934" y="4034197"/>
          <a:ext cx="5284567" cy="2190018"/>
        </p:xfrm>
        <a:graphic>
          <a:graphicData uri="http://schemas.openxmlformats.org/drawingml/2006/chart">
            <c:chart xmlns:c="http://schemas.openxmlformats.org/drawingml/2006/chart" xmlns:r="http://schemas.openxmlformats.org/officeDocument/2006/relationships" r:id="rId4"/>
          </a:graphicData>
        </a:graphic>
      </p:graphicFrame>
      <p:sp>
        <p:nvSpPr>
          <p:cNvPr id="6" name="Subtitle 5">
            <a:extLst>
              <a:ext uri="{FF2B5EF4-FFF2-40B4-BE49-F238E27FC236}">
                <a16:creationId xmlns:a16="http://schemas.microsoft.com/office/drawing/2014/main" id="{0CE0B2A9-D64B-F1DF-EF5B-D4B56551F073}"/>
              </a:ext>
            </a:extLst>
          </p:cNvPr>
          <p:cNvSpPr txBox="1">
            <a:spLocks/>
          </p:cNvSpPr>
          <p:nvPr/>
        </p:nvSpPr>
        <p:spPr>
          <a:xfrm>
            <a:off x="6644500" y="949831"/>
            <a:ext cx="4989519" cy="77935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10 </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produits</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alimentaires</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connu</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difficultés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d’approvisionnement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p>
        </p:txBody>
      </p:sp>
      <p:cxnSp>
        <p:nvCxnSpPr>
          <p:cNvPr id="16" name="Straight Connector 15">
            <a:extLst>
              <a:ext uri="{FF2B5EF4-FFF2-40B4-BE49-F238E27FC236}">
                <a16:creationId xmlns:a16="http://schemas.microsoft.com/office/drawing/2014/main" id="{97BAE5CC-4E64-5989-F6EB-9FD0048ADC8A}"/>
              </a:ext>
            </a:extLst>
          </p:cNvPr>
          <p:cNvCxnSpPr>
            <a:cxnSpLocks/>
          </p:cNvCxnSpPr>
          <p:nvPr/>
        </p:nvCxnSpPr>
        <p:spPr>
          <a:xfrm>
            <a:off x="6441486" y="3773276"/>
            <a:ext cx="5385245"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
        <p:nvSpPr>
          <p:cNvPr id="2" name="Subtitle 5">
            <a:extLst>
              <a:ext uri="{FF2B5EF4-FFF2-40B4-BE49-F238E27FC236}">
                <a16:creationId xmlns:a16="http://schemas.microsoft.com/office/drawing/2014/main" id="{EBCF5D80-1444-6132-739C-D670B37E1EB2}"/>
              </a:ext>
            </a:extLst>
          </p:cNvPr>
          <p:cNvSpPr txBox="1">
            <a:spLocks/>
          </p:cNvSpPr>
          <p:nvPr/>
        </p:nvSpPr>
        <p:spPr>
          <a:xfrm>
            <a:off x="6644500" y="1707511"/>
            <a:ext cx="2372498" cy="2028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Céréales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Épices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Fruits</a:t>
            </a: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Huile</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Légumes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p:txBody>
      </p:sp>
      <p:sp>
        <p:nvSpPr>
          <p:cNvPr id="5" name="Subtitle 5">
            <a:extLst>
              <a:ext uri="{FF2B5EF4-FFF2-40B4-BE49-F238E27FC236}">
                <a16:creationId xmlns:a16="http://schemas.microsoft.com/office/drawing/2014/main" id="{82D7EEB2-E68C-D8F9-F93F-B241FA809866}"/>
              </a:ext>
            </a:extLst>
          </p:cNvPr>
          <p:cNvSpPr txBox="1">
            <a:spLocks/>
          </p:cNvSpPr>
          <p:nvPr/>
        </p:nvSpPr>
        <p:spPr>
          <a:xfrm>
            <a:off x="9272740" y="1766775"/>
            <a:ext cx="2372498" cy="190208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Oléagineux</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Produits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laitiers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Sucre</a:t>
            </a:r>
          </a:p>
          <a:p>
            <a:pPr marL="285750" indent="-285750" algn="l">
              <a:lnSpc>
                <a:spcPct val="100000"/>
              </a:lnSpc>
              <a:buFont typeface="Arial" panose="020B0604020202020204" pitchFamily="34" charset="0"/>
              <a:buChar char="•"/>
            </a:pP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Tubercules</a:t>
            </a: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Protéines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animales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p:txBody>
      </p:sp>
      <p:sp>
        <p:nvSpPr>
          <p:cNvPr id="7" name="Subtitle 5">
            <a:extLst>
              <a:ext uri="{FF2B5EF4-FFF2-40B4-BE49-F238E27FC236}">
                <a16:creationId xmlns:a16="http://schemas.microsoft.com/office/drawing/2014/main" id="{B29782A9-EE12-5F31-0667-615B9B0219B7}"/>
              </a:ext>
            </a:extLst>
          </p:cNvPr>
          <p:cNvSpPr txBox="1">
            <a:spLocks/>
          </p:cNvSpPr>
          <p:nvPr/>
        </p:nvSpPr>
        <p:spPr>
          <a:xfrm>
            <a:off x="6633281" y="3877695"/>
            <a:ext cx="4989519" cy="76079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10 </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produits</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non-</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alimentaires</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connu</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difficultés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d’approvisionnement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p>
        </p:txBody>
      </p:sp>
      <p:sp>
        <p:nvSpPr>
          <p:cNvPr id="11" name="Subtitle 5">
            <a:extLst>
              <a:ext uri="{FF2B5EF4-FFF2-40B4-BE49-F238E27FC236}">
                <a16:creationId xmlns:a16="http://schemas.microsoft.com/office/drawing/2014/main" id="{AADFE756-AF29-42EF-282E-6B3A46CC2590}"/>
              </a:ext>
            </a:extLst>
          </p:cNvPr>
          <p:cNvSpPr txBox="1">
            <a:spLocks/>
          </p:cNvSpPr>
          <p:nvPr/>
        </p:nvSpPr>
        <p:spPr>
          <a:xfrm>
            <a:off x="6633281" y="4671117"/>
            <a:ext cx="2372498" cy="1961347"/>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Charbon</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Couverture</a:t>
            </a:r>
          </a:p>
          <a:p>
            <a:pPr marL="285750" indent="-285750" algn="l">
              <a:lnSpc>
                <a:spcPct val="100000"/>
              </a:lnSpc>
              <a:buFont typeface="Arial" panose="020B0604020202020204" pitchFamily="34" charset="0"/>
              <a:buChar char="•"/>
            </a:pP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Lampe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solaire</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Marmite</a:t>
            </a: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Médicaments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p:txBody>
      </p:sp>
      <p:sp>
        <p:nvSpPr>
          <p:cNvPr id="12" name="Subtitle 5">
            <a:extLst>
              <a:ext uri="{FF2B5EF4-FFF2-40B4-BE49-F238E27FC236}">
                <a16:creationId xmlns:a16="http://schemas.microsoft.com/office/drawing/2014/main" id="{350E5BD8-B4E4-9C97-80B1-D66BD1B4A6A1}"/>
              </a:ext>
            </a:extLst>
          </p:cNvPr>
          <p:cNvSpPr txBox="1">
            <a:spLocks/>
          </p:cNvSpPr>
          <p:nvPr/>
        </p:nvSpPr>
        <p:spPr>
          <a:xfrm>
            <a:off x="9363856" y="4732269"/>
            <a:ext cx="2565210" cy="196134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indent="-285750" algn="l">
              <a:lnSpc>
                <a:spcPct val="100000"/>
              </a:lnSpc>
              <a:buFont typeface="Arial" panose="020B0604020202020204" pitchFamily="34" charset="0"/>
              <a:buChar char="•"/>
            </a:pP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Matériel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d’écriture</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Moustiquaire</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Vêtements</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Médicaments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anti-</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palludisme</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Hygiène</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et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savon</a:t>
            </a: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p:txBody>
      </p:sp>
    </p:spTree>
    <p:extLst>
      <p:ext uri="{BB962C8B-B14F-4D97-AF65-F5344CB8AC3E}">
        <p14:creationId xmlns:p14="http://schemas.microsoft.com/office/powerpoint/2010/main" val="721214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Marché (3)</a:t>
            </a:r>
            <a:endParaRPr lang="en-CH" b="1">
              <a:solidFill>
                <a:srgbClr val="EE5859"/>
              </a:solidFill>
            </a:endParaRPr>
          </a:p>
        </p:txBody>
      </p:sp>
      <p:cxnSp>
        <p:nvCxnSpPr>
          <p:cNvPr id="22" name="Straight Connector 21">
            <a:extLst>
              <a:ext uri="{FF2B5EF4-FFF2-40B4-BE49-F238E27FC236}">
                <a16:creationId xmlns:a16="http://schemas.microsoft.com/office/drawing/2014/main" id="{08B9C4FC-A7D3-E55E-876C-071631925BC6}"/>
              </a:ext>
            </a:extLst>
          </p:cNvPr>
          <p:cNvCxnSpPr>
            <a:cxnSpLocks/>
          </p:cNvCxnSpPr>
          <p:nvPr/>
        </p:nvCxnSpPr>
        <p:spPr>
          <a:xfrm>
            <a:off x="6096000" y="1297577"/>
            <a:ext cx="0" cy="3104386"/>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graphicFrame>
        <p:nvGraphicFramePr>
          <p:cNvPr id="2" name="Chart 1">
            <a:extLst>
              <a:ext uri="{FF2B5EF4-FFF2-40B4-BE49-F238E27FC236}">
                <a16:creationId xmlns:a16="http://schemas.microsoft.com/office/drawing/2014/main" id="{584E1E6C-C8B5-C408-ABDA-718B02795118}"/>
              </a:ext>
            </a:extLst>
          </p:cNvPr>
          <p:cNvGraphicFramePr/>
          <p:nvPr>
            <p:extLst>
              <p:ext uri="{D42A27DB-BD31-4B8C-83A1-F6EECF244321}">
                <p14:modId xmlns:p14="http://schemas.microsoft.com/office/powerpoint/2010/main" val="1011404026"/>
              </p:ext>
            </p:extLst>
          </p:nvPr>
        </p:nvGraphicFramePr>
        <p:xfrm>
          <a:off x="213754" y="1362181"/>
          <a:ext cx="5538028" cy="27830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457855CF-B429-A310-0B8B-C2A15DB06752}"/>
              </a:ext>
            </a:extLst>
          </p:cNvPr>
          <p:cNvGraphicFramePr/>
          <p:nvPr>
            <p:extLst>
              <p:ext uri="{D42A27DB-BD31-4B8C-83A1-F6EECF244321}">
                <p14:modId xmlns:p14="http://schemas.microsoft.com/office/powerpoint/2010/main" val="3917305989"/>
              </p:ext>
            </p:extLst>
          </p:nvPr>
        </p:nvGraphicFramePr>
        <p:xfrm>
          <a:off x="6471077" y="1362182"/>
          <a:ext cx="5284567" cy="2783097"/>
        </p:xfrm>
        <a:graphic>
          <a:graphicData uri="http://schemas.openxmlformats.org/drawingml/2006/chart">
            <c:chart xmlns:c="http://schemas.openxmlformats.org/drawingml/2006/chart" xmlns:r="http://schemas.openxmlformats.org/officeDocument/2006/relationships" r:id="rId4"/>
          </a:graphicData>
        </a:graphic>
      </p:graphicFrame>
      <p:cxnSp>
        <p:nvCxnSpPr>
          <p:cNvPr id="9" name="Straight Connector 8">
            <a:extLst>
              <a:ext uri="{FF2B5EF4-FFF2-40B4-BE49-F238E27FC236}">
                <a16:creationId xmlns:a16="http://schemas.microsoft.com/office/drawing/2014/main" id="{8F723009-1883-E631-6254-6FB34226AA5E}"/>
              </a:ext>
            </a:extLst>
          </p:cNvPr>
          <p:cNvCxnSpPr>
            <a:cxnSpLocks/>
          </p:cNvCxnSpPr>
          <p:nvPr/>
        </p:nvCxnSpPr>
        <p:spPr>
          <a:xfrm>
            <a:off x="6471077" y="4401963"/>
            <a:ext cx="5346282"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
        <p:nvSpPr>
          <p:cNvPr id="15" name="Subtitle 5">
            <a:extLst>
              <a:ext uri="{FF2B5EF4-FFF2-40B4-BE49-F238E27FC236}">
                <a16:creationId xmlns:a16="http://schemas.microsoft.com/office/drawing/2014/main" id="{16745970-8EC7-7DA3-24BA-330EABFFA3CC}"/>
              </a:ext>
            </a:extLst>
          </p:cNvPr>
          <p:cNvSpPr txBox="1">
            <a:spLocks/>
          </p:cNvSpPr>
          <p:nvPr/>
        </p:nvSpPr>
        <p:spPr>
          <a:xfrm>
            <a:off x="436357" y="4697963"/>
            <a:ext cx="11319287" cy="1471831"/>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Types </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d’aide</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souhaités</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p>
          <a:p>
            <a:pPr>
              <a:lnSpc>
                <a:spcPct val="100000"/>
              </a:lnSpc>
              <a:buClr>
                <a:srgbClr val="58585A"/>
              </a:buClr>
            </a:pP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Tous les </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Informateurs</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EE5859"/>
                </a:solidFill>
                <a:latin typeface="Segoe UI" panose="020B0502040204020203" pitchFamily="34" charset="0"/>
                <a:ea typeface="Roboto Condensed" panose="02000000000000000000" pitchFamily="2" charset="0"/>
                <a:cs typeface="Segoe UI" panose="020B0502040204020203" pitchFamily="34" charset="0"/>
              </a:rPr>
              <a:t>clés</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mentionnent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la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réhabilitation</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du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marché</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et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l’octroi</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 subventions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directes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comme</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aide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souhaitée</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p>
          <a:p>
            <a:pPr>
              <a:lnSpc>
                <a:spcPct val="100000"/>
              </a:lnSpc>
            </a:pP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La dotation de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matériaux</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 construction, la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réhabilitation</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des routes et des formations (gestion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comptabilité</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sont</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tous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mentionnés</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rPr>
              <a:t>1x</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comme</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 des aides </a:t>
            </a:r>
            <a:r>
              <a:rPr lang="en-GB" sz="18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nécessaire</a:t>
            </a:r>
            <a:r>
              <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p>
        </p:txBody>
      </p:sp>
      <p:cxnSp>
        <p:nvCxnSpPr>
          <p:cNvPr id="16" name="Straight Connector 15">
            <a:extLst>
              <a:ext uri="{FF2B5EF4-FFF2-40B4-BE49-F238E27FC236}">
                <a16:creationId xmlns:a16="http://schemas.microsoft.com/office/drawing/2014/main" id="{FA956834-4A6B-99FD-8C6C-F8C9A2405BB7}"/>
              </a:ext>
            </a:extLst>
          </p:cNvPr>
          <p:cNvCxnSpPr>
            <a:cxnSpLocks/>
          </p:cNvCxnSpPr>
          <p:nvPr/>
        </p:nvCxnSpPr>
        <p:spPr>
          <a:xfrm>
            <a:off x="327950" y="4401963"/>
            <a:ext cx="5346282"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476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F3DF-D037-577A-AB2D-84003E342992}"/>
              </a:ext>
            </a:extLst>
          </p:cNvPr>
          <p:cNvSpPr>
            <a:spLocks noGrp="1"/>
          </p:cNvSpPr>
          <p:nvPr>
            <p:ph type="title"/>
          </p:nvPr>
        </p:nvSpPr>
        <p:spPr/>
        <p:txBody>
          <a:bodyPr>
            <a:normAutofit/>
          </a:bodyPr>
          <a:lstStyle/>
          <a:p>
            <a:r>
              <a:rPr lang="en-US"/>
              <a:t>Analyses </a:t>
            </a:r>
            <a:r>
              <a:rPr lang="en-US" err="1"/>
              <a:t>générales</a:t>
            </a:r>
            <a:endParaRPr lang="en-CH"/>
          </a:p>
        </p:txBody>
      </p:sp>
      <p:sp>
        <p:nvSpPr>
          <p:cNvPr id="3" name="Text Placeholder 2">
            <a:extLst>
              <a:ext uri="{FF2B5EF4-FFF2-40B4-BE49-F238E27FC236}">
                <a16:creationId xmlns:a16="http://schemas.microsoft.com/office/drawing/2014/main" id="{4F54137F-F707-EC79-A316-5D49B750DD19}"/>
              </a:ext>
            </a:extLst>
          </p:cNvPr>
          <p:cNvSpPr>
            <a:spLocks noGrp="1"/>
          </p:cNvSpPr>
          <p:nvPr>
            <p:ph type="body" sz="quarter" idx="11"/>
          </p:nvPr>
        </p:nvSpPr>
        <p:spPr/>
        <p:txBody>
          <a:bodyPr/>
          <a:lstStyle/>
          <a:p>
            <a:r>
              <a:rPr lang="en-US"/>
              <a:t>03</a:t>
            </a:r>
            <a:endParaRPr lang="en-CH"/>
          </a:p>
        </p:txBody>
      </p:sp>
    </p:spTree>
    <p:extLst>
      <p:ext uri="{BB962C8B-B14F-4D97-AF65-F5344CB8AC3E}">
        <p14:creationId xmlns:p14="http://schemas.microsoft.com/office/powerpoint/2010/main" val="174655385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8344688"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Analyses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qualitatives</a:t>
            </a:r>
            <a:endParaRPr lang="en-CH" b="1">
              <a:solidFill>
                <a:srgbClr val="EE5859"/>
              </a:solidFill>
            </a:endParaRPr>
          </a:p>
        </p:txBody>
      </p:sp>
      <p:sp>
        <p:nvSpPr>
          <p:cNvPr id="2" name="Subtitle 5">
            <a:extLst>
              <a:ext uri="{FF2B5EF4-FFF2-40B4-BE49-F238E27FC236}">
                <a16:creationId xmlns:a16="http://schemas.microsoft.com/office/drawing/2014/main" id="{A8BF8A30-497D-2C5F-C807-719E30BAAA77}"/>
              </a:ext>
            </a:extLst>
          </p:cNvPr>
          <p:cNvSpPr txBox="1">
            <a:spLocks/>
          </p:cNvSpPr>
          <p:nvPr/>
        </p:nvSpPr>
        <p:spPr>
          <a:xfrm>
            <a:off x="415508" y="1706880"/>
            <a:ext cx="5427027" cy="2475238"/>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Selon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Informateurs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Clés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(IC)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rencontrés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Tous les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secteurs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requièrent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une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rehabilitation</a:t>
            </a: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La raison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principale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est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due au manque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capacité</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d’accueil</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et des infrastructures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mauvaises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qualité</a:t>
            </a: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Maintenance et construction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nouvelles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structures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comme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priorités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énnoncées</a:t>
            </a: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Les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ressources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pour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travail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sont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jugées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insuffisantes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financières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logistiques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et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d’équipement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endParaRPr lang="en-GB" sz="16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6A0F8315-F0A9-92DA-8ABE-7CD69EFD9F33}"/>
              </a:ext>
            </a:extLst>
          </p:cNvPr>
          <p:cNvCxnSpPr>
            <a:cxnSpLocks/>
          </p:cNvCxnSpPr>
          <p:nvPr/>
        </p:nvCxnSpPr>
        <p:spPr>
          <a:xfrm flipV="1">
            <a:off x="6096000" y="1028656"/>
            <a:ext cx="0" cy="5195559"/>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
        <p:nvSpPr>
          <p:cNvPr id="7" name="Subtitle 5">
            <a:extLst>
              <a:ext uri="{FF2B5EF4-FFF2-40B4-BE49-F238E27FC236}">
                <a16:creationId xmlns:a16="http://schemas.microsoft.com/office/drawing/2014/main" id="{C569DC63-66D5-FFCE-EBAD-C9245D706DA7}"/>
              </a:ext>
            </a:extLst>
          </p:cNvPr>
          <p:cNvSpPr txBox="1">
            <a:spLocks/>
          </p:cNvSpPr>
          <p:nvPr/>
        </p:nvSpPr>
        <p:spPr>
          <a:xfrm>
            <a:off x="6510591" y="1706878"/>
            <a:ext cx="5011518" cy="2632534"/>
          </a:xfrm>
          <a:prstGeom prst="rect">
            <a:avLst/>
          </a:prstGeom>
        </p:spPr>
        <p:txBody>
          <a:bodyPr vert="horz" lIns="91440" tIns="45720" rIns="91440" bIns="45720" rtlCol="0">
            <a:normAutofit fontScale="925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Selon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les IC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rencontrés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Pas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d’amelioration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la situation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sécuritaire</a:t>
            </a: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Pas de retour des PDI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Personnes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Déplacées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Internes)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prévu</a:t>
            </a: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Nouvelles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arrivées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probables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malgré le manque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d’espace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et de services</a:t>
            </a: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PDI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installés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sur des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parcelles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privées</a:t>
            </a: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Abris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surpeuplés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et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risqués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termes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protection</a:t>
            </a:r>
          </a:p>
          <a:p>
            <a:pPr marL="285750" indent="-285750" algn="l">
              <a:lnSpc>
                <a:spcPct val="100000"/>
              </a:lnSpc>
              <a:buFont typeface="Arial" panose="020B0604020202020204" pitchFamily="34" charset="0"/>
              <a:buChar char="•"/>
            </a:pPr>
            <a:endPar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endParaRPr lang="en-GB" sz="1800">
              <a:solidFill>
                <a:srgbClr val="EE5859"/>
              </a:solidFill>
              <a:latin typeface="Segoe UI" panose="020B0502040204020203" pitchFamily="34" charset="0"/>
              <a:ea typeface="Roboto Condensed" panose="02000000000000000000" pitchFamily="2" charset="0"/>
              <a:cs typeface="Segoe UI" panose="020B0502040204020203" pitchFamily="34" charset="0"/>
            </a:endParaRPr>
          </a:p>
          <a:p>
            <a:pPr marL="285750" indent="-285750" algn="l">
              <a:lnSpc>
                <a:spcPct val="100000"/>
              </a:lnSpc>
              <a:buFont typeface="Arial" panose="020B0604020202020204" pitchFamily="34" charset="0"/>
              <a:buChar char="•"/>
            </a:pPr>
            <a:endParaRPr lang="en-GB" sz="1800">
              <a:solidFill>
                <a:srgbClr val="58585A"/>
              </a:solidFill>
              <a:latin typeface="Segoe UI" panose="020B0502040204020203" pitchFamily="34" charset="0"/>
              <a:ea typeface="Roboto Condensed" panose="02000000000000000000" pitchFamily="2" charset="0"/>
              <a:cs typeface="Segoe UI" panose="020B0502040204020203" pitchFamily="34" charset="0"/>
            </a:endParaRPr>
          </a:p>
        </p:txBody>
      </p:sp>
      <p:sp>
        <p:nvSpPr>
          <p:cNvPr id="12" name="Title 3">
            <a:extLst>
              <a:ext uri="{FF2B5EF4-FFF2-40B4-BE49-F238E27FC236}">
                <a16:creationId xmlns:a16="http://schemas.microsoft.com/office/drawing/2014/main" id="{DE68B3BD-F4E2-D563-5467-918F91A30FA1}"/>
              </a:ext>
            </a:extLst>
          </p:cNvPr>
          <p:cNvSpPr txBox="1">
            <a:spLocks/>
          </p:cNvSpPr>
          <p:nvPr/>
        </p:nvSpPr>
        <p:spPr>
          <a:xfrm>
            <a:off x="298569" y="1297577"/>
            <a:ext cx="5205246" cy="3467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rgbClr val="58585A"/>
                </a:solidFill>
                <a:latin typeface="+mj-lt"/>
                <a:ea typeface="+mj-ea"/>
                <a:cs typeface="+mj-cs"/>
              </a:defRPr>
            </a:lvl1pPr>
          </a:lstStyle>
          <a:p>
            <a:r>
              <a:rPr lang="en-GB" sz="2400" b="1">
                <a:latin typeface="Roboto Condensed" panose="02000000000000000000" pitchFamily="2" charset="0"/>
                <a:ea typeface="Roboto Condensed" panose="02000000000000000000" pitchFamily="2" charset="0"/>
                <a:cs typeface="Roboto Condensed" panose="02000000000000000000" pitchFamily="2" charset="0"/>
              </a:rPr>
              <a:t>Gestion des services</a:t>
            </a:r>
            <a:endParaRPr lang="en-CH" sz="2400" b="1"/>
          </a:p>
        </p:txBody>
      </p:sp>
      <p:sp>
        <p:nvSpPr>
          <p:cNvPr id="14" name="Title 3">
            <a:extLst>
              <a:ext uri="{FF2B5EF4-FFF2-40B4-BE49-F238E27FC236}">
                <a16:creationId xmlns:a16="http://schemas.microsoft.com/office/drawing/2014/main" id="{0CAEA3D0-9E1E-F519-44B0-A39B69E30E01}"/>
              </a:ext>
            </a:extLst>
          </p:cNvPr>
          <p:cNvSpPr txBox="1">
            <a:spLocks/>
          </p:cNvSpPr>
          <p:nvPr/>
        </p:nvSpPr>
        <p:spPr>
          <a:xfrm>
            <a:off x="6398684" y="1263366"/>
            <a:ext cx="5558184" cy="34674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rgbClr val="58585A"/>
                </a:solidFill>
                <a:latin typeface="+mj-lt"/>
                <a:ea typeface="+mj-ea"/>
                <a:cs typeface="+mj-cs"/>
              </a:defRPr>
            </a:lvl1pPr>
          </a:lstStyle>
          <a:p>
            <a:r>
              <a:rPr lang="en-GB" sz="2400" b="1">
                <a:latin typeface="Roboto Condensed" panose="02000000000000000000" pitchFamily="2" charset="0"/>
                <a:ea typeface="Roboto Condensed" panose="02000000000000000000" pitchFamily="2" charset="0"/>
                <a:cs typeface="Roboto Condensed" panose="02000000000000000000" pitchFamily="2" charset="0"/>
              </a:rPr>
              <a:t>Abris, </a:t>
            </a:r>
            <a:r>
              <a:rPr lang="en-GB" sz="2400" b="1" err="1">
                <a:latin typeface="Roboto Condensed" panose="02000000000000000000" pitchFamily="2" charset="0"/>
                <a:ea typeface="Roboto Condensed" panose="02000000000000000000" pitchFamily="2" charset="0"/>
                <a:cs typeface="Roboto Condensed" panose="02000000000000000000" pitchFamily="2" charset="0"/>
              </a:rPr>
              <a:t>déplacement</a:t>
            </a:r>
            <a:r>
              <a:rPr lang="en-GB" sz="2400" b="1">
                <a:latin typeface="Roboto Condensed" panose="02000000000000000000" pitchFamily="2" charset="0"/>
                <a:ea typeface="Roboto Condensed" panose="02000000000000000000" pitchFamily="2" charset="0"/>
                <a:cs typeface="Roboto Condensed" panose="02000000000000000000" pitchFamily="2" charset="0"/>
              </a:rPr>
              <a:t> et protection</a:t>
            </a:r>
            <a:endParaRPr lang="en-CH" sz="2400" b="1"/>
          </a:p>
        </p:txBody>
      </p:sp>
      <p:cxnSp>
        <p:nvCxnSpPr>
          <p:cNvPr id="16" name="Straight Connector 15">
            <a:extLst>
              <a:ext uri="{FF2B5EF4-FFF2-40B4-BE49-F238E27FC236}">
                <a16:creationId xmlns:a16="http://schemas.microsoft.com/office/drawing/2014/main" id="{BA2B07CF-AA04-6DDA-4C98-0E0669D313D7}"/>
              </a:ext>
            </a:extLst>
          </p:cNvPr>
          <p:cNvCxnSpPr>
            <a:cxnSpLocks/>
          </p:cNvCxnSpPr>
          <p:nvPr/>
        </p:nvCxnSpPr>
        <p:spPr>
          <a:xfrm>
            <a:off x="327950" y="4401963"/>
            <a:ext cx="5346282"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21DCE86-EA20-DFB6-5E9F-77678A092405}"/>
              </a:ext>
            </a:extLst>
          </p:cNvPr>
          <p:cNvCxnSpPr>
            <a:cxnSpLocks/>
          </p:cNvCxnSpPr>
          <p:nvPr/>
        </p:nvCxnSpPr>
        <p:spPr>
          <a:xfrm>
            <a:off x="6510591" y="4401963"/>
            <a:ext cx="5346282"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
        <p:nvSpPr>
          <p:cNvPr id="20" name="Subtitle 5">
            <a:extLst>
              <a:ext uri="{FF2B5EF4-FFF2-40B4-BE49-F238E27FC236}">
                <a16:creationId xmlns:a16="http://schemas.microsoft.com/office/drawing/2014/main" id="{3DD8B386-3339-9C8A-0699-088683FC8C49}"/>
              </a:ext>
            </a:extLst>
          </p:cNvPr>
          <p:cNvSpPr txBox="1">
            <a:spLocks/>
          </p:cNvSpPr>
          <p:nvPr/>
        </p:nvSpPr>
        <p:spPr>
          <a:xfrm>
            <a:off x="415508" y="5122239"/>
            <a:ext cx="5427027" cy="14451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Selon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les IC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rencontrés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p>
          <a:p>
            <a:pPr marL="285750" indent="-285750" algn="l">
              <a:lnSpc>
                <a:spcPct val="100000"/>
              </a:lnSpc>
              <a:buFont typeface="Arial" panose="020B0604020202020204" pitchFamily="34" charset="0"/>
              <a:buChar char="•"/>
            </a:pP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Il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n’y</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 pas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problème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cohésion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sociale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p>
          <a:p>
            <a:pPr marL="285750" indent="-285750" algn="l">
              <a:lnSpc>
                <a:spcPct val="100000"/>
              </a:lnSpc>
              <a:buFont typeface="Arial" panose="020B0604020202020204" pitchFamily="34" charset="0"/>
              <a:buChar char="•"/>
            </a:pP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Seul</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 temps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d’attente</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peut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amener</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des tensions.</a:t>
            </a:r>
          </a:p>
        </p:txBody>
      </p:sp>
      <p:sp>
        <p:nvSpPr>
          <p:cNvPr id="21" name="Title 3">
            <a:extLst>
              <a:ext uri="{FF2B5EF4-FFF2-40B4-BE49-F238E27FC236}">
                <a16:creationId xmlns:a16="http://schemas.microsoft.com/office/drawing/2014/main" id="{EF219FB6-BD5C-5F9F-CD0A-3433D3ECAE11}"/>
              </a:ext>
            </a:extLst>
          </p:cNvPr>
          <p:cNvSpPr txBox="1">
            <a:spLocks/>
          </p:cNvSpPr>
          <p:nvPr/>
        </p:nvSpPr>
        <p:spPr>
          <a:xfrm>
            <a:off x="298569" y="4712936"/>
            <a:ext cx="5205246" cy="3467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rgbClr val="58585A"/>
                </a:solidFill>
                <a:latin typeface="+mj-lt"/>
                <a:ea typeface="+mj-ea"/>
                <a:cs typeface="+mj-cs"/>
              </a:defRPr>
            </a:lvl1pPr>
          </a:lstStyle>
          <a:p>
            <a:r>
              <a:rPr lang="en-GB" sz="2400" b="1" err="1">
                <a:latin typeface="Roboto Condensed" panose="02000000000000000000" pitchFamily="2" charset="0"/>
                <a:ea typeface="Roboto Condensed" panose="02000000000000000000" pitchFamily="2" charset="0"/>
                <a:cs typeface="Roboto Condensed" panose="02000000000000000000" pitchFamily="2" charset="0"/>
              </a:rPr>
              <a:t>Cohésion</a:t>
            </a:r>
            <a:r>
              <a:rPr lang="en-GB" sz="2400" b="1">
                <a:latin typeface="Roboto Condensed" panose="02000000000000000000" pitchFamily="2" charset="0"/>
                <a:ea typeface="Roboto Condensed" panose="02000000000000000000" pitchFamily="2" charset="0"/>
                <a:cs typeface="Roboto Condensed" panose="02000000000000000000" pitchFamily="2" charset="0"/>
              </a:rPr>
              <a:t> </a:t>
            </a:r>
            <a:r>
              <a:rPr lang="en-GB" sz="2400" b="1" err="1">
                <a:latin typeface="Roboto Condensed" panose="02000000000000000000" pitchFamily="2" charset="0"/>
                <a:ea typeface="Roboto Condensed" panose="02000000000000000000" pitchFamily="2" charset="0"/>
                <a:cs typeface="Roboto Condensed" panose="02000000000000000000" pitchFamily="2" charset="0"/>
              </a:rPr>
              <a:t>sociale</a:t>
            </a:r>
            <a:endParaRPr lang="en-GB" sz="2400" b="1">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22" name="Subtitle 5">
            <a:extLst>
              <a:ext uri="{FF2B5EF4-FFF2-40B4-BE49-F238E27FC236}">
                <a16:creationId xmlns:a16="http://schemas.microsoft.com/office/drawing/2014/main" id="{23EF0EE6-C74D-FECD-32CE-F07D0B86D58A}"/>
              </a:ext>
            </a:extLst>
          </p:cNvPr>
          <p:cNvSpPr txBox="1">
            <a:spLocks/>
          </p:cNvSpPr>
          <p:nvPr/>
        </p:nvSpPr>
        <p:spPr>
          <a:xfrm>
            <a:off x="6510591" y="5119484"/>
            <a:ext cx="5427027" cy="1445154"/>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Selon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les IC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rencontrés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a:t>
            </a:r>
          </a:p>
          <a:p>
            <a:pPr marL="285750" indent="-285750" algn="l">
              <a:lnSpc>
                <a:spcPct val="100000"/>
              </a:lnSpc>
              <a:buFont typeface="Arial" panose="020B0604020202020204" pitchFamily="34" charset="0"/>
              <a:buChar char="•"/>
            </a:pP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Besoin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d’améliorer</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les services de base</a:t>
            </a:r>
          </a:p>
          <a:p>
            <a:pPr marL="285750" indent="-285750" algn="l">
              <a:lnSpc>
                <a:spcPct val="100000"/>
              </a:lnSpc>
              <a:buFont typeface="Arial" panose="020B0604020202020204" pitchFamily="34" charset="0"/>
              <a:buChar char="•"/>
            </a:pP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Accompagnement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en</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termes</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de protection, </a:t>
            </a:r>
            <a:r>
              <a:rPr lang="en-GB" sz="1600" err="1">
                <a:solidFill>
                  <a:srgbClr val="58585A"/>
                </a:solidFill>
                <a:latin typeface="Segoe UI" panose="020B0502040204020203" pitchFamily="34" charset="0"/>
                <a:ea typeface="Roboto Condensed" panose="02000000000000000000" pitchFamily="2" charset="0"/>
                <a:cs typeface="Segoe UI" panose="020B0502040204020203" pitchFamily="34" charset="0"/>
              </a:rPr>
              <a:t>notamment</a:t>
            </a:r>
            <a:r>
              <a:rPr lang="en-GB" sz="1600">
                <a:solidFill>
                  <a:srgbClr val="58585A"/>
                </a:solidFill>
                <a:latin typeface="Segoe UI" panose="020B0502040204020203" pitchFamily="34" charset="0"/>
                <a:ea typeface="Roboto Condensed" panose="02000000000000000000" pitchFamily="2" charset="0"/>
                <a:cs typeface="Segoe UI" panose="020B0502040204020203" pitchFamily="34" charset="0"/>
              </a:rPr>
              <a:t> pour les VBG </a:t>
            </a:r>
          </a:p>
        </p:txBody>
      </p:sp>
      <p:sp>
        <p:nvSpPr>
          <p:cNvPr id="24" name="Title 3">
            <a:extLst>
              <a:ext uri="{FF2B5EF4-FFF2-40B4-BE49-F238E27FC236}">
                <a16:creationId xmlns:a16="http://schemas.microsoft.com/office/drawing/2014/main" id="{8EF09C77-AB85-D919-4295-9E7B0EBC5F29}"/>
              </a:ext>
            </a:extLst>
          </p:cNvPr>
          <p:cNvSpPr txBox="1">
            <a:spLocks/>
          </p:cNvSpPr>
          <p:nvPr/>
        </p:nvSpPr>
        <p:spPr>
          <a:xfrm>
            <a:off x="6393652" y="4710181"/>
            <a:ext cx="5205246" cy="3467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800" kern="1200">
                <a:solidFill>
                  <a:srgbClr val="58585A"/>
                </a:solidFill>
                <a:latin typeface="+mj-lt"/>
                <a:ea typeface="+mj-ea"/>
                <a:cs typeface="+mj-cs"/>
              </a:defRPr>
            </a:lvl1pPr>
          </a:lstStyle>
          <a:p>
            <a:r>
              <a:rPr lang="en-GB" sz="2400" b="1" err="1">
                <a:latin typeface="Roboto Condensed" panose="02000000000000000000" pitchFamily="2" charset="0"/>
                <a:ea typeface="Roboto Condensed" panose="02000000000000000000" pitchFamily="2" charset="0"/>
                <a:cs typeface="Roboto Condensed" panose="02000000000000000000" pitchFamily="2" charset="0"/>
              </a:rPr>
              <a:t>Attentes</a:t>
            </a:r>
            <a:r>
              <a:rPr lang="en-GB" sz="2400" b="1">
                <a:latin typeface="Roboto Condensed" panose="02000000000000000000" pitchFamily="2" charset="0"/>
                <a:ea typeface="Roboto Condensed" panose="02000000000000000000" pitchFamily="2" charset="0"/>
                <a:cs typeface="Roboto Condensed" panose="02000000000000000000" pitchFamily="2" charset="0"/>
              </a:rPr>
              <a:t> </a:t>
            </a:r>
            <a:r>
              <a:rPr lang="en-GB" sz="2400" b="1" err="1">
                <a:latin typeface="Roboto Condensed" panose="02000000000000000000" pitchFamily="2" charset="0"/>
                <a:ea typeface="Roboto Condensed" panose="02000000000000000000" pitchFamily="2" charset="0"/>
                <a:cs typeface="Roboto Condensed" panose="02000000000000000000" pitchFamily="2" charset="0"/>
              </a:rPr>
              <a:t>envers</a:t>
            </a:r>
            <a:r>
              <a:rPr lang="en-GB" sz="2400" b="1">
                <a:latin typeface="Roboto Condensed" panose="02000000000000000000" pitchFamily="2" charset="0"/>
                <a:ea typeface="Roboto Condensed" panose="02000000000000000000" pitchFamily="2" charset="0"/>
                <a:cs typeface="Roboto Condensed" panose="02000000000000000000" pitchFamily="2" charset="0"/>
              </a:rPr>
              <a:t> les </a:t>
            </a:r>
            <a:r>
              <a:rPr lang="en-GB" sz="2400" b="1" err="1">
                <a:latin typeface="Roboto Condensed" panose="02000000000000000000" pitchFamily="2" charset="0"/>
                <a:ea typeface="Roboto Condensed" panose="02000000000000000000" pitchFamily="2" charset="0"/>
                <a:cs typeface="Roboto Condensed" panose="02000000000000000000" pitchFamily="2" charset="0"/>
              </a:rPr>
              <a:t>acteurs</a:t>
            </a:r>
            <a:r>
              <a:rPr lang="en-GB" sz="2400" b="1">
                <a:latin typeface="Roboto Condensed" panose="02000000000000000000" pitchFamily="2" charset="0"/>
                <a:ea typeface="Roboto Condensed" panose="02000000000000000000" pitchFamily="2" charset="0"/>
                <a:cs typeface="Roboto Condensed" panose="02000000000000000000" pitchFamily="2" charset="0"/>
              </a:rPr>
              <a:t> </a:t>
            </a:r>
            <a:r>
              <a:rPr lang="en-GB" sz="2400" b="1" err="1">
                <a:latin typeface="Roboto Condensed" panose="02000000000000000000" pitchFamily="2" charset="0"/>
                <a:ea typeface="Roboto Condensed" panose="02000000000000000000" pitchFamily="2" charset="0"/>
                <a:cs typeface="Roboto Condensed" panose="02000000000000000000" pitchFamily="2" charset="0"/>
              </a:rPr>
              <a:t>humanitaires</a:t>
            </a:r>
            <a:endParaRPr lang="en-CH" sz="2400" b="1"/>
          </a:p>
        </p:txBody>
      </p:sp>
    </p:spTree>
    <p:extLst>
      <p:ext uri="{BB962C8B-B14F-4D97-AF65-F5344CB8AC3E}">
        <p14:creationId xmlns:p14="http://schemas.microsoft.com/office/powerpoint/2010/main" val="27680665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DB43D8C-DC46-0DB2-E978-0EC397189EE4}"/>
              </a:ext>
            </a:extLst>
          </p:cNvPr>
          <p:cNvSpPr txBox="1">
            <a:spLocks/>
          </p:cNvSpPr>
          <p:nvPr/>
        </p:nvSpPr>
        <p:spPr>
          <a:xfrm>
            <a:off x="1491120" y="1191399"/>
            <a:ext cx="9209761" cy="1886873"/>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600" kern="1200" baseline="0">
                <a:solidFill>
                  <a:schemeClr val="tx1"/>
                </a:solidFill>
                <a:latin typeface="Franklin Gothic Demi" panose="020B0703020102020204" pitchFamily="34" charset="0"/>
                <a:ea typeface="+mj-ea"/>
                <a:cs typeface="+mj-cs"/>
              </a:defRPr>
            </a:lvl1pPr>
          </a:lstStyle>
          <a:p>
            <a:r>
              <a:rPr lang="en-GB" sz="6000">
                <a:solidFill>
                  <a:srgbClr val="58585A"/>
                </a:solidFill>
                <a:latin typeface="Roboto Condensed"/>
                <a:ea typeface="Roboto Condensed"/>
                <a:cs typeface="Roboto Condensed"/>
              </a:rPr>
              <a:t>Merci</a:t>
            </a:r>
          </a:p>
        </p:txBody>
      </p:sp>
      <p:sp>
        <p:nvSpPr>
          <p:cNvPr id="2" name="Title 4">
            <a:extLst>
              <a:ext uri="{FF2B5EF4-FFF2-40B4-BE49-F238E27FC236}">
                <a16:creationId xmlns:a16="http://schemas.microsoft.com/office/drawing/2014/main" id="{3A58F864-376B-C2D2-895C-C3891AC13218}"/>
              </a:ext>
            </a:extLst>
          </p:cNvPr>
          <p:cNvSpPr txBox="1">
            <a:spLocks/>
          </p:cNvSpPr>
          <p:nvPr/>
        </p:nvSpPr>
        <p:spPr>
          <a:xfrm>
            <a:off x="4640664" y="3308563"/>
            <a:ext cx="7551336" cy="83948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GB" sz="20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rPr>
              <a:t>max-amaury.bertoli@impact-initiatives.org</a:t>
            </a:r>
            <a:endParaRPr lang="en-CH" sz="2000">
              <a:solidFill>
                <a:srgbClr val="58585A"/>
              </a:solidFill>
              <a:latin typeface="Roboto Condensed" panose="02000000000000000000" pitchFamily="2" charset="0"/>
              <a:ea typeface="Roboto Condensed" panose="02000000000000000000" pitchFamily="2" charset="0"/>
              <a:cs typeface="Roboto Condensed" panose="02000000000000000000" pitchFamily="2" charset="0"/>
            </a:endParaRPr>
          </a:p>
        </p:txBody>
      </p:sp>
    </p:spTree>
    <p:extLst>
      <p:ext uri="{BB962C8B-B14F-4D97-AF65-F5344CB8AC3E}">
        <p14:creationId xmlns:p14="http://schemas.microsoft.com/office/powerpoint/2010/main" val="32969235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F3DF-D037-577A-AB2D-84003E342992}"/>
              </a:ext>
            </a:extLst>
          </p:cNvPr>
          <p:cNvSpPr>
            <a:spLocks noGrp="1"/>
          </p:cNvSpPr>
          <p:nvPr>
            <p:ph type="title"/>
          </p:nvPr>
        </p:nvSpPr>
        <p:spPr/>
        <p:txBody>
          <a:bodyPr>
            <a:normAutofit/>
          </a:bodyPr>
          <a:lstStyle/>
          <a:p>
            <a:r>
              <a:rPr lang="en-US"/>
              <a:t>Objectif et </a:t>
            </a:r>
            <a:r>
              <a:rPr lang="en-US" err="1"/>
              <a:t>méthodologie</a:t>
            </a:r>
            <a:endParaRPr lang="en-CH"/>
          </a:p>
        </p:txBody>
      </p:sp>
      <p:sp>
        <p:nvSpPr>
          <p:cNvPr id="3" name="Text Placeholder 2">
            <a:extLst>
              <a:ext uri="{FF2B5EF4-FFF2-40B4-BE49-F238E27FC236}">
                <a16:creationId xmlns:a16="http://schemas.microsoft.com/office/drawing/2014/main" id="{4F54137F-F707-EC79-A316-5D49B750DD19}"/>
              </a:ext>
            </a:extLst>
          </p:cNvPr>
          <p:cNvSpPr>
            <a:spLocks noGrp="1"/>
          </p:cNvSpPr>
          <p:nvPr>
            <p:ph type="body" sz="quarter" idx="11"/>
          </p:nvPr>
        </p:nvSpPr>
        <p:spPr/>
        <p:txBody>
          <a:bodyPr/>
          <a:lstStyle/>
          <a:p>
            <a:r>
              <a:rPr lang="en-US"/>
              <a:t>01</a:t>
            </a:r>
            <a:endParaRPr lang="en-CH"/>
          </a:p>
        </p:txBody>
      </p:sp>
    </p:spTree>
    <p:extLst>
      <p:ext uri="{BB962C8B-B14F-4D97-AF65-F5344CB8AC3E}">
        <p14:creationId xmlns:p14="http://schemas.microsoft.com/office/powerpoint/2010/main" val="17645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46763" y="497838"/>
            <a:ext cx="4457037"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ABA post-RRM </a:t>
            </a:r>
            <a:endParaRPr lang="en-CH" b="1">
              <a:solidFill>
                <a:srgbClr val="EE5859"/>
              </a:solidFill>
            </a:endParaRPr>
          </a:p>
        </p:txBody>
      </p:sp>
      <p:sp>
        <p:nvSpPr>
          <p:cNvPr id="10" name="Subtitle 5">
            <a:extLst>
              <a:ext uri="{FF2B5EF4-FFF2-40B4-BE49-F238E27FC236}">
                <a16:creationId xmlns:a16="http://schemas.microsoft.com/office/drawing/2014/main" id="{DF328CC4-0579-B3CF-7F8A-ADC90BA6C6AF}"/>
              </a:ext>
            </a:extLst>
          </p:cNvPr>
          <p:cNvSpPr txBox="1">
            <a:spLocks/>
          </p:cNvSpPr>
          <p:nvPr/>
        </p:nvSpPr>
        <p:spPr>
          <a:xfrm>
            <a:off x="951296" y="2548180"/>
            <a:ext cx="10289407" cy="1823523"/>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fr-FR" sz="2200">
                <a:latin typeface="Segoe UI Light" panose="020B0502040204020203" pitchFamily="34" charset="0"/>
                <a:ea typeface="Roboto Light" panose="02000000000000000000" pitchFamily="2" charset="0"/>
              </a:rPr>
              <a:t>Évaluer, dans 12 localités d'arrivée des Personnes déplacées Internes (</a:t>
            </a:r>
            <a:r>
              <a:rPr lang="fr-FR" sz="2200" err="1">
                <a:latin typeface="Segoe UI Light" panose="020B0502040204020203" pitchFamily="34" charset="0"/>
                <a:ea typeface="Roboto Light" panose="02000000000000000000" pitchFamily="2" charset="0"/>
              </a:rPr>
              <a:t>PDIs</a:t>
            </a:r>
            <a:r>
              <a:rPr lang="fr-FR" sz="2200">
                <a:latin typeface="Segoe UI Light" panose="020B0502040204020203" pitchFamily="34" charset="0"/>
                <a:ea typeface="Roboto Light" panose="02000000000000000000" pitchFamily="2" charset="0"/>
              </a:rPr>
              <a:t>), l’existence, capacité, et fonctionnalité des </a:t>
            </a:r>
            <a:r>
              <a:rPr lang="fr-FR" sz="2200" b="1">
                <a:solidFill>
                  <a:srgbClr val="EE5859"/>
                </a:solidFill>
                <a:latin typeface="Segoe UI Light" panose="020B0502040204020203" pitchFamily="34" charset="0"/>
                <a:ea typeface="Roboto Light" panose="02000000000000000000" pitchFamily="2" charset="0"/>
              </a:rPr>
              <a:t>infrastructures sociales de base</a:t>
            </a:r>
            <a:r>
              <a:rPr lang="fr-FR" sz="2200" b="1">
                <a:latin typeface="Segoe UI Light" panose="020B0502040204020203" pitchFamily="34" charset="0"/>
                <a:ea typeface="Roboto Light" panose="02000000000000000000" pitchFamily="2" charset="0"/>
              </a:rPr>
              <a:t>, </a:t>
            </a:r>
            <a:r>
              <a:rPr lang="fr-FR" sz="2200" b="1">
                <a:solidFill>
                  <a:srgbClr val="EE5859"/>
                </a:solidFill>
                <a:latin typeface="Segoe UI Light" panose="020B0502040204020203" pitchFamily="34" charset="0"/>
                <a:ea typeface="Roboto Light" panose="02000000000000000000" pitchFamily="2" charset="0"/>
              </a:rPr>
              <a:t>les mécanismes de coordination </a:t>
            </a:r>
            <a:r>
              <a:rPr lang="fr-FR" sz="2200">
                <a:latin typeface="Segoe UI Light" panose="020B0502040204020203" pitchFamily="34" charset="0"/>
                <a:ea typeface="Roboto Light" panose="02000000000000000000" pitchFamily="2" charset="0"/>
              </a:rPr>
              <a:t>entre acteurs locaux et externes, ainsi que les </a:t>
            </a:r>
            <a:r>
              <a:rPr lang="fr-FR" sz="2200" b="1">
                <a:solidFill>
                  <a:srgbClr val="EE5859"/>
                </a:solidFill>
                <a:latin typeface="Segoe UI Light" panose="020B0502040204020203" pitchFamily="34" charset="0"/>
                <a:ea typeface="Roboto Light" panose="02000000000000000000" pitchFamily="2" charset="0"/>
              </a:rPr>
              <a:t>besoins multisectoriels restants des populations présentes </a:t>
            </a:r>
            <a:r>
              <a:rPr lang="fr-FR" sz="2200">
                <a:latin typeface="Segoe UI Light" panose="020B0502040204020203" pitchFamily="34" charset="0"/>
                <a:ea typeface="Roboto Light" panose="02000000000000000000" pitchFamily="2" charset="0"/>
              </a:rPr>
              <a:t>suite à la réponse RRM (mécanisme de réponse rapide), puis </a:t>
            </a:r>
            <a:r>
              <a:rPr lang="fr-FR" sz="2200" b="1">
                <a:solidFill>
                  <a:srgbClr val="EE5859"/>
                </a:solidFill>
                <a:latin typeface="Segoe UI Light" panose="020B0502040204020203" pitchFamily="34" charset="0"/>
                <a:ea typeface="Roboto Light" panose="02000000000000000000" pitchFamily="2" charset="0"/>
              </a:rPr>
              <a:t>suivre l’évolution des besoins</a:t>
            </a:r>
            <a:r>
              <a:rPr lang="fr-FR" sz="2200">
                <a:latin typeface="Segoe UI Light" panose="020B0502040204020203" pitchFamily="34" charset="0"/>
                <a:ea typeface="Roboto Light" panose="02000000000000000000" pitchFamily="2" charset="0"/>
              </a:rPr>
              <a:t>, afin de réaligner la réponse post-RRM puis celle des acteurs de développement, si nécessaire.​</a:t>
            </a:r>
            <a:endParaRPr lang="en-US" sz="2200">
              <a:latin typeface="Segoe UI Light" panose="020B0502040204020203" pitchFamily="34" charset="0"/>
              <a:ea typeface="Roboto Light" panose="02000000000000000000" pitchFamily="2" charset="0"/>
            </a:endParaRPr>
          </a:p>
        </p:txBody>
      </p:sp>
      <p:sp>
        <p:nvSpPr>
          <p:cNvPr id="12" name="Subtitle 5">
            <a:extLst>
              <a:ext uri="{FF2B5EF4-FFF2-40B4-BE49-F238E27FC236}">
                <a16:creationId xmlns:a16="http://schemas.microsoft.com/office/drawing/2014/main" id="{9087533E-0780-8743-D7EA-EF67A5158EF7}"/>
              </a:ext>
            </a:extLst>
          </p:cNvPr>
          <p:cNvSpPr txBox="1">
            <a:spLocks/>
          </p:cNvSpPr>
          <p:nvPr/>
        </p:nvSpPr>
        <p:spPr>
          <a:xfrm>
            <a:off x="4161543" y="1471731"/>
            <a:ext cx="3868912" cy="70991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pPr>
            <a:r>
              <a:rPr lang="en-GB" sz="28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Objectif </a:t>
            </a:r>
            <a:r>
              <a:rPr lang="en-GB" sz="2800"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général</a:t>
            </a:r>
            <a:endParaRPr lang="en-GB" sz="2800">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endParaRPr>
          </a:p>
        </p:txBody>
      </p:sp>
      <p:cxnSp>
        <p:nvCxnSpPr>
          <p:cNvPr id="2" name="Straight Connector 1">
            <a:extLst>
              <a:ext uri="{FF2B5EF4-FFF2-40B4-BE49-F238E27FC236}">
                <a16:creationId xmlns:a16="http://schemas.microsoft.com/office/drawing/2014/main" id="{82F84FA4-CE41-542F-2862-E28E6B3D9ACB}"/>
              </a:ext>
            </a:extLst>
          </p:cNvPr>
          <p:cNvCxnSpPr>
            <a:cxnSpLocks/>
          </p:cNvCxnSpPr>
          <p:nvPr/>
        </p:nvCxnSpPr>
        <p:spPr>
          <a:xfrm>
            <a:off x="5003800" y="2074354"/>
            <a:ext cx="2192867" cy="0"/>
          </a:xfrm>
          <a:prstGeom prst="line">
            <a:avLst/>
          </a:prstGeom>
          <a:ln w="28575">
            <a:solidFill>
              <a:srgbClr val="EE585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78753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5">
            <a:extLst>
              <a:ext uri="{FF2B5EF4-FFF2-40B4-BE49-F238E27FC236}">
                <a16:creationId xmlns:a16="http://schemas.microsoft.com/office/drawing/2014/main" id="{7F8D42C5-94A5-9288-A494-CC458C436C45}"/>
              </a:ext>
            </a:extLst>
          </p:cNvPr>
          <p:cNvSpPr txBox="1">
            <a:spLocks/>
          </p:cNvSpPr>
          <p:nvPr/>
        </p:nvSpPr>
        <p:spPr>
          <a:xfrm>
            <a:off x="705065" y="1849766"/>
            <a:ext cx="3104935" cy="333347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900" err="1">
                <a:solidFill>
                  <a:srgbClr val="EE5859"/>
                </a:solidFill>
                <a:latin typeface="Roboto Black" panose="02000000000000000000" pitchFamily="2" charset="0"/>
                <a:ea typeface="Roboto Black" panose="02000000000000000000" pitchFamily="2" charset="0"/>
              </a:rPr>
              <a:t>Mois</a:t>
            </a:r>
            <a:r>
              <a:rPr lang="en-GB" sz="1900">
                <a:solidFill>
                  <a:srgbClr val="EE5859"/>
                </a:solidFill>
                <a:latin typeface="Roboto Black" panose="02000000000000000000" pitchFamily="2" charset="0"/>
                <a:ea typeface="Roboto Black" panose="02000000000000000000" pitchFamily="2" charset="0"/>
              </a:rPr>
              <a:t> 2</a:t>
            </a:r>
          </a:p>
          <a:p>
            <a:pPr algn="l">
              <a:lnSpc>
                <a:spcPct val="100000"/>
              </a:lnSpc>
            </a:pPr>
            <a:r>
              <a:rPr lang="fr-FR" sz="1800">
                <a:latin typeface="Segoe UI Light" panose="020B0502040204020203" pitchFamily="34" charset="0"/>
                <a:ea typeface="Roboto Light" panose="02000000000000000000" pitchFamily="2" charset="0"/>
              </a:rPr>
              <a:t>Compléter les informations issues des Évaluations Rapides Multisectorielles (ERM):</a:t>
            </a:r>
          </a:p>
          <a:p>
            <a:pPr marL="285750" indent="-285750" algn="l">
              <a:lnSpc>
                <a:spcPct val="100000"/>
              </a:lnSpc>
              <a:buClr>
                <a:srgbClr val="58585A"/>
              </a:buClr>
              <a:buFont typeface="Arial" panose="020B0604020202020204" pitchFamily="34" charset="0"/>
              <a:buChar char="•"/>
            </a:pPr>
            <a:r>
              <a:rPr lang="fr-FR" sz="1800">
                <a:latin typeface="Segoe UI Light" panose="020B0502040204020203" pitchFamily="34" charset="0"/>
                <a:ea typeface="Roboto Light" panose="02000000000000000000" pitchFamily="2" charset="0"/>
              </a:rPr>
              <a:t>Cartographie des infrastructures</a:t>
            </a:r>
          </a:p>
          <a:p>
            <a:pPr marL="285750" indent="-285750" algn="l">
              <a:lnSpc>
                <a:spcPct val="100000"/>
              </a:lnSpc>
              <a:buClr>
                <a:srgbClr val="58585A"/>
              </a:buClr>
              <a:buFont typeface="Arial" panose="020B0604020202020204" pitchFamily="34" charset="0"/>
              <a:buChar char="•"/>
            </a:pPr>
            <a:r>
              <a:rPr lang="fr-FR" sz="1800">
                <a:latin typeface="Segoe UI Light" panose="020B0502040204020203" pitchFamily="34" charset="0"/>
                <a:ea typeface="Roboto Light" panose="02000000000000000000" pitchFamily="2" charset="0"/>
              </a:rPr>
              <a:t>Fonctionnalité des services</a:t>
            </a:r>
          </a:p>
          <a:p>
            <a:pPr marL="285750" indent="-285750" algn="l">
              <a:lnSpc>
                <a:spcPct val="100000"/>
              </a:lnSpc>
              <a:buClr>
                <a:srgbClr val="58585A"/>
              </a:buClr>
              <a:buFont typeface="Arial" panose="020B0604020202020204" pitchFamily="34" charset="0"/>
              <a:buChar char="•"/>
            </a:pPr>
            <a:r>
              <a:rPr lang="fr-FR" sz="1800">
                <a:latin typeface="Segoe UI Light" panose="020B0502040204020203" pitchFamily="34" charset="0"/>
                <a:ea typeface="Roboto Light" panose="02000000000000000000" pitchFamily="2" charset="0"/>
              </a:rPr>
              <a:t>Coordination entre acteurs</a:t>
            </a:r>
          </a:p>
          <a:p>
            <a:pPr marL="285750" indent="-285750" algn="l">
              <a:lnSpc>
                <a:spcPct val="100000"/>
              </a:lnSpc>
              <a:buClr>
                <a:srgbClr val="58585A"/>
              </a:buClr>
              <a:buFont typeface="Arial" panose="020B0604020202020204" pitchFamily="34" charset="0"/>
              <a:buChar char="•"/>
            </a:pPr>
            <a:r>
              <a:rPr lang="fr-FR" sz="1800">
                <a:latin typeface="Segoe UI Light" panose="020B0502040204020203" pitchFamily="34" charset="0"/>
                <a:ea typeface="Roboto Light" panose="02000000000000000000" pitchFamily="2" charset="0"/>
              </a:rPr>
              <a:t>Cohésion sociale</a:t>
            </a:r>
          </a:p>
          <a:p>
            <a:pPr marL="285750" indent="-285750" algn="l">
              <a:lnSpc>
                <a:spcPct val="100000"/>
              </a:lnSpc>
              <a:buClr>
                <a:srgbClr val="58585A"/>
              </a:buClr>
              <a:buFont typeface="Arial" panose="020B0604020202020204" pitchFamily="34" charset="0"/>
              <a:buChar char="•"/>
            </a:pPr>
            <a:r>
              <a:rPr lang="fr-FR" sz="1800">
                <a:latin typeface="Segoe UI Light" panose="020B0502040204020203" pitchFamily="34" charset="0"/>
                <a:ea typeface="Roboto Light" panose="02000000000000000000" pitchFamily="2" charset="0"/>
              </a:rPr>
              <a:t>Priorité de réponse</a:t>
            </a:r>
          </a:p>
          <a:p>
            <a:pPr marL="285750" indent="-285750" algn="l">
              <a:lnSpc>
                <a:spcPct val="100000"/>
              </a:lnSpc>
              <a:buClr>
                <a:srgbClr val="58585A"/>
              </a:buClr>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a:p>
            <a:pPr marL="285750" indent="-285750" algn="l">
              <a:lnSpc>
                <a:spcPct val="100000"/>
              </a:lnSpc>
              <a:buFont typeface="Arial" panose="020B0604020202020204" pitchFamily="34" charset="0"/>
              <a:buChar char="•"/>
            </a:pPr>
            <a:endParaRPr lang="fr-FR" sz="1800">
              <a:latin typeface="Segoe UI Light" panose="020B0502040204020203" pitchFamily="34" charset="0"/>
              <a:ea typeface="Roboto Light" panose="02000000000000000000" pitchFamily="2" charset="0"/>
            </a:endParaRPr>
          </a:p>
        </p:txBody>
      </p:sp>
      <p:sp>
        <p:nvSpPr>
          <p:cNvPr id="15" name="Subtitle 5">
            <a:extLst>
              <a:ext uri="{FF2B5EF4-FFF2-40B4-BE49-F238E27FC236}">
                <a16:creationId xmlns:a16="http://schemas.microsoft.com/office/drawing/2014/main" id="{63DBB9FB-B41A-4DE4-A91C-B3B697721354}"/>
              </a:ext>
            </a:extLst>
          </p:cNvPr>
          <p:cNvSpPr txBox="1">
            <a:spLocks/>
          </p:cNvSpPr>
          <p:nvPr/>
        </p:nvSpPr>
        <p:spPr>
          <a:xfrm>
            <a:off x="4612926" y="1849766"/>
            <a:ext cx="3348448" cy="494798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err="1">
                <a:solidFill>
                  <a:srgbClr val="EE5859"/>
                </a:solidFill>
                <a:latin typeface="Roboto Black" panose="02000000000000000000" pitchFamily="2" charset="0"/>
                <a:ea typeface="Roboto Black" panose="02000000000000000000" pitchFamily="2" charset="0"/>
              </a:rPr>
              <a:t>Mois</a:t>
            </a:r>
            <a:r>
              <a:rPr lang="en-GB" sz="1800">
                <a:solidFill>
                  <a:srgbClr val="EE5859"/>
                </a:solidFill>
                <a:latin typeface="Roboto Black" panose="02000000000000000000" pitchFamily="2" charset="0"/>
                <a:ea typeface="Roboto Black" panose="02000000000000000000" pitchFamily="2" charset="0"/>
              </a:rPr>
              <a:t> 6-7</a:t>
            </a:r>
          </a:p>
          <a:p>
            <a:pPr algn="l">
              <a:lnSpc>
                <a:spcPct val="100000"/>
              </a:lnSpc>
            </a:pPr>
            <a:r>
              <a:rPr lang="fr-FR" sz="1800">
                <a:latin typeface="Segoe UI Light" panose="020B0502040204020203" pitchFamily="34" charset="0"/>
                <a:ea typeface="Roboto Light" panose="02000000000000000000" pitchFamily="2" charset="0"/>
              </a:rPr>
              <a:t>Suivre les besoins humanitaires des populations déplacées et hôtes, afin de réaligner la réponse post-RRM (mécanisme de réponse rapide) si nécessaire </a:t>
            </a:r>
          </a:p>
          <a:p>
            <a:pPr marL="285750" indent="-285750" algn="l">
              <a:lnSpc>
                <a:spcPct val="100000"/>
              </a:lnSpc>
              <a:buClr>
                <a:srgbClr val="58585A"/>
              </a:buClr>
              <a:buFont typeface="Arial" panose="020B0604020202020204" pitchFamily="34" charset="0"/>
              <a:buChar char="•"/>
            </a:pPr>
            <a:r>
              <a:rPr lang="fr-FR" sz="1800">
                <a:latin typeface="Segoe UI Light" panose="020B0502040204020203" pitchFamily="34" charset="0"/>
                <a:ea typeface="Roboto Light" panose="02000000000000000000" pitchFamily="2" charset="0"/>
              </a:rPr>
              <a:t>Questionnaire ménage représentatif pour les populations hôtes et déplacées.</a:t>
            </a:r>
          </a:p>
          <a:p>
            <a:pPr algn="l">
              <a:lnSpc>
                <a:spcPct val="100000"/>
              </a:lnSpc>
            </a:pPr>
            <a:r>
              <a:rPr lang="fr-FR" sz="1800">
                <a:latin typeface="Segoe UI Light" panose="020B0502040204020203" pitchFamily="34" charset="0"/>
                <a:ea typeface="Roboto Light" panose="02000000000000000000" pitchFamily="2" charset="0"/>
              </a:rPr>
              <a:t> </a:t>
            </a:r>
          </a:p>
        </p:txBody>
      </p:sp>
      <p:sp>
        <p:nvSpPr>
          <p:cNvPr id="16" name="Subtitle 5">
            <a:extLst>
              <a:ext uri="{FF2B5EF4-FFF2-40B4-BE49-F238E27FC236}">
                <a16:creationId xmlns:a16="http://schemas.microsoft.com/office/drawing/2014/main" id="{6218AB5D-521F-C57A-0BEB-699CC38B9AC9}"/>
              </a:ext>
            </a:extLst>
          </p:cNvPr>
          <p:cNvSpPr txBox="1">
            <a:spLocks/>
          </p:cNvSpPr>
          <p:nvPr/>
        </p:nvSpPr>
        <p:spPr>
          <a:xfrm>
            <a:off x="8629994" y="1839002"/>
            <a:ext cx="3248739" cy="3363758"/>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00000"/>
              </a:lnSpc>
            </a:pPr>
            <a:r>
              <a:rPr lang="en-GB" sz="1800" err="1">
                <a:solidFill>
                  <a:srgbClr val="EE5859"/>
                </a:solidFill>
                <a:latin typeface="Roboto Black" panose="02000000000000000000" pitchFamily="2" charset="0"/>
                <a:ea typeface="Roboto Black" panose="02000000000000000000" pitchFamily="2" charset="0"/>
              </a:rPr>
              <a:t>Mois</a:t>
            </a:r>
            <a:r>
              <a:rPr lang="en-GB" sz="1800">
                <a:solidFill>
                  <a:srgbClr val="EE5859"/>
                </a:solidFill>
                <a:latin typeface="Roboto Black" panose="02000000000000000000" pitchFamily="2" charset="0"/>
                <a:ea typeface="Roboto Black" panose="02000000000000000000" pitchFamily="2" charset="0"/>
              </a:rPr>
              <a:t> 11-12</a:t>
            </a:r>
          </a:p>
          <a:p>
            <a:pPr algn="l">
              <a:lnSpc>
                <a:spcPct val="100000"/>
              </a:lnSpc>
            </a:pPr>
            <a:r>
              <a:rPr lang="fr-FR" sz="1800">
                <a:latin typeface="Segoe UI Light" panose="020B0502040204020203" pitchFamily="34" charset="0"/>
                <a:ea typeface="Roboto Light" panose="02000000000000000000" pitchFamily="2" charset="0"/>
              </a:rPr>
              <a:t>Evaluer les besoins potentiels restants et analyser la manière la plus efficace de supporter le relèvement de la localité </a:t>
            </a:r>
          </a:p>
          <a:p>
            <a:pPr marL="285750" indent="-285750" algn="l">
              <a:lnSpc>
                <a:spcPct val="100000"/>
              </a:lnSpc>
              <a:buClr>
                <a:srgbClr val="58585A"/>
              </a:buClr>
              <a:buFont typeface="Arial" panose="020B0604020202020204" pitchFamily="34" charset="0"/>
              <a:buChar char="•"/>
            </a:pPr>
            <a:r>
              <a:rPr lang="fr-FR" sz="1800">
                <a:latin typeface="Segoe UI Light" panose="020B0502040204020203" pitchFamily="34" charset="0"/>
                <a:ea typeface="Roboto Light" panose="02000000000000000000" pitchFamily="2" charset="0"/>
              </a:rPr>
              <a:t>Entretiens exploratoires avec les Informateurs Clés (IC) puis,</a:t>
            </a:r>
          </a:p>
          <a:p>
            <a:pPr>
              <a:lnSpc>
                <a:spcPct val="100000"/>
              </a:lnSpc>
              <a:buClr>
                <a:srgbClr val="EE5859"/>
              </a:buClr>
            </a:pPr>
            <a:r>
              <a:rPr lang="fr-FR" sz="1800" i="1">
                <a:latin typeface="Segoe UI Light" panose="020B0502040204020203" pitchFamily="34" charset="0"/>
                <a:ea typeface="Roboto Light" panose="02000000000000000000" pitchFamily="2" charset="0"/>
              </a:rPr>
              <a:t>A définir</a:t>
            </a:r>
            <a:endParaRPr lang="fr-FR" sz="1800">
              <a:latin typeface="Segoe UI Light" panose="020B0502040204020203" pitchFamily="34" charset="0"/>
              <a:ea typeface="Roboto Light" panose="02000000000000000000" pitchFamily="2" charset="0"/>
            </a:endParaRPr>
          </a:p>
          <a:p>
            <a:pPr marL="285750" indent="-285750" algn="l">
              <a:lnSpc>
                <a:spcPct val="100000"/>
              </a:lnSpc>
              <a:buClr>
                <a:srgbClr val="58585A"/>
              </a:buClr>
              <a:buFont typeface="Arial" panose="020B0604020202020204" pitchFamily="34" charset="0"/>
              <a:buChar char="•"/>
            </a:pPr>
            <a:r>
              <a:rPr lang="fr-FR" sz="1800">
                <a:latin typeface="Segoe UI Light" panose="020B0502040204020203" pitchFamily="34" charset="0"/>
                <a:ea typeface="Roboto Light" panose="02000000000000000000" pitchFamily="2" charset="0"/>
              </a:rPr>
              <a:t>Enquête ménages ou Mapping Focus Group Discussion / informateurs clefs </a:t>
            </a:r>
            <a:endParaRPr lang="en-US" sz="1800">
              <a:latin typeface="Segoe UI Light" panose="020B0502040204020203" pitchFamily="34" charset="0"/>
              <a:ea typeface="Roboto Light" panose="02000000000000000000" pitchFamily="2" charset="0"/>
            </a:endParaRPr>
          </a:p>
          <a:p>
            <a:pPr algn="l">
              <a:lnSpc>
                <a:spcPct val="100000"/>
              </a:lnSpc>
            </a:pPr>
            <a:endParaRPr lang="fr-FR" sz="1800">
              <a:latin typeface="Segoe UI Light" panose="020B0502040204020203" pitchFamily="34" charset="0"/>
              <a:ea typeface="Roboto Light" panose="02000000000000000000" pitchFamily="2" charset="0"/>
            </a:endParaRPr>
          </a:p>
          <a:p>
            <a:pPr algn="l">
              <a:lnSpc>
                <a:spcPct val="100000"/>
              </a:lnSpc>
            </a:pPr>
            <a:endParaRPr lang="fr-FR" sz="1800">
              <a:latin typeface="Segoe UI Light" panose="020B0502040204020203" pitchFamily="34" charset="0"/>
              <a:ea typeface="Roboto Light" panose="02000000000000000000" pitchFamily="2" charset="0"/>
            </a:endParaRPr>
          </a:p>
          <a:p>
            <a:pPr algn="l">
              <a:lnSpc>
                <a:spcPct val="100000"/>
              </a:lnSpc>
            </a:pPr>
            <a:endParaRPr lang="en-US" sz="1800">
              <a:latin typeface="Segoe UI Light" panose="020B0502040204020203" pitchFamily="34" charset="0"/>
              <a:ea typeface="Roboto Light" panose="02000000000000000000" pitchFamily="2" charset="0"/>
            </a:endParaRPr>
          </a:p>
          <a:p>
            <a:pPr algn="l">
              <a:lnSpc>
                <a:spcPct val="100000"/>
              </a:lnSpc>
            </a:pPr>
            <a:endParaRPr lang="en-US" sz="1800">
              <a:latin typeface="Segoe UI Light" panose="020B0502040204020203" pitchFamily="34" charset="0"/>
              <a:ea typeface="Roboto Light" panose="02000000000000000000" pitchFamily="2" charset="0"/>
            </a:endParaRPr>
          </a:p>
        </p:txBody>
      </p:sp>
      <p:sp>
        <p:nvSpPr>
          <p:cNvPr id="18" name="Title 4">
            <a:extLst>
              <a:ext uri="{FF2B5EF4-FFF2-40B4-BE49-F238E27FC236}">
                <a16:creationId xmlns:a16="http://schemas.microsoft.com/office/drawing/2014/main" id="{E7FBA1D9-181F-E14D-80AD-BED95D9F2C73}"/>
              </a:ext>
            </a:extLst>
          </p:cNvPr>
          <p:cNvSpPr txBox="1">
            <a:spLocks/>
          </p:cNvSpPr>
          <p:nvPr/>
        </p:nvSpPr>
        <p:spPr>
          <a:xfrm>
            <a:off x="705065" y="282763"/>
            <a:ext cx="8418629" cy="79148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r>
              <a:rPr lang="en-GB"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3 cycles </a:t>
            </a:r>
            <a:r>
              <a:rPr lang="en-GB"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d’évaluation</a:t>
            </a:r>
            <a:endParaRPr lang="en-CH"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endParaRPr>
          </a:p>
        </p:txBody>
      </p:sp>
      <p:sp>
        <p:nvSpPr>
          <p:cNvPr id="19" name="Subtitle 5">
            <a:extLst>
              <a:ext uri="{FF2B5EF4-FFF2-40B4-BE49-F238E27FC236}">
                <a16:creationId xmlns:a16="http://schemas.microsoft.com/office/drawing/2014/main" id="{7573F017-411A-01FB-3285-0DBEE0C396BB}"/>
              </a:ext>
            </a:extLst>
          </p:cNvPr>
          <p:cNvSpPr txBox="1">
            <a:spLocks/>
          </p:cNvSpPr>
          <p:nvPr/>
        </p:nvSpPr>
        <p:spPr>
          <a:xfrm>
            <a:off x="784364" y="1174196"/>
            <a:ext cx="1549011" cy="553161"/>
          </a:xfrm>
          <a:prstGeom prst="rect">
            <a:avLst/>
          </a:prstGeom>
        </p:spPr>
        <p:txBody>
          <a:bodyPr vert="horz" lIns="91440" tIns="45720" rIns="91440" bIns="45720" rtlCol="0">
            <a:normAutofit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500">
                <a:solidFill>
                  <a:srgbClr val="58585A"/>
                </a:solidFill>
                <a:latin typeface="+mj-lt"/>
                <a:ea typeface="Roboto Black" panose="02000000000000000000" pitchFamily="2" charset="0"/>
              </a:rPr>
              <a:t>Cycle 1</a:t>
            </a:r>
            <a:endParaRPr lang="en-CH" sz="3500">
              <a:solidFill>
                <a:srgbClr val="58585A"/>
              </a:solidFill>
              <a:latin typeface="+mj-lt"/>
              <a:ea typeface="Roboto Black" panose="02000000000000000000" pitchFamily="2" charset="0"/>
            </a:endParaRPr>
          </a:p>
        </p:txBody>
      </p:sp>
      <p:sp>
        <p:nvSpPr>
          <p:cNvPr id="20" name="Subtitle 5">
            <a:extLst>
              <a:ext uri="{FF2B5EF4-FFF2-40B4-BE49-F238E27FC236}">
                <a16:creationId xmlns:a16="http://schemas.microsoft.com/office/drawing/2014/main" id="{BE8C7D41-03EC-3690-A027-AD5E97DE4C8B}"/>
              </a:ext>
            </a:extLst>
          </p:cNvPr>
          <p:cNvSpPr txBox="1">
            <a:spLocks/>
          </p:cNvSpPr>
          <p:nvPr/>
        </p:nvSpPr>
        <p:spPr>
          <a:xfrm>
            <a:off x="4612926" y="1229661"/>
            <a:ext cx="1624082" cy="519937"/>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800">
                <a:solidFill>
                  <a:srgbClr val="58585A"/>
                </a:solidFill>
                <a:latin typeface="+mj-lt"/>
                <a:ea typeface="Roboto Condensed" panose="02000000000000000000" pitchFamily="2" charset="0"/>
                <a:cs typeface="Roboto Condensed" panose="02000000000000000000" pitchFamily="2" charset="0"/>
              </a:rPr>
              <a:t>Cycle</a:t>
            </a:r>
            <a:r>
              <a:rPr lang="en-GB" sz="3800">
                <a:solidFill>
                  <a:srgbClr val="58585A"/>
                </a:solidFill>
                <a:latin typeface="+mj-lt"/>
                <a:ea typeface="Roboto Black" panose="02000000000000000000" pitchFamily="2" charset="0"/>
              </a:rPr>
              <a:t> 2</a:t>
            </a:r>
            <a:endParaRPr lang="en-CH" sz="3800">
              <a:solidFill>
                <a:srgbClr val="58585A"/>
              </a:solidFill>
              <a:latin typeface="+mj-lt"/>
              <a:ea typeface="Roboto Black" panose="02000000000000000000" pitchFamily="2" charset="0"/>
            </a:endParaRPr>
          </a:p>
        </p:txBody>
      </p:sp>
      <p:sp>
        <p:nvSpPr>
          <p:cNvPr id="21" name="Subtitle 5">
            <a:extLst>
              <a:ext uri="{FF2B5EF4-FFF2-40B4-BE49-F238E27FC236}">
                <a16:creationId xmlns:a16="http://schemas.microsoft.com/office/drawing/2014/main" id="{94A48527-05BD-A599-0C67-1875CAB92CDC}"/>
              </a:ext>
            </a:extLst>
          </p:cNvPr>
          <p:cNvSpPr txBox="1">
            <a:spLocks/>
          </p:cNvSpPr>
          <p:nvPr/>
        </p:nvSpPr>
        <p:spPr>
          <a:xfrm>
            <a:off x="8629994" y="1213259"/>
            <a:ext cx="1638253" cy="519944"/>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Leelawadee" panose="020B0502040204020203" pitchFamily="34" charset="-34"/>
                <a:ea typeface="+mn-ea"/>
                <a:cs typeface="Leelawadee" panose="020B0502040204020203" pitchFamily="34" charset="-34"/>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800">
                <a:solidFill>
                  <a:srgbClr val="58585A"/>
                </a:solidFill>
                <a:latin typeface="+mj-lt"/>
                <a:ea typeface="Roboto Black" panose="02000000000000000000" pitchFamily="2" charset="0"/>
              </a:rPr>
              <a:t>Cycle 3</a:t>
            </a:r>
            <a:endParaRPr lang="en-CH" sz="3800">
              <a:solidFill>
                <a:srgbClr val="58585A"/>
              </a:solidFill>
              <a:latin typeface="+mj-lt"/>
              <a:ea typeface="Roboto Black" panose="02000000000000000000" pitchFamily="2" charset="0"/>
            </a:endParaRPr>
          </a:p>
        </p:txBody>
      </p:sp>
      <p:graphicFrame>
        <p:nvGraphicFramePr>
          <p:cNvPr id="2" name="Table 1">
            <a:extLst>
              <a:ext uri="{FF2B5EF4-FFF2-40B4-BE49-F238E27FC236}">
                <a16:creationId xmlns:a16="http://schemas.microsoft.com/office/drawing/2014/main" id="{21A023F3-CE4D-263C-21ED-0F9CB82F6EBB}"/>
              </a:ext>
            </a:extLst>
          </p:cNvPr>
          <p:cNvGraphicFramePr>
            <a:graphicFrameLocks noGrp="1"/>
          </p:cNvGraphicFramePr>
          <p:nvPr/>
        </p:nvGraphicFramePr>
        <p:xfrm>
          <a:off x="1049848" y="5383579"/>
          <a:ext cx="10092303" cy="1097280"/>
        </p:xfrm>
        <a:graphic>
          <a:graphicData uri="http://schemas.openxmlformats.org/drawingml/2006/table">
            <a:tbl>
              <a:tblPr/>
              <a:tblGrid>
                <a:gridCol w="1020303">
                  <a:extLst>
                    <a:ext uri="{9D8B030D-6E8A-4147-A177-3AD203B41FA5}">
                      <a16:colId xmlns:a16="http://schemas.microsoft.com/office/drawing/2014/main" val="2845336887"/>
                    </a:ext>
                  </a:extLst>
                </a:gridCol>
                <a:gridCol w="756000">
                  <a:extLst>
                    <a:ext uri="{9D8B030D-6E8A-4147-A177-3AD203B41FA5}">
                      <a16:colId xmlns:a16="http://schemas.microsoft.com/office/drawing/2014/main" val="3885009412"/>
                    </a:ext>
                  </a:extLst>
                </a:gridCol>
                <a:gridCol w="756000">
                  <a:extLst>
                    <a:ext uri="{9D8B030D-6E8A-4147-A177-3AD203B41FA5}">
                      <a16:colId xmlns:a16="http://schemas.microsoft.com/office/drawing/2014/main" val="1875819534"/>
                    </a:ext>
                  </a:extLst>
                </a:gridCol>
                <a:gridCol w="756000">
                  <a:extLst>
                    <a:ext uri="{9D8B030D-6E8A-4147-A177-3AD203B41FA5}">
                      <a16:colId xmlns:a16="http://schemas.microsoft.com/office/drawing/2014/main" val="2046664152"/>
                    </a:ext>
                  </a:extLst>
                </a:gridCol>
                <a:gridCol w="756000">
                  <a:extLst>
                    <a:ext uri="{9D8B030D-6E8A-4147-A177-3AD203B41FA5}">
                      <a16:colId xmlns:a16="http://schemas.microsoft.com/office/drawing/2014/main" val="928884009"/>
                    </a:ext>
                  </a:extLst>
                </a:gridCol>
                <a:gridCol w="756000">
                  <a:extLst>
                    <a:ext uri="{9D8B030D-6E8A-4147-A177-3AD203B41FA5}">
                      <a16:colId xmlns:a16="http://schemas.microsoft.com/office/drawing/2014/main" val="130227435"/>
                    </a:ext>
                  </a:extLst>
                </a:gridCol>
                <a:gridCol w="756000">
                  <a:extLst>
                    <a:ext uri="{9D8B030D-6E8A-4147-A177-3AD203B41FA5}">
                      <a16:colId xmlns:a16="http://schemas.microsoft.com/office/drawing/2014/main" val="2008921286"/>
                    </a:ext>
                  </a:extLst>
                </a:gridCol>
                <a:gridCol w="756000">
                  <a:extLst>
                    <a:ext uri="{9D8B030D-6E8A-4147-A177-3AD203B41FA5}">
                      <a16:colId xmlns:a16="http://schemas.microsoft.com/office/drawing/2014/main" val="1939576921"/>
                    </a:ext>
                  </a:extLst>
                </a:gridCol>
                <a:gridCol w="756000">
                  <a:extLst>
                    <a:ext uri="{9D8B030D-6E8A-4147-A177-3AD203B41FA5}">
                      <a16:colId xmlns:a16="http://schemas.microsoft.com/office/drawing/2014/main" val="4288713872"/>
                    </a:ext>
                  </a:extLst>
                </a:gridCol>
                <a:gridCol w="756000">
                  <a:extLst>
                    <a:ext uri="{9D8B030D-6E8A-4147-A177-3AD203B41FA5}">
                      <a16:colId xmlns:a16="http://schemas.microsoft.com/office/drawing/2014/main" val="2256182192"/>
                    </a:ext>
                  </a:extLst>
                </a:gridCol>
                <a:gridCol w="756000">
                  <a:extLst>
                    <a:ext uri="{9D8B030D-6E8A-4147-A177-3AD203B41FA5}">
                      <a16:colId xmlns:a16="http://schemas.microsoft.com/office/drawing/2014/main" val="1077059011"/>
                    </a:ext>
                  </a:extLst>
                </a:gridCol>
                <a:gridCol w="756000">
                  <a:extLst>
                    <a:ext uri="{9D8B030D-6E8A-4147-A177-3AD203B41FA5}">
                      <a16:colId xmlns:a16="http://schemas.microsoft.com/office/drawing/2014/main" val="3361084898"/>
                    </a:ext>
                  </a:extLst>
                </a:gridCol>
                <a:gridCol w="756000">
                  <a:extLst>
                    <a:ext uri="{9D8B030D-6E8A-4147-A177-3AD203B41FA5}">
                      <a16:colId xmlns:a16="http://schemas.microsoft.com/office/drawing/2014/main" val="3648971397"/>
                    </a:ext>
                  </a:extLst>
                </a:gridCol>
              </a:tblGrid>
              <a:tr h="0">
                <a:tc rowSpan="2">
                  <a:txBody>
                    <a:bodyPr/>
                    <a:lstStyle/>
                    <a:p>
                      <a:pPr algn="ctr" rtl="0" fontAlgn="base"/>
                      <a:r>
                        <a:rPr lang="fr-CH" sz="1500" b="1" i="0">
                          <a:effectLst/>
                          <a:latin typeface="Arial Narrow" panose="020B0606020202030204" pitchFamily="34" charset="0"/>
                        </a:rPr>
                        <a:t>ALERTE </a:t>
                      </a:r>
                      <a:endParaRPr lang="fr-CH" sz="1500" b="1" i="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E5859"/>
                    </a:solidFill>
                  </a:tcPr>
                </a:tc>
                <a:tc gridSpan="3">
                  <a:txBody>
                    <a:bodyPr/>
                    <a:lstStyle/>
                    <a:p>
                      <a:pPr algn="ctr" fontAlgn="t"/>
                      <a:endParaRPr lang="fr-CH" sz="1500" b="1">
                        <a:effectLst/>
                      </a:endParaRPr>
                    </a:p>
                    <a:p>
                      <a:pPr algn="ctr" rtl="0" fontAlgn="base"/>
                      <a:r>
                        <a:rPr lang="fr-CH" sz="1500" b="1" i="0">
                          <a:effectLst/>
                          <a:latin typeface="Arial Narrow" panose="020B0606020202030204" pitchFamily="34" charset="0"/>
                        </a:rPr>
                        <a:t>RRM  </a:t>
                      </a:r>
                      <a:endParaRPr lang="fr-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H"/>
                    </a:p>
                  </a:txBody>
                  <a:tcPr/>
                </a:tc>
                <a:tc hMerge="1">
                  <a:txBody>
                    <a:bodyPr/>
                    <a:lstStyle/>
                    <a:p>
                      <a:endParaRPr lang="en-CH"/>
                    </a:p>
                  </a:txBody>
                  <a:tcPr/>
                </a:tc>
                <a:tc gridSpan="9">
                  <a:txBody>
                    <a:bodyPr/>
                    <a:lstStyle/>
                    <a:p>
                      <a:pPr algn="ctr" fontAlgn="t"/>
                      <a:endParaRPr lang="fr-CH" sz="1500" b="1">
                        <a:effectLst/>
                      </a:endParaRPr>
                    </a:p>
                    <a:p>
                      <a:pPr algn="ctr" rtl="0" fontAlgn="base"/>
                      <a:r>
                        <a:rPr lang="fr-CH" sz="1500" b="1" i="0">
                          <a:effectLst/>
                          <a:latin typeface="Arial Narrow" panose="020B0606020202030204" pitchFamily="34" charset="0"/>
                        </a:rPr>
                        <a:t>Post RRM  </a:t>
                      </a:r>
                      <a:endParaRPr lang="fr-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tc hMerge="1">
                  <a:txBody>
                    <a:bodyPr/>
                    <a:lstStyle/>
                    <a:p>
                      <a:endParaRPr lang="en-CH"/>
                    </a:p>
                  </a:txBody>
                  <a:tcPr/>
                </a:tc>
                <a:extLst>
                  <a:ext uri="{0D108BD9-81ED-4DB2-BD59-A6C34878D82A}">
                    <a16:rowId xmlns:a16="http://schemas.microsoft.com/office/drawing/2014/main" val="4010493625"/>
                  </a:ext>
                </a:extLst>
              </a:tr>
              <a:tr h="127000">
                <a:tc vMerge="1">
                  <a:txBody>
                    <a:bodyPr/>
                    <a:lstStyle/>
                    <a:p>
                      <a:endParaRPr lang="en-CH"/>
                    </a:p>
                  </a:txBody>
                  <a:tcPr/>
                </a:tc>
                <a:tc>
                  <a:txBody>
                    <a:bodyPr/>
                    <a:lstStyle/>
                    <a:p>
                      <a:pPr fontAlgn="t"/>
                      <a:endParaRPr lang="en-CH" sz="1500" b="1">
                        <a:effectLst/>
                      </a:endParaRPr>
                    </a:p>
                    <a:p>
                      <a:pPr algn="ctr" rtl="0" fontAlgn="base"/>
                      <a:r>
                        <a:rPr lang="en-CH" sz="1500" b="1" i="0">
                          <a:effectLst/>
                          <a:latin typeface="Arial Narrow" panose="020B0606020202030204" pitchFamily="34" charset="0"/>
                        </a:rPr>
                        <a:t>1  </a:t>
                      </a:r>
                      <a:endParaRPr lang="en-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4F0"/>
                    </a:solidFill>
                  </a:tcPr>
                </a:tc>
                <a:tc>
                  <a:txBody>
                    <a:bodyPr/>
                    <a:lstStyle/>
                    <a:p>
                      <a:pPr fontAlgn="t"/>
                      <a:endParaRPr lang="en-CH" sz="1500" b="1">
                        <a:effectLst/>
                      </a:endParaRPr>
                    </a:p>
                    <a:p>
                      <a:pPr algn="ctr" rtl="0" fontAlgn="base"/>
                      <a:r>
                        <a:rPr lang="en-CH" sz="1500" b="1" i="0">
                          <a:solidFill>
                            <a:srgbClr val="EE5859"/>
                          </a:solidFill>
                          <a:effectLst/>
                          <a:latin typeface="Arial Narrow" panose="020B0606020202030204" pitchFamily="34" charset="0"/>
                        </a:rPr>
                        <a:t>2  </a:t>
                      </a:r>
                      <a:endParaRPr lang="en-CH" sz="1500" b="1" i="0">
                        <a:solidFill>
                          <a:srgbClr val="EE5859"/>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4F0"/>
                    </a:solidFill>
                  </a:tcPr>
                </a:tc>
                <a:tc>
                  <a:txBody>
                    <a:bodyPr/>
                    <a:lstStyle/>
                    <a:p>
                      <a:pPr fontAlgn="t"/>
                      <a:endParaRPr lang="en-CH" sz="1500" b="1">
                        <a:effectLst/>
                      </a:endParaRPr>
                    </a:p>
                    <a:p>
                      <a:pPr algn="ctr" rtl="0" fontAlgn="base"/>
                      <a:r>
                        <a:rPr lang="en-CH" sz="1500" b="1" i="0">
                          <a:effectLst/>
                          <a:latin typeface="Arial Narrow" panose="020B0606020202030204" pitchFamily="34" charset="0"/>
                        </a:rPr>
                        <a:t>3  </a:t>
                      </a:r>
                      <a:endParaRPr lang="en-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6F4F0"/>
                    </a:solidFill>
                  </a:tcPr>
                </a:tc>
                <a:tc>
                  <a:txBody>
                    <a:bodyPr/>
                    <a:lstStyle/>
                    <a:p>
                      <a:pPr fontAlgn="t"/>
                      <a:endParaRPr lang="en-CH" sz="1500" b="1">
                        <a:effectLst/>
                      </a:endParaRPr>
                    </a:p>
                    <a:p>
                      <a:pPr algn="ctr" rtl="0" fontAlgn="base"/>
                      <a:r>
                        <a:rPr lang="en-CH" sz="1500" b="1" i="0">
                          <a:effectLst/>
                          <a:latin typeface="Arial Narrow" panose="020B0606020202030204" pitchFamily="34" charset="0"/>
                        </a:rPr>
                        <a:t>4  </a:t>
                      </a:r>
                      <a:endParaRPr lang="en-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tc>
                  <a:txBody>
                    <a:bodyPr/>
                    <a:lstStyle/>
                    <a:p>
                      <a:pPr fontAlgn="t"/>
                      <a:endParaRPr lang="en-CH" sz="1500" b="1">
                        <a:effectLst/>
                      </a:endParaRPr>
                    </a:p>
                    <a:p>
                      <a:pPr algn="ctr" rtl="0" fontAlgn="base"/>
                      <a:r>
                        <a:rPr lang="en-CH" sz="1500" b="1" i="0">
                          <a:effectLst/>
                          <a:latin typeface="Arial Narrow" panose="020B0606020202030204" pitchFamily="34" charset="0"/>
                        </a:rPr>
                        <a:t>5  </a:t>
                      </a:r>
                      <a:endParaRPr lang="en-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tc>
                  <a:txBody>
                    <a:bodyPr/>
                    <a:lstStyle/>
                    <a:p>
                      <a:pPr fontAlgn="t"/>
                      <a:endParaRPr lang="en-CH" sz="1500" b="1">
                        <a:solidFill>
                          <a:srgbClr val="EE5859"/>
                        </a:solidFill>
                        <a:effectLst/>
                      </a:endParaRPr>
                    </a:p>
                    <a:p>
                      <a:pPr algn="ctr" rtl="0" fontAlgn="base"/>
                      <a:r>
                        <a:rPr lang="en-CH" sz="1500" b="1" i="0">
                          <a:solidFill>
                            <a:srgbClr val="EE5859"/>
                          </a:solidFill>
                          <a:effectLst/>
                          <a:latin typeface="Arial Narrow" panose="020B0606020202030204" pitchFamily="34" charset="0"/>
                        </a:rPr>
                        <a:t>6  </a:t>
                      </a:r>
                      <a:endParaRPr lang="en-CH" sz="1500" b="1" i="0">
                        <a:solidFill>
                          <a:srgbClr val="EE5859"/>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tc>
                  <a:txBody>
                    <a:bodyPr/>
                    <a:lstStyle/>
                    <a:p>
                      <a:pPr fontAlgn="t"/>
                      <a:endParaRPr lang="en-CH" sz="1500" b="1">
                        <a:solidFill>
                          <a:srgbClr val="EE5859"/>
                        </a:solidFill>
                        <a:effectLst/>
                      </a:endParaRPr>
                    </a:p>
                    <a:p>
                      <a:pPr algn="ctr" rtl="0" fontAlgn="base"/>
                      <a:r>
                        <a:rPr lang="en-CH" sz="1500" b="1" i="0">
                          <a:solidFill>
                            <a:srgbClr val="EE5859"/>
                          </a:solidFill>
                          <a:effectLst/>
                          <a:latin typeface="Arial Narrow" panose="020B0606020202030204" pitchFamily="34" charset="0"/>
                        </a:rPr>
                        <a:t>7  </a:t>
                      </a:r>
                      <a:endParaRPr lang="en-CH" sz="1500" b="1" i="0">
                        <a:solidFill>
                          <a:srgbClr val="EE5859"/>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tc>
                  <a:txBody>
                    <a:bodyPr/>
                    <a:lstStyle/>
                    <a:p>
                      <a:pPr fontAlgn="t"/>
                      <a:endParaRPr lang="en-CH" sz="1500" b="1">
                        <a:effectLst/>
                      </a:endParaRPr>
                    </a:p>
                    <a:p>
                      <a:pPr algn="ctr" rtl="0" fontAlgn="base"/>
                      <a:r>
                        <a:rPr lang="en-CH" sz="1500" b="1" i="0">
                          <a:effectLst/>
                          <a:latin typeface="Arial Narrow" panose="020B0606020202030204" pitchFamily="34" charset="0"/>
                        </a:rPr>
                        <a:t>8  </a:t>
                      </a:r>
                      <a:endParaRPr lang="en-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tc>
                  <a:txBody>
                    <a:bodyPr/>
                    <a:lstStyle/>
                    <a:p>
                      <a:pPr fontAlgn="t"/>
                      <a:endParaRPr lang="en-CH" sz="1500" b="1">
                        <a:effectLst/>
                      </a:endParaRPr>
                    </a:p>
                    <a:p>
                      <a:pPr algn="ctr" rtl="0" fontAlgn="base"/>
                      <a:r>
                        <a:rPr lang="en-CH" sz="1500" b="1" i="0">
                          <a:effectLst/>
                          <a:latin typeface="Arial Narrow" panose="020B0606020202030204" pitchFamily="34" charset="0"/>
                        </a:rPr>
                        <a:t>9  </a:t>
                      </a:r>
                      <a:endParaRPr lang="en-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tc>
                  <a:txBody>
                    <a:bodyPr/>
                    <a:lstStyle/>
                    <a:p>
                      <a:pPr fontAlgn="t"/>
                      <a:endParaRPr lang="en-CH" sz="1500" b="1">
                        <a:effectLst/>
                      </a:endParaRPr>
                    </a:p>
                    <a:p>
                      <a:pPr algn="ctr" rtl="0" fontAlgn="base"/>
                      <a:r>
                        <a:rPr lang="en-CH" sz="1500" b="1" i="0">
                          <a:effectLst/>
                          <a:latin typeface="Arial Narrow" panose="020B0606020202030204" pitchFamily="34" charset="0"/>
                        </a:rPr>
                        <a:t>10  </a:t>
                      </a:r>
                      <a:endParaRPr lang="en-CH" sz="1500" b="1" i="0">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tc>
                  <a:txBody>
                    <a:bodyPr/>
                    <a:lstStyle/>
                    <a:p>
                      <a:pPr fontAlgn="t"/>
                      <a:endParaRPr lang="en-CH" sz="1500" b="1">
                        <a:solidFill>
                          <a:srgbClr val="EE5859"/>
                        </a:solidFill>
                        <a:effectLst/>
                      </a:endParaRPr>
                    </a:p>
                    <a:p>
                      <a:pPr algn="ctr" rtl="0" fontAlgn="base"/>
                      <a:r>
                        <a:rPr lang="en-CH" sz="1500" b="1" i="0">
                          <a:solidFill>
                            <a:srgbClr val="EE5859"/>
                          </a:solidFill>
                          <a:effectLst/>
                          <a:latin typeface="Arial Narrow" panose="020B0606020202030204" pitchFamily="34" charset="0"/>
                        </a:rPr>
                        <a:t>11  </a:t>
                      </a:r>
                      <a:endParaRPr lang="en-CH" sz="1500" b="1" i="0">
                        <a:solidFill>
                          <a:srgbClr val="EE5859"/>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tc>
                  <a:txBody>
                    <a:bodyPr/>
                    <a:lstStyle/>
                    <a:p>
                      <a:pPr fontAlgn="t"/>
                      <a:endParaRPr lang="en-CH" sz="1500" b="1">
                        <a:solidFill>
                          <a:srgbClr val="EE5859"/>
                        </a:solidFill>
                        <a:effectLst/>
                      </a:endParaRPr>
                    </a:p>
                    <a:p>
                      <a:pPr algn="ctr" rtl="0" fontAlgn="base"/>
                      <a:r>
                        <a:rPr lang="en-CH" sz="1500" b="1" i="0">
                          <a:solidFill>
                            <a:srgbClr val="EE5859"/>
                          </a:solidFill>
                          <a:effectLst/>
                          <a:latin typeface="Arial Narrow" panose="020B0606020202030204" pitchFamily="34" charset="0"/>
                        </a:rPr>
                        <a:t>12  </a:t>
                      </a:r>
                      <a:endParaRPr lang="en-CH" sz="1500" b="1" i="0">
                        <a:solidFill>
                          <a:srgbClr val="EE5859"/>
                        </a:solidFill>
                        <a:effectLst/>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DDDDE"/>
                    </a:solidFill>
                  </a:tcPr>
                </a:tc>
                <a:extLst>
                  <a:ext uri="{0D108BD9-81ED-4DB2-BD59-A6C34878D82A}">
                    <a16:rowId xmlns:a16="http://schemas.microsoft.com/office/drawing/2014/main" val="2984475107"/>
                  </a:ext>
                </a:extLst>
              </a:tr>
            </a:tbl>
          </a:graphicData>
        </a:graphic>
      </p:graphicFrame>
      <p:cxnSp>
        <p:nvCxnSpPr>
          <p:cNvPr id="3" name="Straight Connector 2">
            <a:extLst>
              <a:ext uri="{FF2B5EF4-FFF2-40B4-BE49-F238E27FC236}">
                <a16:creationId xmlns:a16="http://schemas.microsoft.com/office/drawing/2014/main" id="{A80672DE-C653-EA61-F28F-5CFBB50D51BF}"/>
              </a:ext>
            </a:extLst>
          </p:cNvPr>
          <p:cNvCxnSpPr>
            <a:cxnSpLocks/>
          </p:cNvCxnSpPr>
          <p:nvPr/>
        </p:nvCxnSpPr>
        <p:spPr>
          <a:xfrm>
            <a:off x="2319688" y="1473231"/>
            <a:ext cx="2085775" cy="0"/>
          </a:xfrm>
          <a:prstGeom prst="line">
            <a:avLst/>
          </a:prstGeom>
          <a:ln w="19050">
            <a:solidFill>
              <a:srgbClr val="58585A"/>
            </a:solidFill>
            <a:tailEnd type="diamond"/>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2DD36F2-B0C2-0419-687C-1708079AC030}"/>
              </a:ext>
            </a:extLst>
          </p:cNvPr>
          <p:cNvCxnSpPr>
            <a:cxnSpLocks/>
          </p:cNvCxnSpPr>
          <p:nvPr/>
        </p:nvCxnSpPr>
        <p:spPr>
          <a:xfrm>
            <a:off x="6237171" y="1473231"/>
            <a:ext cx="2164223" cy="0"/>
          </a:xfrm>
          <a:prstGeom prst="line">
            <a:avLst/>
          </a:prstGeom>
          <a:ln w="19050">
            <a:solidFill>
              <a:srgbClr val="58585A"/>
            </a:solidFill>
            <a:tailEnd type="diamond"/>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F777F3A-7235-CA94-8E90-178A279CAF74}"/>
              </a:ext>
            </a:extLst>
          </p:cNvPr>
          <p:cNvCxnSpPr>
            <a:cxnSpLocks/>
          </p:cNvCxnSpPr>
          <p:nvPr/>
        </p:nvCxnSpPr>
        <p:spPr>
          <a:xfrm flipV="1">
            <a:off x="10354270" y="1473231"/>
            <a:ext cx="1648433" cy="1"/>
          </a:xfrm>
          <a:prstGeom prst="line">
            <a:avLst/>
          </a:prstGeom>
          <a:ln w="19050">
            <a:solidFill>
              <a:srgbClr val="58585A"/>
            </a:solidFill>
            <a:tailEnd type="diamond"/>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32EB629-EDB1-F1CC-4DA8-F128FEE1A122}"/>
              </a:ext>
            </a:extLst>
          </p:cNvPr>
          <p:cNvCxnSpPr>
            <a:cxnSpLocks/>
          </p:cNvCxnSpPr>
          <p:nvPr/>
        </p:nvCxnSpPr>
        <p:spPr>
          <a:xfrm>
            <a:off x="0" y="1473231"/>
            <a:ext cx="629994" cy="0"/>
          </a:xfrm>
          <a:prstGeom prst="line">
            <a:avLst/>
          </a:prstGeom>
          <a:ln w="19050">
            <a:solidFill>
              <a:srgbClr val="58585A"/>
            </a:solidFill>
            <a:tailEnd type="diamon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7703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3F3DF-D037-577A-AB2D-84003E342992}"/>
              </a:ext>
            </a:extLst>
          </p:cNvPr>
          <p:cNvSpPr>
            <a:spLocks noGrp="1"/>
          </p:cNvSpPr>
          <p:nvPr>
            <p:ph type="title"/>
          </p:nvPr>
        </p:nvSpPr>
        <p:spPr/>
        <p:txBody>
          <a:bodyPr>
            <a:normAutofit fontScale="90000"/>
          </a:bodyPr>
          <a:lstStyle/>
          <a:p>
            <a:r>
              <a:rPr lang="en-US" err="1"/>
              <a:t>Résultats</a:t>
            </a:r>
            <a:r>
              <a:rPr lang="en-US"/>
              <a:t> </a:t>
            </a:r>
            <a:r>
              <a:rPr lang="en-US" err="1"/>
              <a:t>principaux</a:t>
            </a:r>
            <a:r>
              <a:rPr lang="en-US"/>
              <a:t> par </a:t>
            </a:r>
            <a:r>
              <a:rPr lang="en-US" err="1"/>
              <a:t>secteur</a:t>
            </a:r>
            <a:br>
              <a:rPr lang="en-US"/>
            </a:br>
            <a:r>
              <a:rPr lang="en-US"/>
              <a:t>Cycle 1</a:t>
            </a:r>
            <a:endParaRPr lang="en-CH"/>
          </a:p>
        </p:txBody>
      </p:sp>
      <p:sp>
        <p:nvSpPr>
          <p:cNvPr id="3" name="Text Placeholder 2">
            <a:extLst>
              <a:ext uri="{FF2B5EF4-FFF2-40B4-BE49-F238E27FC236}">
                <a16:creationId xmlns:a16="http://schemas.microsoft.com/office/drawing/2014/main" id="{4F54137F-F707-EC79-A316-5D49B750DD19}"/>
              </a:ext>
            </a:extLst>
          </p:cNvPr>
          <p:cNvSpPr>
            <a:spLocks noGrp="1"/>
          </p:cNvSpPr>
          <p:nvPr>
            <p:ph type="body" sz="quarter" idx="11"/>
          </p:nvPr>
        </p:nvSpPr>
        <p:spPr/>
        <p:txBody>
          <a:bodyPr/>
          <a:lstStyle/>
          <a:p>
            <a:r>
              <a:rPr lang="en-US"/>
              <a:t>02</a:t>
            </a:r>
            <a:endParaRPr lang="en-CH"/>
          </a:p>
        </p:txBody>
      </p:sp>
    </p:spTree>
    <p:extLst>
      <p:ext uri="{BB962C8B-B14F-4D97-AF65-F5344CB8AC3E}">
        <p14:creationId xmlns:p14="http://schemas.microsoft.com/office/powerpoint/2010/main" val="1956611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sitting on a floor drawing&#10;&#10;Description automatically generated">
            <a:extLst>
              <a:ext uri="{FF2B5EF4-FFF2-40B4-BE49-F238E27FC236}">
                <a16:creationId xmlns:a16="http://schemas.microsoft.com/office/drawing/2014/main" id="{FC44F4D5-7EFB-E189-C803-5F9B0F8358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6200000">
            <a:off x="2912472" y="-2230604"/>
            <a:ext cx="6367055" cy="11319208"/>
          </a:xfrm>
          <a:prstGeom prst="rect">
            <a:avLst/>
          </a:prstGeom>
        </p:spPr>
      </p:pic>
    </p:spTree>
    <p:extLst>
      <p:ext uri="{BB962C8B-B14F-4D97-AF65-F5344CB8AC3E}">
        <p14:creationId xmlns:p14="http://schemas.microsoft.com/office/powerpoint/2010/main" val="29284413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6A41B0-9939-D9D9-7351-A239CDB06D03}"/>
              </a:ext>
            </a:extLst>
          </p:cNvPr>
          <p:cNvSpPr>
            <a:spLocks noGrp="1"/>
          </p:cNvSpPr>
          <p:nvPr>
            <p:ph type="title"/>
          </p:nvPr>
        </p:nvSpPr>
        <p:spPr>
          <a:xfrm>
            <a:off x="556197" y="243445"/>
            <a:ext cx="8405649" cy="615675"/>
          </a:xfrm>
        </p:spPr>
        <p:txBody>
          <a:bodyPr/>
          <a:lstStyle/>
          <a:p>
            <a:r>
              <a:rPr lang="en-GB" sz="4000" b="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Couverture </a:t>
            </a:r>
            <a:r>
              <a:rPr lang="en-GB" sz="4000" b="1" err="1">
                <a:solidFill>
                  <a:srgbClr val="EE5859"/>
                </a:solidFill>
                <a:latin typeface="Roboto Condensed" panose="02000000000000000000" pitchFamily="2" charset="0"/>
                <a:ea typeface="Roboto Condensed" panose="02000000000000000000" pitchFamily="2" charset="0"/>
                <a:cs typeface="Roboto Condensed" panose="02000000000000000000" pitchFamily="2" charset="0"/>
              </a:rPr>
              <a:t>géographique</a:t>
            </a:r>
            <a:endParaRPr lang="en-CH" b="1">
              <a:solidFill>
                <a:srgbClr val="EE5859"/>
              </a:solidFill>
            </a:endParaRPr>
          </a:p>
        </p:txBody>
      </p:sp>
      <p:pic>
        <p:nvPicPr>
          <p:cNvPr id="7" name="Picture 6">
            <a:extLst>
              <a:ext uri="{FF2B5EF4-FFF2-40B4-BE49-F238E27FC236}">
                <a16:creationId xmlns:a16="http://schemas.microsoft.com/office/drawing/2014/main" id="{81E752F7-8A40-5BA4-736B-956662E3D912}"/>
              </a:ext>
            </a:extLst>
          </p:cNvPr>
          <p:cNvPicPr>
            <a:picLocks noChangeAspect="1"/>
          </p:cNvPicPr>
          <p:nvPr/>
        </p:nvPicPr>
        <p:blipFill>
          <a:blip r:embed="rId2"/>
          <a:stretch>
            <a:fillRect/>
          </a:stretch>
        </p:blipFill>
        <p:spPr>
          <a:xfrm>
            <a:off x="2557197" y="859120"/>
            <a:ext cx="7077605" cy="5733575"/>
          </a:xfrm>
          <a:prstGeom prst="rect">
            <a:avLst/>
          </a:prstGeom>
        </p:spPr>
      </p:pic>
    </p:spTree>
    <p:extLst>
      <p:ext uri="{BB962C8B-B14F-4D97-AF65-F5344CB8AC3E}">
        <p14:creationId xmlns:p14="http://schemas.microsoft.com/office/powerpoint/2010/main" val="4736808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44546A"/>
      </a:dk2>
      <a:lt2>
        <a:srgbClr val="E7E6E6"/>
      </a:lt2>
      <a:accent1>
        <a:srgbClr val="EE5859"/>
      </a:accent1>
      <a:accent2>
        <a:srgbClr val="F49A9B"/>
      </a:accent2>
      <a:accent3>
        <a:srgbClr val="FBDDDD"/>
      </a:accent3>
      <a:accent4>
        <a:srgbClr val="F8BCBC"/>
      </a:accent4>
      <a:accent5>
        <a:srgbClr val="FBDDDD"/>
      </a:accent5>
      <a:accent6>
        <a:srgbClr val="FDEDED"/>
      </a:accent6>
      <a:hlink>
        <a:srgbClr val="EE5859"/>
      </a:hlink>
      <a:folHlink>
        <a:srgbClr val="F1797A"/>
      </a:folHlink>
    </a:clrScheme>
    <a:fontScheme name="IMPACT">
      <a:majorFont>
        <a:latin typeface="Roboto Condensed"/>
        <a:ea typeface=""/>
        <a:cs typeface=""/>
      </a:majorFont>
      <a:minorFont>
        <a:latin typeface="Segoe U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EACH_blank ppt template2" id="{00BB7E05-9AB2-4B58-9877-E32AD072D014}" vid="{8FAFF0C6-AA7F-4308-86A9-02A2C4B45E7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a9c1af38-b247-4961-91b4-be0537060b00" xsi:nil="true"/>
    <lcf76f155ced4ddcb4097134ff3c332f xmlns="b68fa2f7-5bc9-4d26-a705-46bbde7c6251">
      <Terms xmlns="http://schemas.microsoft.com/office/infopath/2007/PartnerControls"/>
    </lcf76f155ced4ddcb4097134ff3c332f>
    <SharedWithUsers xmlns="a9c1af38-b247-4961-91b4-be0537060b00">
      <UserInfo>
        <DisplayName>Alexis REYNAUD</DisplayName>
        <AccountId>103</AccountId>
        <AccountType/>
      </UserInfo>
      <UserInfo>
        <DisplayName>Anna PASCALE</DisplayName>
        <AccountId>166</AccountId>
        <AccountType/>
      </UserInfo>
      <UserInfo>
        <DisplayName>Johan CORDEL</DisplayName>
        <AccountId>167</AccountId>
        <AccountType/>
      </UserInfo>
      <UserInfo>
        <DisplayName>Johanna VALDESON</DisplayName>
        <AccountId>66</AccountId>
        <AccountType/>
      </UserInfo>
      <UserInfo>
        <DisplayName>Manon DEBBAH</DisplayName>
        <AccountId>168</AccountId>
        <AccountType/>
      </UserInfo>
      <UserInfo>
        <DisplayName>Marie AFTALION</DisplayName>
        <AccountId>169</AccountId>
        <AccountType/>
      </UserInfo>
      <UserInfo>
        <DisplayName>Marta TESTA</DisplayName>
        <AccountId>55</AccountId>
        <AccountType/>
      </UserInfo>
      <UserInfo>
        <DisplayName>Renaud ZAMBEAUX</DisplayName>
        <AccountId>58</AccountId>
        <AccountType/>
      </UserInfo>
      <UserInfo>
        <DisplayName>Tabitha OKYERE</DisplayName>
        <AccountId>150</AccountId>
        <AccountType/>
      </UserInfo>
      <UserInfo>
        <DisplayName>Francesco GIZZARELLI</DisplayName>
        <AccountId>63</AccountId>
        <AccountType/>
      </UserInfo>
      <UserInfo>
        <DisplayName>Julia WALKER</DisplayName>
        <AccountId>170</AccountId>
        <AccountType/>
      </UserInfo>
      <UserInfo>
        <DisplayName>Lisa REINERS</DisplayName>
        <AccountId>171</AccountId>
        <AccountType/>
      </UserInfo>
      <UserInfo>
        <DisplayName>Louna LONQUEUR</DisplayName>
        <AccountId>72</AccountId>
        <AccountType/>
      </UserInfo>
      <UserInfo>
        <DisplayName>Maria BERCHICHE EXT</DisplayName>
        <AccountId>126</AccountId>
        <AccountType/>
      </UserInfo>
      <UserInfo>
        <DisplayName>Nayana DAS</DisplayName>
        <AccountId>142</AccountId>
        <AccountType/>
      </UserInfo>
      <UserInfo>
        <DisplayName>Roxanne MERENDA</DisplayName>
        <AccountId>172</AccountId>
        <AccountType/>
      </UserInfo>
      <UserInfo>
        <DisplayName>Soledad PALACIOS-MATEO</DisplayName>
        <AccountId>173</AccountId>
        <AccountType/>
      </UserInfo>
      <UserInfo>
        <DisplayName>Valentina RIVAS</DisplayName>
        <AccountId>174</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EF2D220D542F44BB9689C5DF61E112F" ma:contentTypeVersion="13" ma:contentTypeDescription="Create a new document." ma:contentTypeScope="" ma:versionID="d8f26911d96f8e62e89c31e59580803d">
  <xsd:schema xmlns:xsd="http://www.w3.org/2001/XMLSchema" xmlns:xs="http://www.w3.org/2001/XMLSchema" xmlns:p="http://schemas.microsoft.com/office/2006/metadata/properties" xmlns:ns2="b68fa2f7-5bc9-4d26-a705-46bbde7c6251" xmlns:ns3="a9c1af38-b247-4961-91b4-be0537060b00" targetNamespace="http://schemas.microsoft.com/office/2006/metadata/properties" ma:root="true" ma:fieldsID="9c8c572f5fe790566e3c3c0f0bed5037" ns2:_="" ns3:_="">
    <xsd:import namespace="b68fa2f7-5bc9-4d26-a705-46bbde7c6251"/>
    <xsd:import namespace="a9c1af38-b247-4961-91b4-be0537060b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8fa2f7-5bc9-4d26-a705-46bbde7c62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4d06f0b5-5743-41f2-90d3-b12c8ffc7f36"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c1af38-b247-4961-91b4-be0537060b0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f76a1113-1e1a-4766-978b-cfdc284cdaeb}" ma:internalName="TaxCatchAll" ma:showField="CatchAllData" ma:web="a9c1af38-b247-4961-91b4-be0537060b00">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3923DA1-842D-4E64-B9A3-799276E3CCCA}">
  <ds:schemaRefs>
    <ds:schemaRef ds:uri="0abf2ae5-e878-4ccc-836e-24fe06428412"/>
    <ds:schemaRef ds:uri="a6c4a5f2-8fa1-4399-adba-98b13265f581"/>
    <ds:schemaRef ds:uri="a9c1af38-b247-4961-91b4-be0537060b00"/>
    <ds:schemaRef ds:uri="b68fa2f7-5bc9-4d26-a705-46bbde7c625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93C2C9CB-1B97-43B3-9343-F19417735CD7}">
  <ds:schemaRefs>
    <ds:schemaRef ds:uri="http://schemas.microsoft.com/sharepoint/v3/contenttype/forms"/>
  </ds:schemaRefs>
</ds:datastoreItem>
</file>

<file path=customXml/itemProps3.xml><?xml version="1.0" encoding="utf-8"?>
<ds:datastoreItem xmlns:ds="http://schemas.openxmlformats.org/officeDocument/2006/customXml" ds:itemID="{2070E257-3188-4473-A332-C5098FF305FD}">
  <ds:schemaRefs>
    <ds:schemaRef ds:uri="a9c1af38-b247-4961-91b4-be0537060b00"/>
    <ds:schemaRef ds:uri="b68fa2f7-5bc9-4d26-a705-46bbde7c625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REACH_Presentation_Template</Template>
  <TotalTime>0</TotalTime>
  <Words>1638</Words>
  <Application>Microsoft Office PowerPoint</Application>
  <PresentationFormat>Widescreen</PresentationFormat>
  <Paragraphs>333</Paragraphs>
  <Slides>36</Slides>
  <Notes>10</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36</vt:i4>
      </vt:variant>
    </vt:vector>
  </HeadingPairs>
  <TitlesOfParts>
    <vt:vector size="50" baseType="lpstr">
      <vt:lpstr>Arial</vt:lpstr>
      <vt:lpstr>Arial Narrow</vt:lpstr>
      <vt:lpstr>Calibri</vt:lpstr>
      <vt:lpstr>Franklin Gothic Demi</vt:lpstr>
      <vt:lpstr>Leelawadee</vt:lpstr>
      <vt:lpstr>Roboto</vt:lpstr>
      <vt:lpstr>Roboto Black</vt:lpstr>
      <vt:lpstr>Roboto Condensed</vt:lpstr>
      <vt:lpstr>Roboto Condensed (En-têtes)</vt:lpstr>
      <vt:lpstr>Roboto Condensed (Headings)</vt:lpstr>
      <vt:lpstr>Roboto Light</vt:lpstr>
      <vt:lpstr>Segoe UI</vt:lpstr>
      <vt:lpstr>Segoe UI Light</vt:lpstr>
      <vt:lpstr>Office Theme</vt:lpstr>
      <vt:lpstr>PowerPoint Presentation</vt:lpstr>
      <vt:lpstr>Agenda</vt:lpstr>
      <vt:lpstr>Structure de Coordination</vt:lpstr>
      <vt:lpstr>Objectif et méthodologie</vt:lpstr>
      <vt:lpstr>ABA post-RRM </vt:lpstr>
      <vt:lpstr>PowerPoint Presentation</vt:lpstr>
      <vt:lpstr>Résultats principaux par secteur Cycle 1</vt:lpstr>
      <vt:lpstr>PowerPoint Presentation</vt:lpstr>
      <vt:lpstr>Couverture géographique</vt:lpstr>
      <vt:lpstr>Collecte</vt:lpstr>
      <vt:lpstr>Points d’eau</vt:lpstr>
      <vt:lpstr>Couverture géographique – points d’eau</vt:lpstr>
      <vt:lpstr>Points d’eau (1)</vt:lpstr>
      <vt:lpstr>Points d’eau (2)</vt:lpstr>
      <vt:lpstr>Points d’eau (3)</vt:lpstr>
      <vt:lpstr>Latrines</vt:lpstr>
      <vt:lpstr>Couverture géographique – latrines</vt:lpstr>
      <vt:lpstr>Latrines (1)</vt:lpstr>
      <vt:lpstr>Latrines (2)</vt:lpstr>
      <vt:lpstr>Écoles</vt:lpstr>
      <vt:lpstr>Couverture géographique – Écoles</vt:lpstr>
      <vt:lpstr>Éducation (1)</vt:lpstr>
      <vt:lpstr>Éducation (2)</vt:lpstr>
      <vt:lpstr>Éducation (3)</vt:lpstr>
      <vt:lpstr>Santé</vt:lpstr>
      <vt:lpstr>Couverture géographique – Santé</vt:lpstr>
      <vt:lpstr>Santé (1)</vt:lpstr>
      <vt:lpstr>Santé (3)</vt:lpstr>
      <vt:lpstr>Marché</vt:lpstr>
      <vt:lpstr>Couverture géographique – Marchés</vt:lpstr>
      <vt:lpstr>Marché (1)</vt:lpstr>
      <vt:lpstr>Marché (2)</vt:lpstr>
      <vt:lpstr>Marché (3)</vt:lpstr>
      <vt:lpstr>Analyses générales</vt:lpstr>
      <vt:lpstr>Analyses qualitatives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Max-amaury BERTOLI</dc:creator>
  <cp:lastModifiedBy>Max-amaury BERTOLI</cp:lastModifiedBy>
  <cp:revision>17</cp:revision>
  <dcterms:created xsi:type="dcterms:W3CDTF">2023-05-03T17:30:04Z</dcterms:created>
  <dcterms:modified xsi:type="dcterms:W3CDTF">2023-09-07T13:00:01Z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0x0101009EF2D220D542F44BB9689C5DF61E112F</vt:lpwstr>
  </property>
  <property fmtid="{D5CDD505-2E9C-101B-9397-08002B2CF9AE}" pid="3" name="Order">
    <vt:r8>73500</vt:r8>
  </property>
  <property fmtid="{D5CDD505-2E9C-101B-9397-08002B2CF9AE}" pid="4" name="TriggerFlowInfo">
    <vt:lpwstr/>
  </property>
  <property fmtid="{D5CDD505-2E9C-101B-9397-08002B2CF9AE}" pid="5" name="_ColorHex">
    <vt:lpwstr/>
  </property>
  <property fmtid="{D5CDD505-2E9C-101B-9397-08002B2CF9AE}" pid="6" name="_Emoji">
    <vt:lpwstr/>
  </property>
  <property fmtid="{D5CDD505-2E9C-101B-9397-08002B2CF9AE}" pid="7" name="ComplianceAssetId">
    <vt:lpwstr/>
  </property>
  <property fmtid="{D5CDD505-2E9C-101B-9397-08002B2CF9AE}" pid="8" name="_ExtendedDescription">
    <vt:lpwstr/>
  </property>
  <property fmtid="{D5CDD505-2E9C-101B-9397-08002B2CF9AE}" pid="9" name="_ColorTag">
    <vt:lpwstr/>
  </property>
  <property fmtid="{D5CDD505-2E9C-101B-9397-08002B2CF9AE}" pid="10" name="MediaServiceImageTags">
    <vt:lpwstr/>
  </property>
</Properties>
</file>