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48" r:id="rId4"/>
  </p:sldMasterIdLst>
  <p:notesMasterIdLst>
    <p:notesMasterId r:id="rId30"/>
  </p:notesMasterIdLst>
  <p:handoutMasterIdLst>
    <p:handoutMasterId r:id="rId31"/>
  </p:handoutMasterIdLst>
  <p:sldIdLst>
    <p:sldId id="499" r:id="rId5"/>
    <p:sldId id="883" r:id="rId6"/>
    <p:sldId id="882" r:id="rId7"/>
    <p:sldId id="884" r:id="rId8"/>
    <p:sldId id="881" r:id="rId9"/>
    <p:sldId id="885" r:id="rId10"/>
    <p:sldId id="886" r:id="rId11"/>
    <p:sldId id="887" r:id="rId12"/>
    <p:sldId id="877" r:id="rId13"/>
    <p:sldId id="530" r:id="rId14"/>
    <p:sldId id="888" r:id="rId15"/>
    <p:sldId id="889" r:id="rId16"/>
    <p:sldId id="890" r:id="rId17"/>
    <p:sldId id="895" r:id="rId18"/>
    <p:sldId id="891" r:id="rId19"/>
    <p:sldId id="892" r:id="rId20"/>
    <p:sldId id="893" r:id="rId21"/>
    <p:sldId id="894" r:id="rId22"/>
    <p:sldId id="878" r:id="rId23"/>
    <p:sldId id="879" r:id="rId24"/>
    <p:sldId id="880" r:id="rId25"/>
    <p:sldId id="871" r:id="rId26"/>
    <p:sldId id="872" r:id="rId27"/>
    <p:sldId id="873" r:id="rId28"/>
    <p:sldId id="896" r:id="rId2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2" userDrawn="1">
          <p15:clr>
            <a:srgbClr val="A4A3A4"/>
          </p15:clr>
        </p15:guide>
        <p15:guide id="2" pos="362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519644-36FC-2912-0B0F-41D34430C207}" name="Elisabeth LOEWE" initials="EL" userId="Elisabeth LOEWE" providerId="None"/>
  <p188:author id="{B4E51358-9D7C-13FD-DDB8-FDD17F0A723A}" name="Giulia BRUSCHI" initials="GB" userId="S::giulia.bruschi@reach-initiative.org::87555852-0e00-4973-95af-1ffc9902aa6e" providerId="AD"/>
  <p188:author id="{E8374E73-3FA2-BC80-4842-C018E24032B9}" name="Roberto RENINO" initials="RR" userId="Roberto RENINO" providerId="None"/>
  <p188:author id="{2C0EEABF-20A5-8409-F9D5-AD26CB77D953}" name="Marta TESTA" initials="MT" userId="S::marta.testa@impact-initiatives.org::15a87330-54d9-4925-ba1b-f89988c5c9ff" providerId="AD"/>
  <p188:author id="{6148A2D9-705F-6639-C0BC-B2D0799C80A1}" name="Judith GERRITS" initials="JG" userId="S::judith.gerrits@reach-initiative.org::a56c75c1-4093-46f1-9734-2e01343d906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udith GERRITS" initials="JG" lastIdx="7" clrIdx="0">
    <p:extLst>
      <p:ext uri="{19B8F6BF-5375-455C-9EA6-DF929625EA0E}">
        <p15:presenceInfo xmlns:p15="http://schemas.microsoft.com/office/powerpoint/2012/main" userId="S::judith.gerrits@reach-initiative.org::a56c75c1-4093-46f1-9734-2e01343d90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858"/>
    <a:srgbClr val="EE5859"/>
    <a:srgbClr val="EF5858"/>
    <a:srgbClr val="D4CABB"/>
    <a:srgbClr val="555859"/>
    <a:srgbClr val="58585A"/>
    <a:srgbClr val="EF5859"/>
    <a:srgbClr val="205A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21"/>
    <p:restoredTop sz="91968" autoAdjust="0"/>
  </p:normalViewPr>
  <p:slideViewPr>
    <p:cSldViewPr snapToGrid="0" snapToObjects="1">
      <p:cViewPr varScale="1">
        <p:scale>
          <a:sx n="58" d="100"/>
          <a:sy n="58" d="100"/>
        </p:scale>
        <p:origin x="44" y="128"/>
      </p:cViewPr>
      <p:guideLst>
        <p:guide orient="horz" pos="192"/>
        <p:guide pos="3624"/>
      </p:guideLst>
    </p:cSldViewPr>
  </p:slideViewPr>
  <p:notesTextViewPr>
    <p:cViewPr>
      <p:scale>
        <a:sx n="3" d="2"/>
        <a:sy n="3" d="2"/>
      </p:scale>
      <p:origin x="0" y="0"/>
    </p:cViewPr>
  </p:notesTextViewPr>
  <p:notesViewPr>
    <p:cSldViewPr snapToGrid="0" snapToObjects="1">
      <p:cViewPr varScale="1">
        <p:scale>
          <a:sx n="97" d="100"/>
          <a:sy n="97" d="100"/>
        </p:scale>
        <p:origin x="4016"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dith GERRITS" userId="a56c75c1-4093-46f1-9734-2e01343d9061" providerId="ADAL" clId="{2B24A667-2F59-405E-8C20-E111B21D55FB}"/>
    <pc:docChg chg="custSel modSld">
      <pc:chgData name="Judith GERRITS" userId="a56c75c1-4093-46f1-9734-2e01343d9061" providerId="ADAL" clId="{2B24A667-2F59-405E-8C20-E111B21D55FB}" dt="2022-10-22T16:49:38.183" v="171" actId="14100"/>
      <pc:docMkLst>
        <pc:docMk/>
      </pc:docMkLst>
      <pc:sldChg chg="modSp mod">
        <pc:chgData name="Judith GERRITS" userId="a56c75c1-4093-46f1-9734-2e01343d9061" providerId="ADAL" clId="{2B24A667-2F59-405E-8C20-E111B21D55FB}" dt="2022-10-22T16:24:31.310" v="49" actId="20577"/>
        <pc:sldMkLst>
          <pc:docMk/>
          <pc:sldMk cId="3690938450" sldId="530"/>
        </pc:sldMkLst>
        <pc:graphicFrameChg chg="modGraphic">
          <ac:chgData name="Judith GERRITS" userId="a56c75c1-4093-46f1-9734-2e01343d9061" providerId="ADAL" clId="{2B24A667-2F59-405E-8C20-E111B21D55FB}" dt="2022-10-22T16:24:31.310" v="49" actId="20577"/>
          <ac:graphicFrameMkLst>
            <pc:docMk/>
            <pc:sldMk cId="3690938450" sldId="530"/>
            <ac:graphicFrameMk id="6" creationId="{FC157054-AD56-77AB-A232-F00262FA015F}"/>
          </ac:graphicFrameMkLst>
        </pc:graphicFrameChg>
        <pc:graphicFrameChg chg="modGraphic">
          <ac:chgData name="Judith GERRITS" userId="a56c75c1-4093-46f1-9734-2e01343d9061" providerId="ADAL" clId="{2B24A667-2F59-405E-8C20-E111B21D55FB}" dt="2022-10-22T16:23:45.274" v="39" actId="20577"/>
          <ac:graphicFrameMkLst>
            <pc:docMk/>
            <pc:sldMk cId="3690938450" sldId="530"/>
            <ac:graphicFrameMk id="9" creationId="{E8F1B675-1496-7458-4DAF-6248C2F72614}"/>
          </ac:graphicFrameMkLst>
        </pc:graphicFrameChg>
      </pc:sldChg>
      <pc:sldChg chg="modSp mod">
        <pc:chgData name="Judith GERRITS" userId="a56c75c1-4093-46f1-9734-2e01343d9061" providerId="ADAL" clId="{2B24A667-2F59-405E-8C20-E111B21D55FB}" dt="2022-10-22T16:23:28.115" v="35" actId="20577"/>
        <pc:sldMkLst>
          <pc:docMk/>
          <pc:sldMk cId="3132813478" sldId="877"/>
        </pc:sldMkLst>
        <pc:spChg chg="mod">
          <ac:chgData name="Judith GERRITS" userId="a56c75c1-4093-46f1-9734-2e01343d9061" providerId="ADAL" clId="{2B24A667-2F59-405E-8C20-E111B21D55FB}" dt="2022-10-22T16:23:28.115" v="35" actId="20577"/>
          <ac:spMkLst>
            <pc:docMk/>
            <pc:sldMk cId="3132813478" sldId="877"/>
            <ac:spMk id="2" creationId="{180F37D6-2028-47CD-8BD8-9EF12FFAA29C}"/>
          </ac:spMkLst>
        </pc:spChg>
        <pc:graphicFrameChg chg="modGraphic">
          <ac:chgData name="Judith GERRITS" userId="a56c75c1-4093-46f1-9734-2e01343d9061" providerId="ADAL" clId="{2B24A667-2F59-405E-8C20-E111B21D55FB}" dt="2022-10-22T16:22:54.390" v="34" actId="20577"/>
          <ac:graphicFrameMkLst>
            <pc:docMk/>
            <pc:sldMk cId="3132813478" sldId="877"/>
            <ac:graphicFrameMk id="9" creationId="{E8F1B675-1496-7458-4DAF-6248C2F72614}"/>
          </ac:graphicFrameMkLst>
        </pc:graphicFrameChg>
      </pc:sldChg>
      <pc:sldChg chg="addSp delSp modSp mod">
        <pc:chgData name="Judith GERRITS" userId="a56c75c1-4093-46f1-9734-2e01343d9061" providerId="ADAL" clId="{2B24A667-2F59-405E-8C20-E111B21D55FB}" dt="2022-10-22T16:48:23.448" v="129" actId="1076"/>
        <pc:sldMkLst>
          <pc:docMk/>
          <pc:sldMk cId="2774277009" sldId="878"/>
        </pc:sldMkLst>
        <pc:spChg chg="mod">
          <ac:chgData name="Judith GERRITS" userId="a56c75c1-4093-46f1-9734-2e01343d9061" providerId="ADAL" clId="{2B24A667-2F59-405E-8C20-E111B21D55FB}" dt="2022-10-22T16:48:23.448" v="129" actId="1076"/>
          <ac:spMkLst>
            <pc:docMk/>
            <pc:sldMk cId="2774277009" sldId="878"/>
            <ac:spMk id="7" creationId="{8AECE9A9-D830-45AD-B585-04E36D4312FD}"/>
          </ac:spMkLst>
        </pc:spChg>
        <pc:graphicFrameChg chg="del">
          <ac:chgData name="Judith GERRITS" userId="a56c75c1-4093-46f1-9734-2e01343d9061" providerId="ADAL" clId="{2B24A667-2F59-405E-8C20-E111B21D55FB}" dt="2022-10-22T16:45:58.294" v="83" actId="478"/>
          <ac:graphicFrameMkLst>
            <pc:docMk/>
            <pc:sldMk cId="2774277009" sldId="878"/>
            <ac:graphicFrameMk id="4" creationId="{A31F88B1-F5B7-47FE-A695-5926B9A58010}"/>
          </ac:graphicFrameMkLst>
        </pc:graphicFrameChg>
        <pc:graphicFrameChg chg="add mod">
          <ac:chgData name="Judith GERRITS" userId="a56c75c1-4093-46f1-9734-2e01343d9061" providerId="ADAL" clId="{2B24A667-2F59-405E-8C20-E111B21D55FB}" dt="2022-10-22T16:48:11.272" v="127" actId="1076"/>
          <ac:graphicFrameMkLst>
            <pc:docMk/>
            <pc:sldMk cId="2774277009" sldId="878"/>
            <ac:graphicFrameMk id="5" creationId="{4EDDE287-BA4F-463C-91C5-20E05DD448B2}"/>
          </ac:graphicFrameMkLst>
        </pc:graphicFrameChg>
      </pc:sldChg>
      <pc:sldChg chg="addSp delSp modSp mod">
        <pc:chgData name="Judith GERRITS" userId="a56c75c1-4093-46f1-9734-2e01343d9061" providerId="ADAL" clId="{2B24A667-2F59-405E-8C20-E111B21D55FB}" dt="2022-10-22T16:49:38.183" v="171" actId="14100"/>
        <pc:sldMkLst>
          <pc:docMk/>
          <pc:sldMk cId="279132624" sldId="879"/>
        </pc:sldMkLst>
        <pc:graphicFrameChg chg="add mod">
          <ac:chgData name="Judith GERRITS" userId="a56c75c1-4093-46f1-9734-2e01343d9061" providerId="ADAL" clId="{2B24A667-2F59-405E-8C20-E111B21D55FB}" dt="2022-10-22T16:49:38.183" v="171" actId="14100"/>
          <ac:graphicFrameMkLst>
            <pc:docMk/>
            <pc:sldMk cId="279132624" sldId="879"/>
            <ac:graphicFrameMk id="4" creationId="{32C76B38-F94F-4627-B293-E02B424F48AB}"/>
          </ac:graphicFrameMkLst>
        </pc:graphicFrameChg>
        <pc:graphicFrameChg chg="del">
          <ac:chgData name="Judith GERRITS" userId="a56c75c1-4093-46f1-9734-2e01343d9061" providerId="ADAL" clId="{2B24A667-2F59-405E-8C20-E111B21D55FB}" dt="2022-10-22T16:48:53.294" v="131" actId="478"/>
          <ac:graphicFrameMkLst>
            <pc:docMk/>
            <pc:sldMk cId="279132624" sldId="879"/>
            <ac:graphicFrameMk id="5" creationId="{3EB20F97-29C0-4C92-B1B8-754D7C7DFECB}"/>
          </ac:graphicFrameMkLst>
        </pc:graphicFrameChg>
      </pc:sldChg>
      <pc:sldChg chg="modSp mod">
        <pc:chgData name="Judith GERRITS" userId="a56c75c1-4093-46f1-9734-2e01343d9061" providerId="ADAL" clId="{2B24A667-2F59-405E-8C20-E111B21D55FB}" dt="2022-10-22T16:17:43.941" v="15" actId="20577"/>
        <pc:sldMkLst>
          <pc:docMk/>
          <pc:sldMk cId="1130127031" sldId="881"/>
        </pc:sldMkLst>
        <pc:spChg chg="mod">
          <ac:chgData name="Judith GERRITS" userId="a56c75c1-4093-46f1-9734-2e01343d9061" providerId="ADAL" clId="{2B24A667-2F59-405E-8C20-E111B21D55FB}" dt="2022-10-22T16:17:43.941" v="15" actId="20577"/>
          <ac:spMkLst>
            <pc:docMk/>
            <pc:sldMk cId="1130127031" sldId="881"/>
            <ac:spMk id="10" creationId="{D5F7B23D-9EAE-454A-87FC-1819C7AA7E65}"/>
          </ac:spMkLst>
        </pc:spChg>
      </pc:sldChg>
      <pc:sldChg chg="modSp mod">
        <pc:chgData name="Judith GERRITS" userId="a56c75c1-4093-46f1-9734-2e01343d9061" providerId="ADAL" clId="{2B24A667-2F59-405E-8C20-E111B21D55FB}" dt="2022-10-22T16:21:50.945" v="22" actId="14100"/>
        <pc:sldMkLst>
          <pc:docMk/>
          <pc:sldMk cId="1135735373" sldId="885"/>
        </pc:sldMkLst>
        <pc:spChg chg="mod">
          <ac:chgData name="Judith GERRITS" userId="a56c75c1-4093-46f1-9734-2e01343d9061" providerId="ADAL" clId="{2B24A667-2F59-405E-8C20-E111B21D55FB}" dt="2022-10-22T16:21:50.945" v="22" actId="14100"/>
          <ac:spMkLst>
            <pc:docMk/>
            <pc:sldMk cId="1135735373" sldId="885"/>
            <ac:spMk id="12" creationId="{AC2052F8-4D09-4E0C-8CCE-E67043051B20}"/>
          </ac:spMkLst>
        </pc:spChg>
        <pc:picChg chg="mod">
          <ac:chgData name="Judith GERRITS" userId="a56c75c1-4093-46f1-9734-2e01343d9061" providerId="ADAL" clId="{2B24A667-2F59-405E-8C20-E111B21D55FB}" dt="2022-10-22T16:21:42.245" v="19" actId="1076"/>
          <ac:picMkLst>
            <pc:docMk/>
            <pc:sldMk cId="1135735373" sldId="885"/>
            <ac:picMk id="9" creationId="{18CB635F-3057-4456-8C9B-AA0C53858297}"/>
          </ac:picMkLst>
        </pc:picChg>
      </pc:sldChg>
      <pc:sldChg chg="addSp delSp modSp mod">
        <pc:chgData name="Judith GERRITS" userId="a56c75c1-4093-46f1-9734-2e01343d9061" providerId="ADAL" clId="{2B24A667-2F59-405E-8C20-E111B21D55FB}" dt="2022-10-22T16:30:47.591" v="70" actId="255"/>
        <pc:sldMkLst>
          <pc:docMk/>
          <pc:sldMk cId="1103340364" sldId="888"/>
        </pc:sldMkLst>
        <pc:spChg chg="mod">
          <ac:chgData name="Judith GERRITS" userId="a56c75c1-4093-46f1-9734-2e01343d9061" providerId="ADAL" clId="{2B24A667-2F59-405E-8C20-E111B21D55FB}" dt="2022-10-22T16:25:46.106" v="55" actId="20577"/>
          <ac:spMkLst>
            <pc:docMk/>
            <pc:sldMk cId="1103340364" sldId="888"/>
            <ac:spMk id="10" creationId="{67078845-7D15-4DB4-9896-219A7E717B57}"/>
          </ac:spMkLst>
        </pc:spChg>
        <pc:graphicFrameChg chg="add mod">
          <ac:chgData name="Judith GERRITS" userId="a56c75c1-4093-46f1-9734-2e01343d9061" providerId="ADAL" clId="{2B24A667-2F59-405E-8C20-E111B21D55FB}" dt="2022-10-22T16:30:47.591" v="70" actId="255"/>
          <ac:graphicFrameMkLst>
            <pc:docMk/>
            <pc:sldMk cId="1103340364" sldId="888"/>
            <ac:graphicFrameMk id="6" creationId="{6E725E19-4F3B-47BF-AFBC-E716574691BF}"/>
          </ac:graphicFrameMkLst>
        </pc:graphicFrameChg>
        <pc:graphicFrameChg chg="del">
          <ac:chgData name="Judith GERRITS" userId="a56c75c1-4093-46f1-9734-2e01343d9061" providerId="ADAL" clId="{2B24A667-2F59-405E-8C20-E111B21D55FB}" dt="2022-10-22T16:29:25.091" v="56" actId="478"/>
          <ac:graphicFrameMkLst>
            <pc:docMk/>
            <pc:sldMk cId="1103340364" sldId="888"/>
            <ac:graphicFrameMk id="11" creationId="{519AEF51-965F-453F-8859-864D436EC34F}"/>
          </ac:graphicFrameMkLst>
        </pc:graphicFrameChg>
      </pc:sldChg>
      <pc:sldChg chg="modSp mod">
        <pc:chgData name="Judith GERRITS" userId="a56c75c1-4093-46f1-9734-2e01343d9061" providerId="ADAL" clId="{2B24A667-2F59-405E-8C20-E111B21D55FB}" dt="2022-10-22T16:31:18.598" v="72" actId="20577"/>
        <pc:sldMkLst>
          <pc:docMk/>
          <pc:sldMk cId="3813433608" sldId="889"/>
        </pc:sldMkLst>
        <pc:spChg chg="mod">
          <ac:chgData name="Judith GERRITS" userId="a56c75c1-4093-46f1-9734-2e01343d9061" providerId="ADAL" clId="{2B24A667-2F59-405E-8C20-E111B21D55FB}" dt="2022-10-22T16:31:18.598" v="72" actId="20577"/>
          <ac:spMkLst>
            <pc:docMk/>
            <pc:sldMk cId="3813433608" sldId="889"/>
            <ac:spMk id="7" creationId="{080FF1DE-997A-4CB9-8C83-D854CE4C9048}"/>
          </ac:spMkLst>
        </pc:spChg>
      </pc:sldChg>
      <pc:sldChg chg="modSp mod">
        <pc:chgData name="Judith GERRITS" userId="a56c75c1-4093-46f1-9734-2e01343d9061" providerId="ADAL" clId="{2B24A667-2F59-405E-8C20-E111B21D55FB}" dt="2022-10-22T16:33:35.579" v="78" actId="20577"/>
        <pc:sldMkLst>
          <pc:docMk/>
          <pc:sldMk cId="2913274921" sldId="891"/>
        </pc:sldMkLst>
        <pc:spChg chg="mod">
          <ac:chgData name="Judith GERRITS" userId="a56c75c1-4093-46f1-9734-2e01343d9061" providerId="ADAL" clId="{2B24A667-2F59-405E-8C20-E111B21D55FB}" dt="2022-10-22T16:33:35.579" v="78" actId="20577"/>
          <ac:spMkLst>
            <pc:docMk/>
            <pc:sldMk cId="2913274921" sldId="891"/>
            <ac:spMk id="10" creationId="{AB51F967-F915-4A1D-B0C0-5E99DC96B209}"/>
          </ac:spMkLst>
        </pc:spChg>
      </pc:sldChg>
      <pc:sldChg chg="modSp mod">
        <pc:chgData name="Judith GERRITS" userId="a56c75c1-4093-46f1-9734-2e01343d9061" providerId="ADAL" clId="{2B24A667-2F59-405E-8C20-E111B21D55FB}" dt="2022-10-22T16:45:39.569" v="82" actId="20577"/>
        <pc:sldMkLst>
          <pc:docMk/>
          <pc:sldMk cId="606432693" sldId="894"/>
        </pc:sldMkLst>
        <pc:spChg chg="mod">
          <ac:chgData name="Judith GERRITS" userId="a56c75c1-4093-46f1-9734-2e01343d9061" providerId="ADAL" clId="{2B24A667-2F59-405E-8C20-E111B21D55FB}" dt="2022-10-22T16:45:39.569" v="82" actId="20577"/>
          <ac:spMkLst>
            <pc:docMk/>
            <pc:sldMk cId="606432693" sldId="894"/>
            <ac:spMk id="9" creationId="{5E46CC1E-A811-4F3D-A280-78E57D70E02C}"/>
          </ac:spMkLst>
        </pc:spChg>
      </pc:sldChg>
      <pc:sldChg chg="modSp mod">
        <pc:chgData name="Judith GERRITS" userId="a56c75c1-4093-46f1-9734-2e01343d9061" providerId="ADAL" clId="{2B24A667-2F59-405E-8C20-E111B21D55FB}" dt="2022-10-22T16:32:34.555" v="76" actId="20577"/>
        <pc:sldMkLst>
          <pc:docMk/>
          <pc:sldMk cId="2357749497" sldId="895"/>
        </pc:sldMkLst>
        <pc:spChg chg="mod">
          <ac:chgData name="Judith GERRITS" userId="a56c75c1-4093-46f1-9734-2e01343d9061" providerId="ADAL" clId="{2B24A667-2F59-405E-8C20-E111B21D55FB}" dt="2022-10-22T16:32:34.555" v="76" actId="20577"/>
          <ac:spMkLst>
            <pc:docMk/>
            <pc:sldMk cId="2357749497" sldId="895"/>
            <ac:spMk id="7" creationId="{E9DAC800-B9A8-434B-ACD0-54CA9CDFB8E7}"/>
          </ac:spMkLst>
        </pc:spChg>
      </pc:sldChg>
    </pc:docChg>
  </pc:docChgLst>
  <pc:docChgLst>
    <pc:chgData name="Judith GERRITS" userId="a56c75c1-4093-46f1-9734-2e01343d9061" providerId="ADAL" clId="{EEF07C05-5015-44E8-B4B6-1E47DDECC2C4}"/>
    <pc:docChg chg="undo custSel addSld delSld modSld">
      <pc:chgData name="Judith GERRITS" userId="a56c75c1-4093-46f1-9734-2e01343d9061" providerId="ADAL" clId="{EEF07C05-5015-44E8-B4B6-1E47DDECC2C4}" dt="2022-10-31T07:47:00.902" v="32" actId="20577"/>
      <pc:docMkLst>
        <pc:docMk/>
      </pc:docMkLst>
      <pc:sldChg chg="modSp mod">
        <pc:chgData name="Judith GERRITS" userId="a56c75c1-4093-46f1-9734-2e01343d9061" providerId="ADAL" clId="{EEF07C05-5015-44E8-B4B6-1E47DDECC2C4}" dt="2022-10-31T07:46:39.507" v="25"/>
        <pc:sldMkLst>
          <pc:docMk/>
          <pc:sldMk cId="913575740" sldId="883"/>
        </pc:sldMkLst>
        <pc:spChg chg="mod">
          <ac:chgData name="Judith GERRITS" userId="a56c75c1-4093-46f1-9734-2e01343d9061" providerId="ADAL" clId="{EEF07C05-5015-44E8-B4B6-1E47DDECC2C4}" dt="2022-10-31T07:46:39.507" v="25"/>
          <ac:spMkLst>
            <pc:docMk/>
            <pc:sldMk cId="913575740" sldId="883"/>
            <ac:spMk id="8" creationId="{0CE4527D-6D1E-47F0-966D-CA3EACE29CB6}"/>
          </ac:spMkLst>
        </pc:spChg>
      </pc:sldChg>
      <pc:sldChg chg="modSp mod delCm">
        <pc:chgData name="Judith GERRITS" userId="a56c75c1-4093-46f1-9734-2e01343d9061" providerId="ADAL" clId="{EEF07C05-5015-44E8-B4B6-1E47DDECC2C4}" dt="2022-10-31T07:47:00.902" v="32" actId="20577"/>
        <pc:sldMkLst>
          <pc:docMk/>
          <pc:sldMk cId="1420595322" sldId="896"/>
        </pc:sldMkLst>
        <pc:spChg chg="mod">
          <ac:chgData name="Judith GERRITS" userId="a56c75c1-4093-46f1-9734-2e01343d9061" providerId="ADAL" clId="{EEF07C05-5015-44E8-B4B6-1E47DDECC2C4}" dt="2022-10-31T07:47:00.902" v="32" actId="20577"/>
          <ac:spMkLst>
            <pc:docMk/>
            <pc:sldMk cId="1420595322" sldId="896"/>
            <ac:spMk id="8" creationId="{09D5F512-1D9F-41F6-B3D1-0C11DEE4F8F8}"/>
          </ac:spMkLst>
        </pc:spChg>
      </pc:sldChg>
      <pc:sldChg chg="new del">
        <pc:chgData name="Judith GERRITS" userId="a56c75c1-4093-46f1-9734-2e01343d9061" providerId="ADAL" clId="{EEF07C05-5015-44E8-B4B6-1E47DDECC2C4}" dt="2022-10-31T07:45:46.449" v="1" actId="2696"/>
        <pc:sldMkLst>
          <pc:docMk/>
          <pc:sldMk cId="548586897" sldId="897"/>
        </pc:sldMkLst>
      </pc:sldChg>
    </pc:docChg>
  </pc:docChgLst>
  <pc:docChgLst>
    <pc:chgData name="Judith GERRITS" userId="a56c75c1-4093-46f1-9734-2e01343d9061" providerId="ADAL" clId="{FEE908CB-AD8C-4379-B556-76BC1AEA601F}"/>
    <pc:docChg chg="undo custSel addSld modSld">
      <pc:chgData name="Judith GERRITS" userId="a56c75c1-4093-46f1-9734-2e01343d9061" providerId="ADAL" clId="{FEE908CB-AD8C-4379-B556-76BC1AEA601F}" dt="2022-09-30T13:23:24.537" v="675" actId="1076"/>
      <pc:docMkLst>
        <pc:docMk/>
      </pc:docMkLst>
      <pc:sldChg chg="delCm modCm">
        <pc:chgData name="Judith GERRITS" userId="a56c75c1-4093-46f1-9734-2e01343d9061" providerId="ADAL" clId="{FEE908CB-AD8C-4379-B556-76BC1AEA601F}" dt="2022-09-30T10:28:57.287" v="636"/>
        <pc:sldMkLst>
          <pc:docMk/>
          <pc:sldMk cId="3265346455" sldId="873"/>
        </pc:sldMkLst>
      </pc:sldChg>
      <pc:sldChg chg="modSp mod delCm modCm">
        <pc:chgData name="Judith GERRITS" userId="a56c75c1-4093-46f1-9734-2e01343d9061" providerId="ADAL" clId="{FEE908CB-AD8C-4379-B556-76BC1AEA601F}" dt="2022-09-30T10:25:08.180" v="249"/>
        <pc:sldMkLst>
          <pc:docMk/>
          <pc:sldMk cId="1130127031" sldId="881"/>
        </pc:sldMkLst>
        <pc:spChg chg="mod">
          <ac:chgData name="Judith GERRITS" userId="a56c75c1-4093-46f1-9734-2e01343d9061" providerId="ADAL" clId="{FEE908CB-AD8C-4379-B556-76BC1AEA601F}" dt="2022-09-30T10:25:01.960" v="247" actId="13900"/>
          <ac:spMkLst>
            <pc:docMk/>
            <pc:sldMk cId="1130127031" sldId="881"/>
            <ac:spMk id="10" creationId="{D5F7B23D-9EAE-454A-87FC-1819C7AA7E65}"/>
          </ac:spMkLst>
        </pc:spChg>
      </pc:sldChg>
      <pc:sldChg chg="addSp delSp modSp mod">
        <pc:chgData name="Judith GERRITS" userId="a56c75c1-4093-46f1-9734-2e01343d9061" providerId="ADAL" clId="{FEE908CB-AD8C-4379-B556-76BC1AEA601F}" dt="2022-09-30T13:23:24.537" v="675" actId="1076"/>
        <pc:sldMkLst>
          <pc:docMk/>
          <pc:sldMk cId="2682088226" sldId="882"/>
        </pc:sldMkLst>
        <pc:picChg chg="add mod">
          <ac:chgData name="Judith GERRITS" userId="a56c75c1-4093-46f1-9734-2e01343d9061" providerId="ADAL" clId="{FEE908CB-AD8C-4379-B556-76BC1AEA601F}" dt="2022-09-30T13:23:24.537" v="675" actId="1076"/>
          <ac:picMkLst>
            <pc:docMk/>
            <pc:sldMk cId="2682088226" sldId="882"/>
            <ac:picMk id="3" creationId="{B577B5CD-8C43-4A3C-B5EA-D3FA674EE20F}"/>
          </ac:picMkLst>
        </pc:picChg>
        <pc:picChg chg="del mod">
          <ac:chgData name="Judith GERRITS" userId="a56c75c1-4093-46f1-9734-2e01343d9061" providerId="ADAL" clId="{FEE908CB-AD8C-4379-B556-76BC1AEA601F}" dt="2022-09-30T12:13:32.830" v="658" actId="478"/>
          <ac:picMkLst>
            <pc:docMk/>
            <pc:sldMk cId="2682088226" sldId="882"/>
            <ac:picMk id="7" creationId="{26B929BA-328D-4771-ACCF-4300E0606C03}"/>
          </ac:picMkLst>
        </pc:picChg>
      </pc:sldChg>
      <pc:sldChg chg="modSp mod delCm modCm">
        <pc:chgData name="Judith GERRITS" userId="a56c75c1-4093-46f1-9734-2e01343d9061" providerId="ADAL" clId="{FEE908CB-AD8C-4379-B556-76BC1AEA601F}" dt="2022-09-30T10:24:52.505" v="246"/>
        <pc:sldMkLst>
          <pc:docMk/>
          <pc:sldMk cId="913575740" sldId="883"/>
        </pc:sldMkLst>
        <pc:spChg chg="mod">
          <ac:chgData name="Judith GERRITS" userId="a56c75c1-4093-46f1-9734-2e01343d9061" providerId="ADAL" clId="{FEE908CB-AD8C-4379-B556-76BC1AEA601F}" dt="2022-09-30T10:24:44.747" v="244" actId="790"/>
          <ac:spMkLst>
            <pc:docMk/>
            <pc:sldMk cId="913575740" sldId="883"/>
            <ac:spMk id="8" creationId="{0CE4527D-6D1E-47F0-966D-CA3EACE29CB6}"/>
          </ac:spMkLst>
        </pc:spChg>
        <pc:picChg chg="mod">
          <ac:chgData name="Judith GERRITS" userId="a56c75c1-4093-46f1-9734-2e01343d9061" providerId="ADAL" clId="{FEE908CB-AD8C-4379-B556-76BC1AEA601F}" dt="2022-09-30T10:21:14.225" v="6" actId="1076"/>
          <ac:picMkLst>
            <pc:docMk/>
            <pc:sldMk cId="913575740" sldId="883"/>
            <ac:picMk id="9" creationId="{C171EF3C-5DFF-4927-BD39-78A5DC884C19}"/>
          </ac:picMkLst>
        </pc:picChg>
        <pc:picChg chg="mod">
          <ac:chgData name="Judith GERRITS" userId="a56c75c1-4093-46f1-9734-2e01343d9061" providerId="ADAL" clId="{FEE908CB-AD8C-4379-B556-76BC1AEA601F}" dt="2022-09-30T10:21:17.257" v="7" actId="1076"/>
          <ac:picMkLst>
            <pc:docMk/>
            <pc:sldMk cId="913575740" sldId="883"/>
            <ac:picMk id="10" creationId="{A91E2EAE-0A17-4200-8487-5F238758D9BE}"/>
          </ac:picMkLst>
        </pc:picChg>
        <pc:picChg chg="mod">
          <ac:chgData name="Judith GERRITS" userId="a56c75c1-4093-46f1-9734-2e01343d9061" providerId="ADAL" clId="{FEE908CB-AD8C-4379-B556-76BC1AEA601F}" dt="2022-09-30T10:21:31.412" v="10" actId="1076"/>
          <ac:picMkLst>
            <pc:docMk/>
            <pc:sldMk cId="913575740" sldId="883"/>
            <ac:picMk id="11" creationId="{85DC689E-9411-4ECF-9235-58AE9D1C56B8}"/>
          </ac:picMkLst>
        </pc:picChg>
        <pc:picChg chg="mod">
          <ac:chgData name="Judith GERRITS" userId="a56c75c1-4093-46f1-9734-2e01343d9061" providerId="ADAL" clId="{FEE908CB-AD8C-4379-B556-76BC1AEA601F}" dt="2022-09-30T10:21:28.196" v="9" actId="1076"/>
          <ac:picMkLst>
            <pc:docMk/>
            <pc:sldMk cId="913575740" sldId="883"/>
            <ac:picMk id="12" creationId="{0C7241CB-CF71-4011-8C72-4E9064D6DC95}"/>
          </ac:picMkLst>
        </pc:picChg>
      </pc:sldChg>
      <pc:sldChg chg="modSp mod delCm modCm">
        <pc:chgData name="Judith GERRITS" userId="a56c75c1-4093-46f1-9734-2e01343d9061" providerId="ADAL" clId="{FEE908CB-AD8C-4379-B556-76BC1AEA601F}" dt="2022-09-30T10:25:14.270" v="251"/>
        <pc:sldMkLst>
          <pc:docMk/>
          <pc:sldMk cId="3668595115" sldId="886"/>
        </pc:sldMkLst>
        <pc:spChg chg="mod">
          <ac:chgData name="Judith GERRITS" userId="a56c75c1-4093-46f1-9734-2e01343d9061" providerId="ADAL" clId="{FEE908CB-AD8C-4379-B556-76BC1AEA601F}" dt="2022-09-30T10:23:44.768" v="240" actId="313"/>
          <ac:spMkLst>
            <pc:docMk/>
            <pc:sldMk cId="3668595115" sldId="886"/>
            <ac:spMk id="6" creationId="{93B2BA2C-95E3-46D6-911D-AFD5524C9773}"/>
          </ac:spMkLst>
        </pc:spChg>
      </pc:sldChg>
      <pc:sldChg chg="addSp delSp modSp new mod addCm modCm">
        <pc:chgData name="Judith GERRITS" userId="a56c75c1-4093-46f1-9734-2e01343d9061" providerId="ADAL" clId="{FEE908CB-AD8C-4379-B556-76BC1AEA601F}" dt="2022-09-30T10:30:14.913" v="654" actId="20577"/>
        <pc:sldMkLst>
          <pc:docMk/>
          <pc:sldMk cId="1420595322" sldId="896"/>
        </pc:sldMkLst>
        <pc:spChg chg="del">
          <ac:chgData name="Judith GERRITS" userId="a56c75c1-4093-46f1-9734-2e01343d9061" providerId="ADAL" clId="{FEE908CB-AD8C-4379-B556-76BC1AEA601F}" dt="2022-09-30T10:24:17.155" v="242"/>
          <ac:spMkLst>
            <pc:docMk/>
            <pc:sldMk cId="1420595322" sldId="896"/>
            <ac:spMk id="2" creationId="{A19C0169-6EB0-4787-AABF-A0A280A8895C}"/>
          </ac:spMkLst>
        </pc:spChg>
        <pc:spChg chg="del">
          <ac:chgData name="Judith GERRITS" userId="a56c75c1-4093-46f1-9734-2e01343d9061" providerId="ADAL" clId="{FEE908CB-AD8C-4379-B556-76BC1AEA601F}" dt="2022-09-30T10:24:17.155" v="242"/>
          <ac:spMkLst>
            <pc:docMk/>
            <pc:sldMk cId="1420595322" sldId="896"/>
            <ac:spMk id="3" creationId="{70802F01-6B69-45BE-9D21-CEB1916A2356}"/>
          </ac:spMkLst>
        </pc:spChg>
        <pc:spChg chg="del">
          <ac:chgData name="Judith GERRITS" userId="a56c75c1-4093-46f1-9734-2e01343d9061" providerId="ADAL" clId="{FEE908CB-AD8C-4379-B556-76BC1AEA601F}" dt="2022-09-30T10:24:17.155" v="242"/>
          <ac:spMkLst>
            <pc:docMk/>
            <pc:sldMk cId="1420595322" sldId="896"/>
            <ac:spMk id="4" creationId="{4FBC98BD-D9F4-41C4-A8AE-D0194E5B00AA}"/>
          </ac:spMkLst>
        </pc:spChg>
        <pc:spChg chg="del">
          <ac:chgData name="Judith GERRITS" userId="a56c75c1-4093-46f1-9734-2e01343d9061" providerId="ADAL" clId="{FEE908CB-AD8C-4379-B556-76BC1AEA601F}" dt="2022-09-30T10:24:17.155" v="242"/>
          <ac:spMkLst>
            <pc:docMk/>
            <pc:sldMk cId="1420595322" sldId="896"/>
            <ac:spMk id="5" creationId="{B679B7A6-5240-4A13-BC28-23AFC78A00A4}"/>
          </ac:spMkLst>
        </pc:spChg>
        <pc:spChg chg="add mod">
          <ac:chgData name="Judith GERRITS" userId="a56c75c1-4093-46f1-9734-2e01343d9061" providerId="ADAL" clId="{FEE908CB-AD8C-4379-B556-76BC1AEA601F}" dt="2022-09-30T10:29:52.339" v="641" actId="14100"/>
          <ac:spMkLst>
            <pc:docMk/>
            <pc:sldMk cId="1420595322" sldId="896"/>
            <ac:spMk id="6" creationId="{F7622920-4F0C-41C8-BB59-1D44CC79388F}"/>
          </ac:spMkLst>
        </pc:spChg>
        <pc:spChg chg="add del mod">
          <ac:chgData name="Judith GERRITS" userId="a56c75c1-4093-46f1-9734-2e01343d9061" providerId="ADAL" clId="{FEE908CB-AD8C-4379-B556-76BC1AEA601F}" dt="2022-09-30T10:25:45.790" v="299"/>
          <ac:spMkLst>
            <pc:docMk/>
            <pc:sldMk cId="1420595322" sldId="896"/>
            <ac:spMk id="7" creationId="{0ADA6DF5-A9AC-47E2-A807-E977CD132F50}"/>
          </ac:spMkLst>
        </pc:spChg>
        <pc:spChg chg="add mod">
          <ac:chgData name="Judith GERRITS" userId="a56c75c1-4093-46f1-9734-2e01343d9061" providerId="ADAL" clId="{FEE908CB-AD8C-4379-B556-76BC1AEA601F}" dt="2022-09-30T10:30:14.913" v="654" actId="20577"/>
          <ac:spMkLst>
            <pc:docMk/>
            <pc:sldMk cId="1420595322" sldId="896"/>
            <ac:spMk id="8" creationId="{09D5F512-1D9F-41F6-B3D1-0C11DEE4F8F8}"/>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acted-my.sharepoint.com/personal/chiara_lozza_reach-initiative_org/Documents/REACH/Programme%20management/Humanitarian%20pillar/Sectoral%20support/Shelter%20assessment/Data%20-%20working%20Chiara/Result%20tables%20shared%20with%20HQ%20October%202022/L"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acted-my.sharepoint.com/personal/chiara_lozza_reach-initiative_org/Documents/REACH/Programme%20management/Humanitarian%20pillar/Sectoral%20support/Shelter%20assessment/Data%20-%20working%20Chiara/Result%20tables%20shared%20with%20HQ%20October%202022/L"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acted-my.sharepoint.com/personal/chiara_lozza_reach-initiative_org/Documents/REACH/Programme%20management/Humanitarian%20pillar/Sectoral%20support/Shelter%20assessment/Data%20-%20working%20Chiara/Result%20tables%20shared%20with%20HQ%20October%202022/L"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bg1"/>
                </a:solidFill>
                <a:latin typeface="Franklin Gothic Book" panose="020B0503020102020204" pitchFamily="34" charset="0"/>
                <a:ea typeface="+mn-ea"/>
                <a:cs typeface="+mn-cs"/>
              </a:defRPr>
            </a:pPr>
            <a:r>
              <a:rPr lang="en-US" b="1"/>
              <a:t>Financial coping mechanisms of households who (partially) reconstructed their households</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bg1"/>
              </a:solidFill>
              <a:latin typeface="Franklin Gothic Book" panose="020B0503020102020204" pitchFamily="34" charset="0"/>
              <a:ea typeface="+mn-ea"/>
              <a:cs typeface="+mn-cs"/>
            </a:defRPr>
          </a:pPr>
          <a:endParaRPr lang="en-US"/>
        </a:p>
      </c:txPr>
    </c:title>
    <c:autoTitleDeleted val="0"/>
    <c:plotArea>
      <c:layout/>
      <c:barChart>
        <c:barDir val="bar"/>
        <c:grouping val="clustered"/>
        <c:varyColors val="0"/>
        <c:ser>
          <c:idx val="0"/>
          <c:order val="0"/>
          <c:tx>
            <c:strRef>
              <c:f>'[LBY2108 Shelter Assessment results tables 21 October 2022.xlsx]Sheet1'!$C$46</c:f>
              <c:strCache>
                <c:ptCount val="1"/>
                <c:pt idx="0">
                  <c:v>Column1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'[LBY2108 Shelter Assessment results tables 21 October 2022.xlsx]Sheet1'!$B$47:$B$54</c:f>
              <c:strCache>
                <c:ptCount val="8"/>
                <c:pt idx="0">
                  <c:v>Use savings</c:v>
                </c:pt>
                <c:pt idx="1">
                  <c:v>Prefer not to answer</c:v>
                </c:pt>
                <c:pt idx="2">
                  <c:v>None</c:v>
                </c:pt>
                <c:pt idx="3">
                  <c:v>Take on an additional job</c:v>
                </c:pt>
                <c:pt idx="4">
                  <c:v>Selling property</c:v>
                </c:pt>
                <c:pt idx="5">
                  <c:v>Receiving financial assistance</c:v>
                </c:pt>
                <c:pt idx="6">
                  <c:v>Borrowing money</c:v>
                </c:pt>
                <c:pt idx="7">
                  <c:v>Selling valuables</c:v>
                </c:pt>
              </c:strCache>
            </c:strRef>
          </c:cat>
          <c:val>
            <c:numRef>
              <c:f>'[LBY2108 Shelter Assessment results tables 21 October 2022.xlsx]Sheet1'!$C$47:$C$54</c:f>
              <c:numCache>
                <c:formatCode>0%</c:formatCode>
                <c:ptCount val="8"/>
                <c:pt idx="0">
                  <c:v>0.03</c:v>
                </c:pt>
                <c:pt idx="1">
                  <c:v>0.03</c:v>
                </c:pt>
                <c:pt idx="2">
                  <c:v>0.05</c:v>
                </c:pt>
                <c:pt idx="3">
                  <c:v>0.1</c:v>
                </c:pt>
                <c:pt idx="4">
                  <c:v>0.13</c:v>
                </c:pt>
                <c:pt idx="5">
                  <c:v>0.13</c:v>
                </c:pt>
                <c:pt idx="6">
                  <c:v>0.55000000000000004</c:v>
                </c:pt>
                <c:pt idx="7">
                  <c:v>0.57999999999999996</c:v>
                </c:pt>
              </c:numCache>
            </c:numRef>
          </c:val>
          <c:extLst>
            <c:ext xmlns:c16="http://schemas.microsoft.com/office/drawing/2014/chart" uri="{C3380CC4-5D6E-409C-BE32-E72D297353CC}">
              <c16:uniqueId val="{00000000-495B-4FA3-AA28-B4F301A340CB}"/>
            </c:ext>
          </c:extLst>
        </c:ser>
        <c:dLbls>
          <c:dLblPos val="outEnd"/>
          <c:showLegendKey val="0"/>
          <c:showVal val="1"/>
          <c:showCatName val="0"/>
          <c:showSerName val="0"/>
          <c:showPercent val="0"/>
          <c:showBubbleSize val="0"/>
        </c:dLbls>
        <c:gapWidth val="182"/>
        <c:axId val="1022589551"/>
        <c:axId val="1156893439"/>
      </c:barChart>
      <c:catAx>
        <c:axId val="102258955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Franklin Gothic Book" panose="020B0503020102020204" pitchFamily="34" charset="0"/>
                <a:ea typeface="+mn-ea"/>
                <a:cs typeface="+mn-cs"/>
              </a:defRPr>
            </a:pPr>
            <a:endParaRPr lang="en-US"/>
          </a:p>
        </c:txPr>
        <c:crossAx val="1156893439"/>
        <c:crosses val="autoZero"/>
        <c:auto val="1"/>
        <c:lblAlgn val="ctr"/>
        <c:lblOffset val="100"/>
        <c:noMultiLvlLbl val="0"/>
      </c:catAx>
      <c:valAx>
        <c:axId val="1156893439"/>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Franklin Gothic Book" panose="020B0503020102020204" pitchFamily="34" charset="0"/>
                <a:ea typeface="+mn-ea"/>
                <a:cs typeface="+mn-cs"/>
              </a:defRPr>
            </a:pPr>
            <a:endParaRPr lang="en-US"/>
          </a:p>
        </c:txPr>
        <c:crossAx val="1022589551"/>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200">
          <a:solidFill>
            <a:schemeClr val="bg1"/>
          </a:solidFill>
          <a:latin typeface="Franklin Gothic Book" panose="020B05030201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bg1"/>
                </a:solidFill>
                <a:latin typeface="Franklin Gothic Book" panose="020B0503020102020204" pitchFamily="34" charset="0"/>
                <a:ea typeface="+mn-ea"/>
                <a:cs typeface="+mn-cs"/>
              </a:defRPr>
            </a:pPr>
            <a:r>
              <a:rPr lang="en-US" sz="1800" b="0" i="0" baseline="0" dirty="0">
                <a:effectLst/>
              </a:rPr>
              <a:t>% of respondents reporting that the decision to reconstruct their accommodation had a positive or very positive impact on their life, by dimension</a:t>
            </a:r>
            <a:endParaRPr lang="en-US" dirty="0">
              <a:effectLst/>
            </a:endParaRP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bg1"/>
              </a:solidFill>
              <a:latin typeface="Franklin Gothic Book" panose="020B0503020102020204" pitchFamily="34" charset="0"/>
              <a:ea typeface="+mn-ea"/>
              <a:cs typeface="+mn-cs"/>
            </a:defRPr>
          </a:pPr>
          <a:endParaRPr lang="en-US"/>
        </a:p>
      </c:txPr>
    </c:title>
    <c:autoTitleDeleted val="0"/>
    <c:plotArea>
      <c:layout/>
      <c:barChart>
        <c:barDir val="bar"/>
        <c:grouping val="clustered"/>
        <c:varyColors val="0"/>
        <c:ser>
          <c:idx val="0"/>
          <c:order val="0"/>
          <c:tx>
            <c:strRef>
              <c:f>'[LBY2108 Shelter Assessment results tables 21 October 2022.xlsx]Sheet1'!$H$12</c:f>
              <c:strCache>
                <c:ptCount val="1"/>
                <c:pt idx="0">
                  <c:v>Column1</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'[LBY2108 Shelter Assessment results tables 21 October 2022.xlsx]Sheet1'!$G$13:$G$18</c:f>
              <c:strCache>
                <c:ptCount val="6"/>
                <c:pt idx="0">
                  <c:v>Financial situation</c:v>
                </c:pt>
                <c:pt idx="1">
                  <c:v>Physical health</c:v>
                </c:pt>
                <c:pt idx="2">
                  <c:v>Livelihoods</c:v>
                </c:pt>
                <c:pt idx="3">
                  <c:v>Feelings of safety </c:v>
                </c:pt>
                <c:pt idx="4">
                  <c:v>Mental health</c:v>
                </c:pt>
                <c:pt idx="5">
                  <c:v>Education of children</c:v>
                </c:pt>
              </c:strCache>
            </c:strRef>
          </c:cat>
          <c:val>
            <c:numRef>
              <c:f>'[LBY2108 Shelter Assessment results tables 21 October 2022.xlsx]Sheet1'!$H$13:$H$18</c:f>
              <c:numCache>
                <c:formatCode>0%</c:formatCode>
                <c:ptCount val="6"/>
                <c:pt idx="0">
                  <c:v>0.28460000000000002</c:v>
                </c:pt>
                <c:pt idx="1">
                  <c:v>0.40770000000000001</c:v>
                </c:pt>
                <c:pt idx="2">
                  <c:v>0.50770000000000004</c:v>
                </c:pt>
                <c:pt idx="3">
                  <c:v>0.6</c:v>
                </c:pt>
                <c:pt idx="4">
                  <c:v>0.69230000000000003</c:v>
                </c:pt>
                <c:pt idx="5">
                  <c:v>0.72099999999999997</c:v>
                </c:pt>
              </c:numCache>
            </c:numRef>
          </c:val>
          <c:extLst>
            <c:ext xmlns:c16="http://schemas.microsoft.com/office/drawing/2014/chart" uri="{C3380CC4-5D6E-409C-BE32-E72D297353CC}">
              <c16:uniqueId val="{00000000-90E6-4C15-A84B-422B631BB898}"/>
            </c:ext>
          </c:extLst>
        </c:ser>
        <c:dLbls>
          <c:showLegendKey val="0"/>
          <c:showVal val="0"/>
          <c:showCatName val="0"/>
          <c:showSerName val="0"/>
          <c:showPercent val="0"/>
          <c:showBubbleSize val="0"/>
        </c:dLbls>
        <c:gapWidth val="182"/>
        <c:axId val="1788717615"/>
        <c:axId val="1789495375"/>
      </c:barChart>
      <c:catAx>
        <c:axId val="178871761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Franklin Gothic Book" panose="020B0503020102020204" pitchFamily="34" charset="0"/>
                <a:ea typeface="+mn-ea"/>
                <a:cs typeface="+mn-cs"/>
              </a:defRPr>
            </a:pPr>
            <a:endParaRPr lang="en-US"/>
          </a:p>
        </c:txPr>
        <c:crossAx val="1789495375"/>
        <c:crosses val="autoZero"/>
        <c:auto val="1"/>
        <c:lblAlgn val="ctr"/>
        <c:lblOffset val="100"/>
        <c:noMultiLvlLbl val="0"/>
      </c:catAx>
      <c:valAx>
        <c:axId val="1789495375"/>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Franklin Gothic Book" panose="020B0503020102020204" pitchFamily="34" charset="0"/>
                <a:ea typeface="+mn-ea"/>
                <a:cs typeface="+mn-cs"/>
              </a:defRPr>
            </a:pPr>
            <a:endParaRPr lang="en-US"/>
          </a:p>
        </c:txPr>
        <c:crossAx val="1788717615"/>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200">
          <a:solidFill>
            <a:schemeClr val="bg1"/>
          </a:solidFill>
          <a:latin typeface="Franklin Gothic Book" panose="020B05030201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40" b="0" i="0" u="none" strike="noStrike" kern="1200" spc="0" baseline="0">
                <a:solidFill>
                  <a:schemeClr val="bg1"/>
                </a:solidFill>
                <a:latin typeface="Franklin Gothic Book" panose="020B0503020102020204" pitchFamily="34" charset="0"/>
                <a:ea typeface="+mn-ea"/>
                <a:cs typeface="Leelawadee" panose="020B0502040204020203" pitchFamily="34" charset="-34"/>
              </a:defRPr>
            </a:pPr>
            <a:r>
              <a:rPr lang="en-US" sz="1800" b="0" i="0" baseline="0" dirty="0">
                <a:effectLst/>
              </a:rPr>
              <a:t>% of respondents reporting that the decision to reconstruct their accommodation had a negative or very negative impact on their life, by dimension</a:t>
            </a:r>
            <a:endParaRPr lang="en-US" dirty="0">
              <a:effectLst/>
            </a:endParaRPr>
          </a:p>
        </c:rich>
      </c:tx>
      <c:overlay val="0"/>
      <c:spPr>
        <a:noFill/>
        <a:ln>
          <a:noFill/>
        </a:ln>
        <a:effectLst/>
      </c:spPr>
      <c:txPr>
        <a:bodyPr rot="0" spcFirstLastPara="1" vertOverflow="ellipsis" vert="horz" wrap="square" anchor="ctr" anchorCtr="1"/>
        <a:lstStyle/>
        <a:p>
          <a:pPr algn="ctr" rtl="0">
            <a:defRPr sz="1440" b="0" i="0" u="none" strike="noStrike" kern="1200" spc="0" baseline="0">
              <a:solidFill>
                <a:schemeClr val="bg1"/>
              </a:solidFill>
              <a:latin typeface="Franklin Gothic Book" panose="020B0503020102020204" pitchFamily="34" charset="0"/>
              <a:ea typeface="+mn-ea"/>
              <a:cs typeface="Leelawadee" panose="020B0502040204020203" pitchFamily="34" charset="-34"/>
            </a:defRPr>
          </a:pPr>
          <a:endParaRPr lang="en-US"/>
        </a:p>
      </c:txPr>
    </c:title>
    <c:autoTitleDeleted val="0"/>
    <c:plotArea>
      <c:layout/>
      <c:barChart>
        <c:barDir val="bar"/>
        <c:grouping val="clustered"/>
        <c:varyColors val="0"/>
        <c:ser>
          <c:idx val="0"/>
          <c:order val="0"/>
          <c:tx>
            <c:strRef>
              <c:f>'[LBY2108 Shelter Assessment results tables 21 October 2022.xlsx]Sheet1'!$H$33</c:f>
              <c:strCache>
                <c:ptCount val="1"/>
                <c:pt idx="0">
                  <c:v>Column1</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Franklin Gothic Book" panose="020B0503020102020204" pitchFamily="34" charset="0"/>
                    <a:ea typeface="+mn-ea"/>
                    <a:cs typeface="Leelawadee" panose="020B0502040204020203" pitchFamily="34" charset="-34"/>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'[LBY2108 Shelter Assessment results tables 21 October 2022.xlsx]Sheet1'!$G$34:$G$39</c:f>
              <c:strCache>
                <c:ptCount val="6"/>
                <c:pt idx="0">
                  <c:v>Physical health</c:v>
                </c:pt>
                <c:pt idx="1">
                  <c:v>Financial situation</c:v>
                </c:pt>
                <c:pt idx="2">
                  <c:v>Livlihoods</c:v>
                </c:pt>
                <c:pt idx="3">
                  <c:v>Education of children</c:v>
                </c:pt>
                <c:pt idx="4">
                  <c:v>Feelings of safety </c:v>
                </c:pt>
                <c:pt idx="5">
                  <c:v>Mental health</c:v>
                </c:pt>
              </c:strCache>
            </c:strRef>
          </c:cat>
          <c:val>
            <c:numRef>
              <c:f>'[LBY2108 Shelter Assessment results tables 21 October 2022.xlsx]Sheet1'!$H$34:$H$39</c:f>
              <c:numCache>
                <c:formatCode>0%</c:formatCode>
                <c:ptCount val="6"/>
                <c:pt idx="0">
                  <c:v>0.67999999999999994</c:v>
                </c:pt>
                <c:pt idx="1">
                  <c:v>0.8</c:v>
                </c:pt>
                <c:pt idx="2">
                  <c:v>0.82000000000000006</c:v>
                </c:pt>
                <c:pt idx="3">
                  <c:v>0.8286</c:v>
                </c:pt>
                <c:pt idx="4">
                  <c:v>0.89999999999999991</c:v>
                </c:pt>
                <c:pt idx="5">
                  <c:v>0.96</c:v>
                </c:pt>
              </c:numCache>
            </c:numRef>
          </c:val>
          <c:extLst>
            <c:ext xmlns:c16="http://schemas.microsoft.com/office/drawing/2014/chart" uri="{C3380CC4-5D6E-409C-BE32-E72D297353CC}">
              <c16:uniqueId val="{00000000-D171-4400-9C23-F825BBC53352}"/>
            </c:ext>
          </c:extLst>
        </c:ser>
        <c:dLbls>
          <c:dLblPos val="outEnd"/>
          <c:showLegendKey val="0"/>
          <c:showVal val="1"/>
          <c:showCatName val="0"/>
          <c:showSerName val="0"/>
          <c:showPercent val="0"/>
          <c:showBubbleSize val="0"/>
        </c:dLbls>
        <c:gapWidth val="182"/>
        <c:axId val="1792672719"/>
        <c:axId val="1789514095"/>
      </c:barChart>
      <c:catAx>
        <c:axId val="179267271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Franklin Gothic Book" panose="020B0503020102020204" pitchFamily="34" charset="0"/>
                <a:ea typeface="+mn-ea"/>
                <a:cs typeface="Leelawadee" panose="020B0502040204020203" pitchFamily="34" charset="-34"/>
              </a:defRPr>
            </a:pPr>
            <a:endParaRPr lang="en-US"/>
          </a:p>
        </c:txPr>
        <c:crossAx val="1789514095"/>
        <c:crosses val="autoZero"/>
        <c:auto val="1"/>
        <c:lblAlgn val="ctr"/>
        <c:lblOffset val="100"/>
        <c:noMultiLvlLbl val="0"/>
      </c:catAx>
      <c:valAx>
        <c:axId val="1789514095"/>
        <c:scaling>
          <c:orientation val="minMax"/>
          <c:max val="1"/>
          <c:min val="0.2"/>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Franklin Gothic Book" panose="020B0503020102020204" pitchFamily="34" charset="0"/>
                <a:ea typeface="+mn-ea"/>
                <a:cs typeface="Leelawadee" panose="020B0502040204020203" pitchFamily="34" charset="-34"/>
              </a:defRPr>
            </a:pPr>
            <a:endParaRPr lang="en-US"/>
          </a:p>
        </c:txPr>
        <c:crossAx val="1792672719"/>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bg1"/>
          </a:solidFill>
          <a:latin typeface="Franklin Gothic Book" panose="020B0503020102020204" pitchFamily="34" charset="0"/>
          <a:cs typeface="Leelawadee" panose="020B0502040204020203" pitchFamily="34" charset="-34"/>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288D12-EF19-46C2-B558-DA37A2EBDF24}"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7E49C1B8-2B4A-48C9-A736-7C9382013C7E}">
      <dgm:prSet phldrT="[Text]" custT="1"/>
      <dgm:spPr>
        <a:solidFill>
          <a:srgbClr val="EF5859">
            <a:alpha val="90000"/>
          </a:srgbClr>
        </a:solidFill>
        <a:ln>
          <a:noFill/>
        </a:ln>
      </dgm:spPr>
      <dgm:t>
        <a:bodyPr/>
        <a:lstStyle/>
        <a:p>
          <a:r>
            <a:rPr lang="en-US" sz="1600" b="1" dirty="0">
              <a:solidFill>
                <a:schemeClr val="bg1"/>
              </a:solidFill>
              <a:latin typeface="Franklin Gothic Book"/>
            </a:rPr>
            <a:t>Phase 0</a:t>
          </a:r>
        </a:p>
        <a:p>
          <a:r>
            <a:rPr lang="en-US" sz="1600" b="1" dirty="0">
              <a:solidFill>
                <a:schemeClr val="bg1"/>
              </a:solidFill>
              <a:latin typeface="Franklin Gothic Book"/>
            </a:rPr>
            <a:t>Scoping</a:t>
          </a:r>
        </a:p>
      </dgm:t>
    </dgm:pt>
    <dgm:pt modelId="{0F9B689E-0D49-44AB-B0CB-77380B76D000}" type="parTrans" cxnId="{D63F6C6B-DF2A-4155-881A-9C19A790B50C}">
      <dgm:prSet/>
      <dgm:spPr/>
      <dgm:t>
        <a:bodyPr/>
        <a:lstStyle/>
        <a:p>
          <a:endParaRPr lang="en-US" sz="1200"/>
        </a:p>
      </dgm:t>
    </dgm:pt>
    <dgm:pt modelId="{D554E673-C3D7-45C9-A94E-969FD1AFACCA}" type="sibTrans" cxnId="{D63F6C6B-DF2A-4155-881A-9C19A790B50C}">
      <dgm:prSet/>
      <dgm:spPr/>
      <dgm:t>
        <a:bodyPr/>
        <a:lstStyle/>
        <a:p>
          <a:endParaRPr lang="en-US" sz="1200"/>
        </a:p>
      </dgm:t>
    </dgm:pt>
    <dgm:pt modelId="{8E0FC545-48C5-4746-ACBA-3EAB35BAF2C4}">
      <dgm:prSet phldrT="[Text]" custT="1"/>
      <dgm:spPr>
        <a:solidFill>
          <a:srgbClr val="EF5859">
            <a:alpha val="90000"/>
          </a:srgbClr>
        </a:solidFill>
        <a:ln>
          <a:noFill/>
        </a:ln>
      </dgm:spPr>
      <dgm:t>
        <a:bodyPr/>
        <a:lstStyle/>
        <a:p>
          <a:r>
            <a:rPr lang="en-US" sz="1600" b="1" dirty="0">
              <a:solidFill>
                <a:schemeClr val="bg1"/>
              </a:solidFill>
              <a:latin typeface="Franklin Gothic Book"/>
            </a:rPr>
            <a:t>Phase II</a:t>
          </a:r>
        </a:p>
        <a:p>
          <a:r>
            <a:rPr lang="en-US" sz="1600" b="1" dirty="0">
              <a:solidFill>
                <a:schemeClr val="bg1"/>
              </a:solidFill>
              <a:latin typeface="Franklin Gothic Book"/>
            </a:rPr>
            <a:t>Humanitarian/ Developmental Assistance</a:t>
          </a:r>
        </a:p>
      </dgm:t>
    </dgm:pt>
    <dgm:pt modelId="{98788A8B-82FA-4262-9359-A6C8663310A8}" type="parTrans" cxnId="{28D03498-930D-40C2-8F51-279298F39B6F}">
      <dgm:prSet/>
      <dgm:spPr/>
      <dgm:t>
        <a:bodyPr/>
        <a:lstStyle/>
        <a:p>
          <a:endParaRPr lang="en-US" sz="1200"/>
        </a:p>
      </dgm:t>
    </dgm:pt>
    <dgm:pt modelId="{6D4626EF-0092-4237-9E52-5CC64D2B1B50}" type="sibTrans" cxnId="{28D03498-930D-40C2-8F51-279298F39B6F}">
      <dgm:prSet/>
      <dgm:spPr/>
      <dgm:t>
        <a:bodyPr/>
        <a:lstStyle/>
        <a:p>
          <a:endParaRPr lang="en-US" sz="1200"/>
        </a:p>
      </dgm:t>
    </dgm:pt>
    <dgm:pt modelId="{710C11FC-1C2B-4296-BD01-E5DBB550CD98}">
      <dgm:prSet phldrT="[Text]" custT="1"/>
      <dgm:spPr>
        <a:solidFill>
          <a:srgbClr val="D4CABB">
            <a:alpha val="90000"/>
          </a:srgbClr>
        </a:solidFill>
        <a:ln>
          <a:noFill/>
        </a:ln>
      </dgm:spPr>
      <dgm:t>
        <a:bodyPr/>
        <a:lstStyle/>
        <a:p>
          <a:r>
            <a:rPr lang="en-US" sz="1600" b="1" dirty="0">
              <a:solidFill>
                <a:schemeClr val="tx1">
                  <a:lumMod val="65000"/>
                  <a:lumOff val="35000"/>
                </a:schemeClr>
              </a:solidFill>
              <a:latin typeface="Franklin Gothic Book"/>
            </a:rPr>
            <a:t>Phase I Reconstruction Practices and Coping Mechanisms</a:t>
          </a:r>
        </a:p>
      </dgm:t>
    </dgm:pt>
    <dgm:pt modelId="{FBAA6784-55B0-4351-AAC8-43B0E70F6F62}" type="sibTrans" cxnId="{E43A8194-548C-4CAA-B0B6-E7301CDF0123}">
      <dgm:prSet/>
      <dgm:spPr/>
      <dgm:t>
        <a:bodyPr/>
        <a:lstStyle/>
        <a:p>
          <a:endParaRPr lang="en-US" sz="1200"/>
        </a:p>
      </dgm:t>
    </dgm:pt>
    <dgm:pt modelId="{D519B70F-0F95-4E71-A0EE-5A155203CD62}" type="parTrans" cxnId="{E43A8194-548C-4CAA-B0B6-E7301CDF0123}">
      <dgm:prSet/>
      <dgm:spPr/>
      <dgm:t>
        <a:bodyPr/>
        <a:lstStyle/>
        <a:p>
          <a:endParaRPr lang="en-US" sz="1200"/>
        </a:p>
      </dgm:t>
    </dgm:pt>
    <dgm:pt modelId="{DC14D1D5-F33A-46A7-A7E4-B6C11CAFF7BF}" type="pres">
      <dgm:prSet presAssocID="{4C288D12-EF19-46C2-B558-DA37A2EBDF24}" presName="Name0" presStyleCnt="0">
        <dgm:presLayoutVars>
          <dgm:chMax val="11"/>
          <dgm:chPref val="11"/>
          <dgm:dir/>
          <dgm:resizeHandles/>
        </dgm:presLayoutVars>
      </dgm:prSet>
      <dgm:spPr/>
    </dgm:pt>
    <dgm:pt modelId="{EABEB1E9-F5D0-46A1-9D4F-E9BBB2CAFEB6}" type="pres">
      <dgm:prSet presAssocID="{8E0FC545-48C5-4746-ACBA-3EAB35BAF2C4}" presName="Accent3" presStyleCnt="0"/>
      <dgm:spPr/>
    </dgm:pt>
    <dgm:pt modelId="{4B286BB3-617A-41D3-B2AE-D5C373EA2E60}" type="pres">
      <dgm:prSet presAssocID="{8E0FC545-48C5-4746-ACBA-3EAB35BAF2C4}" presName="Accent" presStyleLbl="node1" presStyleIdx="0" presStyleCnt="3" custLinFactNeighborX="6153"/>
      <dgm:spPr>
        <a:solidFill>
          <a:srgbClr val="D4CABB"/>
        </a:solidFill>
      </dgm:spPr>
    </dgm:pt>
    <dgm:pt modelId="{50D6D8B4-5E96-4ABB-ACA2-1679285C692F}" type="pres">
      <dgm:prSet presAssocID="{8E0FC545-48C5-4746-ACBA-3EAB35BAF2C4}" presName="ParentBackground3" presStyleCnt="0"/>
      <dgm:spPr/>
    </dgm:pt>
    <dgm:pt modelId="{538576BA-7FA9-4C2A-9A8F-F4B1234E44EA}" type="pres">
      <dgm:prSet presAssocID="{8E0FC545-48C5-4746-ACBA-3EAB35BAF2C4}" presName="ParentBackground" presStyleLbl="fgAcc1" presStyleIdx="0" presStyleCnt="3" custLinFactNeighborX="7046" custLinFactNeighborY="1"/>
      <dgm:spPr/>
    </dgm:pt>
    <dgm:pt modelId="{D370A89C-D23B-4770-9698-F3E4FAE3F364}" type="pres">
      <dgm:prSet presAssocID="{8E0FC545-48C5-4746-ACBA-3EAB35BAF2C4}" presName="Parent3" presStyleLbl="revTx" presStyleIdx="0" presStyleCnt="0">
        <dgm:presLayoutVars>
          <dgm:chMax val="1"/>
          <dgm:chPref val="1"/>
          <dgm:bulletEnabled val="1"/>
        </dgm:presLayoutVars>
      </dgm:prSet>
      <dgm:spPr/>
    </dgm:pt>
    <dgm:pt modelId="{9D1BC550-D9D6-40B6-B7A0-121D6623C534}" type="pres">
      <dgm:prSet presAssocID="{710C11FC-1C2B-4296-BD01-E5DBB550CD98}" presName="Accent2" presStyleCnt="0"/>
      <dgm:spPr/>
    </dgm:pt>
    <dgm:pt modelId="{23BFBA71-70A0-4EF2-824D-AF047E216C63}" type="pres">
      <dgm:prSet presAssocID="{710C11FC-1C2B-4296-BD01-E5DBB550CD98}" presName="Accent" presStyleLbl="node1" presStyleIdx="1" presStyleCnt="3"/>
      <dgm:spPr>
        <a:solidFill>
          <a:srgbClr val="EF5859"/>
        </a:solidFill>
      </dgm:spPr>
    </dgm:pt>
    <dgm:pt modelId="{69DAA227-49C0-4BC2-BCE8-C6748D70DD54}" type="pres">
      <dgm:prSet presAssocID="{710C11FC-1C2B-4296-BD01-E5DBB550CD98}" presName="ParentBackground2" presStyleCnt="0"/>
      <dgm:spPr/>
    </dgm:pt>
    <dgm:pt modelId="{5B94F73C-A74F-444C-AD34-01030A9F94DE}" type="pres">
      <dgm:prSet presAssocID="{710C11FC-1C2B-4296-BD01-E5DBB550CD98}" presName="ParentBackground" presStyleLbl="fgAcc1" presStyleIdx="1" presStyleCnt="3"/>
      <dgm:spPr/>
    </dgm:pt>
    <dgm:pt modelId="{2E327652-4CCB-4628-B738-C7764D8C1612}" type="pres">
      <dgm:prSet presAssocID="{710C11FC-1C2B-4296-BD01-E5DBB550CD98}" presName="Parent2" presStyleLbl="revTx" presStyleIdx="0" presStyleCnt="0">
        <dgm:presLayoutVars>
          <dgm:chMax val="1"/>
          <dgm:chPref val="1"/>
          <dgm:bulletEnabled val="1"/>
        </dgm:presLayoutVars>
      </dgm:prSet>
      <dgm:spPr/>
    </dgm:pt>
    <dgm:pt modelId="{7A6ED594-BF92-4C3F-88F7-D205088368B9}" type="pres">
      <dgm:prSet presAssocID="{7E49C1B8-2B4A-48C9-A736-7C9382013C7E}" presName="Accent1" presStyleCnt="0"/>
      <dgm:spPr/>
    </dgm:pt>
    <dgm:pt modelId="{1261405B-8ED7-4C4E-989D-66A6828A448D}" type="pres">
      <dgm:prSet presAssocID="{7E49C1B8-2B4A-48C9-A736-7C9382013C7E}" presName="Accent" presStyleLbl="node1" presStyleIdx="2" presStyleCnt="3" custLinFactNeighborX="-2501"/>
      <dgm:spPr>
        <a:solidFill>
          <a:srgbClr val="D4CABB"/>
        </a:solidFill>
      </dgm:spPr>
    </dgm:pt>
    <dgm:pt modelId="{202AD676-0EEA-4939-BA57-EFDC73D7AFAD}" type="pres">
      <dgm:prSet presAssocID="{7E49C1B8-2B4A-48C9-A736-7C9382013C7E}" presName="ParentBackground1" presStyleCnt="0"/>
      <dgm:spPr/>
    </dgm:pt>
    <dgm:pt modelId="{73956394-0016-4667-A38B-ED1E855DABD1}" type="pres">
      <dgm:prSet presAssocID="{7E49C1B8-2B4A-48C9-A736-7C9382013C7E}" presName="ParentBackground" presStyleLbl="fgAcc1" presStyleIdx="2" presStyleCnt="3" custLinFactNeighborX="-3228"/>
      <dgm:spPr/>
    </dgm:pt>
    <dgm:pt modelId="{27BBC46E-9D8A-43F4-82D1-3B56C559D1AE}" type="pres">
      <dgm:prSet presAssocID="{7E49C1B8-2B4A-48C9-A736-7C9382013C7E}" presName="Parent1" presStyleLbl="revTx" presStyleIdx="0" presStyleCnt="0">
        <dgm:presLayoutVars>
          <dgm:chMax val="1"/>
          <dgm:chPref val="1"/>
          <dgm:bulletEnabled val="1"/>
        </dgm:presLayoutVars>
      </dgm:prSet>
      <dgm:spPr/>
    </dgm:pt>
  </dgm:ptLst>
  <dgm:cxnLst>
    <dgm:cxn modelId="{1137A902-F41C-4B87-8377-A89279352FE8}" type="presOf" srcId="{8E0FC545-48C5-4746-ACBA-3EAB35BAF2C4}" destId="{D370A89C-D23B-4770-9698-F3E4FAE3F364}" srcOrd="1" destOrd="0" presId="urn:microsoft.com/office/officeart/2011/layout/CircleProcess"/>
    <dgm:cxn modelId="{E391322D-ABE0-4A8E-B9A3-EF1F64C1A0A3}" type="presOf" srcId="{7E49C1B8-2B4A-48C9-A736-7C9382013C7E}" destId="{73956394-0016-4667-A38B-ED1E855DABD1}" srcOrd="0" destOrd="0" presId="urn:microsoft.com/office/officeart/2011/layout/CircleProcess"/>
    <dgm:cxn modelId="{94690B48-0AB4-4408-8BB7-674E667606EC}" type="presOf" srcId="{710C11FC-1C2B-4296-BD01-E5DBB550CD98}" destId="{5B94F73C-A74F-444C-AD34-01030A9F94DE}" srcOrd="0" destOrd="0" presId="urn:microsoft.com/office/officeart/2011/layout/CircleProcess"/>
    <dgm:cxn modelId="{D63F6C6B-DF2A-4155-881A-9C19A790B50C}" srcId="{4C288D12-EF19-46C2-B558-DA37A2EBDF24}" destId="{7E49C1B8-2B4A-48C9-A736-7C9382013C7E}" srcOrd="0" destOrd="0" parTransId="{0F9B689E-0D49-44AB-B0CB-77380B76D000}" sibTransId="{D554E673-C3D7-45C9-A94E-969FD1AFACCA}"/>
    <dgm:cxn modelId="{F6938676-5697-4ACA-8337-E2F30271E247}" type="presOf" srcId="{7E49C1B8-2B4A-48C9-A736-7C9382013C7E}" destId="{27BBC46E-9D8A-43F4-82D1-3B56C559D1AE}" srcOrd="1" destOrd="0" presId="urn:microsoft.com/office/officeart/2011/layout/CircleProcess"/>
    <dgm:cxn modelId="{E43A8194-548C-4CAA-B0B6-E7301CDF0123}" srcId="{4C288D12-EF19-46C2-B558-DA37A2EBDF24}" destId="{710C11FC-1C2B-4296-BD01-E5DBB550CD98}" srcOrd="1" destOrd="0" parTransId="{D519B70F-0F95-4E71-A0EE-5A155203CD62}" sibTransId="{FBAA6784-55B0-4351-AAC8-43B0E70F6F62}"/>
    <dgm:cxn modelId="{28D03498-930D-40C2-8F51-279298F39B6F}" srcId="{4C288D12-EF19-46C2-B558-DA37A2EBDF24}" destId="{8E0FC545-48C5-4746-ACBA-3EAB35BAF2C4}" srcOrd="2" destOrd="0" parTransId="{98788A8B-82FA-4262-9359-A6C8663310A8}" sibTransId="{6D4626EF-0092-4237-9E52-5CC64D2B1B50}"/>
    <dgm:cxn modelId="{F48CFC9E-5C09-4703-B696-1457FE92C95E}" type="presOf" srcId="{710C11FC-1C2B-4296-BD01-E5DBB550CD98}" destId="{2E327652-4CCB-4628-B738-C7764D8C1612}" srcOrd="1" destOrd="0" presId="urn:microsoft.com/office/officeart/2011/layout/CircleProcess"/>
    <dgm:cxn modelId="{CD10B3AD-52AC-41CA-A472-B3150568D9D0}" type="presOf" srcId="{4C288D12-EF19-46C2-B558-DA37A2EBDF24}" destId="{DC14D1D5-F33A-46A7-A7E4-B6C11CAFF7BF}" srcOrd="0" destOrd="0" presId="urn:microsoft.com/office/officeart/2011/layout/CircleProcess"/>
    <dgm:cxn modelId="{95CA5AD0-7DFA-479D-BDC3-8321F6AC18DB}" type="presOf" srcId="{8E0FC545-48C5-4746-ACBA-3EAB35BAF2C4}" destId="{538576BA-7FA9-4C2A-9A8F-F4B1234E44EA}" srcOrd="0" destOrd="0" presId="urn:microsoft.com/office/officeart/2011/layout/CircleProcess"/>
    <dgm:cxn modelId="{F8DE094E-5D1A-4D11-B44A-7665C722DEAA}" type="presParOf" srcId="{DC14D1D5-F33A-46A7-A7E4-B6C11CAFF7BF}" destId="{EABEB1E9-F5D0-46A1-9D4F-E9BBB2CAFEB6}" srcOrd="0" destOrd="0" presId="urn:microsoft.com/office/officeart/2011/layout/CircleProcess"/>
    <dgm:cxn modelId="{74BF3928-79C8-4BF9-8CE8-A8CF6ADE9F2A}" type="presParOf" srcId="{EABEB1E9-F5D0-46A1-9D4F-E9BBB2CAFEB6}" destId="{4B286BB3-617A-41D3-B2AE-D5C373EA2E60}" srcOrd="0" destOrd="0" presId="urn:microsoft.com/office/officeart/2011/layout/CircleProcess"/>
    <dgm:cxn modelId="{24BB1260-BE41-4324-AC1F-7F48AC36AA64}" type="presParOf" srcId="{DC14D1D5-F33A-46A7-A7E4-B6C11CAFF7BF}" destId="{50D6D8B4-5E96-4ABB-ACA2-1679285C692F}" srcOrd="1" destOrd="0" presId="urn:microsoft.com/office/officeart/2011/layout/CircleProcess"/>
    <dgm:cxn modelId="{56A5AF31-A613-4ADE-BDC8-F00F84CBB5B6}" type="presParOf" srcId="{50D6D8B4-5E96-4ABB-ACA2-1679285C692F}" destId="{538576BA-7FA9-4C2A-9A8F-F4B1234E44EA}" srcOrd="0" destOrd="0" presId="urn:microsoft.com/office/officeart/2011/layout/CircleProcess"/>
    <dgm:cxn modelId="{78F7232F-9FFB-426F-8562-2BB7E878F059}" type="presParOf" srcId="{DC14D1D5-F33A-46A7-A7E4-B6C11CAFF7BF}" destId="{D370A89C-D23B-4770-9698-F3E4FAE3F364}" srcOrd="2" destOrd="0" presId="urn:microsoft.com/office/officeart/2011/layout/CircleProcess"/>
    <dgm:cxn modelId="{FF1EDC2F-CECC-4D6E-BB45-1EA772006782}" type="presParOf" srcId="{DC14D1D5-F33A-46A7-A7E4-B6C11CAFF7BF}" destId="{9D1BC550-D9D6-40B6-B7A0-121D6623C534}" srcOrd="3" destOrd="0" presId="urn:microsoft.com/office/officeart/2011/layout/CircleProcess"/>
    <dgm:cxn modelId="{C99BBB7F-F346-4A05-BF07-C3DAFC2A904A}" type="presParOf" srcId="{9D1BC550-D9D6-40B6-B7A0-121D6623C534}" destId="{23BFBA71-70A0-4EF2-824D-AF047E216C63}" srcOrd="0" destOrd="0" presId="urn:microsoft.com/office/officeart/2011/layout/CircleProcess"/>
    <dgm:cxn modelId="{CA71F91F-D540-4F0B-A902-BBFC1997B232}" type="presParOf" srcId="{DC14D1D5-F33A-46A7-A7E4-B6C11CAFF7BF}" destId="{69DAA227-49C0-4BC2-BCE8-C6748D70DD54}" srcOrd="4" destOrd="0" presId="urn:microsoft.com/office/officeart/2011/layout/CircleProcess"/>
    <dgm:cxn modelId="{1EC62219-7B08-4882-BBF1-4B21DA8C5785}" type="presParOf" srcId="{69DAA227-49C0-4BC2-BCE8-C6748D70DD54}" destId="{5B94F73C-A74F-444C-AD34-01030A9F94DE}" srcOrd="0" destOrd="0" presId="urn:microsoft.com/office/officeart/2011/layout/CircleProcess"/>
    <dgm:cxn modelId="{E7063D63-5BCB-46AB-8737-2B908B66BA38}" type="presParOf" srcId="{DC14D1D5-F33A-46A7-A7E4-B6C11CAFF7BF}" destId="{2E327652-4CCB-4628-B738-C7764D8C1612}" srcOrd="5" destOrd="0" presId="urn:microsoft.com/office/officeart/2011/layout/CircleProcess"/>
    <dgm:cxn modelId="{F2F68D82-4E29-48AF-9A0A-8053858C2DA9}" type="presParOf" srcId="{DC14D1D5-F33A-46A7-A7E4-B6C11CAFF7BF}" destId="{7A6ED594-BF92-4C3F-88F7-D205088368B9}" srcOrd="6" destOrd="0" presId="urn:microsoft.com/office/officeart/2011/layout/CircleProcess"/>
    <dgm:cxn modelId="{20FEB756-CBF0-47DF-B11C-6604F10CE04C}" type="presParOf" srcId="{7A6ED594-BF92-4C3F-88F7-D205088368B9}" destId="{1261405B-8ED7-4C4E-989D-66A6828A448D}" srcOrd="0" destOrd="0" presId="urn:microsoft.com/office/officeart/2011/layout/CircleProcess"/>
    <dgm:cxn modelId="{99A07065-549F-495E-AD53-6D5393A77DEC}" type="presParOf" srcId="{DC14D1D5-F33A-46A7-A7E4-B6C11CAFF7BF}" destId="{202AD676-0EEA-4939-BA57-EFDC73D7AFAD}" srcOrd="7" destOrd="0" presId="urn:microsoft.com/office/officeart/2011/layout/CircleProcess"/>
    <dgm:cxn modelId="{BB6366F7-791B-4111-8452-83A78986B49A}" type="presParOf" srcId="{202AD676-0EEA-4939-BA57-EFDC73D7AFAD}" destId="{73956394-0016-4667-A38B-ED1E855DABD1}" srcOrd="0" destOrd="0" presId="urn:microsoft.com/office/officeart/2011/layout/CircleProcess"/>
    <dgm:cxn modelId="{3699F6D5-1A3D-4E3E-AF5B-3C01282336A1}" type="presParOf" srcId="{DC14D1D5-F33A-46A7-A7E4-B6C11CAFF7BF}" destId="{27BBC46E-9D8A-43F4-82D1-3B56C559D1AE}" srcOrd="8"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286BB3-617A-41D3-B2AE-D5C373EA2E60}">
      <dsp:nvSpPr>
        <dsp:cNvPr id="0" name=""/>
        <dsp:cNvSpPr/>
      </dsp:nvSpPr>
      <dsp:spPr>
        <a:xfrm>
          <a:off x="6059755" y="797388"/>
          <a:ext cx="2112261" cy="2112652"/>
        </a:xfrm>
        <a:prstGeom prst="ellipse">
          <a:avLst/>
        </a:prstGeom>
        <a:solidFill>
          <a:srgbClr val="D4CAB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8576BA-7FA9-4C2A-9A8F-F4B1234E44EA}">
      <dsp:nvSpPr>
        <dsp:cNvPr id="0" name=""/>
        <dsp:cNvSpPr/>
      </dsp:nvSpPr>
      <dsp:spPr>
        <a:xfrm>
          <a:off x="6138868" y="867841"/>
          <a:ext cx="1971994" cy="1971784"/>
        </a:xfrm>
        <a:prstGeom prst="ellipse">
          <a:avLst/>
        </a:prstGeom>
        <a:solidFill>
          <a:srgbClr val="EF5859">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latin typeface="Franklin Gothic Book"/>
            </a:rPr>
            <a:t>Phase II</a:t>
          </a:r>
        </a:p>
        <a:p>
          <a:pPr marL="0" lvl="0" indent="0" algn="ctr" defTabSz="711200">
            <a:lnSpc>
              <a:spcPct val="90000"/>
            </a:lnSpc>
            <a:spcBef>
              <a:spcPct val="0"/>
            </a:spcBef>
            <a:spcAft>
              <a:spcPct val="35000"/>
            </a:spcAft>
            <a:buNone/>
          </a:pPr>
          <a:r>
            <a:rPr lang="en-US" sz="1600" b="1" kern="1200" dirty="0">
              <a:solidFill>
                <a:schemeClr val="bg1"/>
              </a:solidFill>
              <a:latin typeface="Franklin Gothic Book"/>
            </a:rPr>
            <a:t>Humanitarian/ Developmental Assistance</a:t>
          </a:r>
        </a:p>
      </dsp:txBody>
      <dsp:txXfrm>
        <a:off x="6420778" y="1149578"/>
        <a:ext cx="1408174" cy="1408311"/>
      </dsp:txXfrm>
    </dsp:sp>
    <dsp:sp modelId="{23BFBA71-70A0-4EF2-824D-AF047E216C63}">
      <dsp:nvSpPr>
        <dsp:cNvPr id="0" name=""/>
        <dsp:cNvSpPr/>
      </dsp:nvSpPr>
      <dsp:spPr>
        <a:xfrm rot="2700000">
          <a:off x="3749249" y="799942"/>
          <a:ext cx="2107173" cy="2107173"/>
        </a:xfrm>
        <a:prstGeom prst="teardrop">
          <a:avLst>
            <a:gd name="adj" fmla="val 100000"/>
          </a:avLst>
        </a:prstGeom>
        <a:solidFill>
          <a:srgbClr val="EF58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94F73C-A74F-444C-AD34-01030A9F94DE}">
      <dsp:nvSpPr>
        <dsp:cNvPr id="0" name=""/>
        <dsp:cNvSpPr/>
      </dsp:nvSpPr>
      <dsp:spPr>
        <a:xfrm>
          <a:off x="3816839" y="867822"/>
          <a:ext cx="1971994" cy="1971784"/>
        </a:xfrm>
        <a:prstGeom prst="ellipse">
          <a:avLst/>
        </a:prstGeom>
        <a:solidFill>
          <a:srgbClr val="D4CABB">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lumMod val="65000"/>
                  <a:lumOff val="35000"/>
                </a:schemeClr>
              </a:solidFill>
              <a:latin typeface="Franklin Gothic Book"/>
            </a:rPr>
            <a:t>Phase I Reconstruction Practices and Coping Mechanisms</a:t>
          </a:r>
        </a:p>
      </dsp:txBody>
      <dsp:txXfrm>
        <a:off x="4098748" y="1149558"/>
        <a:ext cx="1408174" cy="1408311"/>
      </dsp:txXfrm>
    </dsp:sp>
    <dsp:sp modelId="{1261405B-8ED7-4C4E-989D-66A6828A448D}">
      <dsp:nvSpPr>
        <dsp:cNvPr id="0" name=""/>
        <dsp:cNvSpPr/>
      </dsp:nvSpPr>
      <dsp:spPr>
        <a:xfrm rot="2700000">
          <a:off x="1491636" y="799942"/>
          <a:ext cx="2107173" cy="2107173"/>
        </a:xfrm>
        <a:prstGeom prst="teardrop">
          <a:avLst>
            <a:gd name="adj" fmla="val 100000"/>
          </a:avLst>
        </a:prstGeom>
        <a:solidFill>
          <a:srgbClr val="D4CAB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956394-0016-4667-A38B-ED1E855DABD1}">
      <dsp:nvSpPr>
        <dsp:cNvPr id="0" name=""/>
        <dsp:cNvSpPr/>
      </dsp:nvSpPr>
      <dsp:spPr>
        <a:xfrm>
          <a:off x="1570100" y="867822"/>
          <a:ext cx="1971994" cy="1971784"/>
        </a:xfrm>
        <a:prstGeom prst="ellipse">
          <a:avLst/>
        </a:prstGeom>
        <a:solidFill>
          <a:srgbClr val="EF5859">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latin typeface="Franklin Gothic Book"/>
            </a:rPr>
            <a:t>Phase 0</a:t>
          </a:r>
        </a:p>
        <a:p>
          <a:pPr marL="0" lvl="0" indent="0" algn="ctr" defTabSz="711200">
            <a:lnSpc>
              <a:spcPct val="90000"/>
            </a:lnSpc>
            <a:spcBef>
              <a:spcPct val="0"/>
            </a:spcBef>
            <a:spcAft>
              <a:spcPct val="35000"/>
            </a:spcAft>
            <a:buNone/>
          </a:pPr>
          <a:r>
            <a:rPr lang="en-US" sz="1600" b="1" kern="1200" dirty="0">
              <a:solidFill>
                <a:schemeClr val="bg1"/>
              </a:solidFill>
              <a:latin typeface="Franklin Gothic Book"/>
            </a:rPr>
            <a:t>Scoping</a:t>
          </a:r>
        </a:p>
      </dsp:txBody>
      <dsp:txXfrm>
        <a:off x="1852010" y="1149558"/>
        <a:ext cx="1408174" cy="1408311"/>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8BA294BC-B1DC-3A46-9B70-2AB7DD8C237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0902AE58-5190-2840-9269-E8C56328BF0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50C482-C148-CC4D-930C-2BDE6CCFA1D2}" type="datetimeFigureOut">
              <a:rPr lang="fr-FR" smtClean="0"/>
              <a:t>31/10/2022</a:t>
            </a:fld>
            <a:endParaRPr lang="fr-FR"/>
          </a:p>
        </p:txBody>
      </p:sp>
      <p:sp>
        <p:nvSpPr>
          <p:cNvPr id="4" name="Espace réservé du pied de page 3">
            <a:extLst>
              <a:ext uri="{FF2B5EF4-FFF2-40B4-BE49-F238E27FC236}">
                <a16:creationId xmlns:a16="http://schemas.microsoft.com/office/drawing/2014/main" id="{B1F130C4-ABF0-E341-A772-69CDE106FA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All refugee and migrant findings are indicative</a:t>
            </a:r>
            <a:endParaRPr lang="fr-FR"/>
          </a:p>
        </p:txBody>
      </p:sp>
      <p:sp>
        <p:nvSpPr>
          <p:cNvPr id="5" name="Espace réservé du numéro de diapositive 4">
            <a:extLst>
              <a:ext uri="{FF2B5EF4-FFF2-40B4-BE49-F238E27FC236}">
                <a16:creationId xmlns:a16="http://schemas.microsoft.com/office/drawing/2014/main" id="{038E74BD-D9F3-2742-B34C-1FAE4C984B9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2DD826-17D7-A04D-A8AE-A78DD17207DB}" type="slidenum">
              <a:rPr lang="fr-FR" smtClean="0"/>
              <a:t>‹#›</a:t>
            </a:fld>
            <a:endParaRPr lang="fr-FR"/>
          </a:p>
        </p:txBody>
      </p:sp>
    </p:spTree>
    <p:extLst>
      <p:ext uri="{BB962C8B-B14F-4D97-AF65-F5344CB8AC3E}">
        <p14:creationId xmlns:p14="http://schemas.microsoft.com/office/powerpoint/2010/main" val="411214966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11C5C8-8C3A-C34C-AF34-E808902AF998}" type="datetimeFigureOut">
              <a:rPr lang="en-GB" smtClean="0"/>
              <a:t>31/10/2022</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All refugee and migrant findings are indicative</a:t>
            </a: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9A1591-CD1C-9941-89AE-2EDBF1AA6543}" type="slidenum">
              <a:rPr lang="en-GB" smtClean="0"/>
              <a:t>‹#›</a:t>
            </a:fld>
            <a:endParaRPr lang="en-GB"/>
          </a:p>
        </p:txBody>
      </p:sp>
    </p:spTree>
    <p:extLst>
      <p:ext uri="{BB962C8B-B14F-4D97-AF65-F5344CB8AC3E}">
        <p14:creationId xmlns:p14="http://schemas.microsoft.com/office/powerpoint/2010/main" val="295444146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9A1591-CD1C-9941-89AE-2EDBF1AA6543}" type="slidenum">
              <a:rPr lang="en-GB" smtClean="0"/>
              <a:t>1</a:t>
            </a:fld>
            <a:endParaRPr lang="en-GB" dirty="0"/>
          </a:p>
        </p:txBody>
      </p:sp>
    </p:spTree>
    <p:extLst>
      <p:ext uri="{BB962C8B-B14F-4D97-AF65-F5344CB8AC3E}">
        <p14:creationId xmlns:p14="http://schemas.microsoft.com/office/powerpoint/2010/main" val="757357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9A1591-CD1C-9941-89AE-2EDBF1AA6543}" type="slidenum">
              <a:rPr lang="en-GB" smtClean="0"/>
              <a:t>9</a:t>
            </a:fld>
            <a:endParaRPr lang="en-GB"/>
          </a:p>
        </p:txBody>
      </p:sp>
    </p:spTree>
    <p:extLst>
      <p:ext uri="{BB962C8B-B14F-4D97-AF65-F5344CB8AC3E}">
        <p14:creationId xmlns:p14="http://schemas.microsoft.com/office/powerpoint/2010/main" val="3724390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9A1591-CD1C-9941-89AE-2EDBF1AA6543}" type="slidenum">
              <a:rPr lang="en-GB" smtClean="0"/>
              <a:t>10</a:t>
            </a:fld>
            <a:endParaRPr lang="en-GB"/>
          </a:p>
        </p:txBody>
      </p:sp>
    </p:spTree>
    <p:extLst>
      <p:ext uri="{BB962C8B-B14F-4D97-AF65-F5344CB8AC3E}">
        <p14:creationId xmlns:p14="http://schemas.microsoft.com/office/powerpoint/2010/main" val="1301912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9A1591-CD1C-9941-89AE-2EDBF1AA6543}" type="slidenum">
              <a:rPr lang="en-GB" smtClean="0"/>
              <a:t>22</a:t>
            </a:fld>
            <a:endParaRPr lang="en-GB"/>
          </a:p>
        </p:txBody>
      </p:sp>
    </p:spTree>
    <p:extLst>
      <p:ext uri="{BB962C8B-B14F-4D97-AF65-F5344CB8AC3E}">
        <p14:creationId xmlns:p14="http://schemas.microsoft.com/office/powerpoint/2010/main" val="2062973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9A1591-CD1C-9941-89AE-2EDBF1AA6543}" type="slidenum">
              <a:rPr lang="en-GB" smtClean="0"/>
              <a:t>23</a:t>
            </a:fld>
            <a:endParaRPr lang="en-GB"/>
          </a:p>
        </p:txBody>
      </p:sp>
    </p:spTree>
    <p:extLst>
      <p:ext uri="{BB962C8B-B14F-4D97-AF65-F5344CB8AC3E}">
        <p14:creationId xmlns:p14="http://schemas.microsoft.com/office/powerpoint/2010/main" val="3292267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9A1591-CD1C-9941-89AE-2EDBF1AA6543}" type="slidenum">
              <a:rPr lang="en-GB" smtClean="0"/>
              <a:t>24</a:t>
            </a:fld>
            <a:endParaRPr lang="en-GB"/>
          </a:p>
        </p:txBody>
      </p:sp>
    </p:spTree>
    <p:extLst>
      <p:ext uri="{BB962C8B-B14F-4D97-AF65-F5344CB8AC3E}">
        <p14:creationId xmlns:p14="http://schemas.microsoft.com/office/powerpoint/2010/main" val="42904886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6" Type="http://schemas.microsoft.com/office/2007/relationships/hdphoto" Target="../media/hdphoto5.wdp"/><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6" Type="http://schemas.microsoft.com/office/2007/relationships/hdphoto" Target="../media/hdphoto5.wdp"/><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6" Type="http://schemas.microsoft.com/office/2007/relationships/hdphoto" Target="../media/hdphoto5.wdp"/><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2.pn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Master" Target="../slideMasters/slideMaster1.xml"/><Relationship Id="rId6" Type="http://schemas.microsoft.com/office/2007/relationships/hdphoto" Target="../media/hdphoto6.wdp"/><Relationship Id="rId5" Type="http://schemas.openxmlformats.org/officeDocument/2006/relationships/image" Target="../media/image11.jpeg"/><Relationship Id="rId10"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2.pn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Master" Target="../slideMasters/slideMaster1.xml"/><Relationship Id="rId6" Type="http://schemas.microsoft.com/office/2007/relationships/hdphoto" Target="../media/hdphoto8.wdp"/><Relationship Id="rId5" Type="http://schemas.openxmlformats.org/officeDocument/2006/relationships/image" Target="../media/image11.jpeg"/><Relationship Id="rId10"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5.png"/><Relationship Id="rId3" Type="http://schemas.microsoft.com/office/2007/relationships/hdphoto" Target="../media/hdphoto10.wdp"/><Relationship Id="rId7" Type="http://schemas.openxmlformats.org/officeDocument/2006/relationships/image" Target="../media/image16.png"/><Relationship Id="rId12"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3.png"/><Relationship Id="rId5" Type="http://schemas.openxmlformats.org/officeDocument/2006/relationships/image" Target="../media/image14.png"/><Relationship Id="rId10" Type="http://schemas.openxmlformats.org/officeDocument/2006/relationships/image" Target="../media/image2.png"/><Relationship Id="rId4" Type="http://schemas.openxmlformats.org/officeDocument/2006/relationships/image" Target="../media/image13.png"/><Relationship Id="rId9" Type="http://schemas.openxmlformats.org/officeDocument/2006/relationships/image" Target="../media/image18.pn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Presentation_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FBAAC9-F236-EE7F-2170-44576D91DE2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1A690850-FDE7-3E48-8BBA-FBF24A97B43F}"/>
              </a:ext>
            </a:extLst>
          </p:cNvPr>
          <p:cNvSpPr/>
          <p:nvPr userDrawn="1"/>
        </p:nvSpPr>
        <p:spPr>
          <a:xfrm flipH="1">
            <a:off x="740167" y="1122363"/>
            <a:ext cx="54739" cy="3730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4" name="Rectangle 13">
            <a:extLst>
              <a:ext uri="{FF2B5EF4-FFF2-40B4-BE49-F238E27FC236}">
                <a16:creationId xmlns:a16="http://schemas.microsoft.com/office/drawing/2014/main" id="{A7904949-3ECA-8842-9941-B3B9FEF3BBF8}"/>
              </a:ext>
            </a:extLst>
          </p:cNvPr>
          <p:cNvSpPr/>
          <p:nvPr userDrawn="1"/>
        </p:nvSpPr>
        <p:spPr>
          <a:xfrm>
            <a:off x="10725150" y="6165493"/>
            <a:ext cx="1466849" cy="692508"/>
          </a:xfrm>
          <a:prstGeom prst="rect">
            <a:avLst/>
          </a:prstGeom>
          <a:solidFill>
            <a:srgbClr val="EF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7" name="Image 16">
            <a:extLst>
              <a:ext uri="{FF2B5EF4-FFF2-40B4-BE49-F238E27FC236}">
                <a16:creationId xmlns:a16="http://schemas.microsoft.com/office/drawing/2014/main" id="{E85C9210-BA28-D64E-9E60-3E2F05E0685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89876" y="383648"/>
            <a:ext cx="809066" cy="224741"/>
          </a:xfrm>
          <a:prstGeom prst="rect">
            <a:avLst/>
          </a:prstGeom>
        </p:spPr>
      </p:pic>
      <p:pic>
        <p:nvPicPr>
          <p:cNvPr id="18" name="Image 17">
            <a:extLst>
              <a:ext uri="{FF2B5EF4-FFF2-40B4-BE49-F238E27FC236}">
                <a16:creationId xmlns:a16="http://schemas.microsoft.com/office/drawing/2014/main" id="{800484C7-FDEF-1C4D-A222-841BFAFAB38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567103" y="343779"/>
            <a:ext cx="505867" cy="255362"/>
          </a:xfrm>
          <a:prstGeom prst="rect">
            <a:avLst/>
          </a:prstGeom>
        </p:spPr>
      </p:pic>
      <p:sp>
        <p:nvSpPr>
          <p:cNvPr id="22" name="Espace réservé du texte 21">
            <a:extLst>
              <a:ext uri="{FF2B5EF4-FFF2-40B4-BE49-F238E27FC236}">
                <a16:creationId xmlns:a16="http://schemas.microsoft.com/office/drawing/2014/main" id="{01ED4032-9B3C-4445-A85D-8C9AA64CD8DA}"/>
              </a:ext>
            </a:extLst>
          </p:cNvPr>
          <p:cNvSpPr>
            <a:spLocks noGrp="1"/>
          </p:cNvSpPr>
          <p:nvPr>
            <p:ph type="body" sz="quarter" idx="10" hasCustomPrompt="1"/>
          </p:nvPr>
        </p:nvSpPr>
        <p:spPr>
          <a:xfrm>
            <a:off x="1261148" y="1250225"/>
            <a:ext cx="8856830" cy="2106613"/>
          </a:xfrm>
        </p:spPr>
        <p:txBody>
          <a:bodyPr anchor="t">
            <a:noAutofit/>
          </a:bodyPr>
          <a:lstStyle>
            <a:lvl1pPr marL="0" indent="0">
              <a:buNone/>
              <a:defRPr sz="9500" b="1" i="0">
                <a:solidFill>
                  <a:schemeClr val="bg1"/>
                </a:solidFill>
                <a:latin typeface="Franklin Gothic Demi" panose="020B0603020102020204" pitchFamily="34" charset="0"/>
              </a:defRPr>
            </a:lvl1pPr>
          </a:lstStyle>
          <a:p>
            <a:pPr lvl="0"/>
            <a:r>
              <a:rPr lang="fr-FR" dirty="0"/>
              <a:t>HERE GOES YOUR TITLE</a:t>
            </a:r>
            <a:endParaRPr lang="en-GB" dirty="0"/>
          </a:p>
        </p:txBody>
      </p:sp>
      <p:sp>
        <p:nvSpPr>
          <p:cNvPr id="23" name="Espace réservé du texte 21">
            <a:extLst>
              <a:ext uri="{FF2B5EF4-FFF2-40B4-BE49-F238E27FC236}">
                <a16:creationId xmlns:a16="http://schemas.microsoft.com/office/drawing/2014/main" id="{27071210-68AB-6141-80A9-332364339176}"/>
              </a:ext>
            </a:extLst>
          </p:cNvPr>
          <p:cNvSpPr>
            <a:spLocks noGrp="1"/>
          </p:cNvSpPr>
          <p:nvPr>
            <p:ph type="body" sz="quarter" idx="11" hasCustomPrompt="1"/>
          </p:nvPr>
        </p:nvSpPr>
        <p:spPr>
          <a:xfrm>
            <a:off x="1260855" y="3971766"/>
            <a:ext cx="8856830" cy="880971"/>
          </a:xfrm>
        </p:spPr>
        <p:txBody>
          <a:bodyPr anchor="t">
            <a:noAutofit/>
          </a:bodyPr>
          <a:lstStyle>
            <a:lvl1pPr marL="0" indent="0">
              <a:buNone/>
              <a:defRPr sz="2800" b="0" i="0">
                <a:solidFill>
                  <a:schemeClr val="bg1"/>
                </a:solidFill>
                <a:latin typeface="Leelawadee" panose="020B0502040204020203" pitchFamily="34" charset="-34"/>
                <a:cs typeface="Leelawadee" panose="020B0502040204020203" pitchFamily="34" charset="-34"/>
              </a:defRPr>
            </a:lvl1pPr>
          </a:lstStyle>
          <a:p>
            <a:pPr lvl="0"/>
            <a:r>
              <a:rPr lang="en-GB" noProof="0" dirty="0"/>
              <a:t>Here is an example of how your explanatory text could be placed</a:t>
            </a:r>
          </a:p>
        </p:txBody>
      </p:sp>
      <p:sp>
        <p:nvSpPr>
          <p:cNvPr id="24" name="Espace réservé du texte 21">
            <a:extLst>
              <a:ext uri="{FF2B5EF4-FFF2-40B4-BE49-F238E27FC236}">
                <a16:creationId xmlns:a16="http://schemas.microsoft.com/office/drawing/2014/main" id="{DF9F6A1C-2327-A24C-AEAD-D00782ED3413}"/>
              </a:ext>
            </a:extLst>
          </p:cNvPr>
          <p:cNvSpPr>
            <a:spLocks noGrp="1"/>
          </p:cNvSpPr>
          <p:nvPr>
            <p:ph type="body" sz="quarter" idx="12" hasCustomPrompt="1"/>
          </p:nvPr>
        </p:nvSpPr>
        <p:spPr>
          <a:xfrm>
            <a:off x="10851398" y="6314002"/>
            <a:ext cx="1295087" cy="395490"/>
          </a:xfrm>
        </p:spPr>
        <p:txBody>
          <a:bodyPr anchor="ctr">
            <a:noAutofit/>
          </a:bodyPr>
          <a:lstStyle>
            <a:lvl1pPr marL="0" indent="0" algn="ctr">
              <a:buNone/>
              <a:defRPr sz="1800" b="0" i="0">
                <a:solidFill>
                  <a:schemeClr val="bg1"/>
                </a:solidFill>
                <a:latin typeface="Leelawadee" panose="020B0502040204020203" pitchFamily="34" charset="-34"/>
                <a:cs typeface="Leelawadee" panose="020B0502040204020203" pitchFamily="34" charset="-34"/>
              </a:defRPr>
            </a:lvl1pPr>
          </a:lstStyle>
          <a:p>
            <a:pPr lvl="0"/>
            <a:r>
              <a:rPr lang="en-GB" noProof="0" dirty="0"/>
              <a:t>07/2020</a:t>
            </a:r>
          </a:p>
        </p:txBody>
      </p:sp>
      <p:pic>
        <p:nvPicPr>
          <p:cNvPr id="15" name="Image 14" descr="Une image contenant extérieur, bouteille, vert, assis&#10;&#10;Description générée automatiquement">
            <a:extLst>
              <a:ext uri="{FF2B5EF4-FFF2-40B4-BE49-F238E27FC236}">
                <a16:creationId xmlns:a16="http://schemas.microsoft.com/office/drawing/2014/main" id="{F85B6F99-0C97-B641-BF46-332DBF98CE4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3468"/>
            <a:ext cx="1277183" cy="419054"/>
          </a:xfrm>
          <a:prstGeom prst="rect">
            <a:avLst/>
          </a:prstGeom>
        </p:spPr>
      </p:pic>
      <p:pic>
        <p:nvPicPr>
          <p:cNvPr id="8" name="Image 7" descr="Une image contenant dessin, assiette&#10;&#10;Description générée automatiquement">
            <a:extLst>
              <a:ext uri="{FF2B5EF4-FFF2-40B4-BE49-F238E27FC236}">
                <a16:creationId xmlns:a16="http://schemas.microsoft.com/office/drawing/2014/main" id="{4EF16D8E-5463-5142-B97A-B1A8B5E15A5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740776" y="1179"/>
            <a:ext cx="1450932" cy="318407"/>
          </a:xfrm>
          <a:prstGeom prst="rect">
            <a:avLst/>
          </a:prstGeom>
        </p:spPr>
      </p:pic>
      <p:sp>
        <p:nvSpPr>
          <p:cNvPr id="16" name="Rectangle 15">
            <a:extLst>
              <a:ext uri="{FF2B5EF4-FFF2-40B4-BE49-F238E27FC236}">
                <a16:creationId xmlns:a16="http://schemas.microsoft.com/office/drawing/2014/main" id="{A3B30BFE-0B5E-D710-893E-9E651B555090}"/>
              </a:ext>
            </a:extLst>
          </p:cNvPr>
          <p:cNvSpPr/>
          <p:nvPr userDrawn="1"/>
        </p:nvSpPr>
        <p:spPr>
          <a:xfrm>
            <a:off x="0" y="-3468"/>
            <a:ext cx="12192000" cy="6873565"/>
          </a:xfrm>
          <a:prstGeom prst="rect">
            <a:avLst/>
          </a:prstGeom>
          <a:solidFill>
            <a:schemeClr val="tx1">
              <a:alpha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405925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Explanatoray_slide">
    <p:spTree>
      <p:nvGrpSpPr>
        <p:cNvPr id="1" name=""/>
        <p:cNvGrpSpPr/>
        <p:nvPr/>
      </p:nvGrpSpPr>
      <p:grpSpPr>
        <a:xfrm>
          <a:off x="0" y="0"/>
          <a:ext cx="0" cy="0"/>
          <a:chOff x="0" y="0"/>
          <a:chExt cx="0" cy="0"/>
        </a:xfrm>
      </p:grpSpPr>
      <p:pic>
        <p:nvPicPr>
          <p:cNvPr id="3" name="Picture 2" descr="A parking lot full of cars&#10;&#10;Description automatically generated with low confidence">
            <a:extLst>
              <a:ext uri="{FF2B5EF4-FFF2-40B4-BE49-F238E27FC236}">
                <a16:creationId xmlns:a16="http://schemas.microsoft.com/office/drawing/2014/main" id="{6C9BF4F1-0C8F-C268-22CE-899FD36F7964}"/>
              </a:ext>
            </a:extLst>
          </p:cNvPr>
          <p:cNvPicPr>
            <a:picLocks noChangeAspect="1"/>
          </p:cNvPicPr>
          <p:nvPr userDrawn="1"/>
        </p:nvPicPr>
        <p:blipFill rotWithShape="1">
          <a:blip r:embed="rId2"/>
          <a:srcRect l="41251" r="27601"/>
          <a:stretch/>
        </p:blipFill>
        <p:spPr>
          <a:xfrm>
            <a:off x="8640" y="0"/>
            <a:ext cx="3797575" cy="6858000"/>
          </a:xfrm>
          <a:prstGeom prst="rect">
            <a:avLst/>
          </a:prstGeom>
        </p:spPr>
      </p:pic>
      <p:sp>
        <p:nvSpPr>
          <p:cNvPr id="27" name="Rectangle 26">
            <a:extLst>
              <a:ext uri="{FF2B5EF4-FFF2-40B4-BE49-F238E27FC236}">
                <a16:creationId xmlns:a16="http://schemas.microsoft.com/office/drawing/2014/main" id="{519621C7-4E11-3741-9414-3209D4B344A8}"/>
              </a:ext>
            </a:extLst>
          </p:cNvPr>
          <p:cNvSpPr/>
          <p:nvPr userDrawn="1"/>
        </p:nvSpPr>
        <p:spPr>
          <a:xfrm>
            <a:off x="3580885" y="1"/>
            <a:ext cx="8611115" cy="6857999"/>
          </a:xfrm>
          <a:prstGeom prst="rect">
            <a:avLst/>
          </a:prstGeom>
          <a:solidFill>
            <a:srgbClr val="5558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pic>
        <p:nvPicPr>
          <p:cNvPr id="31" name="Image 30">
            <a:extLst>
              <a:ext uri="{FF2B5EF4-FFF2-40B4-BE49-F238E27FC236}">
                <a16:creationId xmlns:a16="http://schemas.microsoft.com/office/drawing/2014/main" id="{AF41EA71-CE16-9240-93E0-C41700BB39C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89750" y="6613810"/>
            <a:ext cx="809066" cy="224741"/>
          </a:xfrm>
          <a:prstGeom prst="rect">
            <a:avLst/>
          </a:prstGeom>
        </p:spPr>
      </p:pic>
      <p:pic>
        <p:nvPicPr>
          <p:cNvPr id="32" name="Image 31">
            <a:extLst>
              <a:ext uri="{FF2B5EF4-FFF2-40B4-BE49-F238E27FC236}">
                <a16:creationId xmlns:a16="http://schemas.microsoft.com/office/drawing/2014/main" id="{4CEC33C8-DCEF-6A42-9186-A559322F4D3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566977" y="6573941"/>
            <a:ext cx="505867" cy="255362"/>
          </a:xfrm>
          <a:prstGeom prst="rect">
            <a:avLst/>
          </a:prstGeom>
        </p:spPr>
      </p:pic>
      <p:sp>
        <p:nvSpPr>
          <p:cNvPr id="24" name="Espace réservé du texte 21">
            <a:extLst>
              <a:ext uri="{FF2B5EF4-FFF2-40B4-BE49-F238E27FC236}">
                <a16:creationId xmlns:a16="http://schemas.microsoft.com/office/drawing/2014/main" id="{BC2F58C2-CB1F-ED4E-96F0-9DC32CECD508}"/>
              </a:ext>
            </a:extLst>
          </p:cNvPr>
          <p:cNvSpPr>
            <a:spLocks noGrp="1"/>
          </p:cNvSpPr>
          <p:nvPr>
            <p:ph type="body" sz="quarter" idx="12" hasCustomPrompt="1"/>
          </p:nvPr>
        </p:nvSpPr>
        <p:spPr>
          <a:xfrm>
            <a:off x="4084468" y="2818160"/>
            <a:ext cx="5060920" cy="880971"/>
          </a:xfrm>
        </p:spPr>
        <p:txBody>
          <a:bodyPr anchor="t">
            <a:noAutofit/>
          </a:bodyPr>
          <a:lstStyle>
            <a:lvl1pPr marL="457200" marR="0" indent="-457200" algn="l" defTabSz="914400" rtl="0" eaLnBrk="1" fontAlgn="auto" latinLnBrk="0" hangingPunct="1">
              <a:lnSpc>
                <a:spcPct val="90000"/>
              </a:lnSpc>
              <a:spcBef>
                <a:spcPts val="1000"/>
              </a:spcBef>
              <a:spcAft>
                <a:spcPts val="0"/>
              </a:spcAft>
              <a:buClrTx/>
              <a:buSzTx/>
              <a:buFont typeface="+mj-lt"/>
              <a:buAutoNum type="arabicPeriod"/>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sit </a:t>
            </a:r>
            <a:r>
              <a:rPr lang="en-GB" noProof="0" dirty="0" err="1"/>
              <a:t>amet</a:t>
            </a:r>
            <a:endParaRPr lang="en-GB" noProof="0" dirty="0"/>
          </a:p>
          <a:p>
            <a:pPr lvl="0"/>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a:t>
            </a:r>
            <a:endParaRPr lang="en-GB" noProof="0" dirty="0"/>
          </a:p>
          <a:p>
            <a:pPr lvl="0"/>
            <a:r>
              <a:rPr lang="en-GB" noProof="0" dirty="0"/>
              <a:t>Tus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a:t>
            </a:r>
          </a:p>
          <a:p>
            <a:pPr lvl="0"/>
            <a:r>
              <a:rPr lang="en-GB" noProof="0" dirty="0" err="1"/>
              <a:t>Dignissim</a:t>
            </a:r>
            <a:r>
              <a:rPr lang="en-GB" noProof="0" dirty="0"/>
              <a:t> </a:t>
            </a:r>
            <a:r>
              <a:rPr lang="en-GB" noProof="0" dirty="0" err="1"/>
              <a:t>vehiczla</a:t>
            </a:r>
            <a:r>
              <a:rPr lang="en-GB" noProof="0" dirty="0"/>
              <a:t> </a:t>
            </a:r>
            <a:r>
              <a:rPr lang="en-GB" noProof="0" dirty="0" err="1"/>
              <a:t>dolor</a:t>
            </a:r>
            <a:r>
              <a:rPr lang="en-GB" noProof="0" dirty="0"/>
              <a:t>. </a:t>
            </a:r>
            <a:r>
              <a:rPr lang="en-GB" noProof="0" dirty="0" err="1"/>
              <a:t>Maescenas</a:t>
            </a:r>
            <a:r>
              <a:rPr lang="en-GB" noProof="0" dirty="0"/>
              <a:t> vestibulum </a:t>
            </a:r>
            <a:r>
              <a:rPr lang="en-GB" noProof="0" dirty="0" err="1"/>
              <a:t>elit</a:t>
            </a:r>
            <a:r>
              <a:rPr lang="en-GB" noProof="0" dirty="0"/>
              <a:t> </a:t>
            </a:r>
            <a:r>
              <a:rPr lang="en-GB" noProof="0" dirty="0" err="1"/>
              <a:t>sem,sed</a:t>
            </a:r>
            <a:endParaRPr lang="en-GB" noProof="0" dirty="0"/>
          </a:p>
          <a:p>
            <a:pPr marL="457200" marR="0" lvl="0" indent="-457200" algn="l" defTabSz="914400" rtl="0" eaLnBrk="1" fontAlgn="auto" latinLnBrk="0" hangingPunct="1">
              <a:lnSpc>
                <a:spcPct val="90000"/>
              </a:lnSpc>
              <a:spcBef>
                <a:spcPts val="1000"/>
              </a:spcBef>
              <a:spcAft>
                <a:spcPts val="0"/>
              </a:spcAft>
              <a:buClrTx/>
              <a:buSzTx/>
              <a:tabLst/>
              <a:defRPr/>
            </a:pPr>
            <a:r>
              <a:rPr lang="en-GB" noProof="0" dirty="0"/>
              <a:t>Tus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a:t>
            </a:r>
          </a:p>
          <a:p>
            <a:pPr lvl="0"/>
            <a:endParaRPr lang="en-GB" noProof="0" dirty="0"/>
          </a:p>
        </p:txBody>
      </p:sp>
      <p:sp>
        <p:nvSpPr>
          <p:cNvPr id="34" name="Espace réservé du texte 21">
            <a:extLst>
              <a:ext uri="{FF2B5EF4-FFF2-40B4-BE49-F238E27FC236}">
                <a16:creationId xmlns:a16="http://schemas.microsoft.com/office/drawing/2014/main" id="{57A6AB8D-2264-4345-B6D1-666C0B5C70E7}"/>
              </a:ext>
            </a:extLst>
          </p:cNvPr>
          <p:cNvSpPr>
            <a:spLocks noGrp="1"/>
          </p:cNvSpPr>
          <p:nvPr>
            <p:ph type="body" sz="quarter" idx="13" hasCustomPrompt="1"/>
          </p:nvPr>
        </p:nvSpPr>
        <p:spPr>
          <a:xfrm>
            <a:off x="4071718" y="600031"/>
            <a:ext cx="7629449" cy="581140"/>
          </a:xfrm>
        </p:spPr>
        <p:txBody>
          <a:bodyPr anchor="t">
            <a:noAutofit/>
          </a:bodyPr>
          <a:lstStyle>
            <a:lvl1pPr marL="0" indent="0" algn="l">
              <a:buFont typeface="Arial" panose="020B0604020202020204" pitchFamily="34" charset="0"/>
              <a:buNone/>
              <a:defRPr sz="32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HERE GOES YOUR TITLE </a:t>
            </a:r>
          </a:p>
        </p:txBody>
      </p:sp>
      <p:sp>
        <p:nvSpPr>
          <p:cNvPr id="15" name="Rectangle 14">
            <a:extLst>
              <a:ext uri="{FF2B5EF4-FFF2-40B4-BE49-F238E27FC236}">
                <a16:creationId xmlns:a16="http://schemas.microsoft.com/office/drawing/2014/main" id="{21B39B43-9AE0-084B-9788-15C255E9B664}"/>
              </a:ext>
            </a:extLst>
          </p:cNvPr>
          <p:cNvSpPr/>
          <p:nvPr userDrawn="1"/>
        </p:nvSpPr>
        <p:spPr>
          <a:xfrm>
            <a:off x="310904" y="2239834"/>
            <a:ext cx="2896443" cy="2052661"/>
          </a:xfrm>
          <a:prstGeom prst="rect">
            <a:avLst/>
          </a:prstGeom>
          <a:solidFill>
            <a:srgbClr val="EF5858">
              <a:alpha val="73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2" name="Espace réservé du texte 21">
            <a:extLst>
              <a:ext uri="{FF2B5EF4-FFF2-40B4-BE49-F238E27FC236}">
                <a16:creationId xmlns:a16="http://schemas.microsoft.com/office/drawing/2014/main" id="{01ED4032-9B3C-4445-A85D-8C9AA64CD8DA}"/>
              </a:ext>
            </a:extLst>
          </p:cNvPr>
          <p:cNvSpPr>
            <a:spLocks noGrp="1"/>
          </p:cNvSpPr>
          <p:nvPr>
            <p:ph type="body" sz="quarter" idx="10" hasCustomPrompt="1"/>
          </p:nvPr>
        </p:nvSpPr>
        <p:spPr>
          <a:xfrm>
            <a:off x="668873" y="2307763"/>
            <a:ext cx="2243137" cy="1916802"/>
          </a:xfrm>
        </p:spPr>
        <p:txBody>
          <a:bodyPr anchor="ctr">
            <a:noAutofit/>
          </a:bodyPr>
          <a:lstStyle>
            <a:lvl1pPr marL="0" indent="0" algn="ctr">
              <a:buNone/>
              <a:defRPr sz="3600" b="0" i="0">
                <a:solidFill>
                  <a:schemeClr val="bg1"/>
                </a:solidFill>
                <a:latin typeface="Franklin Gothic Demi" panose="020B0603020102020204" pitchFamily="34" charset="0"/>
              </a:defRPr>
            </a:lvl1pPr>
          </a:lstStyle>
          <a:p>
            <a:pPr lvl="0"/>
            <a:r>
              <a:rPr lang="fr-FR" dirty="0"/>
              <a:t>YOUR TITLE</a:t>
            </a:r>
            <a:endParaRPr lang="en-GB" dirty="0"/>
          </a:p>
        </p:txBody>
      </p:sp>
      <p:sp>
        <p:nvSpPr>
          <p:cNvPr id="18" name="Espace réservé du texte 21">
            <a:extLst>
              <a:ext uri="{FF2B5EF4-FFF2-40B4-BE49-F238E27FC236}">
                <a16:creationId xmlns:a16="http://schemas.microsoft.com/office/drawing/2014/main" id="{7909CF78-EAF8-C14D-93B3-DD329230BFD2}"/>
              </a:ext>
            </a:extLst>
          </p:cNvPr>
          <p:cNvSpPr>
            <a:spLocks noGrp="1"/>
          </p:cNvSpPr>
          <p:nvPr>
            <p:ph type="body" sz="quarter" idx="11" hasCustomPrompt="1"/>
          </p:nvPr>
        </p:nvSpPr>
        <p:spPr>
          <a:xfrm>
            <a:off x="4071718" y="1511559"/>
            <a:ext cx="6531933" cy="880971"/>
          </a:xfrm>
        </p:spPr>
        <p:txBody>
          <a:bodyPr anchor="t">
            <a:noAutofit/>
          </a:bodyPr>
          <a:lstStyle>
            <a:lvl1pPr marL="0" indent="0" algn="l">
              <a:buNone/>
              <a:defRPr sz="24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Here is an example of how your second title could be placed</a:t>
            </a:r>
          </a:p>
        </p:txBody>
      </p:sp>
      <p:pic>
        <p:nvPicPr>
          <p:cNvPr id="17" name="Image 16" descr="Une image contenant extérieur, bouteille, vert, assis&#10;&#10;Description générée automatiquement">
            <a:extLst>
              <a:ext uri="{FF2B5EF4-FFF2-40B4-BE49-F238E27FC236}">
                <a16:creationId xmlns:a16="http://schemas.microsoft.com/office/drawing/2014/main" id="{C5BA9962-67FE-304B-90F9-84859BAFF98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6438946"/>
            <a:ext cx="1277183" cy="419054"/>
          </a:xfrm>
          <a:prstGeom prst="rect">
            <a:avLst/>
          </a:prstGeom>
        </p:spPr>
      </p:pic>
      <p:pic>
        <p:nvPicPr>
          <p:cNvPr id="19" name="Image 18" descr="Une image contenant dessin, assiette&#10;&#10;Description générée automatiquement">
            <a:extLst>
              <a:ext uri="{FF2B5EF4-FFF2-40B4-BE49-F238E27FC236}">
                <a16:creationId xmlns:a16="http://schemas.microsoft.com/office/drawing/2014/main" id="{2B2302D7-4BCB-1E4F-977B-9980C74EFCED}"/>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741068" y="6255534"/>
            <a:ext cx="1450932" cy="318407"/>
          </a:xfrm>
          <a:prstGeom prst="rect">
            <a:avLst/>
          </a:prstGeom>
        </p:spPr>
      </p:pic>
    </p:spTree>
    <p:extLst>
      <p:ext uri="{BB962C8B-B14F-4D97-AF65-F5344CB8AC3E}">
        <p14:creationId xmlns:p14="http://schemas.microsoft.com/office/powerpoint/2010/main" val="855503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Explanatoray_slid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19621C7-4E11-3741-9414-3209D4B344A8}"/>
              </a:ext>
            </a:extLst>
          </p:cNvPr>
          <p:cNvSpPr/>
          <p:nvPr userDrawn="1"/>
        </p:nvSpPr>
        <p:spPr>
          <a:xfrm>
            <a:off x="3580885" y="1"/>
            <a:ext cx="8611115" cy="6857999"/>
          </a:xfrm>
          <a:prstGeom prst="rect">
            <a:avLst/>
          </a:prstGeom>
          <a:solidFill>
            <a:srgbClr val="D4CAB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pic>
        <p:nvPicPr>
          <p:cNvPr id="31" name="Image 30">
            <a:extLst>
              <a:ext uri="{FF2B5EF4-FFF2-40B4-BE49-F238E27FC236}">
                <a16:creationId xmlns:a16="http://schemas.microsoft.com/office/drawing/2014/main" id="{AF41EA71-CE16-9240-93E0-C41700BB3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9750" y="6613810"/>
            <a:ext cx="809066" cy="224741"/>
          </a:xfrm>
          <a:prstGeom prst="rect">
            <a:avLst/>
          </a:prstGeom>
        </p:spPr>
      </p:pic>
      <p:pic>
        <p:nvPicPr>
          <p:cNvPr id="32" name="Image 31">
            <a:extLst>
              <a:ext uri="{FF2B5EF4-FFF2-40B4-BE49-F238E27FC236}">
                <a16:creationId xmlns:a16="http://schemas.microsoft.com/office/drawing/2014/main" id="{4CEC33C8-DCEF-6A42-9186-A559322F4D3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66977" y="6573941"/>
            <a:ext cx="505867" cy="255362"/>
          </a:xfrm>
          <a:prstGeom prst="rect">
            <a:avLst/>
          </a:prstGeom>
        </p:spPr>
      </p:pic>
      <p:pic>
        <p:nvPicPr>
          <p:cNvPr id="33" name="Image 32" descr="Une image contenant dessin, bouteille, assis, rouge&#10;&#10;Description générée automatiquement">
            <a:extLst>
              <a:ext uri="{FF2B5EF4-FFF2-40B4-BE49-F238E27FC236}">
                <a16:creationId xmlns:a16="http://schemas.microsoft.com/office/drawing/2014/main" id="{A7E0579C-8699-FD4B-A607-A37974479C6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6" y="6325147"/>
            <a:ext cx="1133856" cy="532853"/>
          </a:xfrm>
          <a:prstGeom prst="rect">
            <a:avLst/>
          </a:prstGeom>
        </p:spPr>
      </p:pic>
      <p:sp>
        <p:nvSpPr>
          <p:cNvPr id="24" name="Espace réservé du texte 21">
            <a:extLst>
              <a:ext uri="{FF2B5EF4-FFF2-40B4-BE49-F238E27FC236}">
                <a16:creationId xmlns:a16="http://schemas.microsoft.com/office/drawing/2014/main" id="{BC2F58C2-CB1F-ED4E-96F0-9DC32CECD508}"/>
              </a:ext>
            </a:extLst>
          </p:cNvPr>
          <p:cNvSpPr>
            <a:spLocks noGrp="1"/>
          </p:cNvSpPr>
          <p:nvPr>
            <p:ph type="body" sz="quarter" idx="12" hasCustomPrompt="1"/>
          </p:nvPr>
        </p:nvSpPr>
        <p:spPr>
          <a:xfrm>
            <a:off x="4084468" y="2846735"/>
            <a:ext cx="5060920" cy="880971"/>
          </a:xfrm>
        </p:spPr>
        <p:txBody>
          <a:bodyPr anchor="t">
            <a:noAutofit/>
          </a:bodyPr>
          <a:lstStyle>
            <a:lvl1pPr marL="457200" marR="0" indent="-457200" algn="l" defTabSz="914400" rtl="0" eaLnBrk="1" fontAlgn="auto" latinLnBrk="0" hangingPunct="1">
              <a:lnSpc>
                <a:spcPct val="90000"/>
              </a:lnSpc>
              <a:spcBef>
                <a:spcPts val="1000"/>
              </a:spcBef>
              <a:spcAft>
                <a:spcPts val="0"/>
              </a:spcAft>
              <a:buClrTx/>
              <a:buSzTx/>
              <a:buFont typeface="+mj-lt"/>
              <a:buAutoNum type="arabicPeriod"/>
              <a:tabLst/>
              <a:defRPr sz="2000" b="0" i="0">
                <a:solidFill>
                  <a:srgbClr val="555859"/>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sit </a:t>
            </a:r>
            <a:r>
              <a:rPr lang="en-GB" noProof="0" dirty="0" err="1"/>
              <a:t>amet</a:t>
            </a:r>
            <a:endParaRPr lang="en-GB" noProof="0" dirty="0"/>
          </a:p>
          <a:p>
            <a:pPr lvl="0"/>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a:t>
            </a:r>
            <a:endParaRPr lang="en-GB" noProof="0" dirty="0"/>
          </a:p>
          <a:p>
            <a:pPr lvl="0"/>
            <a:r>
              <a:rPr lang="en-GB" noProof="0" dirty="0"/>
              <a:t>Tus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a:t>
            </a:r>
          </a:p>
          <a:p>
            <a:pPr lvl="0"/>
            <a:r>
              <a:rPr lang="en-GB" noProof="0" dirty="0" err="1"/>
              <a:t>Dignissim</a:t>
            </a:r>
            <a:r>
              <a:rPr lang="en-GB" noProof="0" dirty="0"/>
              <a:t> </a:t>
            </a:r>
            <a:r>
              <a:rPr lang="en-GB" noProof="0" dirty="0" err="1"/>
              <a:t>vehiczla</a:t>
            </a:r>
            <a:r>
              <a:rPr lang="en-GB" noProof="0" dirty="0"/>
              <a:t> </a:t>
            </a:r>
            <a:r>
              <a:rPr lang="en-GB" noProof="0" dirty="0" err="1"/>
              <a:t>dolor</a:t>
            </a:r>
            <a:r>
              <a:rPr lang="en-GB" noProof="0" dirty="0"/>
              <a:t>. </a:t>
            </a:r>
            <a:r>
              <a:rPr lang="en-GB" noProof="0" dirty="0" err="1"/>
              <a:t>Maescenas</a:t>
            </a:r>
            <a:r>
              <a:rPr lang="en-GB" noProof="0" dirty="0"/>
              <a:t> vestibulum </a:t>
            </a:r>
            <a:r>
              <a:rPr lang="en-GB" noProof="0" dirty="0" err="1"/>
              <a:t>elit</a:t>
            </a:r>
            <a:r>
              <a:rPr lang="en-GB" noProof="0" dirty="0"/>
              <a:t> </a:t>
            </a:r>
            <a:r>
              <a:rPr lang="en-GB" noProof="0" dirty="0" err="1"/>
              <a:t>sem,sed</a:t>
            </a:r>
            <a:endParaRPr lang="en-GB" noProof="0" dirty="0"/>
          </a:p>
          <a:p>
            <a:pPr marL="457200" marR="0" lvl="0" indent="-457200" algn="l" defTabSz="914400" rtl="0" eaLnBrk="1" fontAlgn="auto" latinLnBrk="0" hangingPunct="1">
              <a:lnSpc>
                <a:spcPct val="90000"/>
              </a:lnSpc>
              <a:spcBef>
                <a:spcPts val="1000"/>
              </a:spcBef>
              <a:spcAft>
                <a:spcPts val="0"/>
              </a:spcAft>
              <a:buClrTx/>
              <a:buSzTx/>
              <a:tabLst/>
              <a:defRPr/>
            </a:pPr>
            <a:r>
              <a:rPr lang="en-GB" noProof="0" dirty="0"/>
              <a:t>Tus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a:t>
            </a:r>
          </a:p>
          <a:p>
            <a:pPr lvl="0"/>
            <a:endParaRPr lang="en-GB" noProof="0" dirty="0"/>
          </a:p>
        </p:txBody>
      </p:sp>
      <p:sp>
        <p:nvSpPr>
          <p:cNvPr id="34" name="Espace réservé du texte 21">
            <a:extLst>
              <a:ext uri="{FF2B5EF4-FFF2-40B4-BE49-F238E27FC236}">
                <a16:creationId xmlns:a16="http://schemas.microsoft.com/office/drawing/2014/main" id="{57A6AB8D-2264-4345-B6D1-666C0B5C70E7}"/>
              </a:ext>
            </a:extLst>
          </p:cNvPr>
          <p:cNvSpPr>
            <a:spLocks noGrp="1"/>
          </p:cNvSpPr>
          <p:nvPr>
            <p:ph type="body" sz="quarter" idx="13" hasCustomPrompt="1"/>
          </p:nvPr>
        </p:nvSpPr>
        <p:spPr>
          <a:xfrm>
            <a:off x="4071718" y="628606"/>
            <a:ext cx="7629449" cy="581140"/>
          </a:xfrm>
        </p:spPr>
        <p:txBody>
          <a:bodyPr anchor="t">
            <a:noAutofit/>
          </a:bodyPr>
          <a:lstStyle>
            <a:lvl1pPr marL="0" indent="0" algn="l">
              <a:buFont typeface="Arial" panose="020B0604020202020204" pitchFamily="34" charset="0"/>
              <a:buNone/>
              <a:defRPr sz="3200" b="1" i="0">
                <a:solidFill>
                  <a:srgbClr val="555859"/>
                </a:solidFill>
                <a:latin typeface="Franklin Gothic Demi" panose="020B0603020102020204" pitchFamily="34" charset="0"/>
                <a:cs typeface="Leelawadee" panose="020B0502040204020203" pitchFamily="34" charset="-34"/>
              </a:defRPr>
            </a:lvl1pPr>
          </a:lstStyle>
          <a:p>
            <a:pPr lvl="0"/>
            <a:r>
              <a:rPr lang="en-GB" noProof="0" dirty="0"/>
              <a:t>HERE GOES YOUR TITLE </a:t>
            </a:r>
          </a:p>
        </p:txBody>
      </p:sp>
      <p:pic>
        <p:nvPicPr>
          <p:cNvPr id="14" name="Image 13" descr="Une image contenant bâtiment, extérieur, maison, brique&#10;&#10;Description générée automatiquement">
            <a:extLst>
              <a:ext uri="{FF2B5EF4-FFF2-40B4-BE49-F238E27FC236}">
                <a16:creationId xmlns:a16="http://schemas.microsoft.com/office/drawing/2014/main" id="{DCD56B5A-7066-1E4E-AC51-5066A769A5DE}"/>
              </a:ext>
            </a:extLst>
          </p:cNvPr>
          <p:cNvPicPr>
            <a:picLocks noChangeAspect="1"/>
          </p:cNvPicPr>
          <p:nvPr userDrawn="1"/>
        </p:nvPicPr>
        <p:blipFill rotWithShape="1">
          <a:blip r:embed="rId5" cstate="email">
            <a:alphaModFix/>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a:ext>
            </a:extLst>
          </a:blip>
          <a:srcRect/>
          <a:stretch/>
        </p:blipFill>
        <p:spPr>
          <a:xfrm>
            <a:off x="0" y="1"/>
            <a:ext cx="3580885" cy="6858000"/>
          </a:xfrm>
          <a:prstGeom prst="rect">
            <a:avLst/>
          </a:prstGeom>
        </p:spPr>
      </p:pic>
      <p:sp>
        <p:nvSpPr>
          <p:cNvPr id="15" name="Rectangle 14">
            <a:extLst>
              <a:ext uri="{FF2B5EF4-FFF2-40B4-BE49-F238E27FC236}">
                <a16:creationId xmlns:a16="http://schemas.microsoft.com/office/drawing/2014/main" id="{21B39B43-9AE0-084B-9788-15C255E9B664}"/>
              </a:ext>
            </a:extLst>
          </p:cNvPr>
          <p:cNvSpPr/>
          <p:nvPr userDrawn="1"/>
        </p:nvSpPr>
        <p:spPr>
          <a:xfrm>
            <a:off x="310904" y="2239834"/>
            <a:ext cx="2896443" cy="2052661"/>
          </a:xfrm>
          <a:prstGeom prst="rect">
            <a:avLst/>
          </a:prstGeom>
          <a:solidFill>
            <a:srgbClr val="EF5858">
              <a:alpha val="73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2" name="Espace réservé du texte 21">
            <a:extLst>
              <a:ext uri="{FF2B5EF4-FFF2-40B4-BE49-F238E27FC236}">
                <a16:creationId xmlns:a16="http://schemas.microsoft.com/office/drawing/2014/main" id="{01ED4032-9B3C-4445-A85D-8C9AA64CD8DA}"/>
              </a:ext>
            </a:extLst>
          </p:cNvPr>
          <p:cNvSpPr>
            <a:spLocks noGrp="1"/>
          </p:cNvSpPr>
          <p:nvPr>
            <p:ph type="body" sz="quarter" idx="10" hasCustomPrompt="1"/>
          </p:nvPr>
        </p:nvSpPr>
        <p:spPr>
          <a:xfrm>
            <a:off x="668873" y="2307763"/>
            <a:ext cx="2243137" cy="1916802"/>
          </a:xfrm>
        </p:spPr>
        <p:txBody>
          <a:bodyPr anchor="ctr">
            <a:noAutofit/>
          </a:bodyPr>
          <a:lstStyle>
            <a:lvl1pPr marL="0" indent="0" algn="ctr">
              <a:buNone/>
              <a:defRPr sz="3600" b="0" i="0">
                <a:solidFill>
                  <a:schemeClr val="bg1"/>
                </a:solidFill>
                <a:latin typeface="Franklin Gothic Demi" panose="020B0603020102020204" pitchFamily="34" charset="0"/>
              </a:defRPr>
            </a:lvl1pPr>
          </a:lstStyle>
          <a:p>
            <a:pPr lvl="0"/>
            <a:r>
              <a:rPr lang="fr-FR" dirty="0"/>
              <a:t>YOUR TITLE</a:t>
            </a:r>
            <a:endParaRPr lang="en-GB" dirty="0"/>
          </a:p>
        </p:txBody>
      </p:sp>
      <p:sp>
        <p:nvSpPr>
          <p:cNvPr id="18" name="Espace réservé du texte 21">
            <a:extLst>
              <a:ext uri="{FF2B5EF4-FFF2-40B4-BE49-F238E27FC236}">
                <a16:creationId xmlns:a16="http://schemas.microsoft.com/office/drawing/2014/main" id="{7909CF78-EAF8-C14D-93B3-DD329230BFD2}"/>
              </a:ext>
            </a:extLst>
          </p:cNvPr>
          <p:cNvSpPr>
            <a:spLocks noGrp="1"/>
          </p:cNvSpPr>
          <p:nvPr>
            <p:ph type="body" sz="quarter" idx="11" hasCustomPrompt="1"/>
          </p:nvPr>
        </p:nvSpPr>
        <p:spPr>
          <a:xfrm>
            <a:off x="4071718" y="1540134"/>
            <a:ext cx="6531933" cy="880971"/>
          </a:xfrm>
        </p:spPr>
        <p:txBody>
          <a:bodyPr anchor="t">
            <a:noAutofit/>
          </a:bodyPr>
          <a:lstStyle>
            <a:lvl1pPr marL="0" indent="0" algn="l">
              <a:buNone/>
              <a:defRPr sz="2400" b="1" i="0">
                <a:solidFill>
                  <a:srgbClr val="555859"/>
                </a:solidFill>
                <a:latin typeface="Franklin Gothic Demi" panose="020B0603020102020204" pitchFamily="34" charset="0"/>
                <a:cs typeface="Leelawadee" panose="020B0502040204020203" pitchFamily="34" charset="-34"/>
              </a:defRPr>
            </a:lvl1pPr>
          </a:lstStyle>
          <a:p>
            <a:pPr lvl="0"/>
            <a:r>
              <a:rPr lang="en-GB" noProof="0" dirty="0"/>
              <a:t>Here is an example of how your second title could be placed</a:t>
            </a:r>
          </a:p>
        </p:txBody>
      </p:sp>
      <p:pic>
        <p:nvPicPr>
          <p:cNvPr id="17" name="Image 16" descr="Une image contenant extérieur, bouteille, vert, assis&#10;&#10;Description générée automatiquement">
            <a:extLst>
              <a:ext uri="{FF2B5EF4-FFF2-40B4-BE49-F238E27FC236}">
                <a16:creationId xmlns:a16="http://schemas.microsoft.com/office/drawing/2014/main" id="{276B8DA5-9A48-5F48-88E5-D96751D73873}"/>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0" y="6438946"/>
            <a:ext cx="1277183" cy="419054"/>
          </a:xfrm>
          <a:prstGeom prst="rect">
            <a:avLst/>
          </a:prstGeom>
        </p:spPr>
      </p:pic>
      <p:pic>
        <p:nvPicPr>
          <p:cNvPr id="19" name="Image 18" descr="Une image contenant dessin, assiette&#10;&#10;Description générée automatiquement">
            <a:extLst>
              <a:ext uri="{FF2B5EF4-FFF2-40B4-BE49-F238E27FC236}">
                <a16:creationId xmlns:a16="http://schemas.microsoft.com/office/drawing/2014/main" id="{C7DA8F1E-19AA-A640-8028-6411BA6E625F}"/>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0741068" y="6255534"/>
            <a:ext cx="1450932" cy="318407"/>
          </a:xfrm>
          <a:prstGeom prst="rect">
            <a:avLst/>
          </a:prstGeom>
        </p:spPr>
      </p:pic>
    </p:spTree>
    <p:extLst>
      <p:ext uri="{BB962C8B-B14F-4D97-AF65-F5344CB8AC3E}">
        <p14:creationId xmlns:p14="http://schemas.microsoft.com/office/powerpoint/2010/main" val="3693532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Explanatoray_slid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19621C7-4E11-3741-9414-3209D4B344A8}"/>
              </a:ext>
            </a:extLst>
          </p:cNvPr>
          <p:cNvSpPr/>
          <p:nvPr userDrawn="1"/>
        </p:nvSpPr>
        <p:spPr>
          <a:xfrm>
            <a:off x="3580885" y="1"/>
            <a:ext cx="8611115" cy="6857999"/>
          </a:xfrm>
          <a:prstGeom prst="rect">
            <a:avLst/>
          </a:prstGeom>
          <a:solidFill>
            <a:srgbClr val="D4CAB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pic>
        <p:nvPicPr>
          <p:cNvPr id="31" name="Image 30">
            <a:extLst>
              <a:ext uri="{FF2B5EF4-FFF2-40B4-BE49-F238E27FC236}">
                <a16:creationId xmlns:a16="http://schemas.microsoft.com/office/drawing/2014/main" id="{AF41EA71-CE16-9240-93E0-C41700BB3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9750" y="6613810"/>
            <a:ext cx="809066" cy="224741"/>
          </a:xfrm>
          <a:prstGeom prst="rect">
            <a:avLst/>
          </a:prstGeom>
        </p:spPr>
      </p:pic>
      <p:pic>
        <p:nvPicPr>
          <p:cNvPr id="32" name="Image 31">
            <a:extLst>
              <a:ext uri="{FF2B5EF4-FFF2-40B4-BE49-F238E27FC236}">
                <a16:creationId xmlns:a16="http://schemas.microsoft.com/office/drawing/2014/main" id="{4CEC33C8-DCEF-6A42-9186-A559322F4D3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66977" y="6573941"/>
            <a:ext cx="505867" cy="255362"/>
          </a:xfrm>
          <a:prstGeom prst="rect">
            <a:avLst/>
          </a:prstGeom>
        </p:spPr>
      </p:pic>
      <p:pic>
        <p:nvPicPr>
          <p:cNvPr id="33" name="Image 32" descr="Une image contenant dessin, bouteille, assis, rouge&#10;&#10;Description générée automatiquement">
            <a:extLst>
              <a:ext uri="{FF2B5EF4-FFF2-40B4-BE49-F238E27FC236}">
                <a16:creationId xmlns:a16="http://schemas.microsoft.com/office/drawing/2014/main" id="{A7E0579C-8699-FD4B-A607-A37974479C6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6" y="6325147"/>
            <a:ext cx="1133856" cy="532853"/>
          </a:xfrm>
          <a:prstGeom prst="rect">
            <a:avLst/>
          </a:prstGeom>
        </p:spPr>
      </p:pic>
      <p:sp>
        <p:nvSpPr>
          <p:cNvPr id="24" name="Espace réservé du texte 21">
            <a:extLst>
              <a:ext uri="{FF2B5EF4-FFF2-40B4-BE49-F238E27FC236}">
                <a16:creationId xmlns:a16="http://schemas.microsoft.com/office/drawing/2014/main" id="{BC2F58C2-CB1F-ED4E-96F0-9DC32CECD508}"/>
              </a:ext>
            </a:extLst>
          </p:cNvPr>
          <p:cNvSpPr>
            <a:spLocks noGrp="1"/>
          </p:cNvSpPr>
          <p:nvPr>
            <p:ph type="body" sz="quarter" idx="12" hasCustomPrompt="1"/>
          </p:nvPr>
        </p:nvSpPr>
        <p:spPr>
          <a:xfrm>
            <a:off x="4101198" y="2548029"/>
            <a:ext cx="3415724" cy="880971"/>
          </a:xfrm>
        </p:spPr>
        <p:txBody>
          <a:bodyPr anchor="t">
            <a:no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i="0">
                <a:solidFill>
                  <a:srgbClr val="555859"/>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sit </a:t>
            </a:r>
            <a:r>
              <a:rPr lang="en-GB" noProof="0" dirty="0" err="1"/>
              <a:t>ametConsectetur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
            </a:r>
          </a:p>
          <a:p>
            <a:pPr lvl="0"/>
            <a:r>
              <a:rPr lang="en-GB" noProof="0" dirty="0" err="1"/>
              <a:t>Dignissim</a:t>
            </a:r>
            <a:r>
              <a:rPr lang="en-GB" noProof="0" dirty="0"/>
              <a:t> </a:t>
            </a:r>
            <a:r>
              <a:rPr lang="en-GB" noProof="0" dirty="0" err="1"/>
              <a:t>vehiczla</a:t>
            </a:r>
            <a:r>
              <a:rPr lang="en-GB" noProof="0" dirty="0"/>
              <a:t> </a:t>
            </a:r>
            <a:r>
              <a:rPr lang="en-GB" noProof="0" dirty="0" err="1"/>
              <a:t>dolor</a:t>
            </a:r>
            <a:r>
              <a:rPr lang="en-GB" noProof="0" dirty="0"/>
              <a:t>. </a:t>
            </a:r>
            <a:r>
              <a:rPr lang="en-GB" noProof="0" dirty="0" err="1"/>
              <a:t>Maescenas</a:t>
            </a:r>
            <a:r>
              <a:rPr lang="en-GB" noProof="0" dirty="0"/>
              <a:t> vestibulum </a:t>
            </a:r>
            <a:r>
              <a:rPr lang="en-GB" noProof="0" dirty="0" err="1"/>
              <a:t>elit</a:t>
            </a:r>
            <a:r>
              <a:rPr lang="en-GB" noProof="0" dirty="0"/>
              <a:t> </a:t>
            </a:r>
            <a:r>
              <a:rPr lang="en-GB" noProof="0" dirty="0" err="1"/>
              <a:t>sem,sedTus</a:t>
            </a:r>
            <a:r>
              <a:rPr lang="en-GB" noProof="0" dirty="0"/>
              <a:t>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a:t>
            </a:r>
          </a:p>
          <a:p>
            <a:pPr lvl="0"/>
            <a:endParaRPr lang="en-GB" noProof="0" dirty="0"/>
          </a:p>
        </p:txBody>
      </p:sp>
      <p:sp>
        <p:nvSpPr>
          <p:cNvPr id="34" name="Espace réservé du texte 21">
            <a:extLst>
              <a:ext uri="{FF2B5EF4-FFF2-40B4-BE49-F238E27FC236}">
                <a16:creationId xmlns:a16="http://schemas.microsoft.com/office/drawing/2014/main" id="{57A6AB8D-2264-4345-B6D1-666C0B5C70E7}"/>
              </a:ext>
            </a:extLst>
          </p:cNvPr>
          <p:cNvSpPr>
            <a:spLocks noGrp="1"/>
          </p:cNvSpPr>
          <p:nvPr>
            <p:ph type="body" sz="quarter" idx="13" hasCustomPrompt="1"/>
          </p:nvPr>
        </p:nvSpPr>
        <p:spPr>
          <a:xfrm>
            <a:off x="4071718" y="628606"/>
            <a:ext cx="7629449" cy="581140"/>
          </a:xfrm>
        </p:spPr>
        <p:txBody>
          <a:bodyPr anchor="t">
            <a:noAutofit/>
          </a:bodyPr>
          <a:lstStyle>
            <a:lvl1pPr marL="0" indent="0" algn="l">
              <a:buFont typeface="Arial" panose="020B0604020202020204" pitchFamily="34" charset="0"/>
              <a:buNone/>
              <a:defRPr sz="3200" b="1" i="0">
                <a:solidFill>
                  <a:srgbClr val="555859"/>
                </a:solidFill>
                <a:latin typeface="Franklin Gothic Demi" panose="020B0603020102020204" pitchFamily="34" charset="0"/>
                <a:cs typeface="Leelawadee" panose="020B0502040204020203" pitchFamily="34" charset="-34"/>
              </a:defRPr>
            </a:lvl1pPr>
          </a:lstStyle>
          <a:p>
            <a:pPr lvl="0"/>
            <a:r>
              <a:rPr lang="en-GB" noProof="0" dirty="0"/>
              <a:t>HERE GOES YOUR TITLE </a:t>
            </a:r>
          </a:p>
        </p:txBody>
      </p:sp>
      <p:pic>
        <p:nvPicPr>
          <p:cNvPr id="14" name="Image 13" descr="Une image contenant bâtiment, extérieur, maison, brique&#10;&#10;Description générée automatiquement">
            <a:extLst>
              <a:ext uri="{FF2B5EF4-FFF2-40B4-BE49-F238E27FC236}">
                <a16:creationId xmlns:a16="http://schemas.microsoft.com/office/drawing/2014/main" id="{DCD56B5A-7066-1E4E-AC51-5066A769A5DE}"/>
              </a:ext>
            </a:extLst>
          </p:cNvPr>
          <p:cNvPicPr>
            <a:picLocks noChangeAspect="1"/>
          </p:cNvPicPr>
          <p:nvPr userDrawn="1"/>
        </p:nvPicPr>
        <p:blipFill rotWithShape="1">
          <a:blip r:embed="rId5" cstate="email">
            <a:alphaModFix/>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a:ext>
            </a:extLst>
          </a:blip>
          <a:srcRect/>
          <a:stretch/>
        </p:blipFill>
        <p:spPr>
          <a:xfrm>
            <a:off x="0" y="1"/>
            <a:ext cx="3580885" cy="6858000"/>
          </a:xfrm>
          <a:prstGeom prst="rect">
            <a:avLst/>
          </a:prstGeom>
        </p:spPr>
      </p:pic>
      <p:sp>
        <p:nvSpPr>
          <p:cNvPr id="15" name="Rectangle 14">
            <a:extLst>
              <a:ext uri="{FF2B5EF4-FFF2-40B4-BE49-F238E27FC236}">
                <a16:creationId xmlns:a16="http://schemas.microsoft.com/office/drawing/2014/main" id="{21B39B43-9AE0-084B-9788-15C255E9B664}"/>
              </a:ext>
            </a:extLst>
          </p:cNvPr>
          <p:cNvSpPr/>
          <p:nvPr userDrawn="1"/>
        </p:nvSpPr>
        <p:spPr>
          <a:xfrm>
            <a:off x="310904" y="2239834"/>
            <a:ext cx="2896443" cy="2052661"/>
          </a:xfrm>
          <a:prstGeom prst="rect">
            <a:avLst/>
          </a:prstGeom>
          <a:solidFill>
            <a:srgbClr val="EF5858">
              <a:alpha val="73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2" name="Espace réservé du texte 21">
            <a:extLst>
              <a:ext uri="{FF2B5EF4-FFF2-40B4-BE49-F238E27FC236}">
                <a16:creationId xmlns:a16="http://schemas.microsoft.com/office/drawing/2014/main" id="{01ED4032-9B3C-4445-A85D-8C9AA64CD8DA}"/>
              </a:ext>
            </a:extLst>
          </p:cNvPr>
          <p:cNvSpPr>
            <a:spLocks noGrp="1"/>
          </p:cNvSpPr>
          <p:nvPr>
            <p:ph type="body" sz="quarter" idx="10" hasCustomPrompt="1"/>
          </p:nvPr>
        </p:nvSpPr>
        <p:spPr>
          <a:xfrm>
            <a:off x="668873" y="2307763"/>
            <a:ext cx="2243137" cy="1916802"/>
          </a:xfrm>
        </p:spPr>
        <p:txBody>
          <a:bodyPr anchor="ctr">
            <a:noAutofit/>
          </a:bodyPr>
          <a:lstStyle>
            <a:lvl1pPr marL="0" indent="0" algn="ctr">
              <a:buNone/>
              <a:defRPr sz="3600" b="0" i="0">
                <a:solidFill>
                  <a:schemeClr val="bg1"/>
                </a:solidFill>
                <a:latin typeface="Franklin Gothic Demi" panose="020B0603020102020204" pitchFamily="34" charset="0"/>
              </a:defRPr>
            </a:lvl1pPr>
          </a:lstStyle>
          <a:p>
            <a:pPr lvl="0"/>
            <a:r>
              <a:rPr lang="fr-FR" dirty="0"/>
              <a:t>YOUR TITLE</a:t>
            </a:r>
            <a:endParaRPr lang="en-GB" dirty="0"/>
          </a:p>
        </p:txBody>
      </p:sp>
      <p:sp>
        <p:nvSpPr>
          <p:cNvPr id="18" name="Espace réservé du texte 21">
            <a:extLst>
              <a:ext uri="{FF2B5EF4-FFF2-40B4-BE49-F238E27FC236}">
                <a16:creationId xmlns:a16="http://schemas.microsoft.com/office/drawing/2014/main" id="{7909CF78-EAF8-C14D-93B3-DD329230BFD2}"/>
              </a:ext>
            </a:extLst>
          </p:cNvPr>
          <p:cNvSpPr>
            <a:spLocks noGrp="1"/>
          </p:cNvSpPr>
          <p:nvPr>
            <p:ph type="body" sz="quarter" idx="11" hasCustomPrompt="1"/>
          </p:nvPr>
        </p:nvSpPr>
        <p:spPr>
          <a:xfrm>
            <a:off x="4960243" y="1734260"/>
            <a:ext cx="1711864" cy="417254"/>
          </a:xfrm>
        </p:spPr>
        <p:txBody>
          <a:bodyPr anchor="t">
            <a:noAutofit/>
          </a:bodyPr>
          <a:lstStyle>
            <a:lvl1pPr marL="0" indent="0" algn="l">
              <a:buNone/>
              <a:defRPr sz="2400" b="1" i="0">
                <a:solidFill>
                  <a:srgbClr val="555859"/>
                </a:solidFill>
                <a:latin typeface="Franklin Gothic Demi" panose="020B0603020102020204" pitchFamily="34" charset="0"/>
                <a:cs typeface="Leelawadee" panose="020B0502040204020203" pitchFamily="34" charset="-34"/>
              </a:defRPr>
            </a:lvl1pPr>
          </a:lstStyle>
          <a:p>
            <a:pPr lvl="0"/>
            <a:r>
              <a:rPr lang="en-GB" noProof="0" dirty="0"/>
              <a:t>SECTION 1 </a:t>
            </a:r>
          </a:p>
        </p:txBody>
      </p:sp>
      <p:sp>
        <p:nvSpPr>
          <p:cNvPr id="16" name="Rectangle 15">
            <a:extLst>
              <a:ext uri="{FF2B5EF4-FFF2-40B4-BE49-F238E27FC236}">
                <a16:creationId xmlns:a16="http://schemas.microsoft.com/office/drawing/2014/main" id="{F78479D1-70C7-1B4A-B2CF-26E10F42250F}"/>
              </a:ext>
            </a:extLst>
          </p:cNvPr>
          <p:cNvSpPr/>
          <p:nvPr userDrawn="1"/>
        </p:nvSpPr>
        <p:spPr>
          <a:xfrm flipH="1">
            <a:off x="7886442" y="2427308"/>
            <a:ext cx="45719" cy="3730374"/>
          </a:xfrm>
          <a:prstGeom prst="rect">
            <a:avLst/>
          </a:prstGeom>
          <a:solidFill>
            <a:srgbClr val="55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7" name="Espace réservé du texte 21">
            <a:extLst>
              <a:ext uri="{FF2B5EF4-FFF2-40B4-BE49-F238E27FC236}">
                <a16:creationId xmlns:a16="http://schemas.microsoft.com/office/drawing/2014/main" id="{4FDBB9F8-6BC1-6D42-B54C-8B6F9D651323}"/>
              </a:ext>
            </a:extLst>
          </p:cNvPr>
          <p:cNvSpPr>
            <a:spLocks noGrp="1"/>
          </p:cNvSpPr>
          <p:nvPr>
            <p:ph type="body" sz="quarter" idx="14" hasCustomPrompt="1"/>
          </p:nvPr>
        </p:nvSpPr>
        <p:spPr>
          <a:xfrm>
            <a:off x="8255963" y="2548029"/>
            <a:ext cx="3415724" cy="880971"/>
          </a:xfrm>
        </p:spPr>
        <p:txBody>
          <a:bodyPr anchor="t">
            <a:no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i="0">
                <a:solidFill>
                  <a:srgbClr val="555859"/>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sit </a:t>
            </a:r>
            <a:r>
              <a:rPr lang="en-GB" noProof="0" dirty="0" err="1"/>
              <a:t>ametConsectetur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
            </a:r>
          </a:p>
          <a:p>
            <a:pPr lvl="0"/>
            <a:r>
              <a:rPr lang="en-GB" noProof="0" dirty="0" err="1"/>
              <a:t>Dignissim</a:t>
            </a:r>
            <a:r>
              <a:rPr lang="en-GB" noProof="0" dirty="0"/>
              <a:t> </a:t>
            </a:r>
            <a:r>
              <a:rPr lang="en-GB" noProof="0" dirty="0" err="1"/>
              <a:t>vehiczla</a:t>
            </a:r>
            <a:r>
              <a:rPr lang="en-GB" noProof="0" dirty="0"/>
              <a:t> </a:t>
            </a:r>
            <a:r>
              <a:rPr lang="en-GB" noProof="0" dirty="0" err="1"/>
              <a:t>dolor</a:t>
            </a:r>
            <a:r>
              <a:rPr lang="en-GB" noProof="0" dirty="0"/>
              <a:t>. </a:t>
            </a:r>
            <a:r>
              <a:rPr lang="en-GB" noProof="0" dirty="0" err="1"/>
              <a:t>Maescenas</a:t>
            </a:r>
            <a:r>
              <a:rPr lang="en-GB" noProof="0" dirty="0"/>
              <a:t> vestibulum </a:t>
            </a:r>
            <a:r>
              <a:rPr lang="en-GB" noProof="0" dirty="0" err="1"/>
              <a:t>elit</a:t>
            </a:r>
            <a:r>
              <a:rPr lang="en-GB" noProof="0" dirty="0"/>
              <a:t> </a:t>
            </a:r>
            <a:r>
              <a:rPr lang="en-GB" noProof="0" dirty="0" err="1"/>
              <a:t>sem,sedTus</a:t>
            </a:r>
            <a:r>
              <a:rPr lang="en-GB" noProof="0" dirty="0"/>
              <a:t>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a:t>
            </a:r>
          </a:p>
          <a:p>
            <a:pPr lvl="0"/>
            <a:endParaRPr lang="en-GB" noProof="0" dirty="0"/>
          </a:p>
        </p:txBody>
      </p:sp>
      <p:sp>
        <p:nvSpPr>
          <p:cNvPr id="20" name="Espace réservé du texte 21">
            <a:extLst>
              <a:ext uri="{FF2B5EF4-FFF2-40B4-BE49-F238E27FC236}">
                <a16:creationId xmlns:a16="http://schemas.microsoft.com/office/drawing/2014/main" id="{0C9D23CF-2B31-6447-BE61-76A87A9A00B3}"/>
              </a:ext>
            </a:extLst>
          </p:cNvPr>
          <p:cNvSpPr>
            <a:spLocks noGrp="1"/>
          </p:cNvSpPr>
          <p:nvPr>
            <p:ph type="body" sz="quarter" idx="15" hasCustomPrompt="1"/>
          </p:nvPr>
        </p:nvSpPr>
        <p:spPr>
          <a:xfrm>
            <a:off x="8977886" y="1737513"/>
            <a:ext cx="1711864" cy="417254"/>
          </a:xfrm>
        </p:spPr>
        <p:txBody>
          <a:bodyPr anchor="t">
            <a:noAutofit/>
          </a:bodyPr>
          <a:lstStyle>
            <a:lvl1pPr marL="0" indent="0" algn="l">
              <a:buNone/>
              <a:defRPr sz="2400" b="1" i="0">
                <a:solidFill>
                  <a:srgbClr val="555859"/>
                </a:solidFill>
                <a:latin typeface="Franklin Gothic Demi" panose="020B0603020102020204" pitchFamily="34" charset="0"/>
                <a:cs typeface="Leelawadee" panose="020B0502040204020203" pitchFamily="34" charset="-34"/>
              </a:defRPr>
            </a:lvl1pPr>
          </a:lstStyle>
          <a:p>
            <a:pPr lvl="0"/>
            <a:r>
              <a:rPr lang="en-GB" noProof="0" dirty="0"/>
              <a:t>SECTION 2 </a:t>
            </a:r>
          </a:p>
        </p:txBody>
      </p:sp>
      <p:pic>
        <p:nvPicPr>
          <p:cNvPr id="19" name="Image 18" descr="Une image contenant extérieur, bouteille, vert, assis&#10;&#10;Description générée automatiquement">
            <a:extLst>
              <a:ext uri="{FF2B5EF4-FFF2-40B4-BE49-F238E27FC236}">
                <a16:creationId xmlns:a16="http://schemas.microsoft.com/office/drawing/2014/main" id="{EA3E3262-64D4-9344-8EBA-9DBE98ACA1D9}"/>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0" y="6438946"/>
            <a:ext cx="1277183" cy="419054"/>
          </a:xfrm>
          <a:prstGeom prst="rect">
            <a:avLst/>
          </a:prstGeom>
        </p:spPr>
      </p:pic>
      <p:pic>
        <p:nvPicPr>
          <p:cNvPr id="23" name="Image 22" descr="Une image contenant dessin, assiette&#10;&#10;Description générée automatiquement">
            <a:extLst>
              <a:ext uri="{FF2B5EF4-FFF2-40B4-BE49-F238E27FC236}">
                <a16:creationId xmlns:a16="http://schemas.microsoft.com/office/drawing/2014/main" id="{DE6D918A-480D-254D-AC81-BCFDB55C7C7E}"/>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0741068" y="6255534"/>
            <a:ext cx="1450932" cy="318407"/>
          </a:xfrm>
          <a:prstGeom prst="rect">
            <a:avLst/>
          </a:prstGeom>
        </p:spPr>
      </p:pic>
    </p:spTree>
    <p:extLst>
      <p:ext uri="{BB962C8B-B14F-4D97-AF65-F5344CB8AC3E}">
        <p14:creationId xmlns:p14="http://schemas.microsoft.com/office/powerpoint/2010/main" val="2127761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Explanatoray_slid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19621C7-4E11-3741-9414-3209D4B344A8}"/>
              </a:ext>
            </a:extLst>
          </p:cNvPr>
          <p:cNvSpPr/>
          <p:nvPr userDrawn="1"/>
        </p:nvSpPr>
        <p:spPr>
          <a:xfrm>
            <a:off x="3580885" y="1"/>
            <a:ext cx="8611115" cy="6857999"/>
          </a:xfrm>
          <a:prstGeom prst="rect">
            <a:avLst/>
          </a:prstGeom>
          <a:solidFill>
            <a:srgbClr val="5558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pic>
        <p:nvPicPr>
          <p:cNvPr id="31" name="Image 30">
            <a:extLst>
              <a:ext uri="{FF2B5EF4-FFF2-40B4-BE49-F238E27FC236}">
                <a16:creationId xmlns:a16="http://schemas.microsoft.com/office/drawing/2014/main" id="{AF41EA71-CE16-9240-93E0-C41700BB3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9750" y="6613810"/>
            <a:ext cx="809066" cy="224741"/>
          </a:xfrm>
          <a:prstGeom prst="rect">
            <a:avLst/>
          </a:prstGeom>
        </p:spPr>
      </p:pic>
      <p:pic>
        <p:nvPicPr>
          <p:cNvPr id="32" name="Image 31">
            <a:extLst>
              <a:ext uri="{FF2B5EF4-FFF2-40B4-BE49-F238E27FC236}">
                <a16:creationId xmlns:a16="http://schemas.microsoft.com/office/drawing/2014/main" id="{4CEC33C8-DCEF-6A42-9186-A559322F4D3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66977" y="6573941"/>
            <a:ext cx="505867" cy="255362"/>
          </a:xfrm>
          <a:prstGeom prst="rect">
            <a:avLst/>
          </a:prstGeom>
        </p:spPr>
      </p:pic>
      <p:pic>
        <p:nvPicPr>
          <p:cNvPr id="33" name="Image 32" descr="Une image contenant dessin, bouteille, assis, rouge&#10;&#10;Description générée automatiquement">
            <a:extLst>
              <a:ext uri="{FF2B5EF4-FFF2-40B4-BE49-F238E27FC236}">
                <a16:creationId xmlns:a16="http://schemas.microsoft.com/office/drawing/2014/main" id="{A7E0579C-8699-FD4B-A607-A37974479C6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6" y="6325147"/>
            <a:ext cx="1133856" cy="532853"/>
          </a:xfrm>
          <a:prstGeom prst="rect">
            <a:avLst/>
          </a:prstGeom>
        </p:spPr>
      </p:pic>
      <p:sp>
        <p:nvSpPr>
          <p:cNvPr id="24" name="Espace réservé du texte 21">
            <a:extLst>
              <a:ext uri="{FF2B5EF4-FFF2-40B4-BE49-F238E27FC236}">
                <a16:creationId xmlns:a16="http://schemas.microsoft.com/office/drawing/2014/main" id="{BC2F58C2-CB1F-ED4E-96F0-9DC32CECD508}"/>
              </a:ext>
            </a:extLst>
          </p:cNvPr>
          <p:cNvSpPr>
            <a:spLocks noGrp="1"/>
          </p:cNvSpPr>
          <p:nvPr>
            <p:ph type="body" sz="quarter" idx="12" hasCustomPrompt="1"/>
          </p:nvPr>
        </p:nvSpPr>
        <p:spPr>
          <a:xfrm>
            <a:off x="4101198" y="2548029"/>
            <a:ext cx="3415724" cy="880971"/>
          </a:xfrm>
        </p:spPr>
        <p:txBody>
          <a:bodyPr anchor="t">
            <a:no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sit </a:t>
            </a:r>
            <a:r>
              <a:rPr lang="en-GB" noProof="0" dirty="0" err="1"/>
              <a:t>ametConsectetur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
            </a:r>
          </a:p>
          <a:p>
            <a:pPr lvl="0"/>
            <a:r>
              <a:rPr lang="en-GB" noProof="0" dirty="0" err="1"/>
              <a:t>Dignissim</a:t>
            </a:r>
            <a:r>
              <a:rPr lang="en-GB" noProof="0" dirty="0"/>
              <a:t> </a:t>
            </a:r>
            <a:r>
              <a:rPr lang="en-GB" noProof="0" dirty="0" err="1"/>
              <a:t>vehiczla</a:t>
            </a:r>
            <a:r>
              <a:rPr lang="en-GB" noProof="0" dirty="0"/>
              <a:t> </a:t>
            </a:r>
            <a:r>
              <a:rPr lang="en-GB" noProof="0" dirty="0" err="1"/>
              <a:t>dolor</a:t>
            </a:r>
            <a:r>
              <a:rPr lang="en-GB" noProof="0" dirty="0"/>
              <a:t>. </a:t>
            </a:r>
            <a:r>
              <a:rPr lang="en-GB" noProof="0" dirty="0" err="1"/>
              <a:t>Maescenas</a:t>
            </a:r>
            <a:r>
              <a:rPr lang="en-GB" noProof="0" dirty="0"/>
              <a:t> vestibulum </a:t>
            </a:r>
            <a:r>
              <a:rPr lang="en-GB" noProof="0" dirty="0" err="1"/>
              <a:t>elit</a:t>
            </a:r>
            <a:r>
              <a:rPr lang="en-GB" noProof="0" dirty="0"/>
              <a:t> </a:t>
            </a:r>
            <a:r>
              <a:rPr lang="en-GB" noProof="0" dirty="0" err="1"/>
              <a:t>sem,sedTus</a:t>
            </a:r>
            <a:r>
              <a:rPr lang="en-GB" noProof="0" dirty="0"/>
              <a:t>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a:t>
            </a:r>
          </a:p>
          <a:p>
            <a:pPr lvl="0"/>
            <a:endParaRPr lang="en-GB" noProof="0" dirty="0"/>
          </a:p>
        </p:txBody>
      </p:sp>
      <p:sp>
        <p:nvSpPr>
          <p:cNvPr id="34" name="Espace réservé du texte 21">
            <a:extLst>
              <a:ext uri="{FF2B5EF4-FFF2-40B4-BE49-F238E27FC236}">
                <a16:creationId xmlns:a16="http://schemas.microsoft.com/office/drawing/2014/main" id="{57A6AB8D-2264-4345-B6D1-666C0B5C70E7}"/>
              </a:ext>
            </a:extLst>
          </p:cNvPr>
          <p:cNvSpPr>
            <a:spLocks noGrp="1"/>
          </p:cNvSpPr>
          <p:nvPr>
            <p:ph type="body" sz="quarter" idx="13" hasCustomPrompt="1"/>
          </p:nvPr>
        </p:nvSpPr>
        <p:spPr>
          <a:xfrm>
            <a:off x="4071718" y="628606"/>
            <a:ext cx="7629449" cy="581140"/>
          </a:xfrm>
        </p:spPr>
        <p:txBody>
          <a:bodyPr anchor="t">
            <a:noAutofit/>
          </a:bodyPr>
          <a:lstStyle>
            <a:lvl1pPr marL="0" indent="0" algn="l">
              <a:buFont typeface="Arial" panose="020B0604020202020204" pitchFamily="34" charset="0"/>
              <a:buNone/>
              <a:defRPr sz="32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HERE GOES YOUR TITLE </a:t>
            </a:r>
          </a:p>
        </p:txBody>
      </p:sp>
      <p:pic>
        <p:nvPicPr>
          <p:cNvPr id="14" name="Image 13" descr="Une image contenant bâtiment, extérieur, maison, brique&#10;&#10;Description générée automatiquement">
            <a:extLst>
              <a:ext uri="{FF2B5EF4-FFF2-40B4-BE49-F238E27FC236}">
                <a16:creationId xmlns:a16="http://schemas.microsoft.com/office/drawing/2014/main" id="{DCD56B5A-7066-1E4E-AC51-5066A769A5DE}"/>
              </a:ext>
            </a:extLst>
          </p:cNvPr>
          <p:cNvPicPr>
            <a:picLocks noChangeAspect="1"/>
          </p:cNvPicPr>
          <p:nvPr userDrawn="1"/>
        </p:nvPicPr>
        <p:blipFill rotWithShape="1">
          <a:blip r:embed="rId5" cstate="email">
            <a:alphaModFix/>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a:ext>
            </a:extLst>
          </a:blip>
          <a:srcRect/>
          <a:stretch/>
        </p:blipFill>
        <p:spPr>
          <a:xfrm>
            <a:off x="0" y="1"/>
            <a:ext cx="3580885" cy="6858000"/>
          </a:xfrm>
          <a:prstGeom prst="rect">
            <a:avLst/>
          </a:prstGeom>
        </p:spPr>
      </p:pic>
      <p:sp>
        <p:nvSpPr>
          <p:cNvPr id="15" name="Rectangle 14">
            <a:extLst>
              <a:ext uri="{FF2B5EF4-FFF2-40B4-BE49-F238E27FC236}">
                <a16:creationId xmlns:a16="http://schemas.microsoft.com/office/drawing/2014/main" id="{21B39B43-9AE0-084B-9788-15C255E9B664}"/>
              </a:ext>
            </a:extLst>
          </p:cNvPr>
          <p:cNvSpPr/>
          <p:nvPr userDrawn="1"/>
        </p:nvSpPr>
        <p:spPr>
          <a:xfrm>
            <a:off x="310904" y="2239834"/>
            <a:ext cx="2896443" cy="2052661"/>
          </a:xfrm>
          <a:prstGeom prst="rect">
            <a:avLst/>
          </a:prstGeom>
          <a:solidFill>
            <a:srgbClr val="EF5858">
              <a:alpha val="73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2" name="Espace réservé du texte 21">
            <a:extLst>
              <a:ext uri="{FF2B5EF4-FFF2-40B4-BE49-F238E27FC236}">
                <a16:creationId xmlns:a16="http://schemas.microsoft.com/office/drawing/2014/main" id="{01ED4032-9B3C-4445-A85D-8C9AA64CD8DA}"/>
              </a:ext>
            </a:extLst>
          </p:cNvPr>
          <p:cNvSpPr>
            <a:spLocks noGrp="1"/>
          </p:cNvSpPr>
          <p:nvPr>
            <p:ph type="body" sz="quarter" idx="10" hasCustomPrompt="1"/>
          </p:nvPr>
        </p:nvSpPr>
        <p:spPr>
          <a:xfrm>
            <a:off x="668873" y="2307763"/>
            <a:ext cx="2243137" cy="1916802"/>
          </a:xfrm>
        </p:spPr>
        <p:txBody>
          <a:bodyPr anchor="ctr">
            <a:noAutofit/>
          </a:bodyPr>
          <a:lstStyle>
            <a:lvl1pPr marL="0" indent="0" algn="ctr">
              <a:buNone/>
              <a:defRPr sz="3600" b="0" i="0">
                <a:solidFill>
                  <a:schemeClr val="bg1"/>
                </a:solidFill>
                <a:latin typeface="Franklin Gothic Demi" panose="020B0603020102020204" pitchFamily="34" charset="0"/>
              </a:defRPr>
            </a:lvl1pPr>
          </a:lstStyle>
          <a:p>
            <a:pPr lvl="0"/>
            <a:r>
              <a:rPr lang="fr-FR" dirty="0"/>
              <a:t>YOUR TITLE</a:t>
            </a:r>
            <a:endParaRPr lang="en-GB" dirty="0"/>
          </a:p>
        </p:txBody>
      </p:sp>
      <p:sp>
        <p:nvSpPr>
          <p:cNvPr id="18" name="Espace réservé du texte 21">
            <a:extLst>
              <a:ext uri="{FF2B5EF4-FFF2-40B4-BE49-F238E27FC236}">
                <a16:creationId xmlns:a16="http://schemas.microsoft.com/office/drawing/2014/main" id="{7909CF78-EAF8-C14D-93B3-DD329230BFD2}"/>
              </a:ext>
            </a:extLst>
          </p:cNvPr>
          <p:cNvSpPr>
            <a:spLocks noGrp="1"/>
          </p:cNvSpPr>
          <p:nvPr>
            <p:ph type="body" sz="quarter" idx="11" hasCustomPrompt="1"/>
          </p:nvPr>
        </p:nvSpPr>
        <p:spPr>
          <a:xfrm>
            <a:off x="4960243" y="1734260"/>
            <a:ext cx="1711864" cy="417254"/>
          </a:xfrm>
        </p:spPr>
        <p:txBody>
          <a:bodyPr anchor="t">
            <a:noAutofit/>
          </a:bodyPr>
          <a:lstStyle>
            <a:lvl1pPr marL="0" indent="0" algn="l">
              <a:buNone/>
              <a:defRPr sz="24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SECTION 1 </a:t>
            </a:r>
          </a:p>
        </p:txBody>
      </p:sp>
      <p:sp>
        <p:nvSpPr>
          <p:cNvPr id="16" name="Rectangle 15">
            <a:extLst>
              <a:ext uri="{FF2B5EF4-FFF2-40B4-BE49-F238E27FC236}">
                <a16:creationId xmlns:a16="http://schemas.microsoft.com/office/drawing/2014/main" id="{F78479D1-70C7-1B4A-B2CF-26E10F42250F}"/>
              </a:ext>
            </a:extLst>
          </p:cNvPr>
          <p:cNvSpPr/>
          <p:nvPr userDrawn="1"/>
        </p:nvSpPr>
        <p:spPr>
          <a:xfrm flipH="1">
            <a:off x="7886442" y="2427308"/>
            <a:ext cx="45719" cy="3730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7" name="Espace réservé du texte 21">
            <a:extLst>
              <a:ext uri="{FF2B5EF4-FFF2-40B4-BE49-F238E27FC236}">
                <a16:creationId xmlns:a16="http://schemas.microsoft.com/office/drawing/2014/main" id="{4FDBB9F8-6BC1-6D42-B54C-8B6F9D651323}"/>
              </a:ext>
            </a:extLst>
          </p:cNvPr>
          <p:cNvSpPr>
            <a:spLocks noGrp="1"/>
          </p:cNvSpPr>
          <p:nvPr>
            <p:ph type="body" sz="quarter" idx="14" hasCustomPrompt="1"/>
          </p:nvPr>
        </p:nvSpPr>
        <p:spPr>
          <a:xfrm>
            <a:off x="8255963" y="2548029"/>
            <a:ext cx="3415724" cy="880971"/>
          </a:xfrm>
        </p:spPr>
        <p:txBody>
          <a:bodyPr anchor="t">
            <a:no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sit </a:t>
            </a:r>
            <a:r>
              <a:rPr lang="en-GB" noProof="0" dirty="0" err="1"/>
              <a:t>ametConsectetur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
            </a:r>
          </a:p>
          <a:p>
            <a:pPr lvl="0"/>
            <a:r>
              <a:rPr lang="en-GB" noProof="0" dirty="0" err="1"/>
              <a:t>Dignissim</a:t>
            </a:r>
            <a:r>
              <a:rPr lang="en-GB" noProof="0" dirty="0"/>
              <a:t> </a:t>
            </a:r>
            <a:r>
              <a:rPr lang="en-GB" noProof="0" dirty="0" err="1"/>
              <a:t>vehiczla</a:t>
            </a:r>
            <a:r>
              <a:rPr lang="en-GB" noProof="0" dirty="0"/>
              <a:t> </a:t>
            </a:r>
            <a:r>
              <a:rPr lang="en-GB" noProof="0" dirty="0" err="1"/>
              <a:t>dolor</a:t>
            </a:r>
            <a:r>
              <a:rPr lang="en-GB" noProof="0" dirty="0"/>
              <a:t>. </a:t>
            </a:r>
            <a:r>
              <a:rPr lang="en-GB" noProof="0" dirty="0" err="1"/>
              <a:t>Maescenas</a:t>
            </a:r>
            <a:r>
              <a:rPr lang="en-GB" noProof="0" dirty="0"/>
              <a:t> vestibulum </a:t>
            </a:r>
            <a:r>
              <a:rPr lang="en-GB" noProof="0" dirty="0" err="1"/>
              <a:t>elit</a:t>
            </a:r>
            <a:r>
              <a:rPr lang="en-GB" noProof="0" dirty="0"/>
              <a:t> </a:t>
            </a:r>
            <a:r>
              <a:rPr lang="en-GB" noProof="0" dirty="0" err="1"/>
              <a:t>sem,sedTus</a:t>
            </a:r>
            <a:r>
              <a:rPr lang="en-GB" noProof="0" dirty="0"/>
              <a:t>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a:t>
            </a:r>
          </a:p>
          <a:p>
            <a:pPr lvl="0"/>
            <a:endParaRPr lang="en-GB" noProof="0" dirty="0"/>
          </a:p>
        </p:txBody>
      </p:sp>
      <p:sp>
        <p:nvSpPr>
          <p:cNvPr id="20" name="Espace réservé du texte 21">
            <a:extLst>
              <a:ext uri="{FF2B5EF4-FFF2-40B4-BE49-F238E27FC236}">
                <a16:creationId xmlns:a16="http://schemas.microsoft.com/office/drawing/2014/main" id="{0C9D23CF-2B31-6447-BE61-76A87A9A00B3}"/>
              </a:ext>
            </a:extLst>
          </p:cNvPr>
          <p:cNvSpPr>
            <a:spLocks noGrp="1"/>
          </p:cNvSpPr>
          <p:nvPr>
            <p:ph type="body" sz="quarter" idx="15" hasCustomPrompt="1"/>
          </p:nvPr>
        </p:nvSpPr>
        <p:spPr>
          <a:xfrm>
            <a:off x="8977886" y="1737513"/>
            <a:ext cx="1711864" cy="417254"/>
          </a:xfrm>
        </p:spPr>
        <p:txBody>
          <a:bodyPr anchor="t">
            <a:noAutofit/>
          </a:bodyPr>
          <a:lstStyle>
            <a:lvl1pPr marL="0" indent="0" algn="l">
              <a:buNone/>
              <a:defRPr sz="24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SECTION 2 </a:t>
            </a:r>
          </a:p>
        </p:txBody>
      </p:sp>
      <p:pic>
        <p:nvPicPr>
          <p:cNvPr id="19" name="Image 18" descr="Une image contenant extérieur, bouteille, vert, assis&#10;&#10;Description générée automatiquement">
            <a:extLst>
              <a:ext uri="{FF2B5EF4-FFF2-40B4-BE49-F238E27FC236}">
                <a16:creationId xmlns:a16="http://schemas.microsoft.com/office/drawing/2014/main" id="{BD0FA96D-72B1-774A-A3CC-CD63D792AF3E}"/>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0" y="6438946"/>
            <a:ext cx="1277183" cy="419054"/>
          </a:xfrm>
          <a:prstGeom prst="rect">
            <a:avLst/>
          </a:prstGeom>
        </p:spPr>
      </p:pic>
      <p:pic>
        <p:nvPicPr>
          <p:cNvPr id="23" name="Image 22" descr="Une image contenant dessin, assiette&#10;&#10;Description générée automatiquement">
            <a:extLst>
              <a:ext uri="{FF2B5EF4-FFF2-40B4-BE49-F238E27FC236}">
                <a16:creationId xmlns:a16="http://schemas.microsoft.com/office/drawing/2014/main" id="{B7E3ACD7-A946-2541-9838-9DE57E6B0BFF}"/>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0741068" y="6255534"/>
            <a:ext cx="1450932" cy="318407"/>
          </a:xfrm>
          <a:prstGeom prst="rect">
            <a:avLst/>
          </a:prstGeom>
        </p:spPr>
      </p:pic>
    </p:spTree>
    <p:extLst>
      <p:ext uri="{BB962C8B-B14F-4D97-AF65-F5344CB8AC3E}">
        <p14:creationId xmlns:p14="http://schemas.microsoft.com/office/powerpoint/2010/main" val="1610040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Explanatoray_slid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19621C7-4E11-3741-9414-3209D4B344A8}"/>
              </a:ext>
            </a:extLst>
          </p:cNvPr>
          <p:cNvSpPr/>
          <p:nvPr userDrawn="1"/>
        </p:nvSpPr>
        <p:spPr>
          <a:xfrm>
            <a:off x="1" y="1"/>
            <a:ext cx="12192000" cy="6857999"/>
          </a:xfrm>
          <a:prstGeom prst="rect">
            <a:avLst/>
          </a:prstGeom>
          <a:solidFill>
            <a:srgbClr val="EF58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pic>
        <p:nvPicPr>
          <p:cNvPr id="31" name="Image 30">
            <a:extLst>
              <a:ext uri="{FF2B5EF4-FFF2-40B4-BE49-F238E27FC236}">
                <a16:creationId xmlns:a16="http://schemas.microsoft.com/office/drawing/2014/main" id="{AF41EA71-CE16-9240-93E0-C41700BB3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9750" y="6613810"/>
            <a:ext cx="809066" cy="224741"/>
          </a:xfrm>
          <a:prstGeom prst="rect">
            <a:avLst/>
          </a:prstGeom>
        </p:spPr>
      </p:pic>
      <p:pic>
        <p:nvPicPr>
          <p:cNvPr id="32" name="Image 31">
            <a:extLst>
              <a:ext uri="{FF2B5EF4-FFF2-40B4-BE49-F238E27FC236}">
                <a16:creationId xmlns:a16="http://schemas.microsoft.com/office/drawing/2014/main" id="{4CEC33C8-DCEF-6A42-9186-A559322F4D3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66977" y="6573941"/>
            <a:ext cx="505867" cy="255362"/>
          </a:xfrm>
          <a:prstGeom prst="rect">
            <a:avLst/>
          </a:prstGeom>
        </p:spPr>
      </p:pic>
      <p:sp>
        <p:nvSpPr>
          <p:cNvPr id="34" name="Espace réservé du texte 21">
            <a:extLst>
              <a:ext uri="{FF2B5EF4-FFF2-40B4-BE49-F238E27FC236}">
                <a16:creationId xmlns:a16="http://schemas.microsoft.com/office/drawing/2014/main" id="{57A6AB8D-2264-4345-B6D1-666C0B5C70E7}"/>
              </a:ext>
            </a:extLst>
          </p:cNvPr>
          <p:cNvSpPr>
            <a:spLocks noGrp="1"/>
          </p:cNvSpPr>
          <p:nvPr>
            <p:ph type="body" sz="quarter" idx="13" hasCustomPrompt="1"/>
          </p:nvPr>
        </p:nvSpPr>
        <p:spPr>
          <a:xfrm>
            <a:off x="675219" y="701264"/>
            <a:ext cx="4537442" cy="581140"/>
          </a:xfrm>
        </p:spPr>
        <p:txBody>
          <a:bodyPr anchor="t">
            <a:noAutofit/>
          </a:bodyPr>
          <a:lstStyle>
            <a:lvl1pPr marL="0" indent="0" algn="l">
              <a:buFont typeface="Arial" panose="020B0604020202020204" pitchFamily="34" charset="0"/>
              <a:buNone/>
              <a:defRPr sz="54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HERE GOES YOUR TITLE </a:t>
            </a:r>
          </a:p>
        </p:txBody>
      </p:sp>
      <p:sp>
        <p:nvSpPr>
          <p:cNvPr id="17" name="Espace réservé du texte 21">
            <a:extLst>
              <a:ext uri="{FF2B5EF4-FFF2-40B4-BE49-F238E27FC236}">
                <a16:creationId xmlns:a16="http://schemas.microsoft.com/office/drawing/2014/main" id="{4FDBB9F8-6BC1-6D42-B54C-8B6F9D651323}"/>
              </a:ext>
            </a:extLst>
          </p:cNvPr>
          <p:cNvSpPr>
            <a:spLocks noGrp="1"/>
          </p:cNvSpPr>
          <p:nvPr>
            <p:ph type="body" sz="quarter" idx="14" hasCustomPrompt="1"/>
          </p:nvPr>
        </p:nvSpPr>
        <p:spPr>
          <a:xfrm>
            <a:off x="689092" y="3906424"/>
            <a:ext cx="4523569" cy="880971"/>
          </a:xfr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sit </a:t>
            </a:r>
            <a:r>
              <a:rPr lang="en-GB" noProof="0" dirty="0" err="1"/>
              <a:t>ametConsectetur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
            </a:r>
            <a:r>
              <a:rPr lang="en-GB" noProof="0" dirty="0" err="1"/>
              <a:t>Dignissim</a:t>
            </a:r>
            <a:r>
              <a:rPr lang="en-GB" noProof="0" dirty="0"/>
              <a:t> </a:t>
            </a:r>
            <a:r>
              <a:rPr lang="en-GB" noProof="0" dirty="0" err="1"/>
              <a:t>vehiczla</a:t>
            </a:r>
            <a:r>
              <a:rPr lang="en-GB" noProof="0" dirty="0"/>
              <a:t> </a:t>
            </a:r>
            <a:r>
              <a:rPr lang="en-GB" noProof="0" dirty="0" err="1"/>
              <a:t>dolor</a:t>
            </a:r>
            <a:r>
              <a:rPr lang="en-GB" noProof="0" dirty="0"/>
              <a:t>. </a:t>
            </a:r>
            <a:r>
              <a:rPr lang="en-GB" noProof="0" dirty="0" err="1"/>
              <a:t>Maescenas</a:t>
            </a:r>
            <a:r>
              <a:rPr lang="en-GB" noProof="0" dirty="0"/>
              <a:t> vestibulum </a:t>
            </a:r>
            <a:r>
              <a:rPr lang="en-GB" noProof="0" dirty="0" err="1"/>
              <a:t>elit</a:t>
            </a:r>
            <a:r>
              <a:rPr lang="en-GB" noProof="0" dirty="0"/>
              <a:t> </a:t>
            </a:r>
            <a:r>
              <a:rPr lang="en-GB" noProof="0" dirty="0" err="1"/>
              <a:t>sem,sedTus</a:t>
            </a:r>
            <a:r>
              <a:rPr lang="en-GB" noProof="0" dirty="0"/>
              <a:t>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a:t>
            </a:r>
          </a:p>
          <a:p>
            <a:pPr lvl="0"/>
            <a:endParaRPr lang="en-GB" noProof="0" dirty="0"/>
          </a:p>
        </p:txBody>
      </p:sp>
      <p:sp>
        <p:nvSpPr>
          <p:cNvPr id="21" name="Rectangle 20">
            <a:extLst>
              <a:ext uri="{FF2B5EF4-FFF2-40B4-BE49-F238E27FC236}">
                <a16:creationId xmlns:a16="http://schemas.microsoft.com/office/drawing/2014/main" id="{6EF7FC5F-56D4-7641-B7D0-4D968DC2C0A7}"/>
              </a:ext>
            </a:extLst>
          </p:cNvPr>
          <p:cNvSpPr/>
          <p:nvPr userDrawn="1"/>
        </p:nvSpPr>
        <p:spPr>
          <a:xfrm flipH="1">
            <a:off x="5530730" y="439997"/>
            <a:ext cx="45719" cy="6173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26" name="Espace réservé du texte 21">
            <a:extLst>
              <a:ext uri="{FF2B5EF4-FFF2-40B4-BE49-F238E27FC236}">
                <a16:creationId xmlns:a16="http://schemas.microsoft.com/office/drawing/2014/main" id="{50CF4F2F-90D4-BB43-9638-D52EDAA06964}"/>
              </a:ext>
            </a:extLst>
          </p:cNvPr>
          <p:cNvSpPr>
            <a:spLocks noGrp="1"/>
          </p:cNvSpPr>
          <p:nvPr>
            <p:ph type="body" sz="quarter" idx="16" hasCustomPrompt="1"/>
          </p:nvPr>
        </p:nvSpPr>
        <p:spPr>
          <a:xfrm>
            <a:off x="754742" y="2564806"/>
            <a:ext cx="4457919" cy="880971"/>
          </a:xfrm>
        </p:spPr>
        <p:txBody>
          <a:bodyPr anchor="t">
            <a:noAutofit/>
          </a:bodyPr>
          <a:lstStyle>
            <a:lvl1pPr marL="0" indent="0" algn="l">
              <a:buNone/>
              <a:defRPr sz="24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Here is an example of how your second title could be placed</a:t>
            </a:r>
          </a:p>
        </p:txBody>
      </p:sp>
      <p:pic>
        <p:nvPicPr>
          <p:cNvPr id="11" name="Image 10" descr="Une image contenant extérieur, bouteille, vert, assis&#10;&#10;Description générée automatiquement">
            <a:extLst>
              <a:ext uri="{FF2B5EF4-FFF2-40B4-BE49-F238E27FC236}">
                <a16:creationId xmlns:a16="http://schemas.microsoft.com/office/drawing/2014/main" id="{6ED056F3-5DCA-0E4A-BA44-ACAC05D3B12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6438946"/>
            <a:ext cx="1277183" cy="419054"/>
          </a:xfrm>
          <a:prstGeom prst="rect">
            <a:avLst/>
          </a:prstGeom>
        </p:spPr>
      </p:pic>
      <p:pic>
        <p:nvPicPr>
          <p:cNvPr id="13" name="Image 12" descr="Une image contenant dessin, assiette&#10;&#10;Description générée automatiquement">
            <a:extLst>
              <a:ext uri="{FF2B5EF4-FFF2-40B4-BE49-F238E27FC236}">
                <a16:creationId xmlns:a16="http://schemas.microsoft.com/office/drawing/2014/main" id="{1885D9B7-A73C-6041-A30C-E19E7B80DD1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741068" y="6255534"/>
            <a:ext cx="1450932" cy="318407"/>
          </a:xfrm>
          <a:prstGeom prst="rect">
            <a:avLst/>
          </a:prstGeom>
        </p:spPr>
      </p:pic>
    </p:spTree>
    <p:extLst>
      <p:ext uri="{BB962C8B-B14F-4D97-AF65-F5344CB8AC3E}">
        <p14:creationId xmlns:p14="http://schemas.microsoft.com/office/powerpoint/2010/main" val="2225230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Explanatoray_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8F8C465-7ABC-D0BE-1BB3-B1F4A3F1B40A}"/>
              </a:ext>
            </a:extLst>
          </p:cNvPr>
          <p:cNvSpPr/>
          <p:nvPr userDrawn="1"/>
        </p:nvSpPr>
        <p:spPr>
          <a:xfrm>
            <a:off x="1" y="1"/>
            <a:ext cx="12192000" cy="6857999"/>
          </a:xfrm>
          <a:prstGeom prst="rect">
            <a:avLst/>
          </a:prstGeom>
          <a:solidFill>
            <a:srgbClr val="5558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pic>
        <p:nvPicPr>
          <p:cNvPr id="31" name="Image 30">
            <a:extLst>
              <a:ext uri="{FF2B5EF4-FFF2-40B4-BE49-F238E27FC236}">
                <a16:creationId xmlns:a16="http://schemas.microsoft.com/office/drawing/2014/main" id="{AF41EA71-CE16-9240-93E0-C41700BB3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9750" y="6613810"/>
            <a:ext cx="809066" cy="224741"/>
          </a:xfrm>
          <a:prstGeom prst="rect">
            <a:avLst/>
          </a:prstGeom>
        </p:spPr>
      </p:pic>
      <p:pic>
        <p:nvPicPr>
          <p:cNvPr id="32" name="Image 31">
            <a:extLst>
              <a:ext uri="{FF2B5EF4-FFF2-40B4-BE49-F238E27FC236}">
                <a16:creationId xmlns:a16="http://schemas.microsoft.com/office/drawing/2014/main" id="{4CEC33C8-DCEF-6A42-9186-A559322F4D3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66977" y="6573941"/>
            <a:ext cx="505867" cy="255362"/>
          </a:xfrm>
          <a:prstGeom prst="rect">
            <a:avLst/>
          </a:prstGeom>
        </p:spPr>
      </p:pic>
      <p:sp>
        <p:nvSpPr>
          <p:cNvPr id="34" name="Espace réservé du texte 21">
            <a:extLst>
              <a:ext uri="{FF2B5EF4-FFF2-40B4-BE49-F238E27FC236}">
                <a16:creationId xmlns:a16="http://schemas.microsoft.com/office/drawing/2014/main" id="{57A6AB8D-2264-4345-B6D1-666C0B5C70E7}"/>
              </a:ext>
            </a:extLst>
          </p:cNvPr>
          <p:cNvSpPr>
            <a:spLocks noGrp="1"/>
          </p:cNvSpPr>
          <p:nvPr>
            <p:ph type="body" sz="quarter" idx="13" hasCustomPrompt="1"/>
          </p:nvPr>
        </p:nvSpPr>
        <p:spPr>
          <a:xfrm>
            <a:off x="675219" y="701264"/>
            <a:ext cx="4537442" cy="581140"/>
          </a:xfrm>
        </p:spPr>
        <p:txBody>
          <a:bodyPr anchor="t">
            <a:noAutofit/>
          </a:bodyPr>
          <a:lstStyle>
            <a:lvl1pPr marL="0" indent="0" algn="l">
              <a:buFont typeface="Arial" panose="020B0604020202020204" pitchFamily="34" charset="0"/>
              <a:buNone/>
              <a:defRPr sz="54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HERE GOES YOUR TITLE </a:t>
            </a:r>
          </a:p>
        </p:txBody>
      </p:sp>
      <p:sp>
        <p:nvSpPr>
          <p:cNvPr id="17" name="Espace réservé du texte 21">
            <a:extLst>
              <a:ext uri="{FF2B5EF4-FFF2-40B4-BE49-F238E27FC236}">
                <a16:creationId xmlns:a16="http://schemas.microsoft.com/office/drawing/2014/main" id="{4FDBB9F8-6BC1-6D42-B54C-8B6F9D651323}"/>
              </a:ext>
            </a:extLst>
          </p:cNvPr>
          <p:cNvSpPr>
            <a:spLocks noGrp="1"/>
          </p:cNvSpPr>
          <p:nvPr>
            <p:ph type="body" sz="quarter" idx="14" hasCustomPrompt="1"/>
          </p:nvPr>
        </p:nvSpPr>
        <p:spPr>
          <a:xfrm>
            <a:off x="689092" y="3906424"/>
            <a:ext cx="4523569" cy="880971"/>
          </a:xfr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sit </a:t>
            </a:r>
            <a:r>
              <a:rPr lang="en-GB" noProof="0" dirty="0" err="1"/>
              <a:t>ametConsectetur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
            </a:r>
            <a:r>
              <a:rPr lang="en-GB" noProof="0" dirty="0" err="1"/>
              <a:t>Dignissim</a:t>
            </a:r>
            <a:r>
              <a:rPr lang="en-GB" noProof="0" dirty="0"/>
              <a:t> </a:t>
            </a:r>
            <a:r>
              <a:rPr lang="en-GB" noProof="0" dirty="0" err="1"/>
              <a:t>vehiczla</a:t>
            </a:r>
            <a:r>
              <a:rPr lang="en-GB" noProof="0" dirty="0"/>
              <a:t> </a:t>
            </a:r>
            <a:r>
              <a:rPr lang="en-GB" noProof="0" dirty="0" err="1"/>
              <a:t>dolor</a:t>
            </a:r>
            <a:r>
              <a:rPr lang="en-GB" noProof="0" dirty="0"/>
              <a:t>. </a:t>
            </a:r>
            <a:r>
              <a:rPr lang="en-GB" noProof="0" dirty="0" err="1"/>
              <a:t>Maescenas</a:t>
            </a:r>
            <a:r>
              <a:rPr lang="en-GB" noProof="0" dirty="0"/>
              <a:t> vestibulum </a:t>
            </a:r>
            <a:r>
              <a:rPr lang="en-GB" noProof="0" dirty="0" err="1"/>
              <a:t>elit</a:t>
            </a:r>
            <a:r>
              <a:rPr lang="en-GB" noProof="0" dirty="0"/>
              <a:t> </a:t>
            </a:r>
            <a:r>
              <a:rPr lang="en-GB" noProof="0" dirty="0" err="1"/>
              <a:t>sem,sedTus</a:t>
            </a:r>
            <a:r>
              <a:rPr lang="en-GB" noProof="0" dirty="0"/>
              <a:t>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a:t>
            </a:r>
          </a:p>
          <a:p>
            <a:pPr lvl="0"/>
            <a:endParaRPr lang="en-GB" noProof="0" dirty="0"/>
          </a:p>
        </p:txBody>
      </p:sp>
      <p:sp>
        <p:nvSpPr>
          <p:cNvPr id="21" name="Rectangle 20">
            <a:extLst>
              <a:ext uri="{FF2B5EF4-FFF2-40B4-BE49-F238E27FC236}">
                <a16:creationId xmlns:a16="http://schemas.microsoft.com/office/drawing/2014/main" id="{6EF7FC5F-56D4-7641-B7D0-4D968DC2C0A7}"/>
              </a:ext>
            </a:extLst>
          </p:cNvPr>
          <p:cNvSpPr/>
          <p:nvPr userDrawn="1"/>
        </p:nvSpPr>
        <p:spPr>
          <a:xfrm flipH="1">
            <a:off x="5530730" y="439997"/>
            <a:ext cx="45719" cy="6173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555859"/>
              </a:solidFill>
            </a:endParaRPr>
          </a:p>
        </p:txBody>
      </p:sp>
      <p:sp>
        <p:nvSpPr>
          <p:cNvPr id="26" name="Espace réservé du texte 21">
            <a:extLst>
              <a:ext uri="{FF2B5EF4-FFF2-40B4-BE49-F238E27FC236}">
                <a16:creationId xmlns:a16="http://schemas.microsoft.com/office/drawing/2014/main" id="{50CF4F2F-90D4-BB43-9638-D52EDAA06964}"/>
              </a:ext>
            </a:extLst>
          </p:cNvPr>
          <p:cNvSpPr>
            <a:spLocks noGrp="1"/>
          </p:cNvSpPr>
          <p:nvPr>
            <p:ph type="body" sz="quarter" idx="16" hasCustomPrompt="1"/>
          </p:nvPr>
        </p:nvSpPr>
        <p:spPr>
          <a:xfrm>
            <a:off x="754742" y="2564806"/>
            <a:ext cx="4457919" cy="880971"/>
          </a:xfrm>
        </p:spPr>
        <p:txBody>
          <a:bodyPr anchor="t">
            <a:noAutofit/>
          </a:bodyPr>
          <a:lstStyle>
            <a:lvl1pPr marL="0" indent="0" algn="l">
              <a:buNone/>
              <a:defRPr sz="24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Here is an example of how your second title could be placed</a:t>
            </a:r>
          </a:p>
        </p:txBody>
      </p:sp>
      <p:pic>
        <p:nvPicPr>
          <p:cNvPr id="11" name="Image 10" descr="Une image contenant extérieur, bouteille, vert, assis&#10;&#10;Description générée automatiquement">
            <a:extLst>
              <a:ext uri="{FF2B5EF4-FFF2-40B4-BE49-F238E27FC236}">
                <a16:creationId xmlns:a16="http://schemas.microsoft.com/office/drawing/2014/main" id="{E9A2CA70-8A77-CB41-8B49-EA47686597A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6438946"/>
            <a:ext cx="1277183" cy="419054"/>
          </a:xfrm>
          <a:prstGeom prst="rect">
            <a:avLst/>
          </a:prstGeom>
        </p:spPr>
      </p:pic>
      <p:pic>
        <p:nvPicPr>
          <p:cNvPr id="13" name="Image 12" descr="Une image contenant dessin, assiette&#10;&#10;Description générée automatiquement">
            <a:extLst>
              <a:ext uri="{FF2B5EF4-FFF2-40B4-BE49-F238E27FC236}">
                <a16:creationId xmlns:a16="http://schemas.microsoft.com/office/drawing/2014/main" id="{2DFDF9BE-4522-B441-9E6E-5182CE37575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741068" y="6255534"/>
            <a:ext cx="1450932" cy="318407"/>
          </a:xfrm>
          <a:prstGeom prst="rect">
            <a:avLst/>
          </a:prstGeom>
        </p:spPr>
      </p:pic>
    </p:spTree>
    <p:extLst>
      <p:ext uri="{BB962C8B-B14F-4D97-AF65-F5344CB8AC3E}">
        <p14:creationId xmlns:p14="http://schemas.microsoft.com/office/powerpoint/2010/main" val="34456983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Explanatoray_slide_white">
    <p:spTree>
      <p:nvGrpSpPr>
        <p:cNvPr id="1" name=""/>
        <p:cNvGrpSpPr/>
        <p:nvPr/>
      </p:nvGrpSpPr>
      <p:grpSpPr>
        <a:xfrm>
          <a:off x="0" y="0"/>
          <a:ext cx="0" cy="0"/>
          <a:chOff x="0" y="0"/>
          <a:chExt cx="0" cy="0"/>
        </a:xfrm>
      </p:grpSpPr>
      <p:pic>
        <p:nvPicPr>
          <p:cNvPr id="31" name="Image 30">
            <a:extLst>
              <a:ext uri="{FF2B5EF4-FFF2-40B4-BE49-F238E27FC236}">
                <a16:creationId xmlns:a16="http://schemas.microsoft.com/office/drawing/2014/main" id="{AF41EA71-CE16-9240-93E0-C41700BB3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9750" y="6613810"/>
            <a:ext cx="809066" cy="224741"/>
          </a:xfrm>
          <a:prstGeom prst="rect">
            <a:avLst/>
          </a:prstGeom>
        </p:spPr>
      </p:pic>
      <p:pic>
        <p:nvPicPr>
          <p:cNvPr id="32" name="Image 31">
            <a:extLst>
              <a:ext uri="{FF2B5EF4-FFF2-40B4-BE49-F238E27FC236}">
                <a16:creationId xmlns:a16="http://schemas.microsoft.com/office/drawing/2014/main" id="{4CEC33C8-DCEF-6A42-9186-A559322F4D3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66977" y="6573941"/>
            <a:ext cx="505867" cy="255362"/>
          </a:xfrm>
          <a:prstGeom prst="rect">
            <a:avLst/>
          </a:prstGeom>
        </p:spPr>
      </p:pic>
      <p:sp>
        <p:nvSpPr>
          <p:cNvPr id="34" name="Espace réservé du texte 21">
            <a:extLst>
              <a:ext uri="{FF2B5EF4-FFF2-40B4-BE49-F238E27FC236}">
                <a16:creationId xmlns:a16="http://schemas.microsoft.com/office/drawing/2014/main" id="{57A6AB8D-2264-4345-B6D1-666C0B5C70E7}"/>
              </a:ext>
            </a:extLst>
          </p:cNvPr>
          <p:cNvSpPr>
            <a:spLocks noGrp="1"/>
          </p:cNvSpPr>
          <p:nvPr>
            <p:ph type="body" sz="quarter" idx="13" hasCustomPrompt="1"/>
          </p:nvPr>
        </p:nvSpPr>
        <p:spPr>
          <a:xfrm>
            <a:off x="675219" y="701264"/>
            <a:ext cx="4537442" cy="581140"/>
          </a:xfrm>
        </p:spPr>
        <p:txBody>
          <a:bodyPr anchor="t">
            <a:noAutofit/>
          </a:bodyPr>
          <a:lstStyle>
            <a:lvl1pPr marL="0" indent="0" algn="l">
              <a:buFont typeface="Arial" panose="020B0604020202020204" pitchFamily="34" charset="0"/>
              <a:buNone/>
              <a:defRPr sz="5400" b="1" i="0">
                <a:solidFill>
                  <a:srgbClr val="555859"/>
                </a:solidFill>
                <a:latin typeface="Franklin Gothic Demi" panose="020B0603020102020204" pitchFamily="34" charset="0"/>
                <a:cs typeface="Leelawadee" panose="020B0502040204020203" pitchFamily="34" charset="-34"/>
              </a:defRPr>
            </a:lvl1pPr>
          </a:lstStyle>
          <a:p>
            <a:pPr lvl="0"/>
            <a:r>
              <a:rPr lang="en-GB" noProof="0" dirty="0"/>
              <a:t>HERE GOES YOUR TITLE </a:t>
            </a:r>
          </a:p>
        </p:txBody>
      </p:sp>
      <p:sp>
        <p:nvSpPr>
          <p:cNvPr id="17" name="Espace réservé du texte 21">
            <a:extLst>
              <a:ext uri="{FF2B5EF4-FFF2-40B4-BE49-F238E27FC236}">
                <a16:creationId xmlns:a16="http://schemas.microsoft.com/office/drawing/2014/main" id="{4FDBB9F8-6BC1-6D42-B54C-8B6F9D651323}"/>
              </a:ext>
            </a:extLst>
          </p:cNvPr>
          <p:cNvSpPr>
            <a:spLocks noGrp="1"/>
          </p:cNvSpPr>
          <p:nvPr>
            <p:ph type="body" sz="quarter" idx="14" hasCustomPrompt="1"/>
          </p:nvPr>
        </p:nvSpPr>
        <p:spPr>
          <a:xfrm>
            <a:off x="689092" y="3906424"/>
            <a:ext cx="4523569" cy="880971"/>
          </a:xfr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rgbClr val="555859"/>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sit </a:t>
            </a:r>
            <a:r>
              <a:rPr lang="en-GB" noProof="0" dirty="0" err="1"/>
              <a:t>ametConsectetur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
            </a:r>
            <a:r>
              <a:rPr lang="en-GB" noProof="0" dirty="0" err="1"/>
              <a:t>Dignissim</a:t>
            </a:r>
            <a:r>
              <a:rPr lang="en-GB" noProof="0" dirty="0"/>
              <a:t> </a:t>
            </a:r>
            <a:r>
              <a:rPr lang="en-GB" noProof="0" dirty="0" err="1"/>
              <a:t>vehiczla</a:t>
            </a:r>
            <a:r>
              <a:rPr lang="en-GB" noProof="0" dirty="0"/>
              <a:t> </a:t>
            </a:r>
            <a:r>
              <a:rPr lang="en-GB" noProof="0" dirty="0" err="1"/>
              <a:t>dolor</a:t>
            </a:r>
            <a:r>
              <a:rPr lang="en-GB" noProof="0" dirty="0"/>
              <a:t>. </a:t>
            </a:r>
            <a:r>
              <a:rPr lang="en-GB" noProof="0" dirty="0" err="1"/>
              <a:t>Maescenas</a:t>
            </a:r>
            <a:r>
              <a:rPr lang="en-GB" noProof="0" dirty="0"/>
              <a:t> vestibulum </a:t>
            </a:r>
            <a:r>
              <a:rPr lang="en-GB" noProof="0" dirty="0" err="1"/>
              <a:t>elit</a:t>
            </a:r>
            <a:r>
              <a:rPr lang="en-GB" noProof="0" dirty="0"/>
              <a:t> </a:t>
            </a:r>
            <a:r>
              <a:rPr lang="en-GB" noProof="0" dirty="0" err="1"/>
              <a:t>sem,sedTus</a:t>
            </a:r>
            <a:r>
              <a:rPr lang="en-GB" noProof="0" dirty="0"/>
              <a:t>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a:t>
            </a:r>
          </a:p>
          <a:p>
            <a:pPr lvl="0"/>
            <a:endParaRPr lang="en-GB" noProof="0" dirty="0"/>
          </a:p>
        </p:txBody>
      </p:sp>
      <p:sp>
        <p:nvSpPr>
          <p:cNvPr id="21" name="Rectangle 20">
            <a:extLst>
              <a:ext uri="{FF2B5EF4-FFF2-40B4-BE49-F238E27FC236}">
                <a16:creationId xmlns:a16="http://schemas.microsoft.com/office/drawing/2014/main" id="{6EF7FC5F-56D4-7641-B7D0-4D968DC2C0A7}"/>
              </a:ext>
            </a:extLst>
          </p:cNvPr>
          <p:cNvSpPr/>
          <p:nvPr userDrawn="1"/>
        </p:nvSpPr>
        <p:spPr>
          <a:xfrm flipH="1">
            <a:off x="5530730" y="439997"/>
            <a:ext cx="45719" cy="6173705"/>
          </a:xfrm>
          <a:prstGeom prst="rect">
            <a:avLst/>
          </a:prstGeom>
          <a:solidFill>
            <a:srgbClr val="55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555859"/>
              </a:solidFill>
            </a:endParaRPr>
          </a:p>
        </p:txBody>
      </p:sp>
      <p:sp>
        <p:nvSpPr>
          <p:cNvPr id="26" name="Espace réservé du texte 21">
            <a:extLst>
              <a:ext uri="{FF2B5EF4-FFF2-40B4-BE49-F238E27FC236}">
                <a16:creationId xmlns:a16="http://schemas.microsoft.com/office/drawing/2014/main" id="{50CF4F2F-90D4-BB43-9638-D52EDAA06964}"/>
              </a:ext>
            </a:extLst>
          </p:cNvPr>
          <p:cNvSpPr>
            <a:spLocks noGrp="1"/>
          </p:cNvSpPr>
          <p:nvPr>
            <p:ph type="body" sz="quarter" idx="16" hasCustomPrompt="1"/>
          </p:nvPr>
        </p:nvSpPr>
        <p:spPr>
          <a:xfrm>
            <a:off x="754742" y="2564806"/>
            <a:ext cx="4457919" cy="880971"/>
          </a:xfrm>
        </p:spPr>
        <p:txBody>
          <a:bodyPr anchor="t">
            <a:noAutofit/>
          </a:bodyPr>
          <a:lstStyle>
            <a:lvl1pPr marL="0" indent="0" algn="l">
              <a:buNone/>
              <a:defRPr sz="2400" b="1" i="0">
                <a:solidFill>
                  <a:srgbClr val="555859"/>
                </a:solidFill>
                <a:latin typeface="Franklin Gothic Demi" panose="020B0603020102020204" pitchFamily="34" charset="0"/>
                <a:cs typeface="Leelawadee" panose="020B0502040204020203" pitchFamily="34" charset="-34"/>
              </a:defRPr>
            </a:lvl1pPr>
          </a:lstStyle>
          <a:p>
            <a:pPr lvl="0"/>
            <a:r>
              <a:rPr lang="en-GB" noProof="0" dirty="0"/>
              <a:t>Here is an example of how your second title could be placed</a:t>
            </a:r>
          </a:p>
        </p:txBody>
      </p:sp>
      <p:pic>
        <p:nvPicPr>
          <p:cNvPr id="11" name="Image 10" descr="Une image contenant extérieur, bouteille, vert, assis&#10;&#10;Description générée automatiquement">
            <a:extLst>
              <a:ext uri="{FF2B5EF4-FFF2-40B4-BE49-F238E27FC236}">
                <a16:creationId xmlns:a16="http://schemas.microsoft.com/office/drawing/2014/main" id="{E9A2CA70-8A77-CB41-8B49-EA47686597A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6438946"/>
            <a:ext cx="1277183" cy="419054"/>
          </a:xfrm>
          <a:prstGeom prst="rect">
            <a:avLst/>
          </a:prstGeom>
        </p:spPr>
      </p:pic>
      <p:pic>
        <p:nvPicPr>
          <p:cNvPr id="13" name="Image 12" descr="Une image contenant dessin, assiette&#10;&#10;Description générée automatiquement">
            <a:extLst>
              <a:ext uri="{FF2B5EF4-FFF2-40B4-BE49-F238E27FC236}">
                <a16:creationId xmlns:a16="http://schemas.microsoft.com/office/drawing/2014/main" id="{2DFDF9BE-4522-B441-9E6E-5182CE37575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741068" y="6255534"/>
            <a:ext cx="1450932" cy="318407"/>
          </a:xfrm>
          <a:prstGeom prst="rect">
            <a:avLst/>
          </a:prstGeom>
        </p:spPr>
      </p:pic>
    </p:spTree>
    <p:extLst>
      <p:ext uri="{BB962C8B-B14F-4D97-AF65-F5344CB8AC3E}">
        <p14:creationId xmlns:p14="http://schemas.microsoft.com/office/powerpoint/2010/main" val="1880895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a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71B53-6649-4E48-9BF2-6EA8E5DC2B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B7854D-5AE9-09B5-E105-2A8831558C7A}"/>
              </a:ext>
            </a:extLst>
          </p:cNvPr>
          <p:cNvSpPr>
            <a:spLocks noGrp="1"/>
          </p:cNvSpPr>
          <p:nvPr>
            <p:ph type="dt" sz="half" idx="10"/>
          </p:nvPr>
        </p:nvSpPr>
        <p:spPr/>
        <p:txBody>
          <a:bodyPr/>
          <a:lstStyle/>
          <a:p>
            <a:endParaRPr lang="fr-FR"/>
          </a:p>
        </p:txBody>
      </p:sp>
      <p:sp>
        <p:nvSpPr>
          <p:cNvPr id="4" name="Footer Placeholder 3">
            <a:extLst>
              <a:ext uri="{FF2B5EF4-FFF2-40B4-BE49-F238E27FC236}">
                <a16:creationId xmlns:a16="http://schemas.microsoft.com/office/drawing/2014/main" id="{736C812E-FE6A-2A25-B9F4-55645950D339}"/>
              </a:ext>
            </a:extLst>
          </p:cNvPr>
          <p:cNvSpPr>
            <a:spLocks noGrp="1"/>
          </p:cNvSpPr>
          <p:nvPr>
            <p:ph type="ftr" sz="quarter" idx="11"/>
          </p:nvPr>
        </p:nvSpPr>
        <p:spPr/>
        <p:txBody>
          <a:bodyPr/>
          <a:lstStyle/>
          <a:p>
            <a:r>
              <a:rPr lang="en-GB"/>
              <a:t>All refugee and migrant findings are indicative</a:t>
            </a:r>
            <a:endParaRPr lang="fr-FR"/>
          </a:p>
        </p:txBody>
      </p:sp>
      <p:sp>
        <p:nvSpPr>
          <p:cNvPr id="5" name="Slide Number Placeholder 4">
            <a:extLst>
              <a:ext uri="{FF2B5EF4-FFF2-40B4-BE49-F238E27FC236}">
                <a16:creationId xmlns:a16="http://schemas.microsoft.com/office/drawing/2014/main" id="{D79FCD8D-3C5B-E27C-8302-3BDC913B3397}"/>
              </a:ext>
            </a:extLst>
          </p:cNvPr>
          <p:cNvSpPr>
            <a:spLocks noGrp="1"/>
          </p:cNvSpPr>
          <p:nvPr>
            <p:ph type="sldNum" sz="quarter" idx="12"/>
          </p:nvPr>
        </p:nvSpPr>
        <p:spPr/>
        <p:txBody>
          <a:bodyPr/>
          <a:lstStyle/>
          <a:p>
            <a:fld id="{74A0C0C1-A777-AC4B-AA45-C58CC8424653}" type="slidenum">
              <a:rPr lang="fr-FR" smtClean="0"/>
              <a:t>‹#›</a:t>
            </a:fld>
            <a:endParaRPr lang="fr-FR"/>
          </a:p>
        </p:txBody>
      </p:sp>
      <p:sp>
        <p:nvSpPr>
          <p:cNvPr id="6" name="Rectangle 5">
            <a:extLst>
              <a:ext uri="{FF2B5EF4-FFF2-40B4-BE49-F238E27FC236}">
                <a16:creationId xmlns:a16="http://schemas.microsoft.com/office/drawing/2014/main" id="{8C2C4284-AB6E-FDB6-B057-8CC18F98B3F1}"/>
              </a:ext>
            </a:extLst>
          </p:cNvPr>
          <p:cNvSpPr/>
          <p:nvPr userDrawn="1"/>
        </p:nvSpPr>
        <p:spPr>
          <a:xfrm>
            <a:off x="1" y="1"/>
            <a:ext cx="12192000" cy="6857999"/>
          </a:xfrm>
          <a:prstGeom prst="rect">
            <a:avLst/>
          </a:prstGeom>
          <a:solidFill>
            <a:srgbClr val="5558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346838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Explanatoray_slid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19621C7-4E11-3741-9414-3209D4B344A8}"/>
              </a:ext>
            </a:extLst>
          </p:cNvPr>
          <p:cNvSpPr/>
          <p:nvPr userDrawn="1"/>
        </p:nvSpPr>
        <p:spPr>
          <a:xfrm>
            <a:off x="1" y="1"/>
            <a:ext cx="12192000" cy="6857999"/>
          </a:xfrm>
          <a:prstGeom prst="rect">
            <a:avLst/>
          </a:prstGeom>
          <a:solidFill>
            <a:srgbClr val="EF58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pic>
        <p:nvPicPr>
          <p:cNvPr id="31" name="Image 30">
            <a:extLst>
              <a:ext uri="{FF2B5EF4-FFF2-40B4-BE49-F238E27FC236}">
                <a16:creationId xmlns:a16="http://schemas.microsoft.com/office/drawing/2014/main" id="{AF41EA71-CE16-9240-93E0-C41700BB3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9750" y="6613810"/>
            <a:ext cx="809066" cy="224741"/>
          </a:xfrm>
          <a:prstGeom prst="rect">
            <a:avLst/>
          </a:prstGeom>
        </p:spPr>
      </p:pic>
      <p:pic>
        <p:nvPicPr>
          <p:cNvPr id="32" name="Image 31">
            <a:extLst>
              <a:ext uri="{FF2B5EF4-FFF2-40B4-BE49-F238E27FC236}">
                <a16:creationId xmlns:a16="http://schemas.microsoft.com/office/drawing/2014/main" id="{4CEC33C8-DCEF-6A42-9186-A559322F4D3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66977" y="6573941"/>
            <a:ext cx="505867" cy="255362"/>
          </a:xfrm>
          <a:prstGeom prst="rect">
            <a:avLst/>
          </a:prstGeom>
        </p:spPr>
      </p:pic>
      <p:sp>
        <p:nvSpPr>
          <p:cNvPr id="34" name="Espace réservé du texte 21">
            <a:extLst>
              <a:ext uri="{FF2B5EF4-FFF2-40B4-BE49-F238E27FC236}">
                <a16:creationId xmlns:a16="http://schemas.microsoft.com/office/drawing/2014/main" id="{57A6AB8D-2264-4345-B6D1-666C0B5C70E7}"/>
              </a:ext>
            </a:extLst>
          </p:cNvPr>
          <p:cNvSpPr>
            <a:spLocks noGrp="1"/>
          </p:cNvSpPr>
          <p:nvPr>
            <p:ph type="body" sz="quarter" idx="13" hasCustomPrompt="1"/>
          </p:nvPr>
        </p:nvSpPr>
        <p:spPr>
          <a:xfrm>
            <a:off x="6903370" y="810219"/>
            <a:ext cx="4537442" cy="581140"/>
          </a:xfrm>
        </p:spPr>
        <p:txBody>
          <a:bodyPr anchor="t">
            <a:noAutofit/>
          </a:bodyPr>
          <a:lstStyle>
            <a:lvl1pPr marL="0" indent="0" algn="l">
              <a:buFont typeface="Arial" panose="020B0604020202020204" pitchFamily="34" charset="0"/>
              <a:buNone/>
              <a:defRPr sz="54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HERE GOES YOUR TITLE </a:t>
            </a:r>
          </a:p>
        </p:txBody>
      </p:sp>
      <p:sp>
        <p:nvSpPr>
          <p:cNvPr id="17" name="Espace réservé du texte 21">
            <a:extLst>
              <a:ext uri="{FF2B5EF4-FFF2-40B4-BE49-F238E27FC236}">
                <a16:creationId xmlns:a16="http://schemas.microsoft.com/office/drawing/2014/main" id="{4FDBB9F8-6BC1-6D42-B54C-8B6F9D651323}"/>
              </a:ext>
            </a:extLst>
          </p:cNvPr>
          <p:cNvSpPr>
            <a:spLocks noGrp="1"/>
          </p:cNvSpPr>
          <p:nvPr>
            <p:ph type="body" sz="quarter" idx="14" hasCustomPrompt="1"/>
          </p:nvPr>
        </p:nvSpPr>
        <p:spPr>
          <a:xfrm>
            <a:off x="6982893" y="3822043"/>
            <a:ext cx="4523569" cy="880971"/>
          </a:xfr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sit </a:t>
            </a:r>
            <a:r>
              <a:rPr lang="en-GB" noProof="0" dirty="0" err="1"/>
              <a:t>ametConsectetur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
            </a:r>
            <a:r>
              <a:rPr lang="en-GB" noProof="0" dirty="0" err="1"/>
              <a:t>Dignissim</a:t>
            </a:r>
            <a:r>
              <a:rPr lang="en-GB" noProof="0" dirty="0"/>
              <a:t> </a:t>
            </a:r>
            <a:r>
              <a:rPr lang="en-GB" noProof="0" dirty="0" err="1"/>
              <a:t>vehiczla</a:t>
            </a:r>
            <a:r>
              <a:rPr lang="en-GB" noProof="0" dirty="0"/>
              <a:t> </a:t>
            </a:r>
            <a:r>
              <a:rPr lang="en-GB" noProof="0" dirty="0" err="1"/>
              <a:t>dolor</a:t>
            </a:r>
            <a:r>
              <a:rPr lang="en-GB" noProof="0" dirty="0"/>
              <a:t>. </a:t>
            </a:r>
            <a:r>
              <a:rPr lang="en-GB" noProof="0" dirty="0" err="1"/>
              <a:t>Maescenas</a:t>
            </a:r>
            <a:r>
              <a:rPr lang="en-GB" noProof="0" dirty="0"/>
              <a:t> vestibulum </a:t>
            </a:r>
            <a:r>
              <a:rPr lang="en-GB" noProof="0" dirty="0" err="1"/>
              <a:t>elit</a:t>
            </a:r>
            <a:r>
              <a:rPr lang="en-GB" noProof="0" dirty="0"/>
              <a:t> </a:t>
            </a:r>
            <a:r>
              <a:rPr lang="en-GB" noProof="0" dirty="0" err="1"/>
              <a:t>sem,sedTus</a:t>
            </a:r>
            <a:r>
              <a:rPr lang="en-GB" noProof="0" dirty="0"/>
              <a:t>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a:t>
            </a:r>
          </a:p>
          <a:p>
            <a:pPr lvl="0"/>
            <a:endParaRPr lang="en-GB" noProof="0" dirty="0"/>
          </a:p>
        </p:txBody>
      </p:sp>
      <p:sp>
        <p:nvSpPr>
          <p:cNvPr id="26" name="Espace réservé du texte 21">
            <a:extLst>
              <a:ext uri="{FF2B5EF4-FFF2-40B4-BE49-F238E27FC236}">
                <a16:creationId xmlns:a16="http://schemas.microsoft.com/office/drawing/2014/main" id="{50CF4F2F-90D4-BB43-9638-D52EDAA06964}"/>
              </a:ext>
            </a:extLst>
          </p:cNvPr>
          <p:cNvSpPr>
            <a:spLocks noGrp="1"/>
          </p:cNvSpPr>
          <p:nvPr>
            <p:ph type="body" sz="quarter" idx="16" hasCustomPrompt="1"/>
          </p:nvPr>
        </p:nvSpPr>
        <p:spPr>
          <a:xfrm>
            <a:off x="6982893" y="2548029"/>
            <a:ext cx="4457919" cy="880971"/>
          </a:xfrm>
        </p:spPr>
        <p:txBody>
          <a:bodyPr anchor="t">
            <a:noAutofit/>
          </a:bodyPr>
          <a:lstStyle>
            <a:lvl1pPr marL="0" indent="0" algn="l">
              <a:buNone/>
              <a:defRPr sz="24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Here is an example of how your second title could be placed</a:t>
            </a:r>
          </a:p>
        </p:txBody>
      </p:sp>
      <p:sp>
        <p:nvSpPr>
          <p:cNvPr id="12" name="Rectangle 11">
            <a:extLst>
              <a:ext uri="{FF2B5EF4-FFF2-40B4-BE49-F238E27FC236}">
                <a16:creationId xmlns:a16="http://schemas.microsoft.com/office/drawing/2014/main" id="{D554F313-00CC-E24F-9640-26A5FBE1207B}"/>
              </a:ext>
            </a:extLst>
          </p:cNvPr>
          <p:cNvSpPr/>
          <p:nvPr userDrawn="1"/>
        </p:nvSpPr>
        <p:spPr>
          <a:xfrm flipH="1">
            <a:off x="6422643" y="810219"/>
            <a:ext cx="45719" cy="4755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pic>
        <p:nvPicPr>
          <p:cNvPr id="11" name="Image 10" descr="Une image contenant extérieur, bouteille, vert, assis&#10;&#10;Description générée automatiquement">
            <a:extLst>
              <a:ext uri="{FF2B5EF4-FFF2-40B4-BE49-F238E27FC236}">
                <a16:creationId xmlns:a16="http://schemas.microsoft.com/office/drawing/2014/main" id="{472A5ED1-4652-1642-BCA1-3B6C6DC58AB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6438946"/>
            <a:ext cx="1277183" cy="419054"/>
          </a:xfrm>
          <a:prstGeom prst="rect">
            <a:avLst/>
          </a:prstGeom>
        </p:spPr>
      </p:pic>
      <p:pic>
        <p:nvPicPr>
          <p:cNvPr id="14" name="Image 13" descr="Une image contenant dessin, assiette&#10;&#10;Description générée automatiquement">
            <a:extLst>
              <a:ext uri="{FF2B5EF4-FFF2-40B4-BE49-F238E27FC236}">
                <a16:creationId xmlns:a16="http://schemas.microsoft.com/office/drawing/2014/main" id="{86F93F70-0FEA-0E4F-9A9C-1A6CA728D4E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741068" y="6255534"/>
            <a:ext cx="1450932" cy="318407"/>
          </a:xfrm>
          <a:prstGeom prst="rect">
            <a:avLst/>
          </a:prstGeom>
        </p:spPr>
      </p:pic>
    </p:spTree>
    <p:extLst>
      <p:ext uri="{BB962C8B-B14F-4D97-AF65-F5344CB8AC3E}">
        <p14:creationId xmlns:p14="http://schemas.microsoft.com/office/powerpoint/2010/main" val="1554453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Explanatoray_slid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19621C7-4E11-3741-9414-3209D4B344A8}"/>
              </a:ext>
            </a:extLst>
          </p:cNvPr>
          <p:cNvSpPr/>
          <p:nvPr userDrawn="1"/>
        </p:nvSpPr>
        <p:spPr>
          <a:xfrm>
            <a:off x="1" y="1"/>
            <a:ext cx="12192000" cy="6857999"/>
          </a:xfrm>
          <a:prstGeom prst="rect">
            <a:avLst/>
          </a:prstGeom>
          <a:solidFill>
            <a:srgbClr val="5558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pic>
        <p:nvPicPr>
          <p:cNvPr id="31" name="Image 30">
            <a:extLst>
              <a:ext uri="{FF2B5EF4-FFF2-40B4-BE49-F238E27FC236}">
                <a16:creationId xmlns:a16="http://schemas.microsoft.com/office/drawing/2014/main" id="{AF41EA71-CE16-9240-93E0-C41700BB3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9750" y="6613810"/>
            <a:ext cx="809066" cy="224741"/>
          </a:xfrm>
          <a:prstGeom prst="rect">
            <a:avLst/>
          </a:prstGeom>
        </p:spPr>
      </p:pic>
      <p:pic>
        <p:nvPicPr>
          <p:cNvPr id="32" name="Image 31">
            <a:extLst>
              <a:ext uri="{FF2B5EF4-FFF2-40B4-BE49-F238E27FC236}">
                <a16:creationId xmlns:a16="http://schemas.microsoft.com/office/drawing/2014/main" id="{4CEC33C8-DCEF-6A42-9186-A559322F4D3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66977" y="6573941"/>
            <a:ext cx="505867" cy="255362"/>
          </a:xfrm>
          <a:prstGeom prst="rect">
            <a:avLst/>
          </a:prstGeom>
        </p:spPr>
      </p:pic>
      <p:sp>
        <p:nvSpPr>
          <p:cNvPr id="34" name="Espace réservé du texte 21">
            <a:extLst>
              <a:ext uri="{FF2B5EF4-FFF2-40B4-BE49-F238E27FC236}">
                <a16:creationId xmlns:a16="http://schemas.microsoft.com/office/drawing/2014/main" id="{57A6AB8D-2264-4345-B6D1-666C0B5C70E7}"/>
              </a:ext>
            </a:extLst>
          </p:cNvPr>
          <p:cNvSpPr>
            <a:spLocks noGrp="1"/>
          </p:cNvSpPr>
          <p:nvPr>
            <p:ph type="body" sz="quarter" idx="13" hasCustomPrompt="1"/>
          </p:nvPr>
        </p:nvSpPr>
        <p:spPr>
          <a:xfrm>
            <a:off x="6903370" y="810219"/>
            <a:ext cx="4537442" cy="581140"/>
          </a:xfrm>
        </p:spPr>
        <p:txBody>
          <a:bodyPr anchor="t">
            <a:noAutofit/>
          </a:bodyPr>
          <a:lstStyle>
            <a:lvl1pPr marL="0" indent="0" algn="l">
              <a:buFont typeface="Arial" panose="020B0604020202020204" pitchFamily="34" charset="0"/>
              <a:buNone/>
              <a:defRPr sz="54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HERE GOES YOUR TITLE </a:t>
            </a:r>
          </a:p>
        </p:txBody>
      </p:sp>
      <p:sp>
        <p:nvSpPr>
          <p:cNvPr id="17" name="Espace réservé du texte 21">
            <a:extLst>
              <a:ext uri="{FF2B5EF4-FFF2-40B4-BE49-F238E27FC236}">
                <a16:creationId xmlns:a16="http://schemas.microsoft.com/office/drawing/2014/main" id="{4FDBB9F8-6BC1-6D42-B54C-8B6F9D651323}"/>
              </a:ext>
            </a:extLst>
          </p:cNvPr>
          <p:cNvSpPr>
            <a:spLocks noGrp="1"/>
          </p:cNvSpPr>
          <p:nvPr>
            <p:ph type="body" sz="quarter" idx="14" hasCustomPrompt="1"/>
          </p:nvPr>
        </p:nvSpPr>
        <p:spPr>
          <a:xfrm>
            <a:off x="6982893" y="3822043"/>
            <a:ext cx="4523569" cy="880971"/>
          </a:xfr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sit </a:t>
            </a:r>
            <a:r>
              <a:rPr lang="en-GB" noProof="0" dirty="0" err="1"/>
              <a:t>ametConsectetur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
            </a:r>
            <a:r>
              <a:rPr lang="en-GB" noProof="0" dirty="0" err="1"/>
              <a:t>Dignissim</a:t>
            </a:r>
            <a:r>
              <a:rPr lang="en-GB" noProof="0" dirty="0"/>
              <a:t> </a:t>
            </a:r>
            <a:r>
              <a:rPr lang="en-GB" noProof="0" dirty="0" err="1"/>
              <a:t>vehiczla</a:t>
            </a:r>
            <a:r>
              <a:rPr lang="en-GB" noProof="0" dirty="0"/>
              <a:t> </a:t>
            </a:r>
            <a:r>
              <a:rPr lang="en-GB" noProof="0" dirty="0" err="1"/>
              <a:t>dolor</a:t>
            </a:r>
            <a:r>
              <a:rPr lang="en-GB" noProof="0" dirty="0"/>
              <a:t>. </a:t>
            </a:r>
            <a:r>
              <a:rPr lang="en-GB" noProof="0" dirty="0" err="1"/>
              <a:t>Maescenas</a:t>
            </a:r>
            <a:r>
              <a:rPr lang="en-GB" noProof="0" dirty="0"/>
              <a:t> vestibulum </a:t>
            </a:r>
            <a:r>
              <a:rPr lang="en-GB" noProof="0" dirty="0" err="1"/>
              <a:t>elit</a:t>
            </a:r>
            <a:r>
              <a:rPr lang="en-GB" noProof="0" dirty="0"/>
              <a:t> </a:t>
            </a:r>
            <a:r>
              <a:rPr lang="en-GB" noProof="0" dirty="0" err="1"/>
              <a:t>sem,sedTus</a:t>
            </a:r>
            <a:r>
              <a:rPr lang="en-GB" noProof="0" dirty="0"/>
              <a:t>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a:t>
            </a:r>
          </a:p>
          <a:p>
            <a:pPr lvl="0"/>
            <a:endParaRPr lang="en-GB" noProof="0" dirty="0"/>
          </a:p>
        </p:txBody>
      </p:sp>
      <p:sp>
        <p:nvSpPr>
          <p:cNvPr id="26" name="Espace réservé du texte 21">
            <a:extLst>
              <a:ext uri="{FF2B5EF4-FFF2-40B4-BE49-F238E27FC236}">
                <a16:creationId xmlns:a16="http://schemas.microsoft.com/office/drawing/2014/main" id="{50CF4F2F-90D4-BB43-9638-D52EDAA06964}"/>
              </a:ext>
            </a:extLst>
          </p:cNvPr>
          <p:cNvSpPr>
            <a:spLocks noGrp="1"/>
          </p:cNvSpPr>
          <p:nvPr>
            <p:ph type="body" sz="quarter" idx="16" hasCustomPrompt="1"/>
          </p:nvPr>
        </p:nvSpPr>
        <p:spPr>
          <a:xfrm>
            <a:off x="6982893" y="2548029"/>
            <a:ext cx="4457919" cy="880971"/>
          </a:xfrm>
        </p:spPr>
        <p:txBody>
          <a:bodyPr anchor="t">
            <a:noAutofit/>
          </a:bodyPr>
          <a:lstStyle>
            <a:lvl1pPr marL="0" indent="0" algn="l">
              <a:buNone/>
              <a:defRPr sz="24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Here is an example of how your second title could be placed</a:t>
            </a:r>
          </a:p>
        </p:txBody>
      </p:sp>
      <p:sp>
        <p:nvSpPr>
          <p:cNvPr id="12" name="Rectangle 11">
            <a:extLst>
              <a:ext uri="{FF2B5EF4-FFF2-40B4-BE49-F238E27FC236}">
                <a16:creationId xmlns:a16="http://schemas.microsoft.com/office/drawing/2014/main" id="{D554F313-00CC-E24F-9640-26A5FBE1207B}"/>
              </a:ext>
            </a:extLst>
          </p:cNvPr>
          <p:cNvSpPr/>
          <p:nvPr userDrawn="1"/>
        </p:nvSpPr>
        <p:spPr>
          <a:xfrm flipH="1">
            <a:off x="6422643" y="810219"/>
            <a:ext cx="45719" cy="4755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pic>
        <p:nvPicPr>
          <p:cNvPr id="11" name="Image 10" descr="Une image contenant extérieur, bouteille, vert, assis&#10;&#10;Description générée automatiquement">
            <a:extLst>
              <a:ext uri="{FF2B5EF4-FFF2-40B4-BE49-F238E27FC236}">
                <a16:creationId xmlns:a16="http://schemas.microsoft.com/office/drawing/2014/main" id="{32F0A85A-BAC2-EB48-AB31-3561803699E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6438946"/>
            <a:ext cx="1277183" cy="419054"/>
          </a:xfrm>
          <a:prstGeom prst="rect">
            <a:avLst/>
          </a:prstGeom>
        </p:spPr>
      </p:pic>
      <p:pic>
        <p:nvPicPr>
          <p:cNvPr id="14" name="Image 13" descr="Une image contenant dessin, assiette&#10;&#10;Description générée automatiquement">
            <a:extLst>
              <a:ext uri="{FF2B5EF4-FFF2-40B4-BE49-F238E27FC236}">
                <a16:creationId xmlns:a16="http://schemas.microsoft.com/office/drawing/2014/main" id="{60BA6B95-AC46-4042-BF74-700B58D198C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741068" y="6255534"/>
            <a:ext cx="1450932" cy="318407"/>
          </a:xfrm>
          <a:prstGeom prst="rect">
            <a:avLst/>
          </a:prstGeom>
        </p:spPr>
      </p:pic>
    </p:spTree>
    <p:extLst>
      <p:ext uri="{BB962C8B-B14F-4D97-AF65-F5344CB8AC3E}">
        <p14:creationId xmlns:p14="http://schemas.microsoft.com/office/powerpoint/2010/main" val="1686402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resentation_slide">
    <p:spTree>
      <p:nvGrpSpPr>
        <p:cNvPr id="1" name=""/>
        <p:cNvGrpSpPr/>
        <p:nvPr/>
      </p:nvGrpSpPr>
      <p:grpSpPr>
        <a:xfrm>
          <a:off x="0" y="0"/>
          <a:ext cx="0" cy="0"/>
          <a:chOff x="0" y="0"/>
          <a:chExt cx="0" cy="0"/>
        </a:xfrm>
      </p:grpSpPr>
      <p:pic>
        <p:nvPicPr>
          <p:cNvPr id="3" name="Picture 2" descr="A parking lot full of cars&#10;&#10;Description automatically generated with low confidence">
            <a:extLst>
              <a:ext uri="{FF2B5EF4-FFF2-40B4-BE49-F238E27FC236}">
                <a16:creationId xmlns:a16="http://schemas.microsoft.com/office/drawing/2014/main" id="{3074EBD6-1812-81E7-BC70-46B050298E5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Espace réservé de la date 3">
            <a:extLst>
              <a:ext uri="{FF2B5EF4-FFF2-40B4-BE49-F238E27FC236}">
                <a16:creationId xmlns:a16="http://schemas.microsoft.com/office/drawing/2014/main" id="{363C941E-E864-FC4E-9B8D-D8193F3A66DF}"/>
              </a:ext>
            </a:extLst>
          </p:cNvPr>
          <p:cNvSpPr>
            <a:spLocks noGrp="1"/>
          </p:cNvSpPr>
          <p:nvPr>
            <p:ph type="dt" sz="half" idx="10"/>
          </p:nvPr>
        </p:nvSpPr>
        <p:spPr/>
        <p:txBody>
          <a:bodyPr/>
          <a:lstStyle/>
          <a:p>
            <a:endParaRPr lang="fr-FR" dirty="0"/>
          </a:p>
        </p:txBody>
      </p:sp>
      <p:sp>
        <p:nvSpPr>
          <p:cNvPr id="5" name="Espace réservé du pied de page 4">
            <a:extLst>
              <a:ext uri="{FF2B5EF4-FFF2-40B4-BE49-F238E27FC236}">
                <a16:creationId xmlns:a16="http://schemas.microsoft.com/office/drawing/2014/main" id="{57B95E15-6F47-0242-8044-DD883A4477DA}"/>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F02AFDEE-9514-834E-A48B-35F53A7E1D76}"/>
              </a:ext>
            </a:extLst>
          </p:cNvPr>
          <p:cNvSpPr>
            <a:spLocks noGrp="1"/>
          </p:cNvSpPr>
          <p:nvPr>
            <p:ph type="sldNum" sz="quarter" idx="12"/>
          </p:nvPr>
        </p:nvSpPr>
        <p:spPr/>
        <p:txBody>
          <a:bodyPr/>
          <a:lstStyle/>
          <a:p>
            <a:fld id="{74A0C0C1-A777-AC4B-AA45-C58CC8424653}" type="slidenum">
              <a:rPr lang="fr-FR" smtClean="0"/>
              <a:t>‹#›</a:t>
            </a:fld>
            <a:endParaRPr lang="fr-FR" dirty="0"/>
          </a:p>
        </p:txBody>
      </p:sp>
      <p:sp>
        <p:nvSpPr>
          <p:cNvPr id="7" name="ZoneTexte 6">
            <a:extLst>
              <a:ext uri="{FF2B5EF4-FFF2-40B4-BE49-F238E27FC236}">
                <a16:creationId xmlns:a16="http://schemas.microsoft.com/office/drawing/2014/main" id="{FFBD548B-7A4F-6E48-8FEA-92ABFEEBD180}"/>
              </a:ext>
            </a:extLst>
          </p:cNvPr>
          <p:cNvSpPr txBox="1"/>
          <p:nvPr userDrawn="1"/>
        </p:nvSpPr>
        <p:spPr>
          <a:xfrm>
            <a:off x="411480" y="6469380"/>
            <a:ext cx="184731" cy="369332"/>
          </a:xfrm>
          <a:prstGeom prst="rect">
            <a:avLst/>
          </a:prstGeom>
          <a:noFill/>
        </p:spPr>
        <p:txBody>
          <a:bodyPr wrap="none" rtlCol="0">
            <a:spAutoFit/>
          </a:bodyPr>
          <a:lstStyle/>
          <a:p>
            <a:endParaRPr lang="fr-FR" dirty="0"/>
          </a:p>
        </p:txBody>
      </p:sp>
      <p:sp>
        <p:nvSpPr>
          <p:cNvPr id="20" name="Rectangle 19">
            <a:extLst>
              <a:ext uri="{FF2B5EF4-FFF2-40B4-BE49-F238E27FC236}">
                <a16:creationId xmlns:a16="http://schemas.microsoft.com/office/drawing/2014/main" id="{42EF2957-5457-41EF-FDE7-4AB5E04CD416}"/>
              </a:ext>
            </a:extLst>
          </p:cNvPr>
          <p:cNvSpPr/>
          <p:nvPr userDrawn="1"/>
        </p:nvSpPr>
        <p:spPr>
          <a:xfrm>
            <a:off x="0" y="6102961"/>
            <a:ext cx="12192000" cy="767135"/>
          </a:xfrm>
          <a:prstGeom prst="rect">
            <a:avLst/>
          </a:prstGeom>
          <a:solidFill>
            <a:srgbClr val="555859">
              <a:alpha val="73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8" name="ZoneTexte 7">
            <a:extLst>
              <a:ext uri="{FF2B5EF4-FFF2-40B4-BE49-F238E27FC236}">
                <a16:creationId xmlns:a16="http://schemas.microsoft.com/office/drawing/2014/main" id="{E0F220F1-9A67-C844-9328-2748B0A4789D}"/>
              </a:ext>
            </a:extLst>
          </p:cNvPr>
          <p:cNvSpPr txBox="1"/>
          <p:nvPr userDrawn="1"/>
        </p:nvSpPr>
        <p:spPr>
          <a:xfrm>
            <a:off x="205740" y="6309360"/>
            <a:ext cx="184731" cy="369332"/>
          </a:xfrm>
          <a:prstGeom prst="rect">
            <a:avLst/>
          </a:prstGeom>
          <a:noFill/>
        </p:spPr>
        <p:txBody>
          <a:bodyPr wrap="none" rtlCol="0">
            <a:spAutoFit/>
          </a:bodyPr>
          <a:lstStyle/>
          <a:p>
            <a:endParaRPr lang="fr-FR" dirty="0"/>
          </a:p>
        </p:txBody>
      </p:sp>
      <p:sp>
        <p:nvSpPr>
          <p:cNvPr id="15" name="Rectangle 14">
            <a:extLst>
              <a:ext uri="{FF2B5EF4-FFF2-40B4-BE49-F238E27FC236}">
                <a16:creationId xmlns:a16="http://schemas.microsoft.com/office/drawing/2014/main" id="{F6068C3E-27FA-E046-9A67-96C7D52F230A}"/>
              </a:ext>
            </a:extLst>
          </p:cNvPr>
          <p:cNvSpPr/>
          <p:nvPr userDrawn="1"/>
        </p:nvSpPr>
        <p:spPr>
          <a:xfrm flipH="1">
            <a:off x="1450512" y="1003068"/>
            <a:ext cx="54739" cy="3730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7" name="Rectangle 16">
            <a:extLst>
              <a:ext uri="{FF2B5EF4-FFF2-40B4-BE49-F238E27FC236}">
                <a16:creationId xmlns:a16="http://schemas.microsoft.com/office/drawing/2014/main" id="{52976FE0-C963-954B-9274-09616D26F24F}"/>
              </a:ext>
            </a:extLst>
          </p:cNvPr>
          <p:cNvSpPr/>
          <p:nvPr userDrawn="1"/>
        </p:nvSpPr>
        <p:spPr>
          <a:xfrm>
            <a:off x="610752" y="0"/>
            <a:ext cx="5988822" cy="6530365"/>
          </a:xfrm>
          <a:prstGeom prst="rect">
            <a:avLst/>
          </a:prstGeom>
          <a:solidFill>
            <a:srgbClr val="EF5859">
              <a:alpha val="73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solidFill>
                <a:schemeClr val="tx1"/>
              </a:solidFill>
            </a:endParaRPr>
          </a:p>
        </p:txBody>
      </p:sp>
      <p:sp>
        <p:nvSpPr>
          <p:cNvPr id="16" name="Sous-titre 2">
            <a:extLst>
              <a:ext uri="{FF2B5EF4-FFF2-40B4-BE49-F238E27FC236}">
                <a16:creationId xmlns:a16="http://schemas.microsoft.com/office/drawing/2014/main" id="{42B754E8-72D5-5B44-8FD0-E2DA3855D64E}"/>
              </a:ext>
            </a:extLst>
          </p:cNvPr>
          <p:cNvSpPr txBox="1">
            <a:spLocks/>
          </p:cNvSpPr>
          <p:nvPr userDrawn="1"/>
        </p:nvSpPr>
        <p:spPr>
          <a:xfrm>
            <a:off x="10937280" y="6338002"/>
            <a:ext cx="1119038" cy="3581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s-ES" sz="1800" dirty="0">
              <a:solidFill>
                <a:schemeClr val="bg1"/>
              </a:solidFill>
              <a:latin typeface="Leelawadee" panose="020B0502040204020203" pitchFamily="34" charset="-34"/>
              <a:cs typeface="Leelawadee" panose="020B0502040204020203" pitchFamily="34" charset="-34"/>
            </a:endParaRPr>
          </a:p>
        </p:txBody>
      </p:sp>
      <p:sp>
        <p:nvSpPr>
          <p:cNvPr id="27" name="Espace réservé du texte 26">
            <a:extLst>
              <a:ext uri="{FF2B5EF4-FFF2-40B4-BE49-F238E27FC236}">
                <a16:creationId xmlns:a16="http://schemas.microsoft.com/office/drawing/2014/main" id="{D1D09005-B822-254C-B296-28A5427AAA4E}"/>
              </a:ext>
            </a:extLst>
          </p:cNvPr>
          <p:cNvSpPr>
            <a:spLocks noGrp="1"/>
          </p:cNvSpPr>
          <p:nvPr>
            <p:ph type="body" sz="quarter" idx="13" hasCustomPrompt="1"/>
          </p:nvPr>
        </p:nvSpPr>
        <p:spPr>
          <a:xfrm>
            <a:off x="1762480" y="1371600"/>
            <a:ext cx="3914916" cy="2057400"/>
          </a:xfrm>
        </p:spPr>
        <p:txBody>
          <a:bodyPr>
            <a:noAutofit/>
          </a:bodyPr>
          <a:lstStyle>
            <a:lvl1pPr marL="0" indent="0">
              <a:buNone/>
              <a:defRPr sz="5400" b="1" i="0">
                <a:solidFill>
                  <a:schemeClr val="bg1"/>
                </a:solidFill>
                <a:latin typeface="Franklin Gothic Demi" panose="020B0603020102020204" pitchFamily="34" charset="0"/>
              </a:defRPr>
            </a:lvl1pPr>
          </a:lstStyle>
          <a:p>
            <a:pPr lvl="0"/>
            <a:r>
              <a:rPr lang="fr-FR" dirty="0"/>
              <a:t>HERE </a:t>
            </a:r>
            <a:br>
              <a:rPr lang="fr-FR" dirty="0"/>
            </a:br>
            <a:r>
              <a:rPr lang="fr-FR" dirty="0"/>
              <a:t>GOES </a:t>
            </a:r>
            <a:br>
              <a:rPr lang="fr-FR" dirty="0"/>
            </a:br>
            <a:r>
              <a:rPr lang="fr-FR" dirty="0"/>
              <a:t>YOUR TITLE</a:t>
            </a:r>
          </a:p>
        </p:txBody>
      </p:sp>
      <p:sp>
        <p:nvSpPr>
          <p:cNvPr id="29" name="Espace réservé du texte 28">
            <a:extLst>
              <a:ext uri="{FF2B5EF4-FFF2-40B4-BE49-F238E27FC236}">
                <a16:creationId xmlns:a16="http://schemas.microsoft.com/office/drawing/2014/main" id="{57C6EBF6-89CC-514B-89F3-CA3AE7FE7FCE}"/>
              </a:ext>
            </a:extLst>
          </p:cNvPr>
          <p:cNvSpPr>
            <a:spLocks noGrp="1"/>
          </p:cNvSpPr>
          <p:nvPr>
            <p:ph type="body" sz="quarter" idx="14" hasCustomPrompt="1"/>
          </p:nvPr>
        </p:nvSpPr>
        <p:spPr>
          <a:xfrm>
            <a:off x="1762480" y="4098442"/>
            <a:ext cx="3914916" cy="1270000"/>
          </a:xfrm>
        </p:spPr>
        <p:txBody>
          <a:bodyPr>
            <a:normAutofit/>
          </a:bodyPr>
          <a:lstStyle>
            <a:lvl1pPr marL="0" indent="0">
              <a:buNone/>
              <a:defRPr sz="2400">
                <a:solidFill>
                  <a:schemeClr val="bg1"/>
                </a:solidFill>
                <a:latin typeface="Leelawadee" panose="020B0502040204020203" pitchFamily="34" charset="-34"/>
                <a:cs typeface="Leelawadee" panose="020B0502040204020203" pitchFamily="34" charset="-34"/>
              </a:defRPr>
            </a:lvl1pPr>
          </a:lstStyle>
          <a:p>
            <a:pPr lvl="0"/>
            <a:r>
              <a:rPr lang="en-GB" noProof="0" dirty="0"/>
              <a:t>Here is an example of how your explanatory text could be placed </a:t>
            </a:r>
          </a:p>
        </p:txBody>
      </p:sp>
      <p:sp>
        <p:nvSpPr>
          <p:cNvPr id="32" name="Espace réservé du texte 31">
            <a:extLst>
              <a:ext uri="{FF2B5EF4-FFF2-40B4-BE49-F238E27FC236}">
                <a16:creationId xmlns:a16="http://schemas.microsoft.com/office/drawing/2014/main" id="{F593AC5C-D3E1-D344-815B-1039EA6AED00}"/>
              </a:ext>
            </a:extLst>
          </p:cNvPr>
          <p:cNvSpPr>
            <a:spLocks noGrp="1"/>
          </p:cNvSpPr>
          <p:nvPr>
            <p:ph type="body" sz="quarter" idx="15" hasCustomPrompt="1"/>
          </p:nvPr>
        </p:nvSpPr>
        <p:spPr>
          <a:xfrm>
            <a:off x="5117877" y="122811"/>
            <a:ext cx="1119038" cy="282575"/>
          </a:xfrm>
        </p:spPr>
        <p:txBody>
          <a:bodyPr>
            <a:noAutofit/>
          </a:bodyPr>
          <a:lstStyle>
            <a:lvl1pPr marL="0" indent="0" algn="ctr">
              <a:buNone/>
              <a:defRPr sz="1800">
                <a:solidFill>
                  <a:schemeClr val="bg1"/>
                </a:solidFill>
                <a:latin typeface="Leelawadee" panose="020B0502040204020203" pitchFamily="34" charset="-34"/>
                <a:cs typeface="Leelawadee" panose="020B0502040204020203" pitchFamily="34" charset="-34"/>
              </a:defRPr>
            </a:lvl1pPr>
          </a:lstStyle>
          <a:p>
            <a:pPr lvl="0"/>
            <a:r>
              <a:rPr lang="en-GB" noProof="0" dirty="0"/>
              <a:t>07/2020</a:t>
            </a:r>
          </a:p>
        </p:txBody>
      </p:sp>
      <p:pic>
        <p:nvPicPr>
          <p:cNvPr id="23" name="Image 22">
            <a:extLst>
              <a:ext uri="{FF2B5EF4-FFF2-40B4-BE49-F238E27FC236}">
                <a16:creationId xmlns:a16="http://schemas.microsoft.com/office/drawing/2014/main" id="{915E705F-9371-9A4B-8DFF-B3E6898EF6A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89876" y="383648"/>
            <a:ext cx="809066" cy="224741"/>
          </a:xfrm>
          <a:prstGeom prst="rect">
            <a:avLst/>
          </a:prstGeom>
        </p:spPr>
      </p:pic>
      <p:pic>
        <p:nvPicPr>
          <p:cNvPr id="24" name="Image 23">
            <a:extLst>
              <a:ext uri="{FF2B5EF4-FFF2-40B4-BE49-F238E27FC236}">
                <a16:creationId xmlns:a16="http://schemas.microsoft.com/office/drawing/2014/main" id="{B53A0780-2FCB-034B-AF07-86148F22339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567103" y="343779"/>
            <a:ext cx="505867" cy="255362"/>
          </a:xfrm>
          <a:prstGeom prst="rect">
            <a:avLst/>
          </a:prstGeom>
        </p:spPr>
      </p:pic>
      <p:pic>
        <p:nvPicPr>
          <p:cNvPr id="25" name="Image 24" descr="Une image contenant extérieur, bouteille, vert, assis&#10;&#10;Description générée automatiquement">
            <a:extLst>
              <a:ext uri="{FF2B5EF4-FFF2-40B4-BE49-F238E27FC236}">
                <a16:creationId xmlns:a16="http://schemas.microsoft.com/office/drawing/2014/main" id="{7E2CFB2E-21DF-1B4A-B9D7-7D284E8BF12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3468"/>
            <a:ext cx="1277183" cy="419054"/>
          </a:xfrm>
          <a:prstGeom prst="rect">
            <a:avLst/>
          </a:prstGeom>
        </p:spPr>
      </p:pic>
      <p:pic>
        <p:nvPicPr>
          <p:cNvPr id="26" name="Image 25" descr="Une image contenant dessin, assiette&#10;&#10;Description générée automatiquement">
            <a:extLst>
              <a:ext uri="{FF2B5EF4-FFF2-40B4-BE49-F238E27FC236}">
                <a16:creationId xmlns:a16="http://schemas.microsoft.com/office/drawing/2014/main" id="{D2EB1BCF-A614-E04C-81D3-A81A28947433}"/>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740776" y="1179"/>
            <a:ext cx="1450932" cy="318407"/>
          </a:xfrm>
          <a:prstGeom prst="rect">
            <a:avLst/>
          </a:prstGeom>
        </p:spPr>
      </p:pic>
      <p:sp>
        <p:nvSpPr>
          <p:cNvPr id="28" name="TextBox 27">
            <a:extLst>
              <a:ext uri="{FF2B5EF4-FFF2-40B4-BE49-F238E27FC236}">
                <a16:creationId xmlns:a16="http://schemas.microsoft.com/office/drawing/2014/main" id="{6F3A502A-6BD1-A1A6-0EA2-077EB09CE094}"/>
              </a:ext>
            </a:extLst>
          </p:cNvPr>
          <p:cNvSpPr txBox="1"/>
          <p:nvPr userDrawn="1"/>
        </p:nvSpPr>
        <p:spPr>
          <a:xfrm>
            <a:off x="0" y="6601406"/>
            <a:ext cx="6094562"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900" b="0" i="0" u="none" strike="noStrike" kern="1200" cap="none" spc="0" normalizeH="0" baseline="0" noProof="0" dirty="0">
                <a:ln>
                  <a:noFill/>
                </a:ln>
                <a:solidFill>
                  <a:prstClr val="white"/>
                </a:solidFill>
                <a:effectLst/>
                <a:uLnTx/>
                <a:uFillTx/>
                <a:latin typeface="Leelawadee" panose="020B0502040204020203" pitchFamily="34" charset="-34"/>
                <a:ea typeface="+mn-ea"/>
                <a:cs typeface="Leelawadee" panose="020B0502040204020203" pitchFamily="34" charset="-34"/>
              </a:rPr>
              <a:t>© </a:t>
            </a:r>
            <a:r>
              <a:rPr kumimoji="0" lang="fr-CH" sz="900" b="0" i="0" u="none" strike="noStrike" kern="1200" cap="none" spc="0" normalizeH="0" baseline="0" noProof="0" dirty="0" err="1">
                <a:ln>
                  <a:noFill/>
                </a:ln>
                <a:solidFill>
                  <a:prstClr val="white"/>
                </a:solidFill>
                <a:effectLst/>
                <a:uLnTx/>
                <a:uFillTx/>
                <a:latin typeface="Leelawadee" panose="020B0502040204020203" pitchFamily="34" charset="-34"/>
                <a:ea typeface="+mn-ea"/>
                <a:cs typeface="Leelawadee" panose="020B0502040204020203" pitchFamily="34" charset="-34"/>
              </a:rPr>
              <a:t>Bawader</a:t>
            </a:r>
            <a:r>
              <a:rPr kumimoji="0" lang="fr-CH" sz="900" b="0" i="0" u="none" strike="noStrike" kern="1200" cap="none" spc="0" normalizeH="0" baseline="0" noProof="0" dirty="0">
                <a:ln>
                  <a:noFill/>
                </a:ln>
                <a:solidFill>
                  <a:prstClr val="white"/>
                </a:solidFill>
                <a:effectLst/>
                <a:uLnTx/>
                <a:uFillTx/>
                <a:latin typeface="Leelawadee" panose="020B0502040204020203" pitchFamily="34" charset="-34"/>
                <a:ea typeface="+mn-ea"/>
                <a:cs typeface="Leelawadee" panose="020B0502040204020203" pitchFamily="34" charset="-34"/>
              </a:rPr>
              <a:t> </a:t>
            </a:r>
            <a:r>
              <a:rPr kumimoji="0" lang="fr-CH" sz="900" b="0" i="0" u="none" strike="noStrike" kern="1200" cap="none" spc="0" normalizeH="0" baseline="0" noProof="0" dirty="0" err="1">
                <a:ln>
                  <a:noFill/>
                </a:ln>
                <a:solidFill>
                  <a:prstClr val="white"/>
                </a:solidFill>
                <a:effectLst/>
                <a:uLnTx/>
                <a:uFillTx/>
                <a:latin typeface="Leelawadee" panose="020B0502040204020203" pitchFamily="34" charset="-34"/>
                <a:ea typeface="+mn-ea"/>
                <a:cs typeface="Leelawadee" panose="020B0502040204020203" pitchFamily="34" charset="-34"/>
              </a:rPr>
              <a:t>Organization</a:t>
            </a:r>
            <a:endParaRPr kumimoji="0" lang="es-ES" sz="900" b="0" i="0" u="none" strike="noStrike" kern="1200" cap="none" spc="0" normalizeH="0" baseline="0" noProof="0" dirty="0">
              <a:ln>
                <a:noFill/>
              </a:ln>
              <a:solidFill>
                <a:prstClr val="white"/>
              </a:solidFill>
              <a:effectLst/>
              <a:uLnTx/>
              <a:uFillTx/>
              <a:latin typeface="Leelawadee" panose="020B0502040204020203" pitchFamily="34" charset="-34"/>
              <a:ea typeface="+mn-ea"/>
              <a:cs typeface="Leelawadee" panose="020B0502040204020203" pitchFamily="34" charset="-34"/>
            </a:endParaRPr>
          </a:p>
        </p:txBody>
      </p:sp>
    </p:spTree>
    <p:extLst>
      <p:ext uri="{BB962C8B-B14F-4D97-AF65-F5344CB8AC3E}">
        <p14:creationId xmlns:p14="http://schemas.microsoft.com/office/powerpoint/2010/main" val="1809583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Explanatoray_slid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DF1673E-B729-1F41-BEE2-C08E79D0A967}"/>
              </a:ext>
            </a:extLst>
          </p:cNvPr>
          <p:cNvSpPr/>
          <p:nvPr userDrawn="1"/>
        </p:nvSpPr>
        <p:spPr>
          <a:xfrm>
            <a:off x="1" y="1"/>
            <a:ext cx="12192000" cy="6857999"/>
          </a:xfrm>
          <a:prstGeom prst="rect">
            <a:avLst/>
          </a:prstGeom>
          <a:solidFill>
            <a:srgbClr val="EF58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pic>
        <p:nvPicPr>
          <p:cNvPr id="25" name="Image 24" descr="Une image contenant dessin, assiette&#10;&#10;Description générée automatiquement">
            <a:extLst>
              <a:ext uri="{FF2B5EF4-FFF2-40B4-BE49-F238E27FC236}">
                <a16:creationId xmlns:a16="http://schemas.microsoft.com/office/drawing/2014/main" id="{1BE3C079-6EDF-ED40-9218-D5EF134B692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9750" y="6245667"/>
            <a:ext cx="1502124" cy="330241"/>
          </a:xfrm>
          <a:prstGeom prst="rect">
            <a:avLst/>
          </a:prstGeom>
        </p:spPr>
      </p:pic>
      <p:pic>
        <p:nvPicPr>
          <p:cNvPr id="26" name="Image 25">
            <a:extLst>
              <a:ext uri="{FF2B5EF4-FFF2-40B4-BE49-F238E27FC236}">
                <a16:creationId xmlns:a16="http://schemas.microsoft.com/office/drawing/2014/main" id="{6B0F0BA0-8007-594A-A2DB-018D3E7BA92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89750" y="6613810"/>
            <a:ext cx="809066" cy="224741"/>
          </a:xfrm>
          <a:prstGeom prst="rect">
            <a:avLst/>
          </a:prstGeom>
        </p:spPr>
      </p:pic>
      <p:pic>
        <p:nvPicPr>
          <p:cNvPr id="28" name="Image 27">
            <a:extLst>
              <a:ext uri="{FF2B5EF4-FFF2-40B4-BE49-F238E27FC236}">
                <a16:creationId xmlns:a16="http://schemas.microsoft.com/office/drawing/2014/main" id="{DD1DEE64-593D-3542-9721-1B9CAEEB122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566977" y="6573941"/>
            <a:ext cx="505867" cy="255362"/>
          </a:xfrm>
          <a:prstGeom prst="rect">
            <a:avLst/>
          </a:prstGeom>
        </p:spPr>
      </p:pic>
      <p:sp>
        <p:nvSpPr>
          <p:cNvPr id="33" name="Espace réservé du texte 21">
            <a:extLst>
              <a:ext uri="{FF2B5EF4-FFF2-40B4-BE49-F238E27FC236}">
                <a16:creationId xmlns:a16="http://schemas.microsoft.com/office/drawing/2014/main" id="{BBC0C5CD-D3AA-CA4B-A213-EC52014E44EE}"/>
              </a:ext>
            </a:extLst>
          </p:cNvPr>
          <p:cNvSpPr>
            <a:spLocks noGrp="1"/>
          </p:cNvSpPr>
          <p:nvPr>
            <p:ph type="body" sz="quarter" idx="14" hasCustomPrompt="1"/>
          </p:nvPr>
        </p:nvSpPr>
        <p:spPr>
          <a:xfrm>
            <a:off x="6982893" y="3822043"/>
            <a:ext cx="4523569" cy="880971"/>
          </a:xfr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sit </a:t>
            </a:r>
            <a:r>
              <a:rPr lang="en-GB" noProof="0" dirty="0" err="1"/>
              <a:t>ametConsectetur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
            </a:r>
            <a:r>
              <a:rPr lang="en-GB" noProof="0" dirty="0" err="1"/>
              <a:t>Dignissim</a:t>
            </a:r>
            <a:r>
              <a:rPr lang="en-GB" noProof="0" dirty="0"/>
              <a:t> </a:t>
            </a:r>
            <a:r>
              <a:rPr lang="en-GB" noProof="0" dirty="0" err="1"/>
              <a:t>vehiczla</a:t>
            </a:r>
            <a:r>
              <a:rPr lang="en-GB" noProof="0" dirty="0"/>
              <a:t> </a:t>
            </a:r>
            <a:r>
              <a:rPr lang="en-GB" noProof="0" dirty="0" err="1"/>
              <a:t>dolor</a:t>
            </a:r>
            <a:r>
              <a:rPr lang="en-GB" noProof="0" dirty="0"/>
              <a:t>. </a:t>
            </a:r>
            <a:r>
              <a:rPr lang="en-GB" noProof="0" dirty="0" err="1"/>
              <a:t>Maescenas</a:t>
            </a:r>
            <a:r>
              <a:rPr lang="en-GB" noProof="0" dirty="0"/>
              <a:t> vestibulum </a:t>
            </a:r>
            <a:r>
              <a:rPr lang="en-GB" noProof="0" dirty="0" err="1"/>
              <a:t>elit</a:t>
            </a:r>
            <a:r>
              <a:rPr lang="en-GB" noProof="0" dirty="0"/>
              <a:t> </a:t>
            </a:r>
            <a:r>
              <a:rPr lang="en-GB" noProof="0" dirty="0" err="1"/>
              <a:t>sem,sedTus</a:t>
            </a:r>
            <a:r>
              <a:rPr lang="en-GB" noProof="0" dirty="0"/>
              <a:t>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a:t>
            </a:r>
          </a:p>
          <a:p>
            <a:pPr lvl="0"/>
            <a:endParaRPr lang="en-GB" noProof="0" dirty="0"/>
          </a:p>
        </p:txBody>
      </p:sp>
      <p:pic>
        <p:nvPicPr>
          <p:cNvPr id="35" name="Image 34" descr="Une image contenant extérieur, eau, herbe, roche&#10;&#10;Description générée automatiquement">
            <a:extLst>
              <a:ext uri="{FF2B5EF4-FFF2-40B4-BE49-F238E27FC236}">
                <a16:creationId xmlns:a16="http://schemas.microsoft.com/office/drawing/2014/main" id="{38201329-1320-2840-9684-003B80ED8566}"/>
              </a:ext>
            </a:extLst>
          </p:cNvPr>
          <p:cNvPicPr>
            <a:picLocks noChangeAspect="1"/>
          </p:cNvPicPr>
          <p:nvPr userDrawn="1"/>
        </p:nvPicPr>
        <p:blipFill rotWithShape="1">
          <a:blip r:embed="rId5" cstate="email">
            <a:alphaModFix/>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a:ext>
            </a:extLst>
          </a:blip>
          <a:srcRect l="-197"/>
          <a:stretch/>
        </p:blipFill>
        <p:spPr>
          <a:xfrm>
            <a:off x="-17253" y="-2357"/>
            <a:ext cx="6176923" cy="3445993"/>
          </a:xfrm>
          <a:prstGeom prst="rect">
            <a:avLst/>
          </a:prstGeom>
        </p:spPr>
      </p:pic>
      <p:pic>
        <p:nvPicPr>
          <p:cNvPr id="36" name="Image 35" descr="Une image contenant bâtiment, extérieur, maison, brique&#10;&#10;Description générée automatiquement">
            <a:extLst>
              <a:ext uri="{FF2B5EF4-FFF2-40B4-BE49-F238E27FC236}">
                <a16:creationId xmlns:a16="http://schemas.microsoft.com/office/drawing/2014/main" id="{A30209BE-D584-204E-A644-6DE166DA357A}"/>
              </a:ext>
            </a:extLst>
          </p:cNvPr>
          <p:cNvPicPr>
            <a:picLocks noChangeAspect="1"/>
          </p:cNvPicPr>
          <p:nvPr userDrawn="1"/>
        </p:nvPicPr>
        <p:blipFill rotWithShape="1">
          <a:blip r:embed="rId7" cstate="email">
            <a:alphaModFix/>
            <a:extLst>
              <a:ext uri="{BEBA8EAE-BF5A-486C-A8C5-ECC9F3942E4B}">
                <a14:imgProps xmlns:a14="http://schemas.microsoft.com/office/drawing/2010/main">
                  <a14:imgLayer r:embed="rId8">
                    <a14:imgEffect>
                      <a14:saturation sat="66000"/>
                    </a14:imgEffect>
                  </a14:imgLayer>
                </a14:imgProps>
              </a:ext>
              <a:ext uri="{28A0092B-C50C-407E-A947-70E740481C1C}">
                <a14:useLocalDpi xmlns:a14="http://schemas.microsoft.com/office/drawing/2010/main"/>
              </a:ext>
            </a:extLst>
          </a:blip>
          <a:srcRect t="-732"/>
          <a:stretch/>
        </p:blipFill>
        <p:spPr>
          <a:xfrm>
            <a:off x="6146463" y="3412006"/>
            <a:ext cx="6045537" cy="3445994"/>
          </a:xfrm>
          <a:prstGeom prst="rect">
            <a:avLst/>
          </a:prstGeom>
        </p:spPr>
      </p:pic>
      <p:pic>
        <p:nvPicPr>
          <p:cNvPr id="41" name="Image 40">
            <a:extLst>
              <a:ext uri="{FF2B5EF4-FFF2-40B4-BE49-F238E27FC236}">
                <a16:creationId xmlns:a16="http://schemas.microsoft.com/office/drawing/2014/main" id="{F0832D14-3B31-0247-A05F-D277041BA16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86409" y="6568830"/>
            <a:ext cx="809066" cy="224741"/>
          </a:xfrm>
          <a:prstGeom prst="rect">
            <a:avLst/>
          </a:prstGeom>
        </p:spPr>
      </p:pic>
      <p:pic>
        <p:nvPicPr>
          <p:cNvPr id="42" name="Image 41">
            <a:extLst>
              <a:ext uri="{FF2B5EF4-FFF2-40B4-BE49-F238E27FC236}">
                <a16:creationId xmlns:a16="http://schemas.microsoft.com/office/drawing/2014/main" id="{D1AACA65-640F-2249-887F-BB6DB0920D9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563636" y="6528961"/>
            <a:ext cx="505867" cy="255362"/>
          </a:xfrm>
          <a:prstGeom prst="rect">
            <a:avLst/>
          </a:prstGeom>
        </p:spPr>
      </p:pic>
      <p:pic>
        <p:nvPicPr>
          <p:cNvPr id="43" name="Image 42" descr="Une image contenant extérieur, bouteille, vert, assis&#10;&#10;Description générée automatiquement">
            <a:extLst>
              <a:ext uri="{FF2B5EF4-FFF2-40B4-BE49-F238E27FC236}">
                <a16:creationId xmlns:a16="http://schemas.microsoft.com/office/drawing/2014/main" id="{A277910F-BE5F-CF4F-AE59-24B23D6363B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0" y="6438946"/>
            <a:ext cx="1277183" cy="419054"/>
          </a:xfrm>
          <a:prstGeom prst="rect">
            <a:avLst/>
          </a:prstGeom>
        </p:spPr>
      </p:pic>
      <p:pic>
        <p:nvPicPr>
          <p:cNvPr id="44" name="Image 43" descr="Une image contenant dessin, assiette&#10;&#10;Description générée automatiquement">
            <a:extLst>
              <a:ext uri="{FF2B5EF4-FFF2-40B4-BE49-F238E27FC236}">
                <a16:creationId xmlns:a16="http://schemas.microsoft.com/office/drawing/2014/main" id="{9622902D-47FA-EB45-B335-CFC9A33F1711}"/>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0741068" y="6255534"/>
            <a:ext cx="1450932" cy="318407"/>
          </a:xfrm>
          <a:prstGeom prst="rect">
            <a:avLst/>
          </a:prstGeom>
        </p:spPr>
      </p:pic>
      <p:sp>
        <p:nvSpPr>
          <p:cNvPr id="45" name="Espace réservé du texte 21">
            <a:extLst>
              <a:ext uri="{FF2B5EF4-FFF2-40B4-BE49-F238E27FC236}">
                <a16:creationId xmlns:a16="http://schemas.microsoft.com/office/drawing/2014/main" id="{8FA2B8CF-1FE8-FA46-BE4F-BDD7AA03DF64}"/>
              </a:ext>
            </a:extLst>
          </p:cNvPr>
          <p:cNvSpPr>
            <a:spLocks noGrp="1"/>
          </p:cNvSpPr>
          <p:nvPr>
            <p:ph type="body" sz="quarter" idx="13" hasCustomPrompt="1"/>
          </p:nvPr>
        </p:nvSpPr>
        <p:spPr>
          <a:xfrm>
            <a:off x="6902639" y="644716"/>
            <a:ext cx="4537442" cy="581140"/>
          </a:xfrm>
        </p:spPr>
        <p:txBody>
          <a:bodyPr anchor="t">
            <a:noAutofit/>
          </a:bodyPr>
          <a:lstStyle>
            <a:lvl1pPr marL="0" indent="0" algn="l">
              <a:buFont typeface="Arial" panose="020B0604020202020204" pitchFamily="34" charset="0"/>
              <a:buNone/>
              <a:defRPr sz="32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HERE GOES YOUR TITLE </a:t>
            </a:r>
          </a:p>
        </p:txBody>
      </p:sp>
      <p:sp>
        <p:nvSpPr>
          <p:cNvPr id="46" name="Espace réservé du texte 21">
            <a:extLst>
              <a:ext uri="{FF2B5EF4-FFF2-40B4-BE49-F238E27FC236}">
                <a16:creationId xmlns:a16="http://schemas.microsoft.com/office/drawing/2014/main" id="{A3D07DB6-9C8F-7C4C-AEDB-0CD561BD0B4B}"/>
              </a:ext>
            </a:extLst>
          </p:cNvPr>
          <p:cNvSpPr>
            <a:spLocks noGrp="1"/>
          </p:cNvSpPr>
          <p:nvPr>
            <p:ph type="body" sz="quarter" idx="15" hasCustomPrompt="1"/>
          </p:nvPr>
        </p:nvSpPr>
        <p:spPr>
          <a:xfrm>
            <a:off x="6877661" y="1507303"/>
            <a:ext cx="4523569" cy="880971"/>
          </a:xfrm>
        </p:spPr>
        <p:txBody>
          <a:bodyPr anchor="t">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sit </a:t>
            </a:r>
            <a:r>
              <a:rPr lang="en-GB" noProof="0" dirty="0" err="1"/>
              <a:t>ametConsectetur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
            </a:r>
            <a:r>
              <a:rPr lang="en-GB" noProof="0" dirty="0" err="1"/>
              <a:t>Dignissim</a:t>
            </a:r>
            <a:r>
              <a:rPr lang="en-GB" noProof="0" dirty="0"/>
              <a:t> </a:t>
            </a:r>
            <a:r>
              <a:rPr lang="en-GB" noProof="0" dirty="0" err="1"/>
              <a:t>odio</a:t>
            </a:r>
            <a:r>
              <a:rPr lang="en-GB" noProof="0" dirty="0"/>
              <a:t> </a:t>
            </a:r>
            <a:r>
              <a:rPr lang="en-GB" noProof="0" dirty="0" err="1"/>
              <a:t>Dignissim</a:t>
            </a:r>
            <a:endParaRPr lang="en-GB" noProof="0" dirty="0"/>
          </a:p>
        </p:txBody>
      </p:sp>
      <p:sp>
        <p:nvSpPr>
          <p:cNvPr id="47" name="Espace réservé du texte 21">
            <a:extLst>
              <a:ext uri="{FF2B5EF4-FFF2-40B4-BE49-F238E27FC236}">
                <a16:creationId xmlns:a16="http://schemas.microsoft.com/office/drawing/2014/main" id="{3E3B9BA5-2A6A-3047-B984-39B4E4C5FDC3}"/>
              </a:ext>
            </a:extLst>
          </p:cNvPr>
          <p:cNvSpPr>
            <a:spLocks noGrp="1"/>
          </p:cNvSpPr>
          <p:nvPr>
            <p:ph type="body" sz="quarter" idx="16" hasCustomPrompt="1"/>
          </p:nvPr>
        </p:nvSpPr>
        <p:spPr>
          <a:xfrm>
            <a:off x="789679" y="4004116"/>
            <a:ext cx="4537442" cy="581140"/>
          </a:xfrm>
        </p:spPr>
        <p:txBody>
          <a:bodyPr anchor="t">
            <a:noAutofit/>
          </a:bodyPr>
          <a:lstStyle>
            <a:lvl1pPr marL="0" indent="0" algn="l">
              <a:buFont typeface="Arial" panose="020B0604020202020204" pitchFamily="34" charset="0"/>
              <a:buNone/>
              <a:defRPr sz="32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HERE GOES YOUR TITLE </a:t>
            </a:r>
          </a:p>
        </p:txBody>
      </p:sp>
      <p:sp>
        <p:nvSpPr>
          <p:cNvPr id="48" name="Espace réservé du texte 21">
            <a:extLst>
              <a:ext uri="{FF2B5EF4-FFF2-40B4-BE49-F238E27FC236}">
                <a16:creationId xmlns:a16="http://schemas.microsoft.com/office/drawing/2014/main" id="{A3EFC9AD-77BE-C04E-820A-9872B94894CE}"/>
              </a:ext>
            </a:extLst>
          </p:cNvPr>
          <p:cNvSpPr>
            <a:spLocks noGrp="1"/>
          </p:cNvSpPr>
          <p:nvPr>
            <p:ph type="body" sz="quarter" idx="17" hasCustomPrompt="1"/>
          </p:nvPr>
        </p:nvSpPr>
        <p:spPr>
          <a:xfrm>
            <a:off x="764701" y="4866703"/>
            <a:ext cx="4523569" cy="880971"/>
          </a:xfrm>
        </p:spPr>
        <p:txBody>
          <a:bodyPr anchor="t">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sit </a:t>
            </a:r>
            <a:r>
              <a:rPr lang="en-GB" noProof="0" dirty="0" err="1"/>
              <a:t>ametConsectetur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
            </a:r>
            <a:r>
              <a:rPr lang="en-GB" noProof="0" dirty="0" err="1"/>
              <a:t>Dignissim</a:t>
            </a:r>
            <a:r>
              <a:rPr lang="en-GB" noProof="0" dirty="0"/>
              <a:t> </a:t>
            </a:r>
            <a:r>
              <a:rPr lang="en-GB" noProof="0" dirty="0" err="1"/>
              <a:t>odio</a:t>
            </a:r>
            <a:r>
              <a:rPr lang="en-GB" noProof="0" dirty="0"/>
              <a:t> </a:t>
            </a:r>
            <a:r>
              <a:rPr lang="en-GB" noProof="0" dirty="0" err="1"/>
              <a:t>Dignissim</a:t>
            </a:r>
            <a:endParaRPr lang="en-GB" noProof="0" dirty="0"/>
          </a:p>
        </p:txBody>
      </p:sp>
    </p:spTree>
    <p:extLst>
      <p:ext uri="{BB962C8B-B14F-4D97-AF65-F5344CB8AC3E}">
        <p14:creationId xmlns:p14="http://schemas.microsoft.com/office/powerpoint/2010/main" val="35578822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Explanatoray_slid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19621C7-4E11-3741-9414-3209D4B344A8}"/>
              </a:ext>
            </a:extLst>
          </p:cNvPr>
          <p:cNvSpPr/>
          <p:nvPr userDrawn="1"/>
        </p:nvSpPr>
        <p:spPr>
          <a:xfrm>
            <a:off x="1" y="1"/>
            <a:ext cx="12192000" cy="6857999"/>
          </a:xfrm>
          <a:prstGeom prst="rect">
            <a:avLst/>
          </a:prstGeom>
          <a:solidFill>
            <a:srgbClr val="5558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pic>
        <p:nvPicPr>
          <p:cNvPr id="30" name="Image 29" descr="Une image contenant dessin, assiette&#10;&#10;Description générée automatiquement">
            <a:extLst>
              <a:ext uri="{FF2B5EF4-FFF2-40B4-BE49-F238E27FC236}">
                <a16:creationId xmlns:a16="http://schemas.microsoft.com/office/drawing/2014/main" id="{3C44B671-FCD7-D444-A2E2-ECDD90C7FB1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9750" y="6245667"/>
            <a:ext cx="1502124" cy="330241"/>
          </a:xfrm>
          <a:prstGeom prst="rect">
            <a:avLst/>
          </a:prstGeom>
        </p:spPr>
      </p:pic>
      <p:pic>
        <p:nvPicPr>
          <p:cNvPr id="31" name="Image 30">
            <a:extLst>
              <a:ext uri="{FF2B5EF4-FFF2-40B4-BE49-F238E27FC236}">
                <a16:creationId xmlns:a16="http://schemas.microsoft.com/office/drawing/2014/main" id="{AF41EA71-CE16-9240-93E0-C41700BB39C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89750" y="6613810"/>
            <a:ext cx="809066" cy="224741"/>
          </a:xfrm>
          <a:prstGeom prst="rect">
            <a:avLst/>
          </a:prstGeom>
        </p:spPr>
      </p:pic>
      <p:pic>
        <p:nvPicPr>
          <p:cNvPr id="32" name="Image 31">
            <a:extLst>
              <a:ext uri="{FF2B5EF4-FFF2-40B4-BE49-F238E27FC236}">
                <a16:creationId xmlns:a16="http://schemas.microsoft.com/office/drawing/2014/main" id="{4CEC33C8-DCEF-6A42-9186-A559322F4D3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566977" y="6573941"/>
            <a:ext cx="505867" cy="255362"/>
          </a:xfrm>
          <a:prstGeom prst="rect">
            <a:avLst/>
          </a:prstGeom>
        </p:spPr>
      </p:pic>
      <p:sp>
        <p:nvSpPr>
          <p:cNvPr id="34" name="Espace réservé du texte 21">
            <a:extLst>
              <a:ext uri="{FF2B5EF4-FFF2-40B4-BE49-F238E27FC236}">
                <a16:creationId xmlns:a16="http://schemas.microsoft.com/office/drawing/2014/main" id="{57A6AB8D-2264-4345-B6D1-666C0B5C70E7}"/>
              </a:ext>
            </a:extLst>
          </p:cNvPr>
          <p:cNvSpPr>
            <a:spLocks noGrp="1"/>
          </p:cNvSpPr>
          <p:nvPr>
            <p:ph type="body" sz="quarter" idx="13" hasCustomPrompt="1"/>
          </p:nvPr>
        </p:nvSpPr>
        <p:spPr>
          <a:xfrm>
            <a:off x="6902639" y="644716"/>
            <a:ext cx="4537442" cy="581140"/>
          </a:xfrm>
        </p:spPr>
        <p:txBody>
          <a:bodyPr anchor="t">
            <a:noAutofit/>
          </a:bodyPr>
          <a:lstStyle>
            <a:lvl1pPr marL="0" indent="0" algn="l">
              <a:buFont typeface="Arial" panose="020B0604020202020204" pitchFamily="34" charset="0"/>
              <a:buNone/>
              <a:defRPr sz="32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HERE GOES YOUR TITLE </a:t>
            </a:r>
          </a:p>
        </p:txBody>
      </p:sp>
      <p:sp>
        <p:nvSpPr>
          <p:cNvPr id="17" name="Espace réservé du texte 21">
            <a:extLst>
              <a:ext uri="{FF2B5EF4-FFF2-40B4-BE49-F238E27FC236}">
                <a16:creationId xmlns:a16="http://schemas.microsoft.com/office/drawing/2014/main" id="{4FDBB9F8-6BC1-6D42-B54C-8B6F9D651323}"/>
              </a:ext>
            </a:extLst>
          </p:cNvPr>
          <p:cNvSpPr>
            <a:spLocks noGrp="1"/>
          </p:cNvSpPr>
          <p:nvPr>
            <p:ph type="body" sz="quarter" idx="14" hasCustomPrompt="1"/>
          </p:nvPr>
        </p:nvSpPr>
        <p:spPr>
          <a:xfrm>
            <a:off x="6982893" y="3822043"/>
            <a:ext cx="4523569" cy="880971"/>
          </a:xfr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sit </a:t>
            </a:r>
            <a:r>
              <a:rPr lang="en-GB" noProof="0" dirty="0" err="1"/>
              <a:t>ametConsectetur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
            </a:r>
            <a:r>
              <a:rPr lang="en-GB" noProof="0" dirty="0" err="1"/>
              <a:t>Dignissim</a:t>
            </a:r>
            <a:r>
              <a:rPr lang="en-GB" noProof="0" dirty="0"/>
              <a:t> </a:t>
            </a:r>
            <a:r>
              <a:rPr lang="en-GB" noProof="0" dirty="0" err="1"/>
              <a:t>vehiczla</a:t>
            </a:r>
            <a:r>
              <a:rPr lang="en-GB" noProof="0" dirty="0"/>
              <a:t> </a:t>
            </a:r>
            <a:r>
              <a:rPr lang="en-GB" noProof="0" dirty="0" err="1"/>
              <a:t>dolor</a:t>
            </a:r>
            <a:r>
              <a:rPr lang="en-GB" noProof="0" dirty="0"/>
              <a:t>. </a:t>
            </a:r>
            <a:r>
              <a:rPr lang="en-GB" noProof="0" dirty="0" err="1"/>
              <a:t>Maescenas</a:t>
            </a:r>
            <a:r>
              <a:rPr lang="en-GB" noProof="0" dirty="0"/>
              <a:t> vestibulum </a:t>
            </a:r>
            <a:r>
              <a:rPr lang="en-GB" noProof="0" dirty="0" err="1"/>
              <a:t>elit</a:t>
            </a:r>
            <a:r>
              <a:rPr lang="en-GB" noProof="0" dirty="0"/>
              <a:t> </a:t>
            </a:r>
            <a:r>
              <a:rPr lang="en-GB" noProof="0" dirty="0" err="1"/>
              <a:t>sem,sedTus</a:t>
            </a:r>
            <a:r>
              <a:rPr lang="en-GB" noProof="0" dirty="0"/>
              <a:t>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a:t>
            </a:r>
          </a:p>
          <a:p>
            <a:pPr lvl="0"/>
            <a:endParaRPr lang="en-GB" noProof="0" dirty="0"/>
          </a:p>
        </p:txBody>
      </p:sp>
      <p:pic>
        <p:nvPicPr>
          <p:cNvPr id="13" name="Image 12" descr="Une image contenant extérieur, eau, herbe, roche&#10;&#10;Description générée automatiquement">
            <a:extLst>
              <a:ext uri="{FF2B5EF4-FFF2-40B4-BE49-F238E27FC236}">
                <a16:creationId xmlns:a16="http://schemas.microsoft.com/office/drawing/2014/main" id="{6C32D3CB-1790-4F40-BCA1-6541C72ABB10}"/>
              </a:ext>
            </a:extLst>
          </p:cNvPr>
          <p:cNvPicPr>
            <a:picLocks noChangeAspect="1"/>
          </p:cNvPicPr>
          <p:nvPr userDrawn="1"/>
        </p:nvPicPr>
        <p:blipFill rotWithShape="1">
          <a:blip r:embed="rId5" cstate="email">
            <a:alphaModFix/>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a:ext>
            </a:extLst>
          </a:blip>
          <a:srcRect l="-197"/>
          <a:stretch/>
        </p:blipFill>
        <p:spPr>
          <a:xfrm>
            <a:off x="-17253" y="-2356"/>
            <a:ext cx="6176921" cy="3445992"/>
          </a:xfrm>
          <a:prstGeom prst="rect">
            <a:avLst/>
          </a:prstGeom>
        </p:spPr>
      </p:pic>
      <p:pic>
        <p:nvPicPr>
          <p:cNvPr id="14" name="Image 13" descr="Une image contenant bâtiment, extérieur, maison, brique&#10;&#10;Description générée automatiquement">
            <a:extLst>
              <a:ext uri="{FF2B5EF4-FFF2-40B4-BE49-F238E27FC236}">
                <a16:creationId xmlns:a16="http://schemas.microsoft.com/office/drawing/2014/main" id="{57D2CA7E-B84A-544E-9C5E-C82F8F1C6628}"/>
              </a:ext>
            </a:extLst>
          </p:cNvPr>
          <p:cNvPicPr>
            <a:picLocks noChangeAspect="1"/>
          </p:cNvPicPr>
          <p:nvPr userDrawn="1"/>
        </p:nvPicPr>
        <p:blipFill rotWithShape="1">
          <a:blip r:embed="rId7" cstate="email">
            <a:alphaModFix/>
            <a:extLst>
              <a:ext uri="{BEBA8EAE-BF5A-486C-A8C5-ECC9F3942E4B}">
                <a14:imgProps xmlns:a14="http://schemas.microsoft.com/office/drawing/2010/main">
                  <a14:imgLayer r:embed="rId8">
                    <a14:imgEffect>
                      <a14:saturation sat="66000"/>
                    </a14:imgEffect>
                  </a14:imgLayer>
                </a14:imgProps>
              </a:ext>
              <a:ext uri="{28A0092B-C50C-407E-A947-70E740481C1C}">
                <a14:useLocalDpi xmlns:a14="http://schemas.microsoft.com/office/drawing/2010/main"/>
              </a:ext>
            </a:extLst>
          </a:blip>
          <a:srcRect t="-732"/>
          <a:stretch/>
        </p:blipFill>
        <p:spPr>
          <a:xfrm>
            <a:off x="6146463" y="3412006"/>
            <a:ext cx="6042069" cy="3445993"/>
          </a:xfrm>
          <a:prstGeom prst="rect">
            <a:avLst/>
          </a:prstGeom>
        </p:spPr>
      </p:pic>
      <p:sp>
        <p:nvSpPr>
          <p:cNvPr id="15" name="Espace réservé du texte 21">
            <a:extLst>
              <a:ext uri="{FF2B5EF4-FFF2-40B4-BE49-F238E27FC236}">
                <a16:creationId xmlns:a16="http://schemas.microsoft.com/office/drawing/2014/main" id="{3F36EE16-4807-8741-9412-51C803ED1C8A}"/>
              </a:ext>
            </a:extLst>
          </p:cNvPr>
          <p:cNvSpPr>
            <a:spLocks noGrp="1"/>
          </p:cNvSpPr>
          <p:nvPr>
            <p:ph type="body" sz="quarter" idx="15" hasCustomPrompt="1"/>
          </p:nvPr>
        </p:nvSpPr>
        <p:spPr>
          <a:xfrm>
            <a:off x="6877661" y="1507303"/>
            <a:ext cx="4523569" cy="880971"/>
          </a:xfrm>
        </p:spPr>
        <p:txBody>
          <a:bodyPr anchor="t">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sit </a:t>
            </a:r>
            <a:r>
              <a:rPr lang="en-GB" noProof="0" dirty="0" err="1"/>
              <a:t>ametConsectetur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
            </a:r>
            <a:r>
              <a:rPr lang="en-GB" noProof="0" dirty="0" err="1"/>
              <a:t>Dignissim</a:t>
            </a:r>
            <a:r>
              <a:rPr lang="en-GB" noProof="0" dirty="0"/>
              <a:t> </a:t>
            </a:r>
            <a:r>
              <a:rPr lang="en-GB" noProof="0" dirty="0" err="1"/>
              <a:t>odio</a:t>
            </a:r>
            <a:r>
              <a:rPr lang="en-GB" noProof="0" dirty="0"/>
              <a:t> </a:t>
            </a:r>
            <a:r>
              <a:rPr lang="en-GB" noProof="0" dirty="0" err="1"/>
              <a:t>Dignissim</a:t>
            </a:r>
            <a:endParaRPr lang="en-GB" noProof="0" dirty="0"/>
          </a:p>
        </p:txBody>
      </p:sp>
      <p:sp>
        <p:nvSpPr>
          <p:cNvPr id="16" name="Espace réservé du texte 21">
            <a:extLst>
              <a:ext uri="{FF2B5EF4-FFF2-40B4-BE49-F238E27FC236}">
                <a16:creationId xmlns:a16="http://schemas.microsoft.com/office/drawing/2014/main" id="{D70D7F2E-32D7-444D-BEEE-F29F154C6FC8}"/>
              </a:ext>
            </a:extLst>
          </p:cNvPr>
          <p:cNvSpPr>
            <a:spLocks noGrp="1"/>
          </p:cNvSpPr>
          <p:nvPr>
            <p:ph type="body" sz="quarter" idx="16" hasCustomPrompt="1"/>
          </p:nvPr>
        </p:nvSpPr>
        <p:spPr>
          <a:xfrm>
            <a:off x="789679" y="4004116"/>
            <a:ext cx="4537442" cy="581140"/>
          </a:xfrm>
        </p:spPr>
        <p:txBody>
          <a:bodyPr anchor="t">
            <a:noAutofit/>
          </a:bodyPr>
          <a:lstStyle>
            <a:lvl1pPr marL="0" indent="0" algn="l">
              <a:buFont typeface="Arial" panose="020B0604020202020204" pitchFamily="34" charset="0"/>
              <a:buNone/>
              <a:defRPr sz="32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HERE GOES YOUR TITLE </a:t>
            </a:r>
          </a:p>
        </p:txBody>
      </p:sp>
      <p:sp>
        <p:nvSpPr>
          <p:cNvPr id="18" name="Espace réservé du texte 21">
            <a:extLst>
              <a:ext uri="{FF2B5EF4-FFF2-40B4-BE49-F238E27FC236}">
                <a16:creationId xmlns:a16="http://schemas.microsoft.com/office/drawing/2014/main" id="{DDBE7D0E-F523-5848-80D4-A91583E9EF6F}"/>
              </a:ext>
            </a:extLst>
          </p:cNvPr>
          <p:cNvSpPr>
            <a:spLocks noGrp="1"/>
          </p:cNvSpPr>
          <p:nvPr>
            <p:ph type="body" sz="quarter" idx="17" hasCustomPrompt="1"/>
          </p:nvPr>
        </p:nvSpPr>
        <p:spPr>
          <a:xfrm>
            <a:off x="764701" y="4866703"/>
            <a:ext cx="4523569" cy="880971"/>
          </a:xfrm>
        </p:spPr>
        <p:txBody>
          <a:bodyPr anchor="t">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sit </a:t>
            </a:r>
            <a:r>
              <a:rPr lang="en-GB" noProof="0" dirty="0" err="1"/>
              <a:t>ametConsectetur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
            </a:r>
            <a:r>
              <a:rPr lang="en-GB" noProof="0" dirty="0" err="1"/>
              <a:t>Dignissim</a:t>
            </a:r>
            <a:r>
              <a:rPr lang="en-GB" noProof="0" dirty="0"/>
              <a:t> </a:t>
            </a:r>
            <a:r>
              <a:rPr lang="en-GB" noProof="0" dirty="0" err="1"/>
              <a:t>odio</a:t>
            </a:r>
            <a:r>
              <a:rPr lang="en-GB" noProof="0" dirty="0"/>
              <a:t> </a:t>
            </a:r>
            <a:r>
              <a:rPr lang="en-GB" noProof="0" dirty="0" err="1"/>
              <a:t>Dignissim</a:t>
            </a:r>
            <a:endParaRPr lang="en-GB" noProof="0" dirty="0"/>
          </a:p>
        </p:txBody>
      </p:sp>
      <p:pic>
        <p:nvPicPr>
          <p:cNvPr id="21" name="Image 20">
            <a:extLst>
              <a:ext uri="{FF2B5EF4-FFF2-40B4-BE49-F238E27FC236}">
                <a16:creationId xmlns:a16="http://schemas.microsoft.com/office/drawing/2014/main" id="{8D94F0C2-9AEC-9547-91AB-EF565845AE2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86409" y="6568830"/>
            <a:ext cx="809066" cy="224741"/>
          </a:xfrm>
          <a:prstGeom prst="rect">
            <a:avLst/>
          </a:prstGeom>
        </p:spPr>
      </p:pic>
      <p:pic>
        <p:nvPicPr>
          <p:cNvPr id="22" name="Image 21">
            <a:extLst>
              <a:ext uri="{FF2B5EF4-FFF2-40B4-BE49-F238E27FC236}">
                <a16:creationId xmlns:a16="http://schemas.microsoft.com/office/drawing/2014/main" id="{773BBD83-E600-0941-B336-679CD3D5465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563636" y="6528961"/>
            <a:ext cx="505867" cy="255362"/>
          </a:xfrm>
          <a:prstGeom prst="rect">
            <a:avLst/>
          </a:prstGeom>
        </p:spPr>
      </p:pic>
      <p:pic>
        <p:nvPicPr>
          <p:cNvPr id="19" name="Image 18" descr="Une image contenant extérieur, bouteille, vert, assis&#10;&#10;Description générée automatiquement">
            <a:extLst>
              <a:ext uri="{FF2B5EF4-FFF2-40B4-BE49-F238E27FC236}">
                <a16:creationId xmlns:a16="http://schemas.microsoft.com/office/drawing/2014/main" id="{DD414081-FBCB-9E4E-8E61-DCAF5A36510B}"/>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0" y="6438946"/>
            <a:ext cx="1277183" cy="419054"/>
          </a:xfrm>
          <a:prstGeom prst="rect">
            <a:avLst/>
          </a:prstGeom>
        </p:spPr>
      </p:pic>
      <p:pic>
        <p:nvPicPr>
          <p:cNvPr id="24" name="Image 23" descr="Une image contenant dessin, assiette&#10;&#10;Description générée automatiquement">
            <a:extLst>
              <a:ext uri="{FF2B5EF4-FFF2-40B4-BE49-F238E27FC236}">
                <a16:creationId xmlns:a16="http://schemas.microsoft.com/office/drawing/2014/main" id="{02D0350D-22EB-1140-BE60-35E628E12E12}"/>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0741068" y="6255534"/>
            <a:ext cx="1450932" cy="318407"/>
          </a:xfrm>
          <a:prstGeom prst="rect">
            <a:avLst/>
          </a:prstGeom>
        </p:spPr>
      </p:pic>
    </p:spTree>
    <p:extLst>
      <p:ext uri="{BB962C8B-B14F-4D97-AF65-F5344CB8AC3E}">
        <p14:creationId xmlns:p14="http://schemas.microsoft.com/office/powerpoint/2010/main" val="23029693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Explanatoray_section_slid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19621C7-4E11-3741-9414-3209D4B344A8}"/>
              </a:ext>
            </a:extLst>
          </p:cNvPr>
          <p:cNvSpPr/>
          <p:nvPr userDrawn="1"/>
        </p:nvSpPr>
        <p:spPr>
          <a:xfrm>
            <a:off x="1" y="1"/>
            <a:ext cx="12192000" cy="6857999"/>
          </a:xfrm>
          <a:prstGeom prst="rect">
            <a:avLst/>
          </a:prstGeom>
          <a:solidFill>
            <a:srgbClr val="5558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pic>
        <p:nvPicPr>
          <p:cNvPr id="31" name="Image 30">
            <a:extLst>
              <a:ext uri="{FF2B5EF4-FFF2-40B4-BE49-F238E27FC236}">
                <a16:creationId xmlns:a16="http://schemas.microsoft.com/office/drawing/2014/main" id="{AF41EA71-CE16-9240-93E0-C41700BB3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9750" y="6613810"/>
            <a:ext cx="809066" cy="224741"/>
          </a:xfrm>
          <a:prstGeom prst="rect">
            <a:avLst/>
          </a:prstGeom>
        </p:spPr>
      </p:pic>
      <p:pic>
        <p:nvPicPr>
          <p:cNvPr id="32" name="Image 31">
            <a:extLst>
              <a:ext uri="{FF2B5EF4-FFF2-40B4-BE49-F238E27FC236}">
                <a16:creationId xmlns:a16="http://schemas.microsoft.com/office/drawing/2014/main" id="{4CEC33C8-DCEF-6A42-9186-A559322F4D3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66977" y="6573941"/>
            <a:ext cx="505867" cy="255362"/>
          </a:xfrm>
          <a:prstGeom prst="rect">
            <a:avLst/>
          </a:prstGeom>
        </p:spPr>
      </p:pic>
      <p:sp>
        <p:nvSpPr>
          <p:cNvPr id="18" name="Espace réservé du texte 21">
            <a:extLst>
              <a:ext uri="{FF2B5EF4-FFF2-40B4-BE49-F238E27FC236}">
                <a16:creationId xmlns:a16="http://schemas.microsoft.com/office/drawing/2014/main" id="{DDBE7D0E-F523-5848-80D4-A91583E9EF6F}"/>
              </a:ext>
            </a:extLst>
          </p:cNvPr>
          <p:cNvSpPr>
            <a:spLocks noGrp="1"/>
          </p:cNvSpPr>
          <p:nvPr>
            <p:ph type="body" sz="quarter" idx="17" hasCustomPrompt="1"/>
          </p:nvPr>
        </p:nvSpPr>
        <p:spPr>
          <a:xfrm>
            <a:off x="390878" y="3305648"/>
            <a:ext cx="2423714" cy="880971"/>
          </a:xfr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a:t>
            </a:r>
            <a:r>
              <a:rPr lang="en-GB" noProof="0" dirty="0" err="1"/>
              <a:t>sitametConsectetr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
            </a:r>
            <a:r>
              <a:rPr lang="en-GB" noProof="0" dirty="0" err="1"/>
              <a:t>Dignissim</a:t>
            </a:r>
            <a:r>
              <a:rPr lang="en-GB" noProof="0" dirty="0"/>
              <a:t> </a:t>
            </a:r>
            <a:r>
              <a:rPr lang="en-GB" noProof="0" dirty="0" err="1"/>
              <a:t>odio</a:t>
            </a:r>
            <a:r>
              <a:rPr lang="en-GB" noProof="0" dirty="0"/>
              <a:t> </a:t>
            </a:r>
            <a:r>
              <a:rPr lang="en-GB" noProof="0" dirty="0" err="1"/>
              <a:t>Dignissim</a:t>
            </a:r>
            <a:r>
              <a:rPr lang="en-GB" noProof="0" dirty="0"/>
              <a:t> ipsum </a:t>
            </a:r>
            <a:r>
              <a:rPr lang="en-GB" noProof="0" dirty="0" err="1"/>
              <a:t>dolorsitametConsec</a:t>
            </a:r>
            <a:endParaRPr lang="en-GB" noProof="0" dirty="0"/>
          </a:p>
        </p:txBody>
      </p:sp>
      <p:sp>
        <p:nvSpPr>
          <p:cNvPr id="23" name="Rectangle 22">
            <a:extLst>
              <a:ext uri="{FF2B5EF4-FFF2-40B4-BE49-F238E27FC236}">
                <a16:creationId xmlns:a16="http://schemas.microsoft.com/office/drawing/2014/main" id="{94467227-ABE0-1749-B60E-6B4E24C09D6E}"/>
              </a:ext>
            </a:extLst>
          </p:cNvPr>
          <p:cNvSpPr/>
          <p:nvPr userDrawn="1"/>
        </p:nvSpPr>
        <p:spPr>
          <a:xfrm>
            <a:off x="-3464" y="1321"/>
            <a:ext cx="12191997" cy="1765039"/>
          </a:xfrm>
          <a:prstGeom prst="rect">
            <a:avLst/>
          </a:prstGeom>
          <a:solidFill>
            <a:srgbClr val="EE58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34" name="Espace réservé du texte 21">
            <a:extLst>
              <a:ext uri="{FF2B5EF4-FFF2-40B4-BE49-F238E27FC236}">
                <a16:creationId xmlns:a16="http://schemas.microsoft.com/office/drawing/2014/main" id="{57A6AB8D-2264-4345-B6D1-666C0B5C70E7}"/>
              </a:ext>
            </a:extLst>
          </p:cNvPr>
          <p:cNvSpPr>
            <a:spLocks noGrp="1"/>
          </p:cNvSpPr>
          <p:nvPr>
            <p:ph type="body" sz="quarter" idx="13" hasCustomPrompt="1"/>
          </p:nvPr>
        </p:nvSpPr>
        <p:spPr>
          <a:xfrm>
            <a:off x="782077" y="2347923"/>
            <a:ext cx="1641317" cy="581140"/>
          </a:xfrm>
        </p:spPr>
        <p:txBody>
          <a:bodyPr anchor="ctr">
            <a:noAutofit/>
          </a:bodyPr>
          <a:lstStyle>
            <a:lvl1pPr marL="0" indent="0" algn="ctr">
              <a:buFont typeface="Arial" panose="020B0604020202020204" pitchFamily="34" charset="0"/>
              <a:buNone/>
              <a:defRPr sz="24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SECTION 1</a:t>
            </a:r>
          </a:p>
        </p:txBody>
      </p:sp>
      <p:sp>
        <p:nvSpPr>
          <p:cNvPr id="16" name="Espace réservé du texte 21">
            <a:extLst>
              <a:ext uri="{FF2B5EF4-FFF2-40B4-BE49-F238E27FC236}">
                <a16:creationId xmlns:a16="http://schemas.microsoft.com/office/drawing/2014/main" id="{D70D7F2E-32D7-444D-BEEE-F29F154C6FC8}"/>
              </a:ext>
            </a:extLst>
          </p:cNvPr>
          <p:cNvSpPr>
            <a:spLocks noGrp="1"/>
          </p:cNvSpPr>
          <p:nvPr>
            <p:ph type="body" sz="quarter" idx="16" hasCustomPrompt="1"/>
          </p:nvPr>
        </p:nvSpPr>
        <p:spPr>
          <a:xfrm>
            <a:off x="2353734" y="529186"/>
            <a:ext cx="7477600" cy="581140"/>
          </a:xfrm>
        </p:spPr>
        <p:txBody>
          <a:bodyPr anchor="t">
            <a:noAutofit/>
          </a:bodyPr>
          <a:lstStyle>
            <a:lvl1pPr marL="0" indent="0" algn="l">
              <a:buFont typeface="Arial" panose="020B0604020202020204" pitchFamily="34" charset="0"/>
              <a:buNone/>
              <a:defRPr sz="54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HERE GOES YOUR TITLE </a:t>
            </a:r>
          </a:p>
        </p:txBody>
      </p:sp>
      <p:sp>
        <p:nvSpPr>
          <p:cNvPr id="24" name="Rectangle 23">
            <a:extLst>
              <a:ext uri="{FF2B5EF4-FFF2-40B4-BE49-F238E27FC236}">
                <a16:creationId xmlns:a16="http://schemas.microsoft.com/office/drawing/2014/main" id="{DEA502F4-0B29-9E43-A732-9539AB59DC95}"/>
              </a:ext>
            </a:extLst>
          </p:cNvPr>
          <p:cNvSpPr/>
          <p:nvPr userDrawn="1"/>
        </p:nvSpPr>
        <p:spPr>
          <a:xfrm>
            <a:off x="3056389" y="2328229"/>
            <a:ext cx="45719" cy="34652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25" name="Rectangle 24">
            <a:extLst>
              <a:ext uri="{FF2B5EF4-FFF2-40B4-BE49-F238E27FC236}">
                <a16:creationId xmlns:a16="http://schemas.microsoft.com/office/drawing/2014/main" id="{C175D899-3CC0-3248-AE2F-0DB343B0847B}"/>
              </a:ext>
            </a:extLst>
          </p:cNvPr>
          <p:cNvSpPr/>
          <p:nvPr userDrawn="1"/>
        </p:nvSpPr>
        <p:spPr>
          <a:xfrm>
            <a:off x="6009416" y="2418678"/>
            <a:ext cx="45719" cy="34652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26" name="Rectangle 25">
            <a:extLst>
              <a:ext uri="{FF2B5EF4-FFF2-40B4-BE49-F238E27FC236}">
                <a16:creationId xmlns:a16="http://schemas.microsoft.com/office/drawing/2014/main" id="{2C1AA966-D946-274A-8755-5628B95113F7}"/>
              </a:ext>
            </a:extLst>
          </p:cNvPr>
          <p:cNvSpPr/>
          <p:nvPr userDrawn="1"/>
        </p:nvSpPr>
        <p:spPr>
          <a:xfrm>
            <a:off x="9067798" y="2328229"/>
            <a:ext cx="45719" cy="34652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28" name="Espace réservé du texte 21">
            <a:extLst>
              <a:ext uri="{FF2B5EF4-FFF2-40B4-BE49-F238E27FC236}">
                <a16:creationId xmlns:a16="http://schemas.microsoft.com/office/drawing/2014/main" id="{5D8AD4FF-1559-744E-9FB4-1E2D1B3D70FF}"/>
              </a:ext>
            </a:extLst>
          </p:cNvPr>
          <p:cNvSpPr>
            <a:spLocks noGrp="1"/>
          </p:cNvSpPr>
          <p:nvPr>
            <p:ph type="body" sz="quarter" idx="18" hasCustomPrompt="1"/>
          </p:nvPr>
        </p:nvSpPr>
        <p:spPr>
          <a:xfrm>
            <a:off x="3735103" y="2347923"/>
            <a:ext cx="1641317" cy="581140"/>
          </a:xfrm>
        </p:spPr>
        <p:txBody>
          <a:bodyPr anchor="ctr">
            <a:noAutofit/>
          </a:bodyPr>
          <a:lstStyle>
            <a:lvl1pPr marL="0" indent="0" algn="ctr">
              <a:buFont typeface="Arial" panose="020B0604020202020204" pitchFamily="34" charset="0"/>
              <a:buNone/>
              <a:defRPr sz="24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SECTION 2</a:t>
            </a:r>
          </a:p>
        </p:txBody>
      </p:sp>
      <p:sp>
        <p:nvSpPr>
          <p:cNvPr id="29" name="Espace réservé du texte 21">
            <a:extLst>
              <a:ext uri="{FF2B5EF4-FFF2-40B4-BE49-F238E27FC236}">
                <a16:creationId xmlns:a16="http://schemas.microsoft.com/office/drawing/2014/main" id="{2CB429A8-1C89-1948-9E4E-3D2925AA49D6}"/>
              </a:ext>
            </a:extLst>
          </p:cNvPr>
          <p:cNvSpPr>
            <a:spLocks noGrp="1"/>
          </p:cNvSpPr>
          <p:nvPr>
            <p:ph type="body" sz="quarter" idx="19" hasCustomPrompt="1"/>
          </p:nvPr>
        </p:nvSpPr>
        <p:spPr>
          <a:xfrm>
            <a:off x="6740808" y="2358918"/>
            <a:ext cx="1641317" cy="581140"/>
          </a:xfrm>
        </p:spPr>
        <p:txBody>
          <a:bodyPr anchor="ctr">
            <a:noAutofit/>
          </a:bodyPr>
          <a:lstStyle>
            <a:lvl1pPr marL="0" indent="0" algn="ctr">
              <a:buFont typeface="Arial" panose="020B0604020202020204" pitchFamily="34" charset="0"/>
              <a:buNone/>
              <a:defRPr sz="24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SECTION 3</a:t>
            </a:r>
          </a:p>
        </p:txBody>
      </p:sp>
      <p:sp>
        <p:nvSpPr>
          <p:cNvPr id="35" name="Espace réservé du texte 21">
            <a:extLst>
              <a:ext uri="{FF2B5EF4-FFF2-40B4-BE49-F238E27FC236}">
                <a16:creationId xmlns:a16="http://schemas.microsoft.com/office/drawing/2014/main" id="{E7195B02-C12F-CC4A-809A-54F32699678D}"/>
              </a:ext>
            </a:extLst>
          </p:cNvPr>
          <p:cNvSpPr>
            <a:spLocks noGrp="1"/>
          </p:cNvSpPr>
          <p:nvPr>
            <p:ph type="body" sz="quarter" idx="20" hasCustomPrompt="1"/>
          </p:nvPr>
        </p:nvSpPr>
        <p:spPr>
          <a:xfrm>
            <a:off x="9598046" y="2358918"/>
            <a:ext cx="1641317" cy="581140"/>
          </a:xfrm>
        </p:spPr>
        <p:txBody>
          <a:bodyPr anchor="ctr">
            <a:noAutofit/>
          </a:bodyPr>
          <a:lstStyle>
            <a:lvl1pPr marL="0" indent="0" algn="ctr">
              <a:buFont typeface="Arial" panose="020B0604020202020204" pitchFamily="34" charset="0"/>
              <a:buNone/>
              <a:defRPr sz="24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SECTION 4</a:t>
            </a:r>
          </a:p>
        </p:txBody>
      </p:sp>
      <p:sp>
        <p:nvSpPr>
          <p:cNvPr id="36" name="Espace réservé du texte 21">
            <a:extLst>
              <a:ext uri="{FF2B5EF4-FFF2-40B4-BE49-F238E27FC236}">
                <a16:creationId xmlns:a16="http://schemas.microsoft.com/office/drawing/2014/main" id="{0771B7EC-56C0-4144-9E4D-1D642192A5FB}"/>
              </a:ext>
            </a:extLst>
          </p:cNvPr>
          <p:cNvSpPr>
            <a:spLocks noGrp="1"/>
          </p:cNvSpPr>
          <p:nvPr>
            <p:ph type="body" sz="quarter" idx="21" hasCustomPrompt="1"/>
          </p:nvPr>
        </p:nvSpPr>
        <p:spPr>
          <a:xfrm>
            <a:off x="3343904" y="3305647"/>
            <a:ext cx="2423714" cy="880971"/>
          </a:xfr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a:t>
            </a:r>
            <a:r>
              <a:rPr lang="en-GB" noProof="0" dirty="0" err="1"/>
              <a:t>sitametConsectetr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
            </a:r>
            <a:r>
              <a:rPr lang="en-GB" noProof="0" dirty="0" err="1"/>
              <a:t>Dignissim</a:t>
            </a:r>
            <a:r>
              <a:rPr lang="en-GB" noProof="0" dirty="0"/>
              <a:t> </a:t>
            </a:r>
            <a:r>
              <a:rPr lang="en-GB" noProof="0" dirty="0" err="1"/>
              <a:t>odio</a:t>
            </a:r>
            <a:r>
              <a:rPr lang="en-GB" noProof="0" dirty="0"/>
              <a:t> </a:t>
            </a:r>
            <a:r>
              <a:rPr lang="en-GB" noProof="0" dirty="0" err="1"/>
              <a:t>Dignissim</a:t>
            </a:r>
            <a:r>
              <a:rPr lang="en-GB" noProof="0" dirty="0"/>
              <a:t> ipsum </a:t>
            </a:r>
            <a:r>
              <a:rPr lang="en-GB" noProof="0" dirty="0" err="1"/>
              <a:t>dolorsitametConsec</a:t>
            </a:r>
            <a:endParaRPr lang="en-GB" noProof="0" dirty="0"/>
          </a:p>
        </p:txBody>
      </p:sp>
      <p:sp>
        <p:nvSpPr>
          <p:cNvPr id="37" name="Espace réservé du texte 21">
            <a:extLst>
              <a:ext uri="{FF2B5EF4-FFF2-40B4-BE49-F238E27FC236}">
                <a16:creationId xmlns:a16="http://schemas.microsoft.com/office/drawing/2014/main" id="{CB752113-76FF-9C4D-A24C-F2EB5313C21E}"/>
              </a:ext>
            </a:extLst>
          </p:cNvPr>
          <p:cNvSpPr>
            <a:spLocks noGrp="1"/>
          </p:cNvSpPr>
          <p:nvPr>
            <p:ph type="body" sz="quarter" idx="22" hasCustomPrompt="1"/>
          </p:nvPr>
        </p:nvSpPr>
        <p:spPr>
          <a:xfrm>
            <a:off x="6412337" y="3319934"/>
            <a:ext cx="2423714" cy="880971"/>
          </a:xfr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a:t>
            </a:r>
            <a:r>
              <a:rPr lang="en-GB" noProof="0" dirty="0" err="1"/>
              <a:t>sitametConsectetr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
            </a:r>
            <a:r>
              <a:rPr lang="en-GB" noProof="0" dirty="0" err="1"/>
              <a:t>Dignissim</a:t>
            </a:r>
            <a:r>
              <a:rPr lang="en-GB" noProof="0" dirty="0"/>
              <a:t> </a:t>
            </a:r>
            <a:r>
              <a:rPr lang="en-GB" noProof="0" dirty="0" err="1"/>
              <a:t>odio</a:t>
            </a:r>
            <a:r>
              <a:rPr lang="en-GB" noProof="0" dirty="0"/>
              <a:t> </a:t>
            </a:r>
            <a:r>
              <a:rPr lang="en-GB" noProof="0" dirty="0" err="1"/>
              <a:t>Dignissim</a:t>
            </a:r>
            <a:r>
              <a:rPr lang="en-GB" noProof="0" dirty="0"/>
              <a:t> ipsum </a:t>
            </a:r>
            <a:r>
              <a:rPr lang="en-GB" noProof="0" dirty="0" err="1"/>
              <a:t>dolorsitametConsec</a:t>
            </a:r>
            <a:endParaRPr lang="en-GB" noProof="0" dirty="0"/>
          </a:p>
        </p:txBody>
      </p:sp>
      <p:sp>
        <p:nvSpPr>
          <p:cNvPr id="38" name="Espace réservé du texte 21">
            <a:extLst>
              <a:ext uri="{FF2B5EF4-FFF2-40B4-BE49-F238E27FC236}">
                <a16:creationId xmlns:a16="http://schemas.microsoft.com/office/drawing/2014/main" id="{FC7E8926-87DA-4E4C-B8B8-2CD14ED73DB2}"/>
              </a:ext>
            </a:extLst>
          </p:cNvPr>
          <p:cNvSpPr>
            <a:spLocks noGrp="1"/>
          </p:cNvSpPr>
          <p:nvPr>
            <p:ph type="body" sz="quarter" idx="23" hasCustomPrompt="1"/>
          </p:nvPr>
        </p:nvSpPr>
        <p:spPr>
          <a:xfrm>
            <a:off x="9441658" y="3284845"/>
            <a:ext cx="2423714" cy="880971"/>
          </a:xfr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a:t>
            </a:r>
            <a:r>
              <a:rPr lang="en-GB" noProof="0" dirty="0" err="1"/>
              <a:t>sitametConsectetr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
            </a:r>
            <a:r>
              <a:rPr lang="en-GB" noProof="0" dirty="0" err="1"/>
              <a:t>Dignissim</a:t>
            </a:r>
            <a:r>
              <a:rPr lang="en-GB" noProof="0" dirty="0"/>
              <a:t> </a:t>
            </a:r>
            <a:r>
              <a:rPr lang="en-GB" noProof="0" dirty="0" err="1"/>
              <a:t>odio</a:t>
            </a:r>
            <a:r>
              <a:rPr lang="en-GB" noProof="0" dirty="0"/>
              <a:t> </a:t>
            </a:r>
            <a:r>
              <a:rPr lang="en-GB" noProof="0" dirty="0" err="1"/>
              <a:t>Dignissim</a:t>
            </a:r>
            <a:r>
              <a:rPr lang="en-GB" noProof="0" dirty="0"/>
              <a:t> ipsum </a:t>
            </a:r>
            <a:r>
              <a:rPr lang="en-GB" noProof="0" dirty="0" err="1"/>
              <a:t>dolorsitametConsec</a:t>
            </a:r>
            <a:endParaRPr lang="en-GB" noProof="0" dirty="0"/>
          </a:p>
        </p:txBody>
      </p:sp>
      <p:pic>
        <p:nvPicPr>
          <p:cNvPr id="20" name="Image 19" descr="Une image contenant extérieur, bouteille, vert, assis&#10;&#10;Description générée automatiquement">
            <a:extLst>
              <a:ext uri="{FF2B5EF4-FFF2-40B4-BE49-F238E27FC236}">
                <a16:creationId xmlns:a16="http://schemas.microsoft.com/office/drawing/2014/main" id="{B79C37DD-6B6C-8B47-B110-53369A48F7A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6438946"/>
            <a:ext cx="1277183" cy="419054"/>
          </a:xfrm>
          <a:prstGeom prst="rect">
            <a:avLst/>
          </a:prstGeom>
        </p:spPr>
      </p:pic>
      <p:pic>
        <p:nvPicPr>
          <p:cNvPr id="22" name="Image 21" descr="Une image contenant dessin, assiette&#10;&#10;Description générée automatiquement">
            <a:extLst>
              <a:ext uri="{FF2B5EF4-FFF2-40B4-BE49-F238E27FC236}">
                <a16:creationId xmlns:a16="http://schemas.microsoft.com/office/drawing/2014/main" id="{C0C800F1-71C3-C94E-9896-C6019F2E183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741068" y="6255534"/>
            <a:ext cx="1450932" cy="318407"/>
          </a:xfrm>
          <a:prstGeom prst="rect">
            <a:avLst/>
          </a:prstGeom>
        </p:spPr>
      </p:pic>
    </p:spTree>
    <p:extLst>
      <p:ext uri="{BB962C8B-B14F-4D97-AF65-F5344CB8AC3E}">
        <p14:creationId xmlns:p14="http://schemas.microsoft.com/office/powerpoint/2010/main" val="2720512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Explanatoray_section_slid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19621C7-4E11-3741-9414-3209D4B344A8}"/>
              </a:ext>
            </a:extLst>
          </p:cNvPr>
          <p:cNvSpPr/>
          <p:nvPr userDrawn="1"/>
        </p:nvSpPr>
        <p:spPr>
          <a:xfrm>
            <a:off x="1" y="1"/>
            <a:ext cx="12192000" cy="6857999"/>
          </a:xfrm>
          <a:prstGeom prst="rect">
            <a:avLst/>
          </a:prstGeom>
          <a:solidFill>
            <a:srgbClr val="D4CAB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pic>
        <p:nvPicPr>
          <p:cNvPr id="31" name="Image 30">
            <a:extLst>
              <a:ext uri="{FF2B5EF4-FFF2-40B4-BE49-F238E27FC236}">
                <a16:creationId xmlns:a16="http://schemas.microsoft.com/office/drawing/2014/main" id="{AF41EA71-CE16-9240-93E0-C41700BB3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9750" y="6613810"/>
            <a:ext cx="809066" cy="224741"/>
          </a:xfrm>
          <a:prstGeom prst="rect">
            <a:avLst/>
          </a:prstGeom>
        </p:spPr>
      </p:pic>
      <p:pic>
        <p:nvPicPr>
          <p:cNvPr id="32" name="Image 31">
            <a:extLst>
              <a:ext uri="{FF2B5EF4-FFF2-40B4-BE49-F238E27FC236}">
                <a16:creationId xmlns:a16="http://schemas.microsoft.com/office/drawing/2014/main" id="{4CEC33C8-DCEF-6A42-9186-A559322F4D3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66977" y="6573941"/>
            <a:ext cx="505867" cy="255362"/>
          </a:xfrm>
          <a:prstGeom prst="rect">
            <a:avLst/>
          </a:prstGeom>
        </p:spPr>
      </p:pic>
      <p:sp>
        <p:nvSpPr>
          <p:cNvPr id="18" name="Espace réservé du texte 21">
            <a:extLst>
              <a:ext uri="{FF2B5EF4-FFF2-40B4-BE49-F238E27FC236}">
                <a16:creationId xmlns:a16="http://schemas.microsoft.com/office/drawing/2014/main" id="{DDBE7D0E-F523-5848-80D4-A91583E9EF6F}"/>
              </a:ext>
            </a:extLst>
          </p:cNvPr>
          <p:cNvSpPr>
            <a:spLocks noGrp="1"/>
          </p:cNvSpPr>
          <p:nvPr>
            <p:ph type="body" sz="quarter" idx="17" hasCustomPrompt="1"/>
          </p:nvPr>
        </p:nvSpPr>
        <p:spPr>
          <a:xfrm>
            <a:off x="390878" y="3305648"/>
            <a:ext cx="2423714" cy="880971"/>
          </a:xfr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rgbClr val="555859"/>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a:t>
            </a:r>
            <a:r>
              <a:rPr lang="en-GB" noProof="0" dirty="0" err="1"/>
              <a:t>sitametConsectetr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
            </a:r>
            <a:r>
              <a:rPr lang="en-GB" noProof="0" dirty="0" err="1"/>
              <a:t>Dignissim</a:t>
            </a:r>
            <a:r>
              <a:rPr lang="en-GB" noProof="0" dirty="0"/>
              <a:t> </a:t>
            </a:r>
            <a:r>
              <a:rPr lang="en-GB" noProof="0" dirty="0" err="1"/>
              <a:t>odio</a:t>
            </a:r>
            <a:r>
              <a:rPr lang="en-GB" noProof="0" dirty="0"/>
              <a:t> </a:t>
            </a:r>
            <a:r>
              <a:rPr lang="en-GB" noProof="0" dirty="0" err="1"/>
              <a:t>Dignissim</a:t>
            </a:r>
            <a:r>
              <a:rPr lang="en-GB" noProof="0" dirty="0"/>
              <a:t> ipsum </a:t>
            </a:r>
            <a:r>
              <a:rPr lang="en-GB" noProof="0" dirty="0" err="1"/>
              <a:t>dolorsitametConsec</a:t>
            </a:r>
            <a:endParaRPr lang="en-GB" noProof="0" dirty="0"/>
          </a:p>
        </p:txBody>
      </p:sp>
      <p:sp>
        <p:nvSpPr>
          <p:cNvPr id="23" name="Rectangle 22">
            <a:extLst>
              <a:ext uri="{FF2B5EF4-FFF2-40B4-BE49-F238E27FC236}">
                <a16:creationId xmlns:a16="http://schemas.microsoft.com/office/drawing/2014/main" id="{94467227-ABE0-1749-B60E-6B4E24C09D6E}"/>
              </a:ext>
            </a:extLst>
          </p:cNvPr>
          <p:cNvSpPr/>
          <p:nvPr userDrawn="1"/>
        </p:nvSpPr>
        <p:spPr>
          <a:xfrm>
            <a:off x="-3464" y="1321"/>
            <a:ext cx="12191997" cy="1765039"/>
          </a:xfrm>
          <a:prstGeom prst="rect">
            <a:avLst/>
          </a:prstGeom>
          <a:solidFill>
            <a:srgbClr val="5558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34" name="Espace réservé du texte 21">
            <a:extLst>
              <a:ext uri="{FF2B5EF4-FFF2-40B4-BE49-F238E27FC236}">
                <a16:creationId xmlns:a16="http://schemas.microsoft.com/office/drawing/2014/main" id="{57A6AB8D-2264-4345-B6D1-666C0B5C70E7}"/>
              </a:ext>
            </a:extLst>
          </p:cNvPr>
          <p:cNvSpPr>
            <a:spLocks noGrp="1"/>
          </p:cNvSpPr>
          <p:nvPr>
            <p:ph type="body" sz="quarter" idx="13" hasCustomPrompt="1"/>
          </p:nvPr>
        </p:nvSpPr>
        <p:spPr>
          <a:xfrm>
            <a:off x="782077" y="2347923"/>
            <a:ext cx="1641317" cy="581140"/>
          </a:xfrm>
        </p:spPr>
        <p:txBody>
          <a:bodyPr anchor="ctr">
            <a:noAutofit/>
          </a:bodyPr>
          <a:lstStyle>
            <a:lvl1pPr marL="0" indent="0" algn="ctr">
              <a:buFont typeface="Arial" panose="020B0604020202020204" pitchFamily="34" charset="0"/>
              <a:buNone/>
              <a:defRPr sz="2400" b="1" i="0">
                <a:solidFill>
                  <a:srgbClr val="555859"/>
                </a:solidFill>
                <a:latin typeface="Franklin Gothic Demi" panose="020B0603020102020204" pitchFamily="34" charset="0"/>
                <a:cs typeface="Leelawadee" panose="020B0502040204020203" pitchFamily="34" charset="-34"/>
              </a:defRPr>
            </a:lvl1pPr>
          </a:lstStyle>
          <a:p>
            <a:pPr lvl="0"/>
            <a:r>
              <a:rPr lang="en-GB" noProof="0" dirty="0"/>
              <a:t>SECTION 1</a:t>
            </a:r>
          </a:p>
        </p:txBody>
      </p:sp>
      <p:sp>
        <p:nvSpPr>
          <p:cNvPr id="16" name="Espace réservé du texte 21">
            <a:extLst>
              <a:ext uri="{FF2B5EF4-FFF2-40B4-BE49-F238E27FC236}">
                <a16:creationId xmlns:a16="http://schemas.microsoft.com/office/drawing/2014/main" id="{D70D7F2E-32D7-444D-BEEE-F29F154C6FC8}"/>
              </a:ext>
            </a:extLst>
          </p:cNvPr>
          <p:cNvSpPr>
            <a:spLocks noGrp="1"/>
          </p:cNvSpPr>
          <p:nvPr>
            <p:ph type="body" sz="quarter" idx="16" hasCustomPrompt="1"/>
          </p:nvPr>
        </p:nvSpPr>
        <p:spPr>
          <a:xfrm>
            <a:off x="2353734" y="529186"/>
            <a:ext cx="7477600" cy="581140"/>
          </a:xfrm>
        </p:spPr>
        <p:txBody>
          <a:bodyPr anchor="t">
            <a:noAutofit/>
          </a:bodyPr>
          <a:lstStyle>
            <a:lvl1pPr marL="0" indent="0" algn="l">
              <a:buFont typeface="Arial" panose="020B0604020202020204" pitchFamily="34" charset="0"/>
              <a:buNone/>
              <a:defRPr sz="54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HERE GOES YOUR TITLE </a:t>
            </a:r>
          </a:p>
        </p:txBody>
      </p:sp>
      <p:sp>
        <p:nvSpPr>
          <p:cNvPr id="24" name="Rectangle 23">
            <a:extLst>
              <a:ext uri="{FF2B5EF4-FFF2-40B4-BE49-F238E27FC236}">
                <a16:creationId xmlns:a16="http://schemas.microsoft.com/office/drawing/2014/main" id="{DEA502F4-0B29-9E43-A732-9539AB59DC95}"/>
              </a:ext>
            </a:extLst>
          </p:cNvPr>
          <p:cNvSpPr/>
          <p:nvPr userDrawn="1"/>
        </p:nvSpPr>
        <p:spPr>
          <a:xfrm>
            <a:off x="3056389" y="2328229"/>
            <a:ext cx="45719" cy="3465283"/>
          </a:xfrm>
          <a:prstGeom prst="rect">
            <a:avLst/>
          </a:prstGeom>
          <a:solidFill>
            <a:srgbClr val="55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25" name="Rectangle 24">
            <a:extLst>
              <a:ext uri="{FF2B5EF4-FFF2-40B4-BE49-F238E27FC236}">
                <a16:creationId xmlns:a16="http://schemas.microsoft.com/office/drawing/2014/main" id="{C175D899-3CC0-3248-AE2F-0DB343B0847B}"/>
              </a:ext>
            </a:extLst>
          </p:cNvPr>
          <p:cNvSpPr/>
          <p:nvPr userDrawn="1"/>
        </p:nvSpPr>
        <p:spPr>
          <a:xfrm>
            <a:off x="6009416" y="2418678"/>
            <a:ext cx="45719" cy="3465283"/>
          </a:xfrm>
          <a:prstGeom prst="rect">
            <a:avLst/>
          </a:prstGeom>
          <a:solidFill>
            <a:srgbClr val="55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26" name="Rectangle 25">
            <a:extLst>
              <a:ext uri="{FF2B5EF4-FFF2-40B4-BE49-F238E27FC236}">
                <a16:creationId xmlns:a16="http://schemas.microsoft.com/office/drawing/2014/main" id="{2C1AA966-D946-274A-8755-5628B95113F7}"/>
              </a:ext>
            </a:extLst>
          </p:cNvPr>
          <p:cNvSpPr/>
          <p:nvPr userDrawn="1"/>
        </p:nvSpPr>
        <p:spPr>
          <a:xfrm>
            <a:off x="9067798" y="2328229"/>
            <a:ext cx="45719" cy="3465283"/>
          </a:xfrm>
          <a:prstGeom prst="rect">
            <a:avLst/>
          </a:prstGeom>
          <a:solidFill>
            <a:srgbClr val="55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28" name="Espace réservé du texte 21">
            <a:extLst>
              <a:ext uri="{FF2B5EF4-FFF2-40B4-BE49-F238E27FC236}">
                <a16:creationId xmlns:a16="http://schemas.microsoft.com/office/drawing/2014/main" id="{5D8AD4FF-1559-744E-9FB4-1E2D1B3D70FF}"/>
              </a:ext>
            </a:extLst>
          </p:cNvPr>
          <p:cNvSpPr>
            <a:spLocks noGrp="1"/>
          </p:cNvSpPr>
          <p:nvPr>
            <p:ph type="body" sz="quarter" idx="18" hasCustomPrompt="1"/>
          </p:nvPr>
        </p:nvSpPr>
        <p:spPr>
          <a:xfrm>
            <a:off x="3735103" y="2347923"/>
            <a:ext cx="1641317" cy="581140"/>
          </a:xfrm>
        </p:spPr>
        <p:txBody>
          <a:bodyPr anchor="ctr">
            <a:noAutofit/>
          </a:bodyPr>
          <a:lstStyle>
            <a:lvl1pPr marL="0" indent="0" algn="ctr">
              <a:buFont typeface="Arial" panose="020B0604020202020204" pitchFamily="34" charset="0"/>
              <a:buNone/>
              <a:defRPr sz="2400" b="1" i="0">
                <a:solidFill>
                  <a:srgbClr val="555859"/>
                </a:solidFill>
                <a:latin typeface="Franklin Gothic Demi" panose="020B0603020102020204" pitchFamily="34" charset="0"/>
                <a:cs typeface="Leelawadee" panose="020B0502040204020203" pitchFamily="34" charset="-34"/>
              </a:defRPr>
            </a:lvl1pPr>
          </a:lstStyle>
          <a:p>
            <a:pPr lvl="0"/>
            <a:r>
              <a:rPr lang="en-GB" noProof="0" dirty="0"/>
              <a:t>SECTION 2</a:t>
            </a:r>
          </a:p>
        </p:txBody>
      </p:sp>
      <p:sp>
        <p:nvSpPr>
          <p:cNvPr id="29" name="Espace réservé du texte 21">
            <a:extLst>
              <a:ext uri="{FF2B5EF4-FFF2-40B4-BE49-F238E27FC236}">
                <a16:creationId xmlns:a16="http://schemas.microsoft.com/office/drawing/2014/main" id="{2CB429A8-1C89-1948-9E4E-3D2925AA49D6}"/>
              </a:ext>
            </a:extLst>
          </p:cNvPr>
          <p:cNvSpPr>
            <a:spLocks noGrp="1"/>
          </p:cNvSpPr>
          <p:nvPr>
            <p:ph type="body" sz="quarter" idx="19" hasCustomPrompt="1"/>
          </p:nvPr>
        </p:nvSpPr>
        <p:spPr>
          <a:xfrm>
            <a:off x="6740808" y="2358918"/>
            <a:ext cx="1641317" cy="581140"/>
          </a:xfrm>
        </p:spPr>
        <p:txBody>
          <a:bodyPr anchor="ctr">
            <a:noAutofit/>
          </a:bodyPr>
          <a:lstStyle>
            <a:lvl1pPr marL="0" indent="0" algn="ctr">
              <a:buFont typeface="Arial" panose="020B0604020202020204" pitchFamily="34" charset="0"/>
              <a:buNone/>
              <a:defRPr sz="2400" b="1" i="0">
                <a:solidFill>
                  <a:srgbClr val="555859"/>
                </a:solidFill>
                <a:latin typeface="Franklin Gothic Demi" panose="020B0603020102020204" pitchFamily="34" charset="0"/>
                <a:cs typeface="Leelawadee" panose="020B0502040204020203" pitchFamily="34" charset="-34"/>
              </a:defRPr>
            </a:lvl1pPr>
          </a:lstStyle>
          <a:p>
            <a:pPr lvl="0"/>
            <a:r>
              <a:rPr lang="en-GB" noProof="0" dirty="0"/>
              <a:t>SECTION 3</a:t>
            </a:r>
          </a:p>
        </p:txBody>
      </p:sp>
      <p:sp>
        <p:nvSpPr>
          <p:cNvPr id="35" name="Espace réservé du texte 21">
            <a:extLst>
              <a:ext uri="{FF2B5EF4-FFF2-40B4-BE49-F238E27FC236}">
                <a16:creationId xmlns:a16="http://schemas.microsoft.com/office/drawing/2014/main" id="{E7195B02-C12F-CC4A-809A-54F32699678D}"/>
              </a:ext>
            </a:extLst>
          </p:cNvPr>
          <p:cNvSpPr>
            <a:spLocks noGrp="1"/>
          </p:cNvSpPr>
          <p:nvPr>
            <p:ph type="body" sz="quarter" idx="20" hasCustomPrompt="1"/>
          </p:nvPr>
        </p:nvSpPr>
        <p:spPr>
          <a:xfrm>
            <a:off x="9598046" y="2358918"/>
            <a:ext cx="1641317" cy="581140"/>
          </a:xfrm>
        </p:spPr>
        <p:txBody>
          <a:bodyPr anchor="ctr">
            <a:noAutofit/>
          </a:bodyPr>
          <a:lstStyle>
            <a:lvl1pPr marL="0" indent="0" algn="ctr">
              <a:buFont typeface="Arial" panose="020B0604020202020204" pitchFamily="34" charset="0"/>
              <a:buNone/>
              <a:defRPr sz="2400" b="1" i="0">
                <a:solidFill>
                  <a:srgbClr val="555859"/>
                </a:solidFill>
                <a:latin typeface="Franklin Gothic Demi" panose="020B0603020102020204" pitchFamily="34" charset="0"/>
                <a:cs typeface="Leelawadee" panose="020B0502040204020203" pitchFamily="34" charset="-34"/>
              </a:defRPr>
            </a:lvl1pPr>
          </a:lstStyle>
          <a:p>
            <a:pPr lvl="0"/>
            <a:r>
              <a:rPr lang="en-GB" noProof="0" dirty="0"/>
              <a:t>SECTION 4</a:t>
            </a:r>
          </a:p>
        </p:txBody>
      </p:sp>
      <p:sp>
        <p:nvSpPr>
          <p:cNvPr id="36" name="Espace réservé du texte 21">
            <a:extLst>
              <a:ext uri="{FF2B5EF4-FFF2-40B4-BE49-F238E27FC236}">
                <a16:creationId xmlns:a16="http://schemas.microsoft.com/office/drawing/2014/main" id="{0771B7EC-56C0-4144-9E4D-1D642192A5FB}"/>
              </a:ext>
            </a:extLst>
          </p:cNvPr>
          <p:cNvSpPr>
            <a:spLocks noGrp="1"/>
          </p:cNvSpPr>
          <p:nvPr>
            <p:ph type="body" sz="quarter" idx="21" hasCustomPrompt="1"/>
          </p:nvPr>
        </p:nvSpPr>
        <p:spPr>
          <a:xfrm>
            <a:off x="3343904" y="3305647"/>
            <a:ext cx="2423714" cy="880971"/>
          </a:xfr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rgbClr val="555859"/>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a:t>
            </a:r>
            <a:r>
              <a:rPr lang="en-GB" noProof="0" dirty="0" err="1"/>
              <a:t>sitametConsectetr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
            </a:r>
            <a:r>
              <a:rPr lang="en-GB" noProof="0" dirty="0" err="1"/>
              <a:t>Dignissim</a:t>
            </a:r>
            <a:r>
              <a:rPr lang="en-GB" noProof="0" dirty="0"/>
              <a:t> </a:t>
            </a:r>
            <a:r>
              <a:rPr lang="en-GB" noProof="0" dirty="0" err="1"/>
              <a:t>odio</a:t>
            </a:r>
            <a:r>
              <a:rPr lang="en-GB" noProof="0" dirty="0"/>
              <a:t> </a:t>
            </a:r>
            <a:r>
              <a:rPr lang="en-GB" noProof="0" dirty="0" err="1"/>
              <a:t>Dignissim</a:t>
            </a:r>
            <a:r>
              <a:rPr lang="en-GB" noProof="0" dirty="0"/>
              <a:t> ipsum </a:t>
            </a:r>
            <a:r>
              <a:rPr lang="en-GB" noProof="0" dirty="0" err="1"/>
              <a:t>dolorsitametConsec</a:t>
            </a:r>
            <a:endParaRPr lang="en-GB" noProof="0" dirty="0"/>
          </a:p>
        </p:txBody>
      </p:sp>
      <p:sp>
        <p:nvSpPr>
          <p:cNvPr id="37" name="Espace réservé du texte 21">
            <a:extLst>
              <a:ext uri="{FF2B5EF4-FFF2-40B4-BE49-F238E27FC236}">
                <a16:creationId xmlns:a16="http://schemas.microsoft.com/office/drawing/2014/main" id="{CB752113-76FF-9C4D-A24C-F2EB5313C21E}"/>
              </a:ext>
            </a:extLst>
          </p:cNvPr>
          <p:cNvSpPr>
            <a:spLocks noGrp="1"/>
          </p:cNvSpPr>
          <p:nvPr>
            <p:ph type="body" sz="quarter" idx="22" hasCustomPrompt="1"/>
          </p:nvPr>
        </p:nvSpPr>
        <p:spPr>
          <a:xfrm>
            <a:off x="6412337" y="3319934"/>
            <a:ext cx="2423714" cy="880971"/>
          </a:xfr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rgbClr val="555859"/>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a:t>
            </a:r>
            <a:r>
              <a:rPr lang="en-GB" noProof="0" dirty="0" err="1"/>
              <a:t>sitametConsectetr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
            </a:r>
            <a:r>
              <a:rPr lang="en-GB" noProof="0" dirty="0" err="1"/>
              <a:t>Dignissim</a:t>
            </a:r>
            <a:r>
              <a:rPr lang="en-GB" noProof="0" dirty="0"/>
              <a:t> </a:t>
            </a:r>
            <a:r>
              <a:rPr lang="en-GB" noProof="0" dirty="0" err="1"/>
              <a:t>odio</a:t>
            </a:r>
            <a:r>
              <a:rPr lang="en-GB" noProof="0" dirty="0"/>
              <a:t> </a:t>
            </a:r>
            <a:r>
              <a:rPr lang="en-GB" noProof="0" dirty="0" err="1"/>
              <a:t>Dignissim</a:t>
            </a:r>
            <a:r>
              <a:rPr lang="en-GB" noProof="0" dirty="0"/>
              <a:t> ipsum </a:t>
            </a:r>
            <a:r>
              <a:rPr lang="en-GB" noProof="0" dirty="0" err="1"/>
              <a:t>dolorsitametConsec</a:t>
            </a:r>
            <a:endParaRPr lang="en-GB" noProof="0" dirty="0"/>
          </a:p>
        </p:txBody>
      </p:sp>
      <p:sp>
        <p:nvSpPr>
          <p:cNvPr id="38" name="Espace réservé du texte 21">
            <a:extLst>
              <a:ext uri="{FF2B5EF4-FFF2-40B4-BE49-F238E27FC236}">
                <a16:creationId xmlns:a16="http://schemas.microsoft.com/office/drawing/2014/main" id="{FC7E8926-87DA-4E4C-B8B8-2CD14ED73DB2}"/>
              </a:ext>
            </a:extLst>
          </p:cNvPr>
          <p:cNvSpPr>
            <a:spLocks noGrp="1"/>
          </p:cNvSpPr>
          <p:nvPr>
            <p:ph type="body" sz="quarter" idx="23" hasCustomPrompt="1"/>
          </p:nvPr>
        </p:nvSpPr>
        <p:spPr>
          <a:xfrm>
            <a:off x="9441658" y="3284845"/>
            <a:ext cx="2423714" cy="880971"/>
          </a:xfr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rgbClr val="555859"/>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a:t>
            </a:r>
            <a:r>
              <a:rPr lang="en-GB" noProof="0" dirty="0" err="1"/>
              <a:t>sitametConsectetr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
            </a:r>
            <a:r>
              <a:rPr lang="en-GB" noProof="0" dirty="0" err="1"/>
              <a:t>Dignissim</a:t>
            </a:r>
            <a:r>
              <a:rPr lang="en-GB" noProof="0" dirty="0"/>
              <a:t> </a:t>
            </a:r>
            <a:r>
              <a:rPr lang="en-GB" noProof="0" dirty="0" err="1"/>
              <a:t>odio</a:t>
            </a:r>
            <a:r>
              <a:rPr lang="en-GB" noProof="0" dirty="0"/>
              <a:t> </a:t>
            </a:r>
            <a:r>
              <a:rPr lang="en-GB" noProof="0" dirty="0" err="1"/>
              <a:t>Dignissim</a:t>
            </a:r>
            <a:r>
              <a:rPr lang="en-GB" noProof="0" dirty="0"/>
              <a:t> ipsum </a:t>
            </a:r>
            <a:r>
              <a:rPr lang="en-GB" noProof="0" dirty="0" err="1"/>
              <a:t>dolorsitametConsec</a:t>
            </a:r>
            <a:endParaRPr lang="en-GB" noProof="0" dirty="0"/>
          </a:p>
        </p:txBody>
      </p:sp>
      <p:pic>
        <p:nvPicPr>
          <p:cNvPr id="20" name="Image 19" descr="Une image contenant extérieur, bouteille, vert, assis&#10;&#10;Description générée automatiquement">
            <a:extLst>
              <a:ext uri="{FF2B5EF4-FFF2-40B4-BE49-F238E27FC236}">
                <a16:creationId xmlns:a16="http://schemas.microsoft.com/office/drawing/2014/main" id="{698A1B4B-A234-2E4A-AB18-D3055C538F7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6438946"/>
            <a:ext cx="1277183" cy="419054"/>
          </a:xfrm>
          <a:prstGeom prst="rect">
            <a:avLst/>
          </a:prstGeom>
        </p:spPr>
      </p:pic>
      <p:pic>
        <p:nvPicPr>
          <p:cNvPr id="22" name="Image 21" descr="Une image contenant dessin, assiette&#10;&#10;Description générée automatiquement">
            <a:extLst>
              <a:ext uri="{FF2B5EF4-FFF2-40B4-BE49-F238E27FC236}">
                <a16:creationId xmlns:a16="http://schemas.microsoft.com/office/drawing/2014/main" id="{21E415B9-BAD7-5246-9C34-8495BCD1045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741068" y="6255534"/>
            <a:ext cx="1450932" cy="318407"/>
          </a:xfrm>
          <a:prstGeom prst="rect">
            <a:avLst/>
          </a:prstGeom>
        </p:spPr>
      </p:pic>
    </p:spTree>
    <p:extLst>
      <p:ext uri="{BB962C8B-B14F-4D97-AF65-F5344CB8AC3E}">
        <p14:creationId xmlns:p14="http://schemas.microsoft.com/office/powerpoint/2010/main" val="21000879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Explanatoray_section_slid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19621C7-4E11-3741-9414-3209D4B344A8}"/>
              </a:ext>
            </a:extLst>
          </p:cNvPr>
          <p:cNvSpPr/>
          <p:nvPr userDrawn="1"/>
        </p:nvSpPr>
        <p:spPr>
          <a:xfrm>
            <a:off x="1" y="1"/>
            <a:ext cx="12192000" cy="6857999"/>
          </a:xfrm>
          <a:prstGeom prst="rect">
            <a:avLst/>
          </a:prstGeom>
          <a:solidFill>
            <a:srgbClr val="EF58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pic>
        <p:nvPicPr>
          <p:cNvPr id="31" name="Image 30">
            <a:extLst>
              <a:ext uri="{FF2B5EF4-FFF2-40B4-BE49-F238E27FC236}">
                <a16:creationId xmlns:a16="http://schemas.microsoft.com/office/drawing/2014/main" id="{AF41EA71-CE16-9240-93E0-C41700BB3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9750" y="6613810"/>
            <a:ext cx="809066" cy="224741"/>
          </a:xfrm>
          <a:prstGeom prst="rect">
            <a:avLst/>
          </a:prstGeom>
        </p:spPr>
      </p:pic>
      <p:pic>
        <p:nvPicPr>
          <p:cNvPr id="32" name="Image 31">
            <a:extLst>
              <a:ext uri="{FF2B5EF4-FFF2-40B4-BE49-F238E27FC236}">
                <a16:creationId xmlns:a16="http://schemas.microsoft.com/office/drawing/2014/main" id="{4CEC33C8-DCEF-6A42-9186-A559322F4D3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66977" y="6573941"/>
            <a:ext cx="505867" cy="255362"/>
          </a:xfrm>
          <a:prstGeom prst="rect">
            <a:avLst/>
          </a:prstGeom>
        </p:spPr>
      </p:pic>
      <p:sp>
        <p:nvSpPr>
          <p:cNvPr id="18" name="Espace réservé du texte 21">
            <a:extLst>
              <a:ext uri="{FF2B5EF4-FFF2-40B4-BE49-F238E27FC236}">
                <a16:creationId xmlns:a16="http://schemas.microsoft.com/office/drawing/2014/main" id="{DDBE7D0E-F523-5848-80D4-A91583E9EF6F}"/>
              </a:ext>
            </a:extLst>
          </p:cNvPr>
          <p:cNvSpPr>
            <a:spLocks noGrp="1"/>
          </p:cNvSpPr>
          <p:nvPr>
            <p:ph type="body" sz="quarter" idx="17" hasCustomPrompt="1"/>
          </p:nvPr>
        </p:nvSpPr>
        <p:spPr>
          <a:xfrm>
            <a:off x="566802" y="4342920"/>
            <a:ext cx="3148832" cy="880971"/>
          </a:xfrm>
        </p:spPr>
        <p:txBody>
          <a:bodyPr anchor="t">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a:t>
            </a:r>
            <a:r>
              <a:rPr lang="en-GB" noProof="0" dirty="0" err="1"/>
              <a:t>sitametConsectetr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a:t>
            </a:r>
          </a:p>
        </p:txBody>
      </p:sp>
      <p:sp>
        <p:nvSpPr>
          <p:cNvPr id="34" name="Espace réservé du texte 21">
            <a:extLst>
              <a:ext uri="{FF2B5EF4-FFF2-40B4-BE49-F238E27FC236}">
                <a16:creationId xmlns:a16="http://schemas.microsoft.com/office/drawing/2014/main" id="{57A6AB8D-2264-4345-B6D1-666C0B5C70E7}"/>
              </a:ext>
            </a:extLst>
          </p:cNvPr>
          <p:cNvSpPr>
            <a:spLocks noGrp="1"/>
          </p:cNvSpPr>
          <p:nvPr>
            <p:ph type="body" sz="quarter" idx="13" hasCustomPrompt="1"/>
          </p:nvPr>
        </p:nvSpPr>
        <p:spPr>
          <a:xfrm>
            <a:off x="749067" y="3484791"/>
            <a:ext cx="2741770" cy="581140"/>
          </a:xfrm>
        </p:spPr>
        <p:txBody>
          <a:bodyPr anchor="ctr">
            <a:noAutofit/>
          </a:bodyPr>
          <a:lstStyle>
            <a:lvl1pPr marL="0" indent="0" algn="ctr">
              <a:buFont typeface="Arial" panose="020B0604020202020204" pitchFamily="34" charset="0"/>
              <a:buNone/>
              <a:defRPr sz="24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PLANIFICATION</a:t>
            </a:r>
          </a:p>
        </p:txBody>
      </p:sp>
      <p:sp>
        <p:nvSpPr>
          <p:cNvPr id="16" name="Espace réservé du texte 21">
            <a:extLst>
              <a:ext uri="{FF2B5EF4-FFF2-40B4-BE49-F238E27FC236}">
                <a16:creationId xmlns:a16="http://schemas.microsoft.com/office/drawing/2014/main" id="{D70D7F2E-32D7-444D-BEEE-F29F154C6FC8}"/>
              </a:ext>
            </a:extLst>
          </p:cNvPr>
          <p:cNvSpPr>
            <a:spLocks noGrp="1"/>
          </p:cNvSpPr>
          <p:nvPr>
            <p:ph type="body" sz="quarter" idx="16" hasCustomPrompt="1"/>
          </p:nvPr>
        </p:nvSpPr>
        <p:spPr>
          <a:xfrm>
            <a:off x="2353734" y="529186"/>
            <a:ext cx="7477600" cy="581140"/>
          </a:xfrm>
        </p:spPr>
        <p:txBody>
          <a:bodyPr anchor="t">
            <a:noAutofit/>
          </a:bodyPr>
          <a:lstStyle>
            <a:lvl1pPr marL="0" indent="0" algn="l">
              <a:buFont typeface="Arial" panose="020B0604020202020204" pitchFamily="34" charset="0"/>
              <a:buNone/>
              <a:defRPr sz="54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HERE GOES YOUR TITLE </a:t>
            </a:r>
          </a:p>
        </p:txBody>
      </p:sp>
      <p:sp>
        <p:nvSpPr>
          <p:cNvPr id="39" name="Rectangle 38">
            <a:extLst>
              <a:ext uri="{FF2B5EF4-FFF2-40B4-BE49-F238E27FC236}">
                <a16:creationId xmlns:a16="http://schemas.microsoft.com/office/drawing/2014/main" id="{6C87A550-FC1F-D940-A964-5A342B689C47}"/>
              </a:ext>
            </a:extLst>
          </p:cNvPr>
          <p:cNvSpPr/>
          <p:nvPr userDrawn="1"/>
        </p:nvSpPr>
        <p:spPr>
          <a:xfrm flipH="1">
            <a:off x="395283" y="923149"/>
            <a:ext cx="45720" cy="3730374"/>
          </a:xfrm>
          <a:prstGeom prst="rect">
            <a:avLst/>
          </a:prstGeom>
          <a:solidFill>
            <a:srgbClr val="55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40" name="Rectangle 39">
            <a:extLst>
              <a:ext uri="{FF2B5EF4-FFF2-40B4-BE49-F238E27FC236}">
                <a16:creationId xmlns:a16="http://schemas.microsoft.com/office/drawing/2014/main" id="{7F934844-3AA5-2648-BD44-D0C81AFDE185}"/>
              </a:ext>
            </a:extLst>
          </p:cNvPr>
          <p:cNvSpPr/>
          <p:nvPr userDrawn="1"/>
        </p:nvSpPr>
        <p:spPr>
          <a:xfrm>
            <a:off x="0" y="-1"/>
            <a:ext cx="868681" cy="923150"/>
          </a:xfrm>
          <a:prstGeom prst="rect">
            <a:avLst/>
          </a:prstGeom>
          <a:solidFill>
            <a:srgbClr val="555859"/>
          </a:solidFill>
          <a:ln>
            <a:solidFill>
              <a:srgbClr val="5558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Rectangle 40">
            <a:extLst>
              <a:ext uri="{FF2B5EF4-FFF2-40B4-BE49-F238E27FC236}">
                <a16:creationId xmlns:a16="http://schemas.microsoft.com/office/drawing/2014/main" id="{C6A06E71-2501-D74C-B7A8-A497C47C8E1C}"/>
              </a:ext>
            </a:extLst>
          </p:cNvPr>
          <p:cNvSpPr/>
          <p:nvPr userDrawn="1"/>
        </p:nvSpPr>
        <p:spPr>
          <a:xfrm rot="5400000" flipH="1">
            <a:off x="6282211" y="-3048575"/>
            <a:ext cx="45719" cy="11773857"/>
          </a:xfrm>
          <a:prstGeom prst="rect">
            <a:avLst/>
          </a:prstGeom>
          <a:solidFill>
            <a:srgbClr val="55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42" name="Ellipse 41">
            <a:extLst>
              <a:ext uri="{FF2B5EF4-FFF2-40B4-BE49-F238E27FC236}">
                <a16:creationId xmlns:a16="http://schemas.microsoft.com/office/drawing/2014/main" id="{13279BF3-0B18-8D40-825A-4323FD9433BD}"/>
              </a:ext>
            </a:extLst>
          </p:cNvPr>
          <p:cNvSpPr/>
          <p:nvPr userDrawn="1"/>
        </p:nvSpPr>
        <p:spPr>
          <a:xfrm>
            <a:off x="1922138" y="2594055"/>
            <a:ext cx="421066" cy="4447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Ellipse 42">
            <a:extLst>
              <a:ext uri="{FF2B5EF4-FFF2-40B4-BE49-F238E27FC236}">
                <a16:creationId xmlns:a16="http://schemas.microsoft.com/office/drawing/2014/main" id="{7FEFE036-7ED2-6742-AB32-D3ECB58A31DE}"/>
              </a:ext>
            </a:extLst>
          </p:cNvPr>
          <p:cNvSpPr/>
          <p:nvPr userDrawn="1"/>
        </p:nvSpPr>
        <p:spPr>
          <a:xfrm>
            <a:off x="2008993" y="2685788"/>
            <a:ext cx="247355" cy="261247"/>
          </a:xfrm>
          <a:prstGeom prst="ellipse">
            <a:avLst/>
          </a:prstGeom>
          <a:solidFill>
            <a:srgbClr val="55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a:extLst>
              <a:ext uri="{FF2B5EF4-FFF2-40B4-BE49-F238E27FC236}">
                <a16:creationId xmlns:a16="http://schemas.microsoft.com/office/drawing/2014/main" id="{EC8F08CA-7D3F-D548-B22F-7A51A6ECBF8E}"/>
              </a:ext>
            </a:extLst>
          </p:cNvPr>
          <p:cNvSpPr/>
          <p:nvPr userDrawn="1"/>
        </p:nvSpPr>
        <p:spPr>
          <a:xfrm flipH="1">
            <a:off x="2119952" y="3037851"/>
            <a:ext cx="45719" cy="261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45" name="Ellipse 44">
            <a:extLst>
              <a:ext uri="{FF2B5EF4-FFF2-40B4-BE49-F238E27FC236}">
                <a16:creationId xmlns:a16="http://schemas.microsoft.com/office/drawing/2014/main" id="{8F458307-C73B-3D45-9078-3BC5C8389C6F}"/>
              </a:ext>
            </a:extLst>
          </p:cNvPr>
          <p:cNvSpPr/>
          <p:nvPr userDrawn="1"/>
        </p:nvSpPr>
        <p:spPr>
          <a:xfrm>
            <a:off x="5678974" y="2594055"/>
            <a:ext cx="421066" cy="4447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Ellipse 45">
            <a:extLst>
              <a:ext uri="{FF2B5EF4-FFF2-40B4-BE49-F238E27FC236}">
                <a16:creationId xmlns:a16="http://schemas.microsoft.com/office/drawing/2014/main" id="{9372E558-ED6F-9F45-922D-AF84F7C23F18}"/>
              </a:ext>
            </a:extLst>
          </p:cNvPr>
          <p:cNvSpPr/>
          <p:nvPr userDrawn="1"/>
        </p:nvSpPr>
        <p:spPr>
          <a:xfrm>
            <a:off x="5765829" y="2685788"/>
            <a:ext cx="247355" cy="261247"/>
          </a:xfrm>
          <a:prstGeom prst="ellipse">
            <a:avLst/>
          </a:prstGeom>
          <a:solidFill>
            <a:srgbClr val="55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78B29D42-7F0C-2849-9C80-69B8A2720035}"/>
              </a:ext>
            </a:extLst>
          </p:cNvPr>
          <p:cNvSpPr/>
          <p:nvPr userDrawn="1"/>
        </p:nvSpPr>
        <p:spPr>
          <a:xfrm flipH="1">
            <a:off x="5876788" y="3037851"/>
            <a:ext cx="45719" cy="261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48" name="Ellipse 47">
            <a:extLst>
              <a:ext uri="{FF2B5EF4-FFF2-40B4-BE49-F238E27FC236}">
                <a16:creationId xmlns:a16="http://schemas.microsoft.com/office/drawing/2014/main" id="{808783C0-D7C2-474C-89DA-C36E237933D4}"/>
              </a:ext>
            </a:extLst>
          </p:cNvPr>
          <p:cNvSpPr/>
          <p:nvPr userDrawn="1"/>
        </p:nvSpPr>
        <p:spPr>
          <a:xfrm>
            <a:off x="9637446" y="2546343"/>
            <a:ext cx="421066" cy="4447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Ellipse 48">
            <a:extLst>
              <a:ext uri="{FF2B5EF4-FFF2-40B4-BE49-F238E27FC236}">
                <a16:creationId xmlns:a16="http://schemas.microsoft.com/office/drawing/2014/main" id="{7C5A1AD2-3384-EC4B-AF09-8BA27B1077BB}"/>
              </a:ext>
            </a:extLst>
          </p:cNvPr>
          <p:cNvSpPr/>
          <p:nvPr userDrawn="1"/>
        </p:nvSpPr>
        <p:spPr>
          <a:xfrm>
            <a:off x="9724301" y="2638076"/>
            <a:ext cx="247355" cy="261247"/>
          </a:xfrm>
          <a:prstGeom prst="ellipse">
            <a:avLst/>
          </a:prstGeom>
          <a:solidFill>
            <a:srgbClr val="55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C7F0B918-F52D-0944-ABB3-86644BC0F0DB}"/>
              </a:ext>
            </a:extLst>
          </p:cNvPr>
          <p:cNvSpPr/>
          <p:nvPr userDrawn="1"/>
        </p:nvSpPr>
        <p:spPr>
          <a:xfrm flipH="1">
            <a:off x="9835260" y="2990139"/>
            <a:ext cx="45719" cy="261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51" name="Espace réservé du texte 21">
            <a:extLst>
              <a:ext uri="{FF2B5EF4-FFF2-40B4-BE49-F238E27FC236}">
                <a16:creationId xmlns:a16="http://schemas.microsoft.com/office/drawing/2014/main" id="{33E9B61C-5C6D-F944-B920-F39F6A754F6D}"/>
              </a:ext>
            </a:extLst>
          </p:cNvPr>
          <p:cNvSpPr>
            <a:spLocks noGrp="1"/>
          </p:cNvSpPr>
          <p:nvPr>
            <p:ph type="body" sz="quarter" idx="18" hasCustomPrompt="1"/>
          </p:nvPr>
        </p:nvSpPr>
        <p:spPr>
          <a:xfrm>
            <a:off x="4348091" y="4342920"/>
            <a:ext cx="3148832" cy="880971"/>
          </a:xfrm>
        </p:spPr>
        <p:txBody>
          <a:bodyPr anchor="t">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a:t>
            </a:r>
            <a:r>
              <a:rPr lang="en-GB" noProof="0" dirty="0" err="1"/>
              <a:t>sitametConsectetr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a:t>
            </a:r>
          </a:p>
        </p:txBody>
      </p:sp>
      <p:sp>
        <p:nvSpPr>
          <p:cNvPr id="52" name="Espace réservé du texte 21">
            <a:extLst>
              <a:ext uri="{FF2B5EF4-FFF2-40B4-BE49-F238E27FC236}">
                <a16:creationId xmlns:a16="http://schemas.microsoft.com/office/drawing/2014/main" id="{2C641C67-FD8C-7049-9737-5CE7D0A1B25B}"/>
              </a:ext>
            </a:extLst>
          </p:cNvPr>
          <p:cNvSpPr>
            <a:spLocks noGrp="1"/>
          </p:cNvSpPr>
          <p:nvPr>
            <p:ph type="body" sz="quarter" idx="19" hasCustomPrompt="1"/>
          </p:nvPr>
        </p:nvSpPr>
        <p:spPr>
          <a:xfrm>
            <a:off x="4568251" y="3484791"/>
            <a:ext cx="2708511" cy="581140"/>
          </a:xfrm>
        </p:spPr>
        <p:txBody>
          <a:bodyPr anchor="ctr">
            <a:noAutofit/>
          </a:bodyPr>
          <a:lstStyle>
            <a:lvl1pPr marL="0" indent="0" algn="ctr">
              <a:buFont typeface="Arial" panose="020B0604020202020204" pitchFamily="34" charset="0"/>
              <a:buNone/>
              <a:defRPr sz="24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DATA COLLECTION</a:t>
            </a:r>
          </a:p>
        </p:txBody>
      </p:sp>
      <p:sp>
        <p:nvSpPr>
          <p:cNvPr id="53" name="Espace réservé du texte 21">
            <a:extLst>
              <a:ext uri="{FF2B5EF4-FFF2-40B4-BE49-F238E27FC236}">
                <a16:creationId xmlns:a16="http://schemas.microsoft.com/office/drawing/2014/main" id="{E13E96D5-4347-2E41-A118-F6CC0FD89A43}"/>
              </a:ext>
            </a:extLst>
          </p:cNvPr>
          <p:cNvSpPr>
            <a:spLocks noGrp="1"/>
          </p:cNvSpPr>
          <p:nvPr>
            <p:ph type="body" sz="quarter" idx="20" hasCustomPrompt="1"/>
          </p:nvPr>
        </p:nvSpPr>
        <p:spPr>
          <a:xfrm>
            <a:off x="8270046" y="4313073"/>
            <a:ext cx="3148832" cy="880971"/>
          </a:xfrm>
        </p:spPr>
        <p:txBody>
          <a:bodyPr anchor="t">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a:t>
            </a:r>
            <a:r>
              <a:rPr lang="en-GB" noProof="0" dirty="0" err="1"/>
              <a:t>sitametConsectetr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a:t>
            </a:r>
          </a:p>
        </p:txBody>
      </p:sp>
      <p:sp>
        <p:nvSpPr>
          <p:cNvPr id="54" name="Espace réservé du texte 21">
            <a:extLst>
              <a:ext uri="{FF2B5EF4-FFF2-40B4-BE49-F238E27FC236}">
                <a16:creationId xmlns:a16="http://schemas.microsoft.com/office/drawing/2014/main" id="{DA945BAE-F80D-644A-897E-09BFF2FD6B9C}"/>
              </a:ext>
            </a:extLst>
          </p:cNvPr>
          <p:cNvSpPr>
            <a:spLocks noGrp="1"/>
          </p:cNvSpPr>
          <p:nvPr>
            <p:ph type="body" sz="quarter" idx="21" hasCustomPrompt="1"/>
          </p:nvPr>
        </p:nvSpPr>
        <p:spPr>
          <a:xfrm>
            <a:off x="8490206" y="3454944"/>
            <a:ext cx="2708511" cy="581140"/>
          </a:xfrm>
        </p:spPr>
        <p:txBody>
          <a:bodyPr anchor="ctr">
            <a:noAutofit/>
          </a:bodyPr>
          <a:lstStyle>
            <a:lvl1pPr marL="0" indent="0" algn="ctr">
              <a:buFont typeface="Arial" panose="020B0604020202020204" pitchFamily="34" charset="0"/>
              <a:buNone/>
              <a:defRPr sz="24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DATA ANALYSIS</a:t>
            </a:r>
          </a:p>
        </p:txBody>
      </p:sp>
      <p:pic>
        <p:nvPicPr>
          <p:cNvPr id="26" name="Image 25" descr="Une image contenant extérieur, bouteille, vert, assis&#10;&#10;Description générée automatiquement">
            <a:extLst>
              <a:ext uri="{FF2B5EF4-FFF2-40B4-BE49-F238E27FC236}">
                <a16:creationId xmlns:a16="http://schemas.microsoft.com/office/drawing/2014/main" id="{9CC415F6-51E6-484E-894F-DCA0E29C418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6438946"/>
            <a:ext cx="1277183" cy="419054"/>
          </a:xfrm>
          <a:prstGeom prst="rect">
            <a:avLst/>
          </a:prstGeom>
        </p:spPr>
      </p:pic>
      <p:pic>
        <p:nvPicPr>
          <p:cNvPr id="29" name="Image 28" descr="Une image contenant dessin, assiette&#10;&#10;Description générée automatiquement">
            <a:extLst>
              <a:ext uri="{FF2B5EF4-FFF2-40B4-BE49-F238E27FC236}">
                <a16:creationId xmlns:a16="http://schemas.microsoft.com/office/drawing/2014/main" id="{EAB7E08A-6507-CA45-9BAF-590B2ADB372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741068" y="6255534"/>
            <a:ext cx="1450932" cy="318407"/>
          </a:xfrm>
          <a:prstGeom prst="rect">
            <a:avLst/>
          </a:prstGeom>
        </p:spPr>
      </p:pic>
    </p:spTree>
    <p:extLst>
      <p:ext uri="{BB962C8B-B14F-4D97-AF65-F5344CB8AC3E}">
        <p14:creationId xmlns:p14="http://schemas.microsoft.com/office/powerpoint/2010/main" val="29990952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Explanatoray_section_slid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19621C7-4E11-3741-9414-3209D4B344A8}"/>
              </a:ext>
            </a:extLst>
          </p:cNvPr>
          <p:cNvSpPr/>
          <p:nvPr userDrawn="1"/>
        </p:nvSpPr>
        <p:spPr>
          <a:xfrm>
            <a:off x="1" y="1"/>
            <a:ext cx="12192000" cy="6857999"/>
          </a:xfrm>
          <a:prstGeom prst="rect">
            <a:avLst/>
          </a:prstGeom>
          <a:solidFill>
            <a:srgbClr val="D4CAB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pic>
        <p:nvPicPr>
          <p:cNvPr id="31" name="Image 30">
            <a:extLst>
              <a:ext uri="{FF2B5EF4-FFF2-40B4-BE49-F238E27FC236}">
                <a16:creationId xmlns:a16="http://schemas.microsoft.com/office/drawing/2014/main" id="{AF41EA71-CE16-9240-93E0-C41700BB3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9750" y="6613810"/>
            <a:ext cx="809066" cy="224741"/>
          </a:xfrm>
          <a:prstGeom prst="rect">
            <a:avLst/>
          </a:prstGeom>
        </p:spPr>
      </p:pic>
      <p:pic>
        <p:nvPicPr>
          <p:cNvPr id="32" name="Image 31">
            <a:extLst>
              <a:ext uri="{FF2B5EF4-FFF2-40B4-BE49-F238E27FC236}">
                <a16:creationId xmlns:a16="http://schemas.microsoft.com/office/drawing/2014/main" id="{4CEC33C8-DCEF-6A42-9186-A559322F4D3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66977" y="6573941"/>
            <a:ext cx="505867" cy="255362"/>
          </a:xfrm>
          <a:prstGeom prst="rect">
            <a:avLst/>
          </a:prstGeom>
        </p:spPr>
      </p:pic>
      <p:sp>
        <p:nvSpPr>
          <p:cNvPr id="18" name="Espace réservé du texte 21">
            <a:extLst>
              <a:ext uri="{FF2B5EF4-FFF2-40B4-BE49-F238E27FC236}">
                <a16:creationId xmlns:a16="http://schemas.microsoft.com/office/drawing/2014/main" id="{DDBE7D0E-F523-5848-80D4-A91583E9EF6F}"/>
              </a:ext>
            </a:extLst>
          </p:cNvPr>
          <p:cNvSpPr>
            <a:spLocks noGrp="1"/>
          </p:cNvSpPr>
          <p:nvPr>
            <p:ph type="body" sz="quarter" idx="17" hasCustomPrompt="1"/>
          </p:nvPr>
        </p:nvSpPr>
        <p:spPr>
          <a:xfrm>
            <a:off x="566802" y="4342920"/>
            <a:ext cx="3148832" cy="880971"/>
          </a:xfrm>
        </p:spPr>
        <p:txBody>
          <a:bodyPr anchor="t">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rgbClr val="555859"/>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a:t>
            </a:r>
            <a:r>
              <a:rPr lang="en-GB" noProof="0" dirty="0" err="1"/>
              <a:t>sitametConsectetr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a:t>
            </a:r>
          </a:p>
        </p:txBody>
      </p:sp>
      <p:sp>
        <p:nvSpPr>
          <p:cNvPr id="34" name="Espace réservé du texte 21">
            <a:extLst>
              <a:ext uri="{FF2B5EF4-FFF2-40B4-BE49-F238E27FC236}">
                <a16:creationId xmlns:a16="http://schemas.microsoft.com/office/drawing/2014/main" id="{57A6AB8D-2264-4345-B6D1-666C0B5C70E7}"/>
              </a:ext>
            </a:extLst>
          </p:cNvPr>
          <p:cNvSpPr>
            <a:spLocks noGrp="1"/>
          </p:cNvSpPr>
          <p:nvPr>
            <p:ph type="body" sz="quarter" idx="13" hasCustomPrompt="1"/>
          </p:nvPr>
        </p:nvSpPr>
        <p:spPr>
          <a:xfrm>
            <a:off x="749067" y="3484791"/>
            <a:ext cx="2741770" cy="581140"/>
          </a:xfrm>
        </p:spPr>
        <p:txBody>
          <a:bodyPr anchor="ctr">
            <a:noAutofit/>
          </a:bodyPr>
          <a:lstStyle>
            <a:lvl1pPr marL="0" indent="0" algn="ctr">
              <a:buFont typeface="Arial" panose="020B0604020202020204" pitchFamily="34" charset="0"/>
              <a:buNone/>
              <a:defRPr sz="2400" b="1" i="0">
                <a:solidFill>
                  <a:srgbClr val="555859"/>
                </a:solidFill>
                <a:latin typeface="Franklin Gothic Demi" panose="020B0603020102020204" pitchFamily="34" charset="0"/>
                <a:cs typeface="Leelawadee" panose="020B0502040204020203" pitchFamily="34" charset="-34"/>
              </a:defRPr>
            </a:lvl1pPr>
          </a:lstStyle>
          <a:p>
            <a:pPr lvl="0"/>
            <a:r>
              <a:rPr lang="en-GB" noProof="0" dirty="0"/>
              <a:t>PLANIFICATION</a:t>
            </a:r>
          </a:p>
        </p:txBody>
      </p:sp>
      <p:sp>
        <p:nvSpPr>
          <p:cNvPr id="16" name="Espace réservé du texte 21">
            <a:extLst>
              <a:ext uri="{FF2B5EF4-FFF2-40B4-BE49-F238E27FC236}">
                <a16:creationId xmlns:a16="http://schemas.microsoft.com/office/drawing/2014/main" id="{D70D7F2E-32D7-444D-BEEE-F29F154C6FC8}"/>
              </a:ext>
            </a:extLst>
          </p:cNvPr>
          <p:cNvSpPr>
            <a:spLocks noGrp="1"/>
          </p:cNvSpPr>
          <p:nvPr>
            <p:ph type="body" sz="quarter" idx="16" hasCustomPrompt="1"/>
          </p:nvPr>
        </p:nvSpPr>
        <p:spPr>
          <a:xfrm>
            <a:off x="2353734" y="529186"/>
            <a:ext cx="7477600" cy="581140"/>
          </a:xfrm>
        </p:spPr>
        <p:txBody>
          <a:bodyPr anchor="t">
            <a:noAutofit/>
          </a:bodyPr>
          <a:lstStyle>
            <a:lvl1pPr marL="0" indent="0" algn="l">
              <a:buFont typeface="Arial" panose="020B0604020202020204" pitchFamily="34" charset="0"/>
              <a:buNone/>
              <a:defRPr sz="5400" b="1" i="0">
                <a:solidFill>
                  <a:srgbClr val="555859"/>
                </a:solidFill>
                <a:latin typeface="Franklin Gothic Demi" panose="020B0603020102020204" pitchFamily="34" charset="0"/>
                <a:cs typeface="Leelawadee" panose="020B0502040204020203" pitchFamily="34" charset="-34"/>
              </a:defRPr>
            </a:lvl1pPr>
          </a:lstStyle>
          <a:p>
            <a:pPr lvl="0"/>
            <a:r>
              <a:rPr lang="en-GB" noProof="0" dirty="0"/>
              <a:t>HERE GOES YOUR TITLE </a:t>
            </a:r>
          </a:p>
        </p:txBody>
      </p:sp>
      <p:sp>
        <p:nvSpPr>
          <p:cNvPr id="39" name="Rectangle 38">
            <a:extLst>
              <a:ext uri="{FF2B5EF4-FFF2-40B4-BE49-F238E27FC236}">
                <a16:creationId xmlns:a16="http://schemas.microsoft.com/office/drawing/2014/main" id="{6C87A550-FC1F-D940-A964-5A342B689C47}"/>
              </a:ext>
            </a:extLst>
          </p:cNvPr>
          <p:cNvSpPr/>
          <p:nvPr userDrawn="1"/>
        </p:nvSpPr>
        <p:spPr>
          <a:xfrm flipH="1">
            <a:off x="395283" y="923149"/>
            <a:ext cx="45720" cy="3730374"/>
          </a:xfrm>
          <a:prstGeom prst="rect">
            <a:avLst/>
          </a:prstGeom>
          <a:solidFill>
            <a:srgbClr val="55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40" name="Rectangle 39">
            <a:extLst>
              <a:ext uri="{FF2B5EF4-FFF2-40B4-BE49-F238E27FC236}">
                <a16:creationId xmlns:a16="http://schemas.microsoft.com/office/drawing/2014/main" id="{7F934844-3AA5-2648-BD44-D0C81AFDE185}"/>
              </a:ext>
            </a:extLst>
          </p:cNvPr>
          <p:cNvSpPr/>
          <p:nvPr userDrawn="1"/>
        </p:nvSpPr>
        <p:spPr>
          <a:xfrm>
            <a:off x="0" y="-1"/>
            <a:ext cx="868681" cy="923150"/>
          </a:xfrm>
          <a:prstGeom prst="rect">
            <a:avLst/>
          </a:prstGeom>
          <a:solidFill>
            <a:srgbClr val="555859"/>
          </a:solidFill>
          <a:ln>
            <a:solidFill>
              <a:srgbClr val="5558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Rectangle 40">
            <a:extLst>
              <a:ext uri="{FF2B5EF4-FFF2-40B4-BE49-F238E27FC236}">
                <a16:creationId xmlns:a16="http://schemas.microsoft.com/office/drawing/2014/main" id="{C6A06E71-2501-D74C-B7A8-A497C47C8E1C}"/>
              </a:ext>
            </a:extLst>
          </p:cNvPr>
          <p:cNvSpPr/>
          <p:nvPr userDrawn="1"/>
        </p:nvSpPr>
        <p:spPr>
          <a:xfrm rot="5400000" flipH="1">
            <a:off x="6282211" y="-3048575"/>
            <a:ext cx="45719" cy="11773857"/>
          </a:xfrm>
          <a:prstGeom prst="rect">
            <a:avLst/>
          </a:prstGeom>
          <a:solidFill>
            <a:srgbClr val="55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42" name="Ellipse 41">
            <a:extLst>
              <a:ext uri="{FF2B5EF4-FFF2-40B4-BE49-F238E27FC236}">
                <a16:creationId xmlns:a16="http://schemas.microsoft.com/office/drawing/2014/main" id="{13279BF3-0B18-8D40-825A-4323FD9433BD}"/>
              </a:ext>
            </a:extLst>
          </p:cNvPr>
          <p:cNvSpPr/>
          <p:nvPr userDrawn="1"/>
        </p:nvSpPr>
        <p:spPr>
          <a:xfrm>
            <a:off x="1922138" y="2594055"/>
            <a:ext cx="421066" cy="4447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Ellipse 42">
            <a:extLst>
              <a:ext uri="{FF2B5EF4-FFF2-40B4-BE49-F238E27FC236}">
                <a16:creationId xmlns:a16="http://schemas.microsoft.com/office/drawing/2014/main" id="{7FEFE036-7ED2-6742-AB32-D3ECB58A31DE}"/>
              </a:ext>
            </a:extLst>
          </p:cNvPr>
          <p:cNvSpPr/>
          <p:nvPr userDrawn="1"/>
        </p:nvSpPr>
        <p:spPr>
          <a:xfrm>
            <a:off x="2008993" y="2685788"/>
            <a:ext cx="247355" cy="261247"/>
          </a:xfrm>
          <a:prstGeom prst="ellipse">
            <a:avLst/>
          </a:prstGeom>
          <a:solidFill>
            <a:srgbClr val="55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a:extLst>
              <a:ext uri="{FF2B5EF4-FFF2-40B4-BE49-F238E27FC236}">
                <a16:creationId xmlns:a16="http://schemas.microsoft.com/office/drawing/2014/main" id="{EC8F08CA-7D3F-D548-B22F-7A51A6ECBF8E}"/>
              </a:ext>
            </a:extLst>
          </p:cNvPr>
          <p:cNvSpPr/>
          <p:nvPr userDrawn="1"/>
        </p:nvSpPr>
        <p:spPr>
          <a:xfrm flipH="1">
            <a:off x="2119952" y="3037851"/>
            <a:ext cx="45719" cy="261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45" name="Ellipse 44">
            <a:extLst>
              <a:ext uri="{FF2B5EF4-FFF2-40B4-BE49-F238E27FC236}">
                <a16:creationId xmlns:a16="http://schemas.microsoft.com/office/drawing/2014/main" id="{8F458307-C73B-3D45-9078-3BC5C8389C6F}"/>
              </a:ext>
            </a:extLst>
          </p:cNvPr>
          <p:cNvSpPr/>
          <p:nvPr userDrawn="1"/>
        </p:nvSpPr>
        <p:spPr>
          <a:xfrm>
            <a:off x="5678974" y="2594055"/>
            <a:ext cx="421066" cy="4447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Ellipse 45">
            <a:extLst>
              <a:ext uri="{FF2B5EF4-FFF2-40B4-BE49-F238E27FC236}">
                <a16:creationId xmlns:a16="http://schemas.microsoft.com/office/drawing/2014/main" id="{9372E558-ED6F-9F45-922D-AF84F7C23F18}"/>
              </a:ext>
            </a:extLst>
          </p:cNvPr>
          <p:cNvSpPr/>
          <p:nvPr userDrawn="1"/>
        </p:nvSpPr>
        <p:spPr>
          <a:xfrm>
            <a:off x="5765829" y="2685788"/>
            <a:ext cx="247355" cy="261247"/>
          </a:xfrm>
          <a:prstGeom prst="ellipse">
            <a:avLst/>
          </a:prstGeom>
          <a:solidFill>
            <a:srgbClr val="55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78B29D42-7F0C-2849-9C80-69B8A2720035}"/>
              </a:ext>
            </a:extLst>
          </p:cNvPr>
          <p:cNvSpPr/>
          <p:nvPr userDrawn="1"/>
        </p:nvSpPr>
        <p:spPr>
          <a:xfrm flipH="1">
            <a:off x="5876788" y="3037851"/>
            <a:ext cx="45719" cy="261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48" name="Ellipse 47">
            <a:extLst>
              <a:ext uri="{FF2B5EF4-FFF2-40B4-BE49-F238E27FC236}">
                <a16:creationId xmlns:a16="http://schemas.microsoft.com/office/drawing/2014/main" id="{808783C0-D7C2-474C-89DA-C36E237933D4}"/>
              </a:ext>
            </a:extLst>
          </p:cNvPr>
          <p:cNvSpPr/>
          <p:nvPr userDrawn="1"/>
        </p:nvSpPr>
        <p:spPr>
          <a:xfrm>
            <a:off x="9637446" y="2546343"/>
            <a:ext cx="421066" cy="4447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Ellipse 48">
            <a:extLst>
              <a:ext uri="{FF2B5EF4-FFF2-40B4-BE49-F238E27FC236}">
                <a16:creationId xmlns:a16="http://schemas.microsoft.com/office/drawing/2014/main" id="{7C5A1AD2-3384-EC4B-AF09-8BA27B1077BB}"/>
              </a:ext>
            </a:extLst>
          </p:cNvPr>
          <p:cNvSpPr/>
          <p:nvPr userDrawn="1"/>
        </p:nvSpPr>
        <p:spPr>
          <a:xfrm>
            <a:off x="9724301" y="2638076"/>
            <a:ext cx="247355" cy="261247"/>
          </a:xfrm>
          <a:prstGeom prst="ellipse">
            <a:avLst/>
          </a:prstGeom>
          <a:solidFill>
            <a:srgbClr val="55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C7F0B918-F52D-0944-ABB3-86644BC0F0DB}"/>
              </a:ext>
            </a:extLst>
          </p:cNvPr>
          <p:cNvSpPr/>
          <p:nvPr userDrawn="1"/>
        </p:nvSpPr>
        <p:spPr>
          <a:xfrm flipH="1">
            <a:off x="9835260" y="2990139"/>
            <a:ext cx="45719" cy="261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51" name="Espace réservé du texte 21">
            <a:extLst>
              <a:ext uri="{FF2B5EF4-FFF2-40B4-BE49-F238E27FC236}">
                <a16:creationId xmlns:a16="http://schemas.microsoft.com/office/drawing/2014/main" id="{33E9B61C-5C6D-F944-B920-F39F6A754F6D}"/>
              </a:ext>
            </a:extLst>
          </p:cNvPr>
          <p:cNvSpPr>
            <a:spLocks noGrp="1"/>
          </p:cNvSpPr>
          <p:nvPr>
            <p:ph type="body" sz="quarter" idx="18" hasCustomPrompt="1"/>
          </p:nvPr>
        </p:nvSpPr>
        <p:spPr>
          <a:xfrm>
            <a:off x="4348091" y="4342920"/>
            <a:ext cx="3148832" cy="880971"/>
          </a:xfrm>
        </p:spPr>
        <p:txBody>
          <a:bodyPr anchor="t">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rgbClr val="555859"/>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a:t>
            </a:r>
            <a:r>
              <a:rPr lang="en-GB" noProof="0" dirty="0" err="1"/>
              <a:t>sitametConsectetr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a:t>
            </a:r>
          </a:p>
        </p:txBody>
      </p:sp>
      <p:sp>
        <p:nvSpPr>
          <p:cNvPr id="52" name="Espace réservé du texte 21">
            <a:extLst>
              <a:ext uri="{FF2B5EF4-FFF2-40B4-BE49-F238E27FC236}">
                <a16:creationId xmlns:a16="http://schemas.microsoft.com/office/drawing/2014/main" id="{2C641C67-FD8C-7049-9737-5CE7D0A1B25B}"/>
              </a:ext>
            </a:extLst>
          </p:cNvPr>
          <p:cNvSpPr>
            <a:spLocks noGrp="1"/>
          </p:cNvSpPr>
          <p:nvPr>
            <p:ph type="body" sz="quarter" idx="19" hasCustomPrompt="1"/>
          </p:nvPr>
        </p:nvSpPr>
        <p:spPr>
          <a:xfrm>
            <a:off x="4568251" y="3484791"/>
            <a:ext cx="2708511" cy="581140"/>
          </a:xfrm>
        </p:spPr>
        <p:txBody>
          <a:bodyPr anchor="ctr">
            <a:noAutofit/>
          </a:bodyPr>
          <a:lstStyle>
            <a:lvl1pPr marL="0" indent="0" algn="ctr">
              <a:buFont typeface="Arial" panose="020B0604020202020204" pitchFamily="34" charset="0"/>
              <a:buNone/>
              <a:defRPr sz="2400" b="1" i="0">
                <a:solidFill>
                  <a:srgbClr val="555859"/>
                </a:solidFill>
                <a:latin typeface="Franklin Gothic Demi" panose="020B0603020102020204" pitchFamily="34" charset="0"/>
                <a:cs typeface="Leelawadee" panose="020B0502040204020203" pitchFamily="34" charset="-34"/>
              </a:defRPr>
            </a:lvl1pPr>
          </a:lstStyle>
          <a:p>
            <a:pPr lvl="0"/>
            <a:r>
              <a:rPr lang="en-GB" noProof="0" dirty="0"/>
              <a:t>DATA COLLECTION</a:t>
            </a:r>
          </a:p>
        </p:txBody>
      </p:sp>
      <p:sp>
        <p:nvSpPr>
          <p:cNvPr id="53" name="Espace réservé du texte 21">
            <a:extLst>
              <a:ext uri="{FF2B5EF4-FFF2-40B4-BE49-F238E27FC236}">
                <a16:creationId xmlns:a16="http://schemas.microsoft.com/office/drawing/2014/main" id="{E13E96D5-4347-2E41-A118-F6CC0FD89A43}"/>
              </a:ext>
            </a:extLst>
          </p:cNvPr>
          <p:cNvSpPr>
            <a:spLocks noGrp="1"/>
          </p:cNvSpPr>
          <p:nvPr>
            <p:ph type="body" sz="quarter" idx="20" hasCustomPrompt="1"/>
          </p:nvPr>
        </p:nvSpPr>
        <p:spPr>
          <a:xfrm>
            <a:off x="8270046" y="4313073"/>
            <a:ext cx="3148832" cy="880971"/>
          </a:xfrm>
        </p:spPr>
        <p:txBody>
          <a:bodyPr anchor="t">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rgbClr val="555859"/>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a:t>
            </a:r>
            <a:r>
              <a:rPr lang="en-GB" noProof="0" dirty="0" err="1"/>
              <a:t>sitametConsectetr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a:t>
            </a:r>
          </a:p>
        </p:txBody>
      </p:sp>
      <p:sp>
        <p:nvSpPr>
          <p:cNvPr id="54" name="Espace réservé du texte 21">
            <a:extLst>
              <a:ext uri="{FF2B5EF4-FFF2-40B4-BE49-F238E27FC236}">
                <a16:creationId xmlns:a16="http://schemas.microsoft.com/office/drawing/2014/main" id="{DA945BAE-F80D-644A-897E-09BFF2FD6B9C}"/>
              </a:ext>
            </a:extLst>
          </p:cNvPr>
          <p:cNvSpPr>
            <a:spLocks noGrp="1"/>
          </p:cNvSpPr>
          <p:nvPr>
            <p:ph type="body" sz="quarter" idx="21" hasCustomPrompt="1"/>
          </p:nvPr>
        </p:nvSpPr>
        <p:spPr>
          <a:xfrm>
            <a:off x="8490206" y="3454944"/>
            <a:ext cx="2708511" cy="581140"/>
          </a:xfrm>
        </p:spPr>
        <p:txBody>
          <a:bodyPr anchor="ctr">
            <a:noAutofit/>
          </a:bodyPr>
          <a:lstStyle>
            <a:lvl1pPr marL="0" indent="0" algn="ctr">
              <a:buFont typeface="Arial" panose="020B0604020202020204" pitchFamily="34" charset="0"/>
              <a:buNone/>
              <a:defRPr sz="2400" b="1" i="0">
                <a:solidFill>
                  <a:srgbClr val="555859"/>
                </a:solidFill>
                <a:latin typeface="Franklin Gothic Demi" panose="020B0603020102020204" pitchFamily="34" charset="0"/>
                <a:cs typeface="Leelawadee" panose="020B0502040204020203" pitchFamily="34" charset="-34"/>
              </a:defRPr>
            </a:lvl1pPr>
          </a:lstStyle>
          <a:p>
            <a:pPr lvl="0"/>
            <a:r>
              <a:rPr lang="en-GB" noProof="0" dirty="0"/>
              <a:t>DATA ANALYSIS</a:t>
            </a:r>
          </a:p>
        </p:txBody>
      </p:sp>
      <p:pic>
        <p:nvPicPr>
          <p:cNvPr id="26" name="Image 25" descr="Une image contenant extérieur, bouteille, vert, assis&#10;&#10;Description générée automatiquement">
            <a:extLst>
              <a:ext uri="{FF2B5EF4-FFF2-40B4-BE49-F238E27FC236}">
                <a16:creationId xmlns:a16="http://schemas.microsoft.com/office/drawing/2014/main" id="{3BD60D61-2137-044B-ACFC-547B2CC876A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6438946"/>
            <a:ext cx="1277183" cy="419054"/>
          </a:xfrm>
          <a:prstGeom prst="rect">
            <a:avLst/>
          </a:prstGeom>
        </p:spPr>
      </p:pic>
      <p:pic>
        <p:nvPicPr>
          <p:cNvPr id="29" name="Image 28" descr="Une image contenant dessin, assiette&#10;&#10;Description générée automatiquement">
            <a:extLst>
              <a:ext uri="{FF2B5EF4-FFF2-40B4-BE49-F238E27FC236}">
                <a16:creationId xmlns:a16="http://schemas.microsoft.com/office/drawing/2014/main" id="{070BF077-7C27-0C46-8239-E3CA14A562F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741068" y="6255534"/>
            <a:ext cx="1450932" cy="318407"/>
          </a:xfrm>
          <a:prstGeom prst="rect">
            <a:avLst/>
          </a:prstGeom>
        </p:spPr>
      </p:pic>
    </p:spTree>
    <p:extLst>
      <p:ext uri="{BB962C8B-B14F-4D97-AF65-F5344CB8AC3E}">
        <p14:creationId xmlns:p14="http://schemas.microsoft.com/office/powerpoint/2010/main" val="22334410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Explanatoray_section_slid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19621C7-4E11-3741-9414-3209D4B344A8}"/>
              </a:ext>
            </a:extLst>
          </p:cNvPr>
          <p:cNvSpPr/>
          <p:nvPr userDrawn="1"/>
        </p:nvSpPr>
        <p:spPr>
          <a:xfrm>
            <a:off x="1" y="1"/>
            <a:ext cx="12192000" cy="6857999"/>
          </a:xfrm>
          <a:prstGeom prst="rect">
            <a:avLst/>
          </a:prstGeom>
          <a:solidFill>
            <a:srgbClr val="5558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pic>
        <p:nvPicPr>
          <p:cNvPr id="31" name="Image 30">
            <a:extLst>
              <a:ext uri="{FF2B5EF4-FFF2-40B4-BE49-F238E27FC236}">
                <a16:creationId xmlns:a16="http://schemas.microsoft.com/office/drawing/2014/main" id="{AF41EA71-CE16-9240-93E0-C41700BB3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9750" y="6613810"/>
            <a:ext cx="809066" cy="224741"/>
          </a:xfrm>
          <a:prstGeom prst="rect">
            <a:avLst/>
          </a:prstGeom>
        </p:spPr>
      </p:pic>
      <p:pic>
        <p:nvPicPr>
          <p:cNvPr id="32" name="Image 31">
            <a:extLst>
              <a:ext uri="{FF2B5EF4-FFF2-40B4-BE49-F238E27FC236}">
                <a16:creationId xmlns:a16="http://schemas.microsoft.com/office/drawing/2014/main" id="{4CEC33C8-DCEF-6A42-9186-A559322F4D3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66977" y="6573941"/>
            <a:ext cx="505867" cy="255362"/>
          </a:xfrm>
          <a:prstGeom prst="rect">
            <a:avLst/>
          </a:prstGeom>
        </p:spPr>
      </p:pic>
      <p:sp>
        <p:nvSpPr>
          <p:cNvPr id="18" name="Espace réservé du texte 21">
            <a:extLst>
              <a:ext uri="{FF2B5EF4-FFF2-40B4-BE49-F238E27FC236}">
                <a16:creationId xmlns:a16="http://schemas.microsoft.com/office/drawing/2014/main" id="{DDBE7D0E-F523-5848-80D4-A91583E9EF6F}"/>
              </a:ext>
            </a:extLst>
          </p:cNvPr>
          <p:cNvSpPr>
            <a:spLocks noGrp="1"/>
          </p:cNvSpPr>
          <p:nvPr>
            <p:ph type="body" sz="quarter" idx="17" hasCustomPrompt="1"/>
          </p:nvPr>
        </p:nvSpPr>
        <p:spPr>
          <a:xfrm>
            <a:off x="566802" y="4342920"/>
            <a:ext cx="3148832" cy="880971"/>
          </a:xfrm>
        </p:spPr>
        <p:txBody>
          <a:bodyPr anchor="t">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a:t>
            </a:r>
            <a:r>
              <a:rPr lang="en-GB" noProof="0" dirty="0" err="1"/>
              <a:t>sitametConsectetr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a:t>
            </a:r>
          </a:p>
        </p:txBody>
      </p:sp>
      <p:sp>
        <p:nvSpPr>
          <p:cNvPr id="34" name="Espace réservé du texte 21">
            <a:extLst>
              <a:ext uri="{FF2B5EF4-FFF2-40B4-BE49-F238E27FC236}">
                <a16:creationId xmlns:a16="http://schemas.microsoft.com/office/drawing/2014/main" id="{57A6AB8D-2264-4345-B6D1-666C0B5C70E7}"/>
              </a:ext>
            </a:extLst>
          </p:cNvPr>
          <p:cNvSpPr>
            <a:spLocks noGrp="1"/>
          </p:cNvSpPr>
          <p:nvPr>
            <p:ph type="body" sz="quarter" idx="13" hasCustomPrompt="1"/>
          </p:nvPr>
        </p:nvSpPr>
        <p:spPr>
          <a:xfrm>
            <a:off x="749067" y="3484791"/>
            <a:ext cx="2741770" cy="581140"/>
          </a:xfrm>
        </p:spPr>
        <p:txBody>
          <a:bodyPr anchor="ctr">
            <a:noAutofit/>
          </a:bodyPr>
          <a:lstStyle>
            <a:lvl1pPr marL="0" indent="0" algn="ctr">
              <a:buFont typeface="Arial" panose="020B0604020202020204" pitchFamily="34" charset="0"/>
              <a:buNone/>
              <a:defRPr sz="24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PLANIFICATION</a:t>
            </a:r>
          </a:p>
        </p:txBody>
      </p:sp>
      <p:sp>
        <p:nvSpPr>
          <p:cNvPr id="16" name="Espace réservé du texte 21">
            <a:extLst>
              <a:ext uri="{FF2B5EF4-FFF2-40B4-BE49-F238E27FC236}">
                <a16:creationId xmlns:a16="http://schemas.microsoft.com/office/drawing/2014/main" id="{D70D7F2E-32D7-444D-BEEE-F29F154C6FC8}"/>
              </a:ext>
            </a:extLst>
          </p:cNvPr>
          <p:cNvSpPr>
            <a:spLocks noGrp="1"/>
          </p:cNvSpPr>
          <p:nvPr>
            <p:ph type="body" sz="quarter" idx="16" hasCustomPrompt="1"/>
          </p:nvPr>
        </p:nvSpPr>
        <p:spPr>
          <a:xfrm>
            <a:off x="2353734" y="529186"/>
            <a:ext cx="7477600" cy="581140"/>
          </a:xfrm>
        </p:spPr>
        <p:txBody>
          <a:bodyPr anchor="t">
            <a:noAutofit/>
          </a:bodyPr>
          <a:lstStyle>
            <a:lvl1pPr marL="0" indent="0" algn="l">
              <a:buFont typeface="Arial" panose="020B0604020202020204" pitchFamily="34" charset="0"/>
              <a:buNone/>
              <a:defRPr sz="54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HERE GOES YOUR TITLE </a:t>
            </a:r>
          </a:p>
        </p:txBody>
      </p:sp>
      <p:sp>
        <p:nvSpPr>
          <p:cNvPr id="39" name="Rectangle 38">
            <a:extLst>
              <a:ext uri="{FF2B5EF4-FFF2-40B4-BE49-F238E27FC236}">
                <a16:creationId xmlns:a16="http://schemas.microsoft.com/office/drawing/2014/main" id="{6C87A550-FC1F-D940-A964-5A342B689C47}"/>
              </a:ext>
            </a:extLst>
          </p:cNvPr>
          <p:cNvSpPr/>
          <p:nvPr userDrawn="1"/>
        </p:nvSpPr>
        <p:spPr>
          <a:xfrm flipH="1">
            <a:off x="395283" y="923149"/>
            <a:ext cx="45720" cy="3730374"/>
          </a:xfrm>
          <a:prstGeom prst="rect">
            <a:avLst/>
          </a:prstGeom>
          <a:solidFill>
            <a:srgbClr val="EF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40" name="Rectangle 39">
            <a:extLst>
              <a:ext uri="{FF2B5EF4-FFF2-40B4-BE49-F238E27FC236}">
                <a16:creationId xmlns:a16="http://schemas.microsoft.com/office/drawing/2014/main" id="{7F934844-3AA5-2648-BD44-D0C81AFDE185}"/>
              </a:ext>
            </a:extLst>
          </p:cNvPr>
          <p:cNvSpPr/>
          <p:nvPr userDrawn="1"/>
        </p:nvSpPr>
        <p:spPr>
          <a:xfrm>
            <a:off x="0" y="-1"/>
            <a:ext cx="868681" cy="923150"/>
          </a:xfrm>
          <a:prstGeom prst="rect">
            <a:avLst/>
          </a:prstGeom>
          <a:solidFill>
            <a:srgbClr val="EF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Rectangle 40">
            <a:extLst>
              <a:ext uri="{FF2B5EF4-FFF2-40B4-BE49-F238E27FC236}">
                <a16:creationId xmlns:a16="http://schemas.microsoft.com/office/drawing/2014/main" id="{C6A06E71-2501-D74C-B7A8-A497C47C8E1C}"/>
              </a:ext>
            </a:extLst>
          </p:cNvPr>
          <p:cNvSpPr/>
          <p:nvPr userDrawn="1"/>
        </p:nvSpPr>
        <p:spPr>
          <a:xfrm rot="5400000" flipH="1">
            <a:off x="6282211" y="-3048575"/>
            <a:ext cx="45719" cy="11773857"/>
          </a:xfrm>
          <a:prstGeom prst="rect">
            <a:avLst/>
          </a:prstGeom>
          <a:solidFill>
            <a:srgbClr val="EF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42" name="Ellipse 41">
            <a:extLst>
              <a:ext uri="{FF2B5EF4-FFF2-40B4-BE49-F238E27FC236}">
                <a16:creationId xmlns:a16="http://schemas.microsoft.com/office/drawing/2014/main" id="{13279BF3-0B18-8D40-825A-4323FD9433BD}"/>
              </a:ext>
            </a:extLst>
          </p:cNvPr>
          <p:cNvSpPr/>
          <p:nvPr userDrawn="1"/>
        </p:nvSpPr>
        <p:spPr>
          <a:xfrm>
            <a:off x="1922138" y="2594055"/>
            <a:ext cx="421066" cy="444714"/>
          </a:xfrm>
          <a:prstGeom prst="ellipse">
            <a:avLst/>
          </a:prstGeom>
          <a:solidFill>
            <a:srgbClr val="EF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Ellipse 42">
            <a:extLst>
              <a:ext uri="{FF2B5EF4-FFF2-40B4-BE49-F238E27FC236}">
                <a16:creationId xmlns:a16="http://schemas.microsoft.com/office/drawing/2014/main" id="{7FEFE036-7ED2-6742-AB32-D3ECB58A31DE}"/>
              </a:ext>
            </a:extLst>
          </p:cNvPr>
          <p:cNvSpPr/>
          <p:nvPr userDrawn="1"/>
        </p:nvSpPr>
        <p:spPr>
          <a:xfrm>
            <a:off x="2008993" y="2685788"/>
            <a:ext cx="247355" cy="2612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44" name="Rectangle 43">
            <a:extLst>
              <a:ext uri="{FF2B5EF4-FFF2-40B4-BE49-F238E27FC236}">
                <a16:creationId xmlns:a16="http://schemas.microsoft.com/office/drawing/2014/main" id="{EC8F08CA-7D3F-D548-B22F-7A51A6ECBF8E}"/>
              </a:ext>
            </a:extLst>
          </p:cNvPr>
          <p:cNvSpPr/>
          <p:nvPr userDrawn="1"/>
        </p:nvSpPr>
        <p:spPr>
          <a:xfrm flipH="1">
            <a:off x="2119952" y="3037851"/>
            <a:ext cx="45719" cy="261247"/>
          </a:xfrm>
          <a:prstGeom prst="rect">
            <a:avLst/>
          </a:prstGeom>
          <a:solidFill>
            <a:srgbClr val="EF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45" name="Ellipse 44">
            <a:extLst>
              <a:ext uri="{FF2B5EF4-FFF2-40B4-BE49-F238E27FC236}">
                <a16:creationId xmlns:a16="http://schemas.microsoft.com/office/drawing/2014/main" id="{8F458307-C73B-3D45-9078-3BC5C8389C6F}"/>
              </a:ext>
            </a:extLst>
          </p:cNvPr>
          <p:cNvSpPr/>
          <p:nvPr userDrawn="1"/>
        </p:nvSpPr>
        <p:spPr>
          <a:xfrm>
            <a:off x="5678974" y="2594055"/>
            <a:ext cx="421066" cy="444714"/>
          </a:xfrm>
          <a:prstGeom prst="ellipse">
            <a:avLst/>
          </a:prstGeom>
          <a:solidFill>
            <a:srgbClr val="EF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Ellipse 45">
            <a:extLst>
              <a:ext uri="{FF2B5EF4-FFF2-40B4-BE49-F238E27FC236}">
                <a16:creationId xmlns:a16="http://schemas.microsoft.com/office/drawing/2014/main" id="{9372E558-ED6F-9F45-922D-AF84F7C23F18}"/>
              </a:ext>
            </a:extLst>
          </p:cNvPr>
          <p:cNvSpPr/>
          <p:nvPr userDrawn="1"/>
        </p:nvSpPr>
        <p:spPr>
          <a:xfrm>
            <a:off x="5765829" y="2685788"/>
            <a:ext cx="247355" cy="2612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47" name="Rectangle 46">
            <a:extLst>
              <a:ext uri="{FF2B5EF4-FFF2-40B4-BE49-F238E27FC236}">
                <a16:creationId xmlns:a16="http://schemas.microsoft.com/office/drawing/2014/main" id="{78B29D42-7F0C-2849-9C80-69B8A2720035}"/>
              </a:ext>
            </a:extLst>
          </p:cNvPr>
          <p:cNvSpPr/>
          <p:nvPr userDrawn="1"/>
        </p:nvSpPr>
        <p:spPr>
          <a:xfrm flipH="1">
            <a:off x="5876788" y="3037851"/>
            <a:ext cx="45719" cy="261247"/>
          </a:xfrm>
          <a:prstGeom prst="rect">
            <a:avLst/>
          </a:prstGeom>
          <a:solidFill>
            <a:srgbClr val="EF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48" name="Ellipse 47">
            <a:extLst>
              <a:ext uri="{FF2B5EF4-FFF2-40B4-BE49-F238E27FC236}">
                <a16:creationId xmlns:a16="http://schemas.microsoft.com/office/drawing/2014/main" id="{808783C0-D7C2-474C-89DA-C36E237933D4}"/>
              </a:ext>
            </a:extLst>
          </p:cNvPr>
          <p:cNvSpPr/>
          <p:nvPr userDrawn="1"/>
        </p:nvSpPr>
        <p:spPr>
          <a:xfrm>
            <a:off x="9637446" y="2546343"/>
            <a:ext cx="421066" cy="444714"/>
          </a:xfrm>
          <a:prstGeom prst="ellipse">
            <a:avLst/>
          </a:prstGeom>
          <a:solidFill>
            <a:srgbClr val="EF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Ellipse 48">
            <a:extLst>
              <a:ext uri="{FF2B5EF4-FFF2-40B4-BE49-F238E27FC236}">
                <a16:creationId xmlns:a16="http://schemas.microsoft.com/office/drawing/2014/main" id="{7C5A1AD2-3384-EC4B-AF09-8BA27B1077BB}"/>
              </a:ext>
            </a:extLst>
          </p:cNvPr>
          <p:cNvSpPr/>
          <p:nvPr userDrawn="1"/>
        </p:nvSpPr>
        <p:spPr>
          <a:xfrm>
            <a:off x="9724301" y="2638076"/>
            <a:ext cx="247355" cy="2612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50" name="Rectangle 49">
            <a:extLst>
              <a:ext uri="{FF2B5EF4-FFF2-40B4-BE49-F238E27FC236}">
                <a16:creationId xmlns:a16="http://schemas.microsoft.com/office/drawing/2014/main" id="{C7F0B918-F52D-0944-ABB3-86644BC0F0DB}"/>
              </a:ext>
            </a:extLst>
          </p:cNvPr>
          <p:cNvSpPr/>
          <p:nvPr userDrawn="1"/>
        </p:nvSpPr>
        <p:spPr>
          <a:xfrm flipH="1">
            <a:off x="9835260" y="2990139"/>
            <a:ext cx="45719" cy="261247"/>
          </a:xfrm>
          <a:prstGeom prst="rect">
            <a:avLst/>
          </a:prstGeom>
          <a:solidFill>
            <a:srgbClr val="EF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51" name="Espace réservé du texte 21">
            <a:extLst>
              <a:ext uri="{FF2B5EF4-FFF2-40B4-BE49-F238E27FC236}">
                <a16:creationId xmlns:a16="http://schemas.microsoft.com/office/drawing/2014/main" id="{33E9B61C-5C6D-F944-B920-F39F6A754F6D}"/>
              </a:ext>
            </a:extLst>
          </p:cNvPr>
          <p:cNvSpPr>
            <a:spLocks noGrp="1"/>
          </p:cNvSpPr>
          <p:nvPr>
            <p:ph type="body" sz="quarter" idx="18" hasCustomPrompt="1"/>
          </p:nvPr>
        </p:nvSpPr>
        <p:spPr>
          <a:xfrm>
            <a:off x="4348091" y="4342920"/>
            <a:ext cx="3148832" cy="880971"/>
          </a:xfrm>
        </p:spPr>
        <p:txBody>
          <a:bodyPr anchor="t">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a:t>
            </a:r>
            <a:r>
              <a:rPr lang="en-GB" noProof="0" dirty="0" err="1"/>
              <a:t>sitametConsectetr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a:t>
            </a:r>
          </a:p>
        </p:txBody>
      </p:sp>
      <p:sp>
        <p:nvSpPr>
          <p:cNvPr id="52" name="Espace réservé du texte 21">
            <a:extLst>
              <a:ext uri="{FF2B5EF4-FFF2-40B4-BE49-F238E27FC236}">
                <a16:creationId xmlns:a16="http://schemas.microsoft.com/office/drawing/2014/main" id="{2C641C67-FD8C-7049-9737-5CE7D0A1B25B}"/>
              </a:ext>
            </a:extLst>
          </p:cNvPr>
          <p:cNvSpPr>
            <a:spLocks noGrp="1"/>
          </p:cNvSpPr>
          <p:nvPr>
            <p:ph type="body" sz="quarter" idx="19" hasCustomPrompt="1"/>
          </p:nvPr>
        </p:nvSpPr>
        <p:spPr>
          <a:xfrm>
            <a:off x="4568251" y="3484791"/>
            <a:ext cx="2708511" cy="581140"/>
          </a:xfrm>
        </p:spPr>
        <p:txBody>
          <a:bodyPr anchor="ctr">
            <a:noAutofit/>
          </a:bodyPr>
          <a:lstStyle>
            <a:lvl1pPr marL="0" indent="0" algn="ctr">
              <a:buFont typeface="Arial" panose="020B0604020202020204" pitchFamily="34" charset="0"/>
              <a:buNone/>
              <a:defRPr sz="24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DATA COLLECTION</a:t>
            </a:r>
          </a:p>
        </p:txBody>
      </p:sp>
      <p:sp>
        <p:nvSpPr>
          <p:cNvPr id="53" name="Espace réservé du texte 21">
            <a:extLst>
              <a:ext uri="{FF2B5EF4-FFF2-40B4-BE49-F238E27FC236}">
                <a16:creationId xmlns:a16="http://schemas.microsoft.com/office/drawing/2014/main" id="{E13E96D5-4347-2E41-A118-F6CC0FD89A43}"/>
              </a:ext>
            </a:extLst>
          </p:cNvPr>
          <p:cNvSpPr>
            <a:spLocks noGrp="1"/>
          </p:cNvSpPr>
          <p:nvPr>
            <p:ph type="body" sz="quarter" idx="20" hasCustomPrompt="1"/>
          </p:nvPr>
        </p:nvSpPr>
        <p:spPr>
          <a:xfrm>
            <a:off x="8270046" y="4313073"/>
            <a:ext cx="3148832" cy="880971"/>
          </a:xfrm>
        </p:spPr>
        <p:txBody>
          <a:bodyPr anchor="t">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a:t>
            </a:r>
            <a:r>
              <a:rPr lang="en-GB" noProof="0" dirty="0" err="1"/>
              <a:t>sitametConsectetr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a:t>
            </a:r>
          </a:p>
        </p:txBody>
      </p:sp>
      <p:sp>
        <p:nvSpPr>
          <p:cNvPr id="54" name="Espace réservé du texte 21">
            <a:extLst>
              <a:ext uri="{FF2B5EF4-FFF2-40B4-BE49-F238E27FC236}">
                <a16:creationId xmlns:a16="http://schemas.microsoft.com/office/drawing/2014/main" id="{DA945BAE-F80D-644A-897E-09BFF2FD6B9C}"/>
              </a:ext>
            </a:extLst>
          </p:cNvPr>
          <p:cNvSpPr>
            <a:spLocks noGrp="1"/>
          </p:cNvSpPr>
          <p:nvPr>
            <p:ph type="body" sz="quarter" idx="21" hasCustomPrompt="1"/>
          </p:nvPr>
        </p:nvSpPr>
        <p:spPr>
          <a:xfrm>
            <a:off x="8490206" y="3454944"/>
            <a:ext cx="2708511" cy="581140"/>
          </a:xfrm>
        </p:spPr>
        <p:txBody>
          <a:bodyPr anchor="ctr">
            <a:noAutofit/>
          </a:bodyPr>
          <a:lstStyle>
            <a:lvl1pPr marL="0" indent="0" algn="ctr">
              <a:buFont typeface="Arial" panose="020B0604020202020204" pitchFamily="34" charset="0"/>
              <a:buNone/>
              <a:defRPr sz="24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DATA ANALYSIS</a:t>
            </a:r>
          </a:p>
        </p:txBody>
      </p:sp>
      <p:pic>
        <p:nvPicPr>
          <p:cNvPr id="26" name="Image 25" descr="Une image contenant extérieur, bouteille, vert, assis&#10;&#10;Description générée automatiquement">
            <a:extLst>
              <a:ext uri="{FF2B5EF4-FFF2-40B4-BE49-F238E27FC236}">
                <a16:creationId xmlns:a16="http://schemas.microsoft.com/office/drawing/2014/main" id="{01DAA7B3-8BDD-B746-9671-89945084F86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6438946"/>
            <a:ext cx="1277183" cy="419054"/>
          </a:xfrm>
          <a:prstGeom prst="rect">
            <a:avLst/>
          </a:prstGeom>
        </p:spPr>
      </p:pic>
      <p:pic>
        <p:nvPicPr>
          <p:cNvPr id="29" name="Image 28" descr="Une image contenant dessin, assiette&#10;&#10;Description générée automatiquement">
            <a:extLst>
              <a:ext uri="{FF2B5EF4-FFF2-40B4-BE49-F238E27FC236}">
                <a16:creationId xmlns:a16="http://schemas.microsoft.com/office/drawing/2014/main" id="{58D251EE-492A-8F41-91E1-AA196C1E000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741068" y="6255534"/>
            <a:ext cx="1450932" cy="318407"/>
          </a:xfrm>
          <a:prstGeom prst="rect">
            <a:avLst/>
          </a:prstGeom>
        </p:spPr>
      </p:pic>
    </p:spTree>
    <p:extLst>
      <p:ext uri="{BB962C8B-B14F-4D97-AF65-F5344CB8AC3E}">
        <p14:creationId xmlns:p14="http://schemas.microsoft.com/office/powerpoint/2010/main" val="37045344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Explanatoray_section_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B3B21A5-CA54-779E-84AF-BDA85BB2CE26}"/>
              </a:ext>
            </a:extLst>
          </p:cNvPr>
          <p:cNvSpPr/>
          <p:nvPr userDrawn="1"/>
        </p:nvSpPr>
        <p:spPr>
          <a:xfrm>
            <a:off x="0" y="-9667"/>
            <a:ext cx="12178306" cy="6867666"/>
          </a:xfrm>
          <a:prstGeom prst="rect">
            <a:avLst/>
          </a:prstGeom>
          <a:solidFill>
            <a:schemeClr val="tx1">
              <a:alpha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pic>
        <p:nvPicPr>
          <p:cNvPr id="3" name="Picture 2" descr="A parking lot full of cars&#10;&#10;Description automatically generated with low confidence">
            <a:extLst>
              <a:ext uri="{FF2B5EF4-FFF2-40B4-BE49-F238E27FC236}">
                <a16:creationId xmlns:a16="http://schemas.microsoft.com/office/drawing/2014/main" id="{41D11844-4327-D1A5-D0C6-153C93200CF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4" name="Rectangle 23">
            <a:extLst>
              <a:ext uri="{FF2B5EF4-FFF2-40B4-BE49-F238E27FC236}">
                <a16:creationId xmlns:a16="http://schemas.microsoft.com/office/drawing/2014/main" id="{2DAF546B-F527-7876-1170-D8F1F3FBD08C}"/>
              </a:ext>
            </a:extLst>
          </p:cNvPr>
          <p:cNvSpPr/>
          <p:nvPr userDrawn="1"/>
        </p:nvSpPr>
        <p:spPr>
          <a:xfrm>
            <a:off x="0" y="-7911"/>
            <a:ext cx="12178306" cy="6867666"/>
          </a:xfrm>
          <a:prstGeom prst="rect">
            <a:avLst/>
          </a:prstGeom>
          <a:solidFill>
            <a:schemeClr val="tx1">
              <a:alpha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40" name="Rectangle 39">
            <a:extLst>
              <a:ext uri="{FF2B5EF4-FFF2-40B4-BE49-F238E27FC236}">
                <a16:creationId xmlns:a16="http://schemas.microsoft.com/office/drawing/2014/main" id="{45169535-CE4A-9C41-93B1-37FD57034319}"/>
              </a:ext>
            </a:extLst>
          </p:cNvPr>
          <p:cNvSpPr/>
          <p:nvPr userDrawn="1"/>
        </p:nvSpPr>
        <p:spPr>
          <a:xfrm>
            <a:off x="549484" y="1077942"/>
            <a:ext cx="3537204" cy="4749005"/>
          </a:xfrm>
          <a:prstGeom prst="rect">
            <a:avLst/>
          </a:prstGeom>
          <a:solidFill>
            <a:srgbClr val="EE5859">
              <a:alpha val="8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41" name="Rectangle 40">
            <a:extLst>
              <a:ext uri="{FF2B5EF4-FFF2-40B4-BE49-F238E27FC236}">
                <a16:creationId xmlns:a16="http://schemas.microsoft.com/office/drawing/2014/main" id="{17F2EDD9-6FE0-C843-AFB7-06B2050F4BA8}"/>
              </a:ext>
            </a:extLst>
          </p:cNvPr>
          <p:cNvSpPr/>
          <p:nvPr userDrawn="1"/>
        </p:nvSpPr>
        <p:spPr>
          <a:xfrm>
            <a:off x="4361756" y="1077941"/>
            <a:ext cx="3537204" cy="4749005"/>
          </a:xfrm>
          <a:prstGeom prst="rect">
            <a:avLst/>
          </a:prstGeom>
          <a:solidFill>
            <a:srgbClr val="555859">
              <a:alpha val="8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42" name="Rectangle 41">
            <a:extLst>
              <a:ext uri="{FF2B5EF4-FFF2-40B4-BE49-F238E27FC236}">
                <a16:creationId xmlns:a16="http://schemas.microsoft.com/office/drawing/2014/main" id="{98F39D58-C840-AF43-AFD0-96D1219F2273}"/>
              </a:ext>
            </a:extLst>
          </p:cNvPr>
          <p:cNvSpPr/>
          <p:nvPr userDrawn="1"/>
        </p:nvSpPr>
        <p:spPr>
          <a:xfrm>
            <a:off x="8196889" y="1041174"/>
            <a:ext cx="3537204" cy="4749005"/>
          </a:xfrm>
          <a:prstGeom prst="rect">
            <a:avLst/>
          </a:prstGeom>
          <a:solidFill>
            <a:srgbClr val="D4CABB">
              <a:alpha val="81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18" name="Espace réservé du texte 21">
            <a:extLst>
              <a:ext uri="{FF2B5EF4-FFF2-40B4-BE49-F238E27FC236}">
                <a16:creationId xmlns:a16="http://schemas.microsoft.com/office/drawing/2014/main" id="{DDBE7D0E-F523-5848-80D4-A91583E9EF6F}"/>
              </a:ext>
            </a:extLst>
          </p:cNvPr>
          <p:cNvSpPr>
            <a:spLocks noGrp="1"/>
          </p:cNvSpPr>
          <p:nvPr>
            <p:ph type="body" sz="quarter" idx="17" hasCustomPrompt="1"/>
          </p:nvPr>
        </p:nvSpPr>
        <p:spPr>
          <a:xfrm>
            <a:off x="955222" y="3558710"/>
            <a:ext cx="2702867" cy="880971"/>
          </a:xfrm>
        </p:spPr>
        <p:txBody>
          <a:bodyPr anchor="t">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a:t>
            </a:r>
            <a:r>
              <a:rPr lang="en-GB" noProof="0" dirty="0" err="1"/>
              <a:t>sitametConsectetr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Nullam</a:t>
            </a:r>
            <a:r>
              <a:rPr lang="en-GB" noProof="0" dirty="0"/>
              <a:t> libero </a:t>
            </a:r>
            <a:r>
              <a:rPr lang="en-GB" noProof="0" dirty="0" err="1"/>
              <a:t>arcu</a:t>
            </a:r>
            <a:r>
              <a:rPr lang="en-GB" noProof="0" dirty="0"/>
              <a:t>, </a:t>
            </a:r>
          </a:p>
        </p:txBody>
      </p:sp>
      <p:sp>
        <p:nvSpPr>
          <p:cNvPr id="34" name="Espace réservé du texte 21">
            <a:extLst>
              <a:ext uri="{FF2B5EF4-FFF2-40B4-BE49-F238E27FC236}">
                <a16:creationId xmlns:a16="http://schemas.microsoft.com/office/drawing/2014/main" id="{57A6AB8D-2264-4345-B6D1-666C0B5C70E7}"/>
              </a:ext>
            </a:extLst>
          </p:cNvPr>
          <p:cNvSpPr>
            <a:spLocks noGrp="1"/>
          </p:cNvSpPr>
          <p:nvPr>
            <p:ph type="body" sz="quarter" idx="13" hasCustomPrompt="1"/>
          </p:nvPr>
        </p:nvSpPr>
        <p:spPr>
          <a:xfrm>
            <a:off x="1382479" y="1590304"/>
            <a:ext cx="1641317" cy="581140"/>
          </a:xfrm>
        </p:spPr>
        <p:txBody>
          <a:bodyPr anchor="ctr">
            <a:noAutofit/>
          </a:bodyPr>
          <a:lstStyle>
            <a:lvl1pPr marL="0" indent="0" algn="ctr">
              <a:buFont typeface="Arial" panose="020B0604020202020204" pitchFamily="34" charset="0"/>
              <a:buNone/>
              <a:defRPr sz="24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SECTION 1</a:t>
            </a:r>
          </a:p>
        </p:txBody>
      </p:sp>
      <p:sp>
        <p:nvSpPr>
          <p:cNvPr id="43" name="Espace réservé du texte 21">
            <a:extLst>
              <a:ext uri="{FF2B5EF4-FFF2-40B4-BE49-F238E27FC236}">
                <a16:creationId xmlns:a16="http://schemas.microsoft.com/office/drawing/2014/main" id="{50015BC8-23ED-E848-B5CE-F4EFEA1FA5A0}"/>
              </a:ext>
            </a:extLst>
          </p:cNvPr>
          <p:cNvSpPr>
            <a:spLocks noGrp="1"/>
          </p:cNvSpPr>
          <p:nvPr>
            <p:ph type="body" sz="quarter" idx="18" hasCustomPrompt="1"/>
          </p:nvPr>
        </p:nvSpPr>
        <p:spPr>
          <a:xfrm>
            <a:off x="4919683" y="3521287"/>
            <a:ext cx="2702867" cy="880971"/>
          </a:xfrm>
        </p:spPr>
        <p:txBody>
          <a:bodyPr anchor="t">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a:t>
            </a:r>
            <a:r>
              <a:rPr lang="en-GB" noProof="0" dirty="0" err="1"/>
              <a:t>sitametConsectetr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Nullam</a:t>
            </a:r>
            <a:r>
              <a:rPr lang="en-GB" noProof="0" dirty="0"/>
              <a:t> libero </a:t>
            </a:r>
            <a:r>
              <a:rPr lang="en-GB" noProof="0" dirty="0" err="1"/>
              <a:t>arcu</a:t>
            </a:r>
            <a:r>
              <a:rPr lang="en-GB" noProof="0" dirty="0"/>
              <a:t>, </a:t>
            </a:r>
          </a:p>
        </p:txBody>
      </p:sp>
      <p:sp>
        <p:nvSpPr>
          <p:cNvPr id="44" name="Espace réservé du texte 21">
            <a:extLst>
              <a:ext uri="{FF2B5EF4-FFF2-40B4-BE49-F238E27FC236}">
                <a16:creationId xmlns:a16="http://schemas.microsoft.com/office/drawing/2014/main" id="{879C49E9-42F5-CA41-AB6A-1C4B27461EE8}"/>
              </a:ext>
            </a:extLst>
          </p:cNvPr>
          <p:cNvSpPr>
            <a:spLocks noGrp="1"/>
          </p:cNvSpPr>
          <p:nvPr>
            <p:ph type="body" sz="quarter" idx="19" hasCustomPrompt="1"/>
          </p:nvPr>
        </p:nvSpPr>
        <p:spPr>
          <a:xfrm>
            <a:off x="5346940" y="1552881"/>
            <a:ext cx="1641317" cy="581140"/>
          </a:xfrm>
        </p:spPr>
        <p:txBody>
          <a:bodyPr anchor="ctr">
            <a:noAutofit/>
          </a:bodyPr>
          <a:lstStyle>
            <a:lvl1pPr marL="0" indent="0" algn="ctr">
              <a:buFont typeface="Arial" panose="020B0604020202020204" pitchFamily="34" charset="0"/>
              <a:buNone/>
              <a:defRPr sz="24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SECTION 2</a:t>
            </a:r>
          </a:p>
        </p:txBody>
      </p:sp>
      <p:sp>
        <p:nvSpPr>
          <p:cNvPr id="45" name="Espace réservé du texte 21">
            <a:extLst>
              <a:ext uri="{FF2B5EF4-FFF2-40B4-BE49-F238E27FC236}">
                <a16:creationId xmlns:a16="http://schemas.microsoft.com/office/drawing/2014/main" id="{ABC5ADDC-3F37-5C40-930F-11B2791CC20E}"/>
              </a:ext>
            </a:extLst>
          </p:cNvPr>
          <p:cNvSpPr>
            <a:spLocks noGrp="1"/>
          </p:cNvSpPr>
          <p:nvPr>
            <p:ph type="body" sz="quarter" idx="20" hasCustomPrompt="1"/>
          </p:nvPr>
        </p:nvSpPr>
        <p:spPr>
          <a:xfrm>
            <a:off x="8617835" y="3516734"/>
            <a:ext cx="2702867" cy="880971"/>
          </a:xfrm>
        </p:spPr>
        <p:txBody>
          <a:bodyPr anchor="t">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a:t>
            </a:r>
            <a:r>
              <a:rPr lang="en-GB" noProof="0" dirty="0" err="1"/>
              <a:t>sitametConsectetr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Nullam</a:t>
            </a:r>
            <a:r>
              <a:rPr lang="en-GB" noProof="0" dirty="0"/>
              <a:t> libero </a:t>
            </a:r>
            <a:r>
              <a:rPr lang="en-GB" noProof="0" dirty="0" err="1"/>
              <a:t>arcu</a:t>
            </a:r>
            <a:r>
              <a:rPr lang="en-GB" noProof="0" dirty="0"/>
              <a:t>, </a:t>
            </a:r>
          </a:p>
        </p:txBody>
      </p:sp>
      <p:sp>
        <p:nvSpPr>
          <p:cNvPr id="46" name="Espace réservé du texte 21">
            <a:extLst>
              <a:ext uri="{FF2B5EF4-FFF2-40B4-BE49-F238E27FC236}">
                <a16:creationId xmlns:a16="http://schemas.microsoft.com/office/drawing/2014/main" id="{8DA54D7B-2D54-D345-9E7A-5FBF444DFB09}"/>
              </a:ext>
            </a:extLst>
          </p:cNvPr>
          <p:cNvSpPr>
            <a:spLocks noGrp="1"/>
          </p:cNvSpPr>
          <p:nvPr>
            <p:ph type="body" sz="quarter" idx="21" hasCustomPrompt="1"/>
          </p:nvPr>
        </p:nvSpPr>
        <p:spPr>
          <a:xfrm>
            <a:off x="9045092" y="1548328"/>
            <a:ext cx="1641317" cy="581140"/>
          </a:xfrm>
        </p:spPr>
        <p:txBody>
          <a:bodyPr anchor="ctr">
            <a:noAutofit/>
          </a:bodyPr>
          <a:lstStyle>
            <a:lvl1pPr marL="0" indent="0" algn="ctr">
              <a:buFont typeface="Arial" panose="020B0604020202020204" pitchFamily="34" charset="0"/>
              <a:buNone/>
              <a:defRPr sz="24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SECTION 3</a:t>
            </a:r>
          </a:p>
        </p:txBody>
      </p:sp>
      <p:pic>
        <p:nvPicPr>
          <p:cNvPr id="17" name="Image 15" descr="Une image contenant dessin, assiette&#10;&#10;Description générée automatiquement">
            <a:extLst>
              <a:ext uri="{FF2B5EF4-FFF2-40B4-BE49-F238E27FC236}">
                <a16:creationId xmlns:a16="http://schemas.microsoft.com/office/drawing/2014/main" id="{280F09EF-5225-FA44-F868-A291197A0CF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89876" y="15505"/>
            <a:ext cx="1502124" cy="330241"/>
          </a:xfrm>
          <a:prstGeom prst="rect">
            <a:avLst/>
          </a:prstGeom>
        </p:spPr>
      </p:pic>
      <p:pic>
        <p:nvPicPr>
          <p:cNvPr id="21" name="Image 16">
            <a:extLst>
              <a:ext uri="{FF2B5EF4-FFF2-40B4-BE49-F238E27FC236}">
                <a16:creationId xmlns:a16="http://schemas.microsoft.com/office/drawing/2014/main" id="{E2DFEFA9-9144-3FE4-EFD6-7BA45ACBA06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89876" y="383648"/>
            <a:ext cx="809066" cy="224741"/>
          </a:xfrm>
          <a:prstGeom prst="rect">
            <a:avLst/>
          </a:prstGeom>
        </p:spPr>
      </p:pic>
      <p:pic>
        <p:nvPicPr>
          <p:cNvPr id="22" name="Image 17">
            <a:extLst>
              <a:ext uri="{FF2B5EF4-FFF2-40B4-BE49-F238E27FC236}">
                <a16:creationId xmlns:a16="http://schemas.microsoft.com/office/drawing/2014/main" id="{4207B8FE-431B-51B0-00A7-E5B21028E55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567103" y="343779"/>
            <a:ext cx="505867" cy="255362"/>
          </a:xfrm>
          <a:prstGeom prst="rect">
            <a:avLst/>
          </a:prstGeom>
        </p:spPr>
      </p:pic>
      <p:pic>
        <p:nvPicPr>
          <p:cNvPr id="23" name="Image 13" descr="Une image contenant extérieur, bouteille, vert, assis&#10;&#10;Description générée automatiquement">
            <a:extLst>
              <a:ext uri="{FF2B5EF4-FFF2-40B4-BE49-F238E27FC236}">
                <a16:creationId xmlns:a16="http://schemas.microsoft.com/office/drawing/2014/main" id="{486C3AA7-F7C0-1C2E-1173-00E970D0C96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40413"/>
            <a:ext cx="1277183" cy="419054"/>
          </a:xfrm>
          <a:prstGeom prst="rect">
            <a:avLst/>
          </a:prstGeom>
        </p:spPr>
      </p:pic>
    </p:spTree>
    <p:extLst>
      <p:ext uri="{BB962C8B-B14F-4D97-AF65-F5344CB8AC3E}">
        <p14:creationId xmlns:p14="http://schemas.microsoft.com/office/powerpoint/2010/main" val="21315695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ntact_slide">
    <p:spTree>
      <p:nvGrpSpPr>
        <p:cNvPr id="1" name=""/>
        <p:cNvGrpSpPr/>
        <p:nvPr/>
      </p:nvGrpSpPr>
      <p:grpSpPr>
        <a:xfrm>
          <a:off x="0" y="0"/>
          <a:ext cx="0" cy="0"/>
          <a:chOff x="0" y="0"/>
          <a:chExt cx="0" cy="0"/>
        </a:xfrm>
      </p:grpSpPr>
      <p:pic>
        <p:nvPicPr>
          <p:cNvPr id="20" name="Image 19" descr="Une image contenant extérieur, cité, bâtiment, montagne&#10;&#10;Description générée automatiquement">
            <a:extLst>
              <a:ext uri="{FF2B5EF4-FFF2-40B4-BE49-F238E27FC236}">
                <a16:creationId xmlns:a16="http://schemas.microsoft.com/office/drawing/2014/main" id="{97AD2BEE-4AD1-1E47-9E01-6FFB385590F8}"/>
              </a:ext>
            </a:extLst>
          </p:cNvPr>
          <p:cNvPicPr>
            <a:picLocks noChangeAspect="1"/>
          </p:cNvPicPr>
          <p:nvPr userDrawn="1"/>
        </p:nvPicPr>
        <p:blipFill rotWithShape="1">
          <a:blip r:embed="rId2" cstate="email">
            <a:alphaModFix/>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l="-1"/>
          <a:stretch/>
        </p:blipFill>
        <p:spPr>
          <a:xfrm>
            <a:off x="-13690" y="1"/>
            <a:ext cx="12205690" cy="6858000"/>
          </a:xfrm>
          <a:prstGeom prst="rect">
            <a:avLst/>
          </a:prstGeom>
        </p:spPr>
      </p:pic>
      <p:sp>
        <p:nvSpPr>
          <p:cNvPr id="21" name="Rectangle 20">
            <a:extLst>
              <a:ext uri="{FF2B5EF4-FFF2-40B4-BE49-F238E27FC236}">
                <a16:creationId xmlns:a16="http://schemas.microsoft.com/office/drawing/2014/main" id="{494FBF8B-BEBF-3845-9B18-024A43B35A4E}"/>
              </a:ext>
            </a:extLst>
          </p:cNvPr>
          <p:cNvSpPr/>
          <p:nvPr userDrawn="1"/>
        </p:nvSpPr>
        <p:spPr>
          <a:xfrm>
            <a:off x="0" y="-9667"/>
            <a:ext cx="12178306" cy="6867666"/>
          </a:xfrm>
          <a:prstGeom prst="rect">
            <a:avLst/>
          </a:prstGeom>
          <a:solidFill>
            <a:schemeClr val="tx1">
              <a:alpha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1A648BFA-5624-FB4A-94DB-79D46D9DDA60}"/>
              </a:ext>
            </a:extLst>
          </p:cNvPr>
          <p:cNvSpPr/>
          <p:nvPr userDrawn="1"/>
        </p:nvSpPr>
        <p:spPr>
          <a:xfrm>
            <a:off x="6684579" y="1"/>
            <a:ext cx="5507422" cy="6877806"/>
          </a:xfrm>
          <a:prstGeom prst="rect">
            <a:avLst/>
          </a:prstGeom>
          <a:solidFill>
            <a:srgbClr val="5558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pic>
        <p:nvPicPr>
          <p:cNvPr id="13" name="Image 12">
            <a:extLst>
              <a:ext uri="{FF2B5EF4-FFF2-40B4-BE49-F238E27FC236}">
                <a16:creationId xmlns:a16="http://schemas.microsoft.com/office/drawing/2014/main" id="{7332912F-4A4C-404D-AE89-FF5A5ED65E4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720160" y="194614"/>
            <a:ext cx="294169" cy="294169"/>
          </a:xfrm>
          <a:prstGeom prst="rect">
            <a:avLst/>
          </a:prstGeom>
        </p:spPr>
      </p:pic>
      <p:pic>
        <p:nvPicPr>
          <p:cNvPr id="14" name="Image 13">
            <a:extLst>
              <a:ext uri="{FF2B5EF4-FFF2-40B4-BE49-F238E27FC236}">
                <a16:creationId xmlns:a16="http://schemas.microsoft.com/office/drawing/2014/main" id="{A695FE77-47ED-D84B-960B-650D96EC048D}"/>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762232" y="757581"/>
            <a:ext cx="294169" cy="294169"/>
          </a:xfrm>
          <a:prstGeom prst="rect">
            <a:avLst/>
          </a:prstGeom>
        </p:spPr>
      </p:pic>
      <p:pic>
        <p:nvPicPr>
          <p:cNvPr id="15" name="Image 14" descr="Une image contenant oiseau&#10;&#10;Description générée automatiquement">
            <a:extLst>
              <a:ext uri="{FF2B5EF4-FFF2-40B4-BE49-F238E27FC236}">
                <a16:creationId xmlns:a16="http://schemas.microsoft.com/office/drawing/2014/main" id="{F48CB4FE-E32E-A745-A3CC-44632607604E}"/>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1762232" y="1320549"/>
            <a:ext cx="294170" cy="294170"/>
          </a:xfrm>
          <a:prstGeom prst="rect">
            <a:avLst/>
          </a:prstGeom>
        </p:spPr>
      </p:pic>
      <p:sp>
        <p:nvSpPr>
          <p:cNvPr id="24" name="Rectangle 23">
            <a:extLst>
              <a:ext uri="{FF2B5EF4-FFF2-40B4-BE49-F238E27FC236}">
                <a16:creationId xmlns:a16="http://schemas.microsoft.com/office/drawing/2014/main" id="{B6EFE044-6112-8B45-AE9E-9E7331F29882}"/>
              </a:ext>
            </a:extLst>
          </p:cNvPr>
          <p:cNvSpPr/>
          <p:nvPr userDrawn="1"/>
        </p:nvSpPr>
        <p:spPr>
          <a:xfrm>
            <a:off x="493025" y="1112533"/>
            <a:ext cx="4637344" cy="4531186"/>
          </a:xfrm>
          <a:prstGeom prst="rect">
            <a:avLst/>
          </a:prstGeom>
          <a:solidFill>
            <a:srgbClr val="EE5859">
              <a:alpha val="73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pic>
        <p:nvPicPr>
          <p:cNvPr id="27" name="Image 26">
            <a:extLst>
              <a:ext uri="{FF2B5EF4-FFF2-40B4-BE49-F238E27FC236}">
                <a16:creationId xmlns:a16="http://schemas.microsoft.com/office/drawing/2014/main" id="{E3F6FBAF-8A3C-CD4B-80F1-D4638139769A}"/>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879891" y="2613847"/>
            <a:ext cx="324294" cy="324294"/>
          </a:xfrm>
          <a:prstGeom prst="rect">
            <a:avLst/>
          </a:prstGeom>
        </p:spPr>
      </p:pic>
      <p:pic>
        <p:nvPicPr>
          <p:cNvPr id="28" name="Image 27" descr="Une image contenant oiseau&#10;&#10;Description générée automatiquement">
            <a:extLst>
              <a:ext uri="{FF2B5EF4-FFF2-40B4-BE49-F238E27FC236}">
                <a16:creationId xmlns:a16="http://schemas.microsoft.com/office/drawing/2014/main" id="{6158ABCF-A474-1B40-83F6-CD77E756B791}"/>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879696" y="3548655"/>
            <a:ext cx="371713" cy="371713"/>
          </a:xfrm>
          <a:prstGeom prst="rect">
            <a:avLst/>
          </a:prstGeom>
        </p:spPr>
      </p:pic>
      <p:pic>
        <p:nvPicPr>
          <p:cNvPr id="29" name="Image 28">
            <a:extLst>
              <a:ext uri="{FF2B5EF4-FFF2-40B4-BE49-F238E27FC236}">
                <a16:creationId xmlns:a16="http://schemas.microsoft.com/office/drawing/2014/main" id="{159EBA83-E00D-9A44-B2B9-929D6B0814FB}"/>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912935" y="4663226"/>
            <a:ext cx="371713" cy="371713"/>
          </a:xfrm>
          <a:prstGeom prst="rect">
            <a:avLst/>
          </a:prstGeom>
        </p:spPr>
      </p:pic>
      <p:pic>
        <p:nvPicPr>
          <p:cNvPr id="31" name="Image 30">
            <a:extLst>
              <a:ext uri="{FF2B5EF4-FFF2-40B4-BE49-F238E27FC236}">
                <a16:creationId xmlns:a16="http://schemas.microsoft.com/office/drawing/2014/main" id="{3DA27D85-9A02-6A4B-ABDD-121D5BCEEAFD}"/>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0689750" y="6613810"/>
            <a:ext cx="809066" cy="224741"/>
          </a:xfrm>
          <a:prstGeom prst="rect">
            <a:avLst/>
          </a:prstGeom>
        </p:spPr>
      </p:pic>
      <p:pic>
        <p:nvPicPr>
          <p:cNvPr id="32" name="Image 31">
            <a:extLst>
              <a:ext uri="{FF2B5EF4-FFF2-40B4-BE49-F238E27FC236}">
                <a16:creationId xmlns:a16="http://schemas.microsoft.com/office/drawing/2014/main" id="{E0540A48-F910-164B-AC64-BBD4724CFBB7}"/>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11566977" y="6573941"/>
            <a:ext cx="505867" cy="255362"/>
          </a:xfrm>
          <a:prstGeom prst="rect">
            <a:avLst/>
          </a:prstGeom>
        </p:spPr>
      </p:pic>
      <p:sp>
        <p:nvSpPr>
          <p:cNvPr id="34" name="Sous-titre 2">
            <a:extLst>
              <a:ext uri="{FF2B5EF4-FFF2-40B4-BE49-F238E27FC236}">
                <a16:creationId xmlns:a16="http://schemas.microsoft.com/office/drawing/2014/main" id="{1F53C7CA-871A-A944-9926-FF1A00BA1372}"/>
              </a:ext>
            </a:extLst>
          </p:cNvPr>
          <p:cNvSpPr txBox="1">
            <a:spLocks/>
          </p:cNvSpPr>
          <p:nvPr userDrawn="1"/>
        </p:nvSpPr>
        <p:spPr>
          <a:xfrm>
            <a:off x="5096824" y="6609138"/>
            <a:ext cx="5635255" cy="2406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CH" sz="900" dirty="0">
                <a:solidFill>
                  <a:schemeClr val="bg1"/>
                </a:solidFill>
                <a:latin typeface="Leelawadee" panose="020B0502040204020203" pitchFamily="34" charset="-34"/>
                <a:cs typeface="Leelawadee" panose="020B0502040204020203" pitchFamily="34" charset="-34"/>
              </a:rPr>
              <a:t>© UNHCR/Jim </a:t>
            </a:r>
            <a:r>
              <a:rPr lang="fr-CH" sz="900" dirty="0" err="1">
                <a:solidFill>
                  <a:schemeClr val="bg1"/>
                </a:solidFill>
                <a:latin typeface="Leelawadee" panose="020B0502040204020203" pitchFamily="34" charset="-34"/>
                <a:cs typeface="Leelawadee" panose="020B0502040204020203" pitchFamily="34" charset="-34"/>
              </a:rPr>
              <a:t>Huylebroek</a:t>
            </a:r>
            <a:endParaRPr lang="es-ES" sz="900" dirty="0">
              <a:solidFill>
                <a:schemeClr val="bg1"/>
              </a:solidFill>
              <a:latin typeface="Leelawadee" panose="020B0502040204020203" pitchFamily="34" charset="-34"/>
              <a:cs typeface="Leelawadee" panose="020B0502040204020203" pitchFamily="34" charset="-34"/>
            </a:endParaRPr>
          </a:p>
        </p:txBody>
      </p:sp>
      <p:sp>
        <p:nvSpPr>
          <p:cNvPr id="23" name="Espace réservé du texte 21">
            <a:extLst>
              <a:ext uri="{FF2B5EF4-FFF2-40B4-BE49-F238E27FC236}">
                <a16:creationId xmlns:a16="http://schemas.microsoft.com/office/drawing/2014/main" id="{27071210-68AB-6141-80A9-332364339176}"/>
              </a:ext>
            </a:extLst>
          </p:cNvPr>
          <p:cNvSpPr>
            <a:spLocks noGrp="1"/>
          </p:cNvSpPr>
          <p:nvPr>
            <p:ph type="body" sz="quarter" idx="11" hasCustomPrompt="1"/>
          </p:nvPr>
        </p:nvSpPr>
        <p:spPr>
          <a:xfrm>
            <a:off x="1470667" y="2668149"/>
            <a:ext cx="3179619" cy="539983"/>
          </a:xfrm>
        </p:spPr>
        <p:txBody>
          <a:bodyPr anchor="t">
            <a:noAutofit/>
          </a:bodyPr>
          <a:lstStyle>
            <a:lvl1pPr marL="0" indent="0" algn="l">
              <a:buNone/>
              <a:defRPr sz="1400" b="0" i="0">
                <a:solidFill>
                  <a:schemeClr val="bg1"/>
                </a:solidFill>
                <a:latin typeface="Leelawadee" panose="020B0502040204020203" pitchFamily="34" charset="-34"/>
                <a:cs typeface="Leelawadee" panose="020B0502040204020203" pitchFamily="34" charset="-34"/>
              </a:defRPr>
            </a:lvl1pPr>
          </a:lstStyle>
          <a:p>
            <a:pPr lvl="0"/>
            <a:r>
              <a:rPr lang="en-GB" noProof="0" dirty="0"/>
              <a:t>Geneva, Switzerland, </a:t>
            </a:r>
            <a:r>
              <a:rPr lang="en-GB" noProof="0" dirty="0" err="1"/>
              <a:t>Chemin</a:t>
            </a:r>
            <a:r>
              <a:rPr lang="en-GB" noProof="0" dirty="0"/>
              <a:t> de Balexert 7-9, MIE II</a:t>
            </a:r>
          </a:p>
        </p:txBody>
      </p:sp>
      <p:sp>
        <p:nvSpPr>
          <p:cNvPr id="22" name="Espace réservé du texte 21">
            <a:extLst>
              <a:ext uri="{FF2B5EF4-FFF2-40B4-BE49-F238E27FC236}">
                <a16:creationId xmlns:a16="http://schemas.microsoft.com/office/drawing/2014/main" id="{01ED4032-9B3C-4445-A85D-8C9AA64CD8DA}"/>
              </a:ext>
            </a:extLst>
          </p:cNvPr>
          <p:cNvSpPr>
            <a:spLocks noGrp="1"/>
          </p:cNvSpPr>
          <p:nvPr>
            <p:ph type="body" sz="quarter" idx="10" hasCustomPrompt="1"/>
          </p:nvPr>
        </p:nvSpPr>
        <p:spPr>
          <a:xfrm>
            <a:off x="7263037" y="2154825"/>
            <a:ext cx="4751292" cy="2106613"/>
          </a:xfrm>
        </p:spPr>
        <p:txBody>
          <a:bodyPr anchor="ctr">
            <a:noAutofit/>
          </a:bodyPr>
          <a:lstStyle>
            <a:lvl1pPr marL="0" indent="0" algn="l">
              <a:buNone/>
              <a:defRPr sz="5400" b="1" i="0">
                <a:solidFill>
                  <a:schemeClr val="bg1"/>
                </a:solidFill>
                <a:latin typeface="Franklin Gothic Demi" panose="020B0603020102020204" pitchFamily="34" charset="0"/>
              </a:defRPr>
            </a:lvl1pPr>
          </a:lstStyle>
          <a:p>
            <a:pPr lvl="0"/>
            <a:r>
              <a:rPr lang="fr-FR" dirty="0"/>
              <a:t>THANKS FOR YOUR ATTENTION</a:t>
            </a:r>
            <a:endParaRPr lang="en-GB" dirty="0"/>
          </a:p>
        </p:txBody>
      </p:sp>
      <p:sp>
        <p:nvSpPr>
          <p:cNvPr id="37" name="Espace réservé du texte 21">
            <a:extLst>
              <a:ext uri="{FF2B5EF4-FFF2-40B4-BE49-F238E27FC236}">
                <a16:creationId xmlns:a16="http://schemas.microsoft.com/office/drawing/2014/main" id="{795F1E4D-6B6D-0A47-94F1-264260A37CCC}"/>
              </a:ext>
            </a:extLst>
          </p:cNvPr>
          <p:cNvSpPr>
            <a:spLocks noGrp="1"/>
          </p:cNvSpPr>
          <p:nvPr>
            <p:ph type="body" sz="quarter" idx="12" hasCustomPrompt="1"/>
          </p:nvPr>
        </p:nvSpPr>
        <p:spPr>
          <a:xfrm>
            <a:off x="922705" y="1503318"/>
            <a:ext cx="2845744" cy="539982"/>
          </a:xfrm>
        </p:spPr>
        <p:txBody>
          <a:bodyPr anchor="ctr">
            <a:noAutofit/>
          </a:bodyPr>
          <a:lstStyle>
            <a:lvl1pPr marL="0" indent="0" algn="l">
              <a:buNone/>
              <a:defRPr sz="3200" b="1" i="0">
                <a:solidFill>
                  <a:schemeClr val="bg1"/>
                </a:solidFill>
                <a:latin typeface="Franklin Gothic Demi" panose="020B0603020102020204" pitchFamily="34" charset="0"/>
              </a:defRPr>
            </a:lvl1pPr>
          </a:lstStyle>
          <a:p>
            <a:pPr lvl="0"/>
            <a:r>
              <a:rPr lang="fr-FR" dirty="0"/>
              <a:t>CONTACT</a:t>
            </a:r>
            <a:endParaRPr lang="en-GB" dirty="0"/>
          </a:p>
        </p:txBody>
      </p:sp>
      <p:sp>
        <p:nvSpPr>
          <p:cNvPr id="38" name="Espace réservé du texte 21">
            <a:extLst>
              <a:ext uri="{FF2B5EF4-FFF2-40B4-BE49-F238E27FC236}">
                <a16:creationId xmlns:a16="http://schemas.microsoft.com/office/drawing/2014/main" id="{BA613B93-C87D-EF47-966F-E0F94D1A03C9}"/>
              </a:ext>
            </a:extLst>
          </p:cNvPr>
          <p:cNvSpPr>
            <a:spLocks noGrp="1"/>
          </p:cNvSpPr>
          <p:nvPr>
            <p:ph type="body" sz="quarter" idx="13" hasCustomPrompt="1"/>
          </p:nvPr>
        </p:nvSpPr>
        <p:spPr>
          <a:xfrm>
            <a:off x="1470668" y="3598451"/>
            <a:ext cx="3179619" cy="539983"/>
          </a:xfrm>
        </p:spPr>
        <p:txBody>
          <a:bodyPr anchor="t">
            <a:noAutofit/>
          </a:bodyPr>
          <a:lstStyle>
            <a:lvl1pPr marL="0" indent="0" algn="l">
              <a:buNone/>
              <a:defRPr sz="1400" b="0" i="0">
                <a:solidFill>
                  <a:schemeClr val="bg1"/>
                </a:solidFill>
                <a:latin typeface="Leelawadee" panose="020B0502040204020203" pitchFamily="34" charset="-34"/>
                <a:cs typeface="Leelawadee" panose="020B0502040204020203" pitchFamily="34" charset="-34"/>
              </a:defRPr>
            </a:lvl1pPr>
          </a:lstStyle>
          <a:p>
            <a:pPr lvl="0"/>
            <a:r>
              <a:rPr lang="en-GB" noProof="0" dirty="0" err="1"/>
              <a:t>name.lastname@impact-initiatives.org</a:t>
            </a:r>
            <a:endParaRPr lang="en-GB" noProof="0" dirty="0"/>
          </a:p>
        </p:txBody>
      </p:sp>
      <p:sp>
        <p:nvSpPr>
          <p:cNvPr id="39" name="Espace réservé du texte 21">
            <a:extLst>
              <a:ext uri="{FF2B5EF4-FFF2-40B4-BE49-F238E27FC236}">
                <a16:creationId xmlns:a16="http://schemas.microsoft.com/office/drawing/2014/main" id="{AAF3BDA0-75DE-5D48-AA4D-9748494DA4CC}"/>
              </a:ext>
            </a:extLst>
          </p:cNvPr>
          <p:cNvSpPr>
            <a:spLocks noGrp="1"/>
          </p:cNvSpPr>
          <p:nvPr>
            <p:ph type="body" sz="quarter" idx="14" hasCustomPrompt="1"/>
          </p:nvPr>
        </p:nvSpPr>
        <p:spPr>
          <a:xfrm>
            <a:off x="1470667" y="4627692"/>
            <a:ext cx="3179619" cy="371714"/>
          </a:xfrm>
        </p:spPr>
        <p:txBody>
          <a:bodyPr anchor="t">
            <a:noAutofit/>
          </a:bodyPr>
          <a:lstStyle>
            <a:lvl1pPr marL="0" indent="0" algn="l">
              <a:buNone/>
              <a:defRPr sz="1400" b="0" i="0">
                <a:solidFill>
                  <a:schemeClr val="bg1"/>
                </a:solidFill>
                <a:latin typeface="Leelawadee" panose="020B0502040204020203" pitchFamily="34" charset="-34"/>
                <a:cs typeface="Leelawadee" panose="020B0502040204020203" pitchFamily="34" charset="-34"/>
              </a:defRPr>
            </a:lvl1pPr>
          </a:lstStyle>
          <a:p>
            <a:pPr lvl="0"/>
            <a:r>
              <a:rPr lang="en-GB" noProof="0" dirty="0"/>
              <a:t>+41 225 66 29 63</a:t>
            </a:r>
          </a:p>
        </p:txBody>
      </p:sp>
      <p:pic>
        <p:nvPicPr>
          <p:cNvPr id="26" name="Image 25" descr="Une image contenant extérieur, bouteille, vert, assis&#10;&#10;Description générée automatiquement">
            <a:extLst>
              <a:ext uri="{FF2B5EF4-FFF2-40B4-BE49-F238E27FC236}">
                <a16:creationId xmlns:a16="http://schemas.microsoft.com/office/drawing/2014/main" id="{EB9A4FCC-0EBC-EA41-A576-3789DF1CA15E}"/>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0" y="6438946"/>
            <a:ext cx="1277183" cy="419054"/>
          </a:xfrm>
          <a:prstGeom prst="rect">
            <a:avLst/>
          </a:prstGeom>
        </p:spPr>
      </p:pic>
      <p:pic>
        <p:nvPicPr>
          <p:cNvPr id="33" name="Image 32" descr="Une image contenant dessin, assiette&#10;&#10;Description générée automatiquement">
            <a:extLst>
              <a:ext uri="{FF2B5EF4-FFF2-40B4-BE49-F238E27FC236}">
                <a16:creationId xmlns:a16="http://schemas.microsoft.com/office/drawing/2014/main" id="{8EE0D041-9BC5-A245-BEEA-A791566EB682}"/>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0741068" y="6255534"/>
            <a:ext cx="1450932" cy="318407"/>
          </a:xfrm>
          <a:prstGeom prst="rect">
            <a:avLst/>
          </a:prstGeom>
        </p:spPr>
      </p:pic>
    </p:spTree>
    <p:extLst>
      <p:ext uri="{BB962C8B-B14F-4D97-AF65-F5344CB8AC3E}">
        <p14:creationId xmlns:p14="http://schemas.microsoft.com/office/powerpoint/2010/main" val="37649721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ontact_slide">
    <p:spTree>
      <p:nvGrpSpPr>
        <p:cNvPr id="1" name=""/>
        <p:cNvGrpSpPr/>
        <p:nvPr/>
      </p:nvGrpSpPr>
      <p:grpSpPr>
        <a:xfrm>
          <a:off x="0" y="0"/>
          <a:ext cx="0" cy="0"/>
          <a:chOff x="0" y="0"/>
          <a:chExt cx="0" cy="0"/>
        </a:xfrm>
      </p:grpSpPr>
      <p:pic>
        <p:nvPicPr>
          <p:cNvPr id="4" name="Picture 3" descr="A parking lot full of cars&#10;&#10;Description automatically generated with low confidence">
            <a:extLst>
              <a:ext uri="{FF2B5EF4-FFF2-40B4-BE49-F238E27FC236}">
                <a16:creationId xmlns:a16="http://schemas.microsoft.com/office/drawing/2014/main" id="{CBCD9D10-78B5-3138-5C9D-40CCDC7B65D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1" name="Rectangle 30">
            <a:extLst>
              <a:ext uri="{FF2B5EF4-FFF2-40B4-BE49-F238E27FC236}">
                <a16:creationId xmlns:a16="http://schemas.microsoft.com/office/drawing/2014/main" id="{86A28B2A-BD71-C694-9C61-DE32910A9FCC}"/>
              </a:ext>
            </a:extLst>
          </p:cNvPr>
          <p:cNvSpPr/>
          <p:nvPr userDrawn="1"/>
        </p:nvSpPr>
        <p:spPr>
          <a:xfrm>
            <a:off x="0" y="-9667"/>
            <a:ext cx="12178306" cy="6867666"/>
          </a:xfrm>
          <a:prstGeom prst="rect">
            <a:avLst/>
          </a:prstGeom>
          <a:solidFill>
            <a:schemeClr val="tx1">
              <a:alpha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pic>
        <p:nvPicPr>
          <p:cNvPr id="17" name="Image 16">
            <a:extLst>
              <a:ext uri="{FF2B5EF4-FFF2-40B4-BE49-F238E27FC236}">
                <a16:creationId xmlns:a16="http://schemas.microsoft.com/office/drawing/2014/main" id="{E85C9210-BA28-D64E-9E60-3E2F05E0685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89876" y="383648"/>
            <a:ext cx="809066" cy="224741"/>
          </a:xfrm>
          <a:prstGeom prst="rect">
            <a:avLst/>
          </a:prstGeom>
        </p:spPr>
      </p:pic>
      <p:pic>
        <p:nvPicPr>
          <p:cNvPr id="18" name="Image 17">
            <a:extLst>
              <a:ext uri="{FF2B5EF4-FFF2-40B4-BE49-F238E27FC236}">
                <a16:creationId xmlns:a16="http://schemas.microsoft.com/office/drawing/2014/main" id="{800484C7-FDEF-1C4D-A222-841BFAFAB38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567103" y="343779"/>
            <a:ext cx="505867" cy="255362"/>
          </a:xfrm>
          <a:prstGeom prst="rect">
            <a:avLst/>
          </a:prstGeom>
        </p:spPr>
      </p:pic>
      <p:sp>
        <p:nvSpPr>
          <p:cNvPr id="12" name="Rectangle 11">
            <a:extLst>
              <a:ext uri="{FF2B5EF4-FFF2-40B4-BE49-F238E27FC236}">
                <a16:creationId xmlns:a16="http://schemas.microsoft.com/office/drawing/2014/main" id="{9A6558CD-7152-9D4B-B66E-51D4FB3BC754}"/>
              </a:ext>
            </a:extLst>
          </p:cNvPr>
          <p:cNvSpPr/>
          <p:nvPr userDrawn="1"/>
        </p:nvSpPr>
        <p:spPr>
          <a:xfrm>
            <a:off x="1654408" y="1163406"/>
            <a:ext cx="8873042" cy="4531186"/>
          </a:xfrm>
          <a:prstGeom prst="rect">
            <a:avLst/>
          </a:prstGeom>
          <a:solidFill>
            <a:srgbClr val="555859">
              <a:alpha val="73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2" name="Espace réservé du texte 21">
            <a:extLst>
              <a:ext uri="{FF2B5EF4-FFF2-40B4-BE49-F238E27FC236}">
                <a16:creationId xmlns:a16="http://schemas.microsoft.com/office/drawing/2014/main" id="{01ED4032-9B3C-4445-A85D-8C9AA64CD8DA}"/>
              </a:ext>
            </a:extLst>
          </p:cNvPr>
          <p:cNvSpPr>
            <a:spLocks noGrp="1"/>
          </p:cNvSpPr>
          <p:nvPr>
            <p:ph type="body" sz="quarter" idx="10" hasCustomPrompt="1"/>
          </p:nvPr>
        </p:nvSpPr>
        <p:spPr>
          <a:xfrm>
            <a:off x="2409776" y="1466902"/>
            <a:ext cx="7358754" cy="2106613"/>
          </a:xfrm>
        </p:spPr>
        <p:txBody>
          <a:bodyPr anchor="ctr">
            <a:noAutofit/>
          </a:bodyPr>
          <a:lstStyle>
            <a:lvl1pPr marL="0" indent="0" algn="ctr">
              <a:buNone/>
              <a:defRPr sz="5400" b="0" i="0">
                <a:solidFill>
                  <a:schemeClr val="bg1"/>
                </a:solidFill>
                <a:latin typeface="Franklin Gothic Demi" panose="020B0603020102020204" pitchFamily="34" charset="0"/>
              </a:defRPr>
            </a:lvl1pPr>
          </a:lstStyle>
          <a:p>
            <a:pPr lvl="0"/>
            <a:r>
              <a:rPr lang="fr-FR" dirty="0"/>
              <a:t>QUESTIONS</a:t>
            </a:r>
            <a:endParaRPr lang="en-GB" dirty="0"/>
          </a:p>
        </p:txBody>
      </p:sp>
      <p:pic>
        <p:nvPicPr>
          <p:cNvPr id="13" name="Image 12">
            <a:extLst>
              <a:ext uri="{FF2B5EF4-FFF2-40B4-BE49-F238E27FC236}">
                <a16:creationId xmlns:a16="http://schemas.microsoft.com/office/drawing/2014/main" id="{9A56FDBC-E531-204F-9584-5E0042DD060D}"/>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648880" y="4154635"/>
            <a:ext cx="324294" cy="324294"/>
          </a:xfrm>
          <a:prstGeom prst="rect">
            <a:avLst/>
          </a:prstGeom>
        </p:spPr>
      </p:pic>
      <p:pic>
        <p:nvPicPr>
          <p:cNvPr id="14" name="Image 13" descr="Une image contenant oiseau&#10;&#10;Description générée automatiquement">
            <a:extLst>
              <a:ext uri="{FF2B5EF4-FFF2-40B4-BE49-F238E27FC236}">
                <a16:creationId xmlns:a16="http://schemas.microsoft.com/office/drawing/2014/main" id="{BAC8AD7F-32C5-5A40-B3B5-6C635073472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353509" y="4135955"/>
            <a:ext cx="371713" cy="371713"/>
          </a:xfrm>
          <a:prstGeom prst="rect">
            <a:avLst/>
          </a:prstGeom>
        </p:spPr>
      </p:pic>
      <p:pic>
        <p:nvPicPr>
          <p:cNvPr id="15" name="Image 14">
            <a:extLst>
              <a:ext uri="{FF2B5EF4-FFF2-40B4-BE49-F238E27FC236}">
                <a16:creationId xmlns:a16="http://schemas.microsoft.com/office/drawing/2014/main" id="{F7761C82-049F-3141-8DAB-DE8EAD72472F}"/>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8333032" y="4135955"/>
            <a:ext cx="371713" cy="371713"/>
          </a:xfrm>
          <a:prstGeom prst="rect">
            <a:avLst/>
          </a:prstGeom>
        </p:spPr>
      </p:pic>
      <p:sp>
        <p:nvSpPr>
          <p:cNvPr id="30" name="Espace réservé du texte 21">
            <a:extLst>
              <a:ext uri="{FF2B5EF4-FFF2-40B4-BE49-F238E27FC236}">
                <a16:creationId xmlns:a16="http://schemas.microsoft.com/office/drawing/2014/main" id="{A32A0117-5A67-B243-BCD4-DCDD5E1AF07C}"/>
              </a:ext>
            </a:extLst>
          </p:cNvPr>
          <p:cNvSpPr>
            <a:spLocks noGrp="1"/>
          </p:cNvSpPr>
          <p:nvPr>
            <p:ph type="body" sz="quarter" idx="11" hasCustomPrompt="1"/>
          </p:nvPr>
        </p:nvSpPr>
        <p:spPr>
          <a:xfrm>
            <a:off x="2574924" y="4639108"/>
            <a:ext cx="2463316" cy="539983"/>
          </a:xfrm>
        </p:spPr>
        <p:txBody>
          <a:bodyPr anchor="t">
            <a:noAutofit/>
          </a:bodyPr>
          <a:lstStyle>
            <a:lvl1pPr marL="0" indent="0" algn="ctr">
              <a:buNone/>
              <a:defRPr sz="1400" b="0" i="0">
                <a:solidFill>
                  <a:schemeClr val="bg1"/>
                </a:solidFill>
                <a:latin typeface="Leelawadee" panose="020B0502040204020203" pitchFamily="34" charset="-34"/>
                <a:cs typeface="Leelawadee" panose="020B0502040204020203" pitchFamily="34" charset="-34"/>
              </a:defRPr>
            </a:lvl1pPr>
          </a:lstStyle>
          <a:p>
            <a:pPr lvl="0"/>
            <a:r>
              <a:rPr lang="en-GB" noProof="0" dirty="0" err="1"/>
              <a:t>Immeuble</a:t>
            </a:r>
            <a:r>
              <a:rPr lang="en-GB" noProof="0" dirty="0"/>
              <a:t> Nour, Lac II, Tunisia</a:t>
            </a:r>
          </a:p>
        </p:txBody>
      </p:sp>
      <p:sp>
        <p:nvSpPr>
          <p:cNvPr id="32" name="Espace réservé du texte 21">
            <a:extLst>
              <a:ext uri="{FF2B5EF4-FFF2-40B4-BE49-F238E27FC236}">
                <a16:creationId xmlns:a16="http://schemas.microsoft.com/office/drawing/2014/main" id="{576ECF80-1AEE-054A-B010-595C6D3795AA}"/>
              </a:ext>
            </a:extLst>
          </p:cNvPr>
          <p:cNvSpPr>
            <a:spLocks noGrp="1"/>
          </p:cNvSpPr>
          <p:nvPr>
            <p:ph type="body" sz="quarter" idx="13" hasCustomPrompt="1"/>
          </p:nvPr>
        </p:nvSpPr>
        <p:spPr>
          <a:xfrm>
            <a:off x="5457438" y="4666800"/>
            <a:ext cx="2163853" cy="539983"/>
          </a:xfrm>
        </p:spPr>
        <p:txBody>
          <a:bodyPr anchor="t">
            <a:noAutofit/>
          </a:bodyPr>
          <a:lstStyle>
            <a:lvl1pPr marL="0" indent="0" algn="ctr">
              <a:buNone/>
              <a:defRPr sz="1400" b="0" i="0">
                <a:solidFill>
                  <a:schemeClr val="bg1"/>
                </a:solidFill>
                <a:latin typeface="Leelawadee" panose="020B0502040204020203" pitchFamily="34" charset="-34"/>
                <a:cs typeface="Leelawadee" panose="020B0502040204020203" pitchFamily="34" charset="-34"/>
              </a:defRPr>
            </a:lvl1pPr>
          </a:lstStyle>
          <a:p>
            <a:pPr lvl="0"/>
            <a:r>
              <a:rPr lang="en-GB" noProof="0" dirty="0"/>
              <a:t>elisabeth.loewe@reach-initiative.org</a:t>
            </a:r>
          </a:p>
        </p:txBody>
      </p:sp>
      <p:sp>
        <p:nvSpPr>
          <p:cNvPr id="33" name="Espace réservé du texte 21">
            <a:extLst>
              <a:ext uri="{FF2B5EF4-FFF2-40B4-BE49-F238E27FC236}">
                <a16:creationId xmlns:a16="http://schemas.microsoft.com/office/drawing/2014/main" id="{1505AF36-A79C-F943-975D-BBEEE7839CB2}"/>
              </a:ext>
            </a:extLst>
          </p:cNvPr>
          <p:cNvSpPr>
            <a:spLocks noGrp="1"/>
          </p:cNvSpPr>
          <p:nvPr>
            <p:ph type="body" sz="quarter" idx="14" hasCustomPrompt="1"/>
          </p:nvPr>
        </p:nvSpPr>
        <p:spPr>
          <a:xfrm>
            <a:off x="7874012" y="4693716"/>
            <a:ext cx="1689116" cy="371714"/>
          </a:xfrm>
        </p:spPr>
        <p:txBody>
          <a:bodyPr anchor="t">
            <a:noAutofit/>
          </a:bodyPr>
          <a:lstStyle>
            <a:lvl1pPr marL="0" indent="0" algn="ctr">
              <a:buNone/>
              <a:defRPr sz="1400" b="0" i="0">
                <a:solidFill>
                  <a:schemeClr val="bg1"/>
                </a:solidFill>
                <a:latin typeface="Leelawadee" panose="020B0502040204020203" pitchFamily="34" charset="-34"/>
                <a:cs typeface="Leelawadee" panose="020B0502040204020203" pitchFamily="34" charset="-34"/>
              </a:defRPr>
            </a:lvl1pPr>
          </a:lstStyle>
          <a:p>
            <a:pPr lvl="0"/>
            <a:r>
              <a:rPr lang="en-GB" noProof="0" dirty="0"/>
              <a:t>+216 22 070 622</a:t>
            </a:r>
          </a:p>
        </p:txBody>
      </p:sp>
      <p:pic>
        <p:nvPicPr>
          <p:cNvPr id="25" name="Image 24" descr="Une image contenant extérieur, bouteille, vert, assis&#10;&#10;Description générée automatiquement">
            <a:extLst>
              <a:ext uri="{FF2B5EF4-FFF2-40B4-BE49-F238E27FC236}">
                <a16:creationId xmlns:a16="http://schemas.microsoft.com/office/drawing/2014/main" id="{688B6689-177E-284D-A0C8-6897046FBDB4}"/>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0" y="-3468"/>
            <a:ext cx="1277183" cy="419054"/>
          </a:xfrm>
          <a:prstGeom prst="rect">
            <a:avLst/>
          </a:prstGeom>
        </p:spPr>
      </p:pic>
      <p:pic>
        <p:nvPicPr>
          <p:cNvPr id="26" name="Image 25" descr="Une image contenant dessin, assiette&#10;&#10;Description générée automatiquement">
            <a:extLst>
              <a:ext uri="{FF2B5EF4-FFF2-40B4-BE49-F238E27FC236}">
                <a16:creationId xmlns:a16="http://schemas.microsoft.com/office/drawing/2014/main" id="{B007C233-C190-9B44-BD12-B8A275F44401}"/>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0740776" y="1179"/>
            <a:ext cx="1450932" cy="318407"/>
          </a:xfrm>
          <a:prstGeom prst="rect">
            <a:avLst/>
          </a:prstGeom>
        </p:spPr>
      </p:pic>
      <p:sp>
        <p:nvSpPr>
          <p:cNvPr id="23" name="TextBox 22">
            <a:extLst>
              <a:ext uri="{FF2B5EF4-FFF2-40B4-BE49-F238E27FC236}">
                <a16:creationId xmlns:a16="http://schemas.microsoft.com/office/drawing/2014/main" id="{74362F0E-580F-5D01-6322-DD1E9457F3EB}"/>
              </a:ext>
            </a:extLst>
          </p:cNvPr>
          <p:cNvSpPr txBox="1"/>
          <p:nvPr userDrawn="1"/>
        </p:nvSpPr>
        <p:spPr>
          <a:xfrm>
            <a:off x="1438" y="6557045"/>
            <a:ext cx="6094562"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900" b="0" i="0" u="none" strike="noStrike" kern="1200" cap="none" spc="0" normalizeH="0" baseline="0" noProof="0" dirty="0">
                <a:ln>
                  <a:noFill/>
                </a:ln>
                <a:solidFill>
                  <a:prstClr val="white"/>
                </a:solidFill>
                <a:effectLst/>
                <a:uLnTx/>
                <a:uFillTx/>
                <a:latin typeface="Leelawadee" panose="020B0502040204020203" pitchFamily="34" charset="-34"/>
                <a:ea typeface="+mn-ea"/>
                <a:cs typeface="Leelawadee" panose="020B0502040204020203" pitchFamily="34" charset="-34"/>
              </a:rPr>
              <a:t>© </a:t>
            </a:r>
            <a:r>
              <a:rPr kumimoji="0" lang="fr-CH" sz="900" b="0" i="0" u="none" strike="noStrike" kern="1200" cap="none" spc="0" normalizeH="0" baseline="0" noProof="0" dirty="0" err="1">
                <a:ln>
                  <a:noFill/>
                </a:ln>
                <a:solidFill>
                  <a:prstClr val="white"/>
                </a:solidFill>
                <a:effectLst/>
                <a:uLnTx/>
                <a:uFillTx/>
                <a:latin typeface="Leelawadee" panose="020B0502040204020203" pitchFamily="34" charset="-34"/>
                <a:ea typeface="+mn-ea"/>
                <a:cs typeface="Leelawadee" panose="020B0502040204020203" pitchFamily="34" charset="-34"/>
              </a:rPr>
              <a:t>Bawader</a:t>
            </a:r>
            <a:r>
              <a:rPr kumimoji="0" lang="fr-CH" sz="900" b="0" i="0" u="none" strike="noStrike" kern="1200" cap="none" spc="0" normalizeH="0" baseline="0" noProof="0" dirty="0">
                <a:ln>
                  <a:noFill/>
                </a:ln>
                <a:solidFill>
                  <a:prstClr val="white"/>
                </a:solidFill>
                <a:effectLst/>
                <a:uLnTx/>
                <a:uFillTx/>
                <a:latin typeface="Leelawadee" panose="020B0502040204020203" pitchFamily="34" charset="-34"/>
                <a:ea typeface="+mn-ea"/>
                <a:cs typeface="Leelawadee" panose="020B0502040204020203" pitchFamily="34" charset="-34"/>
              </a:rPr>
              <a:t> </a:t>
            </a:r>
            <a:r>
              <a:rPr kumimoji="0" lang="fr-CH" sz="900" b="0" i="0" u="none" strike="noStrike" kern="1200" cap="none" spc="0" normalizeH="0" baseline="0" noProof="0" dirty="0" err="1">
                <a:ln>
                  <a:noFill/>
                </a:ln>
                <a:solidFill>
                  <a:prstClr val="white"/>
                </a:solidFill>
                <a:effectLst/>
                <a:uLnTx/>
                <a:uFillTx/>
                <a:latin typeface="Leelawadee" panose="020B0502040204020203" pitchFamily="34" charset="-34"/>
                <a:ea typeface="+mn-ea"/>
                <a:cs typeface="Leelawadee" panose="020B0502040204020203" pitchFamily="34" charset="-34"/>
              </a:rPr>
              <a:t>Organization</a:t>
            </a:r>
            <a:endParaRPr kumimoji="0" lang="es-ES" sz="900" b="0" i="0" u="none" strike="noStrike" kern="1200" cap="none" spc="0" normalizeH="0" baseline="0" noProof="0" dirty="0">
              <a:ln>
                <a:noFill/>
              </a:ln>
              <a:solidFill>
                <a:prstClr val="white"/>
              </a:solidFill>
              <a:effectLst/>
              <a:uLnTx/>
              <a:uFillTx/>
              <a:latin typeface="Leelawadee" panose="020B0502040204020203" pitchFamily="34" charset="-34"/>
              <a:ea typeface="+mn-ea"/>
              <a:cs typeface="Leelawadee" panose="020B0502040204020203" pitchFamily="34" charset="-34"/>
            </a:endParaRPr>
          </a:p>
        </p:txBody>
      </p:sp>
    </p:spTree>
    <p:extLst>
      <p:ext uri="{BB962C8B-B14F-4D97-AF65-F5344CB8AC3E}">
        <p14:creationId xmlns:p14="http://schemas.microsoft.com/office/powerpoint/2010/main" val="1343266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_slide">
    <p:spTree>
      <p:nvGrpSpPr>
        <p:cNvPr id="1" name=""/>
        <p:cNvGrpSpPr/>
        <p:nvPr/>
      </p:nvGrpSpPr>
      <p:grpSpPr>
        <a:xfrm>
          <a:off x="0" y="0"/>
          <a:ext cx="0" cy="0"/>
          <a:chOff x="0" y="0"/>
          <a:chExt cx="0" cy="0"/>
        </a:xfrm>
      </p:grpSpPr>
      <p:pic>
        <p:nvPicPr>
          <p:cNvPr id="20" name="Image 19" descr="Une image contenant extérieur, cité, bâtiment, montagne&#10;&#10;Description générée automatiquement">
            <a:extLst>
              <a:ext uri="{FF2B5EF4-FFF2-40B4-BE49-F238E27FC236}">
                <a16:creationId xmlns:a16="http://schemas.microsoft.com/office/drawing/2014/main" id="{97AD2BEE-4AD1-1E47-9E01-6FFB385590F8}"/>
              </a:ext>
            </a:extLst>
          </p:cNvPr>
          <p:cNvPicPr>
            <a:picLocks noChangeAspect="1"/>
          </p:cNvPicPr>
          <p:nvPr userDrawn="1"/>
        </p:nvPicPr>
        <p:blipFill rotWithShape="1">
          <a:blip r:embed="rId2" cstate="email">
            <a:alphaModFix/>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l="-1"/>
          <a:stretch/>
        </p:blipFill>
        <p:spPr>
          <a:xfrm>
            <a:off x="-13690" y="1"/>
            <a:ext cx="12205690" cy="6858000"/>
          </a:xfrm>
          <a:prstGeom prst="rect">
            <a:avLst/>
          </a:prstGeom>
        </p:spPr>
      </p:pic>
      <p:sp>
        <p:nvSpPr>
          <p:cNvPr id="21" name="Rectangle 20">
            <a:extLst>
              <a:ext uri="{FF2B5EF4-FFF2-40B4-BE49-F238E27FC236}">
                <a16:creationId xmlns:a16="http://schemas.microsoft.com/office/drawing/2014/main" id="{494FBF8B-BEBF-3845-9B18-024A43B35A4E}"/>
              </a:ext>
            </a:extLst>
          </p:cNvPr>
          <p:cNvSpPr/>
          <p:nvPr userDrawn="1"/>
        </p:nvSpPr>
        <p:spPr>
          <a:xfrm>
            <a:off x="0" y="-9667"/>
            <a:ext cx="12178306" cy="6867666"/>
          </a:xfrm>
          <a:prstGeom prst="rect">
            <a:avLst/>
          </a:prstGeom>
          <a:solidFill>
            <a:schemeClr val="tx1">
              <a:alpha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C154DF4A-D3B5-5144-B4D9-7096C5559774}"/>
              </a:ext>
            </a:extLst>
          </p:cNvPr>
          <p:cNvSpPr/>
          <p:nvPr userDrawn="1"/>
        </p:nvSpPr>
        <p:spPr>
          <a:xfrm>
            <a:off x="1674273" y="1068650"/>
            <a:ext cx="8843453" cy="4531186"/>
          </a:xfrm>
          <a:prstGeom prst="rect">
            <a:avLst/>
          </a:prstGeom>
          <a:solidFill>
            <a:srgbClr val="EE5859">
              <a:alpha val="73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2" name="Espace réservé du texte 21">
            <a:extLst>
              <a:ext uri="{FF2B5EF4-FFF2-40B4-BE49-F238E27FC236}">
                <a16:creationId xmlns:a16="http://schemas.microsoft.com/office/drawing/2014/main" id="{01ED4032-9B3C-4445-A85D-8C9AA64CD8DA}"/>
              </a:ext>
            </a:extLst>
          </p:cNvPr>
          <p:cNvSpPr>
            <a:spLocks noGrp="1"/>
          </p:cNvSpPr>
          <p:nvPr>
            <p:ph type="body" sz="quarter" idx="10" hasCustomPrompt="1"/>
          </p:nvPr>
        </p:nvSpPr>
        <p:spPr>
          <a:xfrm>
            <a:off x="2409776" y="1466902"/>
            <a:ext cx="7358754" cy="2106613"/>
          </a:xfrm>
        </p:spPr>
        <p:txBody>
          <a:bodyPr anchor="ctr">
            <a:noAutofit/>
          </a:bodyPr>
          <a:lstStyle>
            <a:lvl1pPr marL="0" indent="0" algn="ctr">
              <a:buNone/>
              <a:defRPr sz="5400" b="0" i="0">
                <a:solidFill>
                  <a:schemeClr val="bg1"/>
                </a:solidFill>
                <a:latin typeface="Franklin Gothic Demi" panose="020B0603020102020204" pitchFamily="34" charset="0"/>
              </a:defRPr>
            </a:lvl1pPr>
          </a:lstStyle>
          <a:p>
            <a:pPr lvl="0"/>
            <a:r>
              <a:rPr lang="fr-FR" dirty="0"/>
              <a:t>HERE GOES </a:t>
            </a:r>
            <a:br>
              <a:rPr lang="fr-FR" dirty="0"/>
            </a:br>
            <a:r>
              <a:rPr lang="fr-FR" dirty="0"/>
              <a:t>YOUR TITLE</a:t>
            </a:r>
            <a:endParaRPr lang="en-GB" dirty="0"/>
          </a:p>
        </p:txBody>
      </p:sp>
      <p:sp>
        <p:nvSpPr>
          <p:cNvPr id="23" name="Espace réservé du texte 21">
            <a:extLst>
              <a:ext uri="{FF2B5EF4-FFF2-40B4-BE49-F238E27FC236}">
                <a16:creationId xmlns:a16="http://schemas.microsoft.com/office/drawing/2014/main" id="{27071210-68AB-6141-80A9-332364339176}"/>
              </a:ext>
            </a:extLst>
          </p:cNvPr>
          <p:cNvSpPr>
            <a:spLocks noGrp="1"/>
          </p:cNvSpPr>
          <p:nvPr>
            <p:ph type="body" sz="quarter" idx="11" hasCustomPrompt="1"/>
          </p:nvPr>
        </p:nvSpPr>
        <p:spPr>
          <a:xfrm>
            <a:off x="2409775" y="3971766"/>
            <a:ext cx="7358755" cy="880971"/>
          </a:xfrm>
        </p:spPr>
        <p:txBody>
          <a:bodyPr anchor="t">
            <a:noAutofit/>
          </a:bodyPr>
          <a:lstStyle>
            <a:lvl1pPr marL="0" indent="0" algn="ctr">
              <a:buNone/>
              <a:defRPr sz="2800" b="0" i="0">
                <a:solidFill>
                  <a:schemeClr val="bg1"/>
                </a:solidFill>
                <a:latin typeface="Leelawadee" panose="020B0502040204020203" pitchFamily="34" charset="-34"/>
                <a:cs typeface="Leelawadee" panose="020B0502040204020203" pitchFamily="34" charset="-34"/>
              </a:defRPr>
            </a:lvl1pPr>
          </a:lstStyle>
          <a:p>
            <a:pPr lvl="0"/>
            <a:r>
              <a:rPr lang="en-GB" noProof="0" dirty="0"/>
              <a:t>Here is an example of how your explanatory text could be placed</a:t>
            </a:r>
          </a:p>
        </p:txBody>
      </p:sp>
      <p:sp>
        <p:nvSpPr>
          <p:cNvPr id="13" name="ZoneTexte 12">
            <a:extLst>
              <a:ext uri="{FF2B5EF4-FFF2-40B4-BE49-F238E27FC236}">
                <a16:creationId xmlns:a16="http://schemas.microsoft.com/office/drawing/2014/main" id="{B1D96920-6CCE-EB48-B7CF-4CBAF91AAC5C}"/>
              </a:ext>
            </a:extLst>
          </p:cNvPr>
          <p:cNvSpPr txBox="1"/>
          <p:nvPr userDrawn="1"/>
        </p:nvSpPr>
        <p:spPr>
          <a:xfrm>
            <a:off x="116958" y="6511752"/>
            <a:ext cx="209461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900" dirty="0">
                <a:solidFill>
                  <a:schemeClr val="bg1"/>
                </a:solidFill>
                <a:latin typeface="Leelawadee" panose="020B0502040204020203" pitchFamily="34" charset="-34"/>
                <a:cs typeface="Leelawadee" panose="020B0502040204020203" pitchFamily="34" charset="-34"/>
              </a:rPr>
              <a:t>© UNHCR/Jim </a:t>
            </a:r>
            <a:r>
              <a:rPr lang="fr-CH" sz="900" dirty="0" err="1">
                <a:solidFill>
                  <a:schemeClr val="bg1"/>
                </a:solidFill>
                <a:latin typeface="Leelawadee" panose="020B0502040204020203" pitchFamily="34" charset="-34"/>
                <a:cs typeface="Leelawadee" panose="020B0502040204020203" pitchFamily="34" charset="-34"/>
              </a:rPr>
              <a:t>Huylebroek</a:t>
            </a:r>
            <a:endParaRPr lang="es-ES" sz="900" dirty="0">
              <a:solidFill>
                <a:schemeClr val="bg1"/>
              </a:solidFill>
              <a:latin typeface="Leelawadee" panose="020B0502040204020203" pitchFamily="34" charset="-34"/>
              <a:cs typeface="Leelawadee" panose="020B0502040204020203" pitchFamily="34" charset="-34"/>
            </a:endParaRPr>
          </a:p>
        </p:txBody>
      </p:sp>
      <p:pic>
        <p:nvPicPr>
          <p:cNvPr id="14" name="Image 13" descr="Une image contenant extérieur, bouteille, vert, assis&#10;&#10;Description générée automatiquement">
            <a:extLst>
              <a:ext uri="{FF2B5EF4-FFF2-40B4-BE49-F238E27FC236}">
                <a16:creationId xmlns:a16="http://schemas.microsoft.com/office/drawing/2014/main" id="{F8AE2C65-F3F2-B247-A80C-C8CDA85DE12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3468"/>
            <a:ext cx="1277183" cy="419054"/>
          </a:xfrm>
          <a:prstGeom prst="rect">
            <a:avLst/>
          </a:prstGeom>
        </p:spPr>
      </p:pic>
      <p:pic>
        <p:nvPicPr>
          <p:cNvPr id="15" name="Image 14" descr="Une image contenant dessin, assiette&#10;&#10;Description générée automatiquement">
            <a:extLst>
              <a:ext uri="{FF2B5EF4-FFF2-40B4-BE49-F238E27FC236}">
                <a16:creationId xmlns:a16="http://schemas.microsoft.com/office/drawing/2014/main" id="{F0147611-42B5-4247-9B6B-1561B19377F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740776" y="1179"/>
            <a:ext cx="1450932" cy="318407"/>
          </a:xfrm>
          <a:prstGeom prst="rect">
            <a:avLst/>
          </a:prstGeom>
        </p:spPr>
      </p:pic>
    </p:spTree>
    <p:extLst>
      <p:ext uri="{BB962C8B-B14F-4D97-AF65-F5344CB8AC3E}">
        <p14:creationId xmlns:p14="http://schemas.microsoft.com/office/powerpoint/2010/main" val="2761739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_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87B5FD9-A938-3E6D-261D-10817E719091}"/>
              </a:ext>
            </a:extLst>
          </p:cNvPr>
          <p:cNvSpPr/>
          <p:nvPr userDrawn="1"/>
        </p:nvSpPr>
        <p:spPr>
          <a:xfrm>
            <a:off x="0" y="-9667"/>
            <a:ext cx="12178306" cy="6867666"/>
          </a:xfrm>
          <a:prstGeom prst="rect">
            <a:avLst/>
          </a:prstGeom>
          <a:solidFill>
            <a:schemeClr val="tx1">
              <a:alpha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pic>
        <p:nvPicPr>
          <p:cNvPr id="3" name="Picture 2" descr="A parking lot full of cars&#10;&#10;Description automatically generated with low confidence">
            <a:extLst>
              <a:ext uri="{FF2B5EF4-FFF2-40B4-BE49-F238E27FC236}">
                <a16:creationId xmlns:a16="http://schemas.microsoft.com/office/drawing/2014/main" id="{EA8BB6D2-1225-C56B-AB4C-A6979F4EBFA4}"/>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6" name="Image 15" descr="Une image contenant dessin, assiette&#10;&#10;Description générée automatiquement">
            <a:extLst>
              <a:ext uri="{FF2B5EF4-FFF2-40B4-BE49-F238E27FC236}">
                <a16:creationId xmlns:a16="http://schemas.microsoft.com/office/drawing/2014/main" id="{BD5E6305-07FE-2840-9535-2627C16E850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89876" y="15505"/>
            <a:ext cx="1502124" cy="330241"/>
          </a:xfrm>
          <a:prstGeom prst="rect">
            <a:avLst/>
          </a:prstGeom>
        </p:spPr>
      </p:pic>
      <p:pic>
        <p:nvPicPr>
          <p:cNvPr id="17" name="Image 16">
            <a:extLst>
              <a:ext uri="{FF2B5EF4-FFF2-40B4-BE49-F238E27FC236}">
                <a16:creationId xmlns:a16="http://schemas.microsoft.com/office/drawing/2014/main" id="{E85C9210-BA28-D64E-9E60-3E2F05E0685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89876" y="383648"/>
            <a:ext cx="809066" cy="224741"/>
          </a:xfrm>
          <a:prstGeom prst="rect">
            <a:avLst/>
          </a:prstGeom>
        </p:spPr>
      </p:pic>
      <p:pic>
        <p:nvPicPr>
          <p:cNvPr id="18" name="Image 17">
            <a:extLst>
              <a:ext uri="{FF2B5EF4-FFF2-40B4-BE49-F238E27FC236}">
                <a16:creationId xmlns:a16="http://schemas.microsoft.com/office/drawing/2014/main" id="{800484C7-FDEF-1C4D-A222-841BFAFAB387}"/>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567103" y="343779"/>
            <a:ext cx="505867" cy="255362"/>
          </a:xfrm>
          <a:prstGeom prst="rect">
            <a:avLst/>
          </a:prstGeom>
        </p:spPr>
      </p:pic>
      <p:sp>
        <p:nvSpPr>
          <p:cNvPr id="26" name="Rectangle 25">
            <a:extLst>
              <a:ext uri="{FF2B5EF4-FFF2-40B4-BE49-F238E27FC236}">
                <a16:creationId xmlns:a16="http://schemas.microsoft.com/office/drawing/2014/main" id="{C154DF4A-D3B5-5144-B4D9-7096C5559774}"/>
              </a:ext>
            </a:extLst>
          </p:cNvPr>
          <p:cNvSpPr/>
          <p:nvPr userDrawn="1"/>
        </p:nvSpPr>
        <p:spPr>
          <a:xfrm>
            <a:off x="1674273" y="1068650"/>
            <a:ext cx="8843453" cy="4531186"/>
          </a:xfrm>
          <a:prstGeom prst="rect">
            <a:avLst/>
          </a:prstGeom>
          <a:solidFill>
            <a:srgbClr val="555859">
              <a:alpha val="73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2" name="Espace réservé du texte 21">
            <a:extLst>
              <a:ext uri="{FF2B5EF4-FFF2-40B4-BE49-F238E27FC236}">
                <a16:creationId xmlns:a16="http://schemas.microsoft.com/office/drawing/2014/main" id="{01ED4032-9B3C-4445-A85D-8C9AA64CD8DA}"/>
              </a:ext>
            </a:extLst>
          </p:cNvPr>
          <p:cNvSpPr>
            <a:spLocks noGrp="1"/>
          </p:cNvSpPr>
          <p:nvPr>
            <p:ph type="body" sz="quarter" idx="10" hasCustomPrompt="1"/>
          </p:nvPr>
        </p:nvSpPr>
        <p:spPr>
          <a:xfrm>
            <a:off x="2409776" y="1466902"/>
            <a:ext cx="7358754" cy="2106613"/>
          </a:xfrm>
        </p:spPr>
        <p:txBody>
          <a:bodyPr anchor="ctr">
            <a:noAutofit/>
          </a:bodyPr>
          <a:lstStyle>
            <a:lvl1pPr marL="0" indent="0" algn="ctr">
              <a:buNone/>
              <a:defRPr sz="5400" b="1" i="0">
                <a:solidFill>
                  <a:schemeClr val="bg1"/>
                </a:solidFill>
                <a:latin typeface="Franklin Gothic Demi" panose="020B0603020102020204" pitchFamily="34" charset="0"/>
              </a:defRPr>
            </a:lvl1pPr>
          </a:lstStyle>
          <a:p>
            <a:pPr lvl="0"/>
            <a:r>
              <a:rPr lang="fr-FR" dirty="0"/>
              <a:t>HERE GOES </a:t>
            </a:r>
            <a:br>
              <a:rPr lang="fr-FR" dirty="0"/>
            </a:br>
            <a:r>
              <a:rPr lang="fr-FR" dirty="0"/>
              <a:t>YOUR TITLE</a:t>
            </a:r>
            <a:endParaRPr lang="en-GB" dirty="0"/>
          </a:p>
        </p:txBody>
      </p:sp>
      <p:sp>
        <p:nvSpPr>
          <p:cNvPr id="23" name="Espace réservé du texte 21">
            <a:extLst>
              <a:ext uri="{FF2B5EF4-FFF2-40B4-BE49-F238E27FC236}">
                <a16:creationId xmlns:a16="http://schemas.microsoft.com/office/drawing/2014/main" id="{27071210-68AB-6141-80A9-332364339176}"/>
              </a:ext>
            </a:extLst>
          </p:cNvPr>
          <p:cNvSpPr>
            <a:spLocks noGrp="1"/>
          </p:cNvSpPr>
          <p:nvPr>
            <p:ph type="body" sz="quarter" idx="11" hasCustomPrompt="1"/>
          </p:nvPr>
        </p:nvSpPr>
        <p:spPr>
          <a:xfrm>
            <a:off x="2409775" y="3971766"/>
            <a:ext cx="7358755" cy="880971"/>
          </a:xfrm>
        </p:spPr>
        <p:txBody>
          <a:bodyPr anchor="t">
            <a:noAutofit/>
          </a:bodyPr>
          <a:lstStyle>
            <a:lvl1pPr marL="0" indent="0" algn="ctr">
              <a:buNone/>
              <a:defRPr sz="2800" b="0" i="0">
                <a:solidFill>
                  <a:schemeClr val="bg1"/>
                </a:solidFill>
                <a:latin typeface="Leelawadee" panose="020B0502040204020203" pitchFamily="34" charset="-34"/>
                <a:cs typeface="Leelawadee" panose="020B0502040204020203" pitchFamily="34" charset="-34"/>
              </a:defRPr>
            </a:lvl1pPr>
          </a:lstStyle>
          <a:p>
            <a:pPr lvl="0"/>
            <a:r>
              <a:rPr lang="en-GB" noProof="0" dirty="0"/>
              <a:t>Here is an example of how your explanatory text could be placed</a:t>
            </a:r>
          </a:p>
        </p:txBody>
      </p:sp>
      <p:sp>
        <p:nvSpPr>
          <p:cNvPr id="13" name="ZoneTexte 12">
            <a:extLst>
              <a:ext uri="{FF2B5EF4-FFF2-40B4-BE49-F238E27FC236}">
                <a16:creationId xmlns:a16="http://schemas.microsoft.com/office/drawing/2014/main" id="{47DFF9FC-8FFC-6142-A199-DABB8A153851}"/>
              </a:ext>
            </a:extLst>
          </p:cNvPr>
          <p:cNvSpPr txBox="1"/>
          <p:nvPr userDrawn="1"/>
        </p:nvSpPr>
        <p:spPr>
          <a:xfrm>
            <a:off x="116958" y="6511752"/>
            <a:ext cx="209461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900" dirty="0">
                <a:solidFill>
                  <a:schemeClr val="bg1"/>
                </a:solidFill>
                <a:latin typeface="Leelawadee" panose="020B0502040204020203" pitchFamily="34" charset="-34"/>
                <a:cs typeface="Leelawadee" panose="020B0502040204020203" pitchFamily="34" charset="-34"/>
              </a:rPr>
              <a:t>© </a:t>
            </a:r>
            <a:r>
              <a:rPr lang="fr-CH" sz="900" dirty="0" err="1">
                <a:solidFill>
                  <a:schemeClr val="bg1"/>
                </a:solidFill>
                <a:latin typeface="Leelawadee" panose="020B0502040204020203" pitchFamily="34" charset="-34"/>
                <a:cs typeface="Leelawadee" panose="020B0502040204020203" pitchFamily="34" charset="-34"/>
              </a:rPr>
              <a:t>Bawader</a:t>
            </a:r>
            <a:r>
              <a:rPr lang="fr-CH" sz="900" dirty="0">
                <a:solidFill>
                  <a:schemeClr val="bg1"/>
                </a:solidFill>
                <a:latin typeface="Leelawadee" panose="020B0502040204020203" pitchFamily="34" charset="-34"/>
                <a:cs typeface="Leelawadee" panose="020B0502040204020203" pitchFamily="34" charset="-34"/>
              </a:rPr>
              <a:t> </a:t>
            </a:r>
            <a:r>
              <a:rPr lang="fr-CH" sz="900" dirty="0" err="1">
                <a:solidFill>
                  <a:schemeClr val="bg1"/>
                </a:solidFill>
                <a:latin typeface="Leelawadee" panose="020B0502040204020203" pitchFamily="34" charset="-34"/>
                <a:cs typeface="Leelawadee" panose="020B0502040204020203" pitchFamily="34" charset="-34"/>
              </a:rPr>
              <a:t>Organization</a:t>
            </a:r>
            <a:endParaRPr lang="es-ES" sz="900" dirty="0">
              <a:solidFill>
                <a:schemeClr val="bg1"/>
              </a:solidFill>
              <a:latin typeface="Leelawadee" panose="020B0502040204020203" pitchFamily="34" charset="-34"/>
              <a:cs typeface="Leelawadee" panose="020B0502040204020203" pitchFamily="34" charset="-34"/>
            </a:endParaRPr>
          </a:p>
        </p:txBody>
      </p:sp>
      <p:pic>
        <p:nvPicPr>
          <p:cNvPr id="14" name="Image 13" descr="Une image contenant extérieur, bouteille, vert, assis&#10;&#10;Description générée automatiquement">
            <a:extLst>
              <a:ext uri="{FF2B5EF4-FFF2-40B4-BE49-F238E27FC236}">
                <a16:creationId xmlns:a16="http://schemas.microsoft.com/office/drawing/2014/main" id="{2F85B1DA-DC22-8440-ACE2-A28C84B686C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40413"/>
            <a:ext cx="1277183" cy="419054"/>
          </a:xfrm>
          <a:prstGeom prst="rect">
            <a:avLst/>
          </a:prstGeom>
        </p:spPr>
      </p:pic>
    </p:spTree>
    <p:extLst>
      <p:ext uri="{BB962C8B-B14F-4D97-AF65-F5344CB8AC3E}">
        <p14:creationId xmlns:p14="http://schemas.microsoft.com/office/powerpoint/2010/main" val="2482730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_slide">
    <p:spTree>
      <p:nvGrpSpPr>
        <p:cNvPr id="1" name=""/>
        <p:cNvGrpSpPr/>
        <p:nvPr/>
      </p:nvGrpSpPr>
      <p:grpSpPr>
        <a:xfrm>
          <a:off x="0" y="0"/>
          <a:ext cx="0" cy="0"/>
          <a:chOff x="0" y="0"/>
          <a:chExt cx="0" cy="0"/>
        </a:xfrm>
      </p:grpSpPr>
      <p:pic>
        <p:nvPicPr>
          <p:cNvPr id="20" name="Image 19" descr="Une image contenant extérieur, cité, bâtiment, montagne&#10;&#10;Description générée automatiquement">
            <a:extLst>
              <a:ext uri="{FF2B5EF4-FFF2-40B4-BE49-F238E27FC236}">
                <a16:creationId xmlns:a16="http://schemas.microsoft.com/office/drawing/2014/main" id="{97AD2BEE-4AD1-1E47-9E01-6FFB385590F8}"/>
              </a:ext>
            </a:extLst>
          </p:cNvPr>
          <p:cNvPicPr>
            <a:picLocks noChangeAspect="1"/>
          </p:cNvPicPr>
          <p:nvPr userDrawn="1"/>
        </p:nvPicPr>
        <p:blipFill rotWithShape="1">
          <a:blip r:embed="rId2" cstate="email">
            <a:alphaModFix/>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l="-1"/>
          <a:stretch/>
        </p:blipFill>
        <p:spPr>
          <a:xfrm>
            <a:off x="-13690" y="1"/>
            <a:ext cx="12205690" cy="6858000"/>
          </a:xfrm>
          <a:prstGeom prst="rect">
            <a:avLst/>
          </a:prstGeom>
        </p:spPr>
      </p:pic>
      <p:sp>
        <p:nvSpPr>
          <p:cNvPr id="21" name="Rectangle 20">
            <a:extLst>
              <a:ext uri="{FF2B5EF4-FFF2-40B4-BE49-F238E27FC236}">
                <a16:creationId xmlns:a16="http://schemas.microsoft.com/office/drawing/2014/main" id="{494FBF8B-BEBF-3845-9B18-024A43B35A4E}"/>
              </a:ext>
            </a:extLst>
          </p:cNvPr>
          <p:cNvSpPr/>
          <p:nvPr userDrawn="1"/>
        </p:nvSpPr>
        <p:spPr>
          <a:xfrm>
            <a:off x="0" y="-9667"/>
            <a:ext cx="12178306" cy="6867666"/>
          </a:xfrm>
          <a:prstGeom prst="rect">
            <a:avLst/>
          </a:prstGeom>
          <a:solidFill>
            <a:schemeClr val="tx1">
              <a:alpha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17" name="Image 16">
            <a:extLst>
              <a:ext uri="{FF2B5EF4-FFF2-40B4-BE49-F238E27FC236}">
                <a16:creationId xmlns:a16="http://schemas.microsoft.com/office/drawing/2014/main" id="{E85C9210-BA28-D64E-9E60-3E2F05E0685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89876" y="383648"/>
            <a:ext cx="809066" cy="224741"/>
          </a:xfrm>
          <a:prstGeom prst="rect">
            <a:avLst/>
          </a:prstGeom>
        </p:spPr>
      </p:pic>
      <p:pic>
        <p:nvPicPr>
          <p:cNvPr id="18" name="Image 17">
            <a:extLst>
              <a:ext uri="{FF2B5EF4-FFF2-40B4-BE49-F238E27FC236}">
                <a16:creationId xmlns:a16="http://schemas.microsoft.com/office/drawing/2014/main" id="{800484C7-FDEF-1C4D-A222-841BFAFAB387}"/>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567103" y="343779"/>
            <a:ext cx="505867" cy="255362"/>
          </a:xfrm>
          <a:prstGeom prst="rect">
            <a:avLst/>
          </a:prstGeom>
        </p:spPr>
      </p:pic>
      <p:sp>
        <p:nvSpPr>
          <p:cNvPr id="14" name="Rectangle 13">
            <a:extLst>
              <a:ext uri="{FF2B5EF4-FFF2-40B4-BE49-F238E27FC236}">
                <a16:creationId xmlns:a16="http://schemas.microsoft.com/office/drawing/2014/main" id="{CFCED164-86DB-DB43-9342-8C766A2A16B2}"/>
              </a:ext>
            </a:extLst>
          </p:cNvPr>
          <p:cNvSpPr/>
          <p:nvPr userDrawn="1"/>
        </p:nvSpPr>
        <p:spPr>
          <a:xfrm>
            <a:off x="-13690" y="1971493"/>
            <a:ext cx="12205691" cy="4129199"/>
          </a:xfrm>
          <a:prstGeom prst="rect">
            <a:avLst/>
          </a:prstGeom>
          <a:solidFill>
            <a:srgbClr val="EE5859">
              <a:alpha val="81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15" name="Rectangle 14">
            <a:extLst>
              <a:ext uri="{FF2B5EF4-FFF2-40B4-BE49-F238E27FC236}">
                <a16:creationId xmlns:a16="http://schemas.microsoft.com/office/drawing/2014/main" id="{C8248387-49F4-DC4E-BC7E-1816199F6968}"/>
              </a:ext>
            </a:extLst>
          </p:cNvPr>
          <p:cNvSpPr/>
          <p:nvPr userDrawn="1"/>
        </p:nvSpPr>
        <p:spPr>
          <a:xfrm flipH="1">
            <a:off x="6096000" y="2370318"/>
            <a:ext cx="45720" cy="3730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22" name="Espace réservé du texte 21">
            <a:extLst>
              <a:ext uri="{FF2B5EF4-FFF2-40B4-BE49-F238E27FC236}">
                <a16:creationId xmlns:a16="http://schemas.microsoft.com/office/drawing/2014/main" id="{01ED4032-9B3C-4445-A85D-8C9AA64CD8DA}"/>
              </a:ext>
            </a:extLst>
          </p:cNvPr>
          <p:cNvSpPr>
            <a:spLocks noGrp="1"/>
          </p:cNvSpPr>
          <p:nvPr>
            <p:ph type="body" sz="quarter" idx="10" hasCustomPrompt="1"/>
          </p:nvPr>
        </p:nvSpPr>
        <p:spPr>
          <a:xfrm>
            <a:off x="688552" y="2163956"/>
            <a:ext cx="5060920" cy="2106613"/>
          </a:xfrm>
        </p:spPr>
        <p:txBody>
          <a:bodyPr anchor="ctr">
            <a:noAutofit/>
          </a:bodyPr>
          <a:lstStyle>
            <a:lvl1pPr marL="0" indent="0" algn="l">
              <a:buNone/>
              <a:defRPr sz="5400" b="0" i="0">
                <a:solidFill>
                  <a:schemeClr val="bg1"/>
                </a:solidFill>
                <a:latin typeface="Franklin Gothic Demi" panose="020B0603020102020204" pitchFamily="34" charset="0"/>
              </a:defRPr>
            </a:lvl1pPr>
          </a:lstStyle>
          <a:p>
            <a:pPr lvl="0"/>
            <a:r>
              <a:rPr lang="fr-FR" dirty="0"/>
              <a:t>HERE GOES </a:t>
            </a:r>
            <a:br>
              <a:rPr lang="fr-FR" dirty="0"/>
            </a:br>
            <a:r>
              <a:rPr lang="fr-FR" dirty="0"/>
              <a:t>YOUR TITLE</a:t>
            </a:r>
            <a:endParaRPr lang="en-GB" dirty="0"/>
          </a:p>
        </p:txBody>
      </p:sp>
      <p:sp>
        <p:nvSpPr>
          <p:cNvPr id="23" name="Espace réservé du texte 21">
            <a:extLst>
              <a:ext uri="{FF2B5EF4-FFF2-40B4-BE49-F238E27FC236}">
                <a16:creationId xmlns:a16="http://schemas.microsoft.com/office/drawing/2014/main" id="{27071210-68AB-6141-80A9-332364339176}"/>
              </a:ext>
            </a:extLst>
          </p:cNvPr>
          <p:cNvSpPr>
            <a:spLocks noGrp="1"/>
          </p:cNvSpPr>
          <p:nvPr>
            <p:ph type="body" sz="quarter" idx="11" hasCustomPrompt="1"/>
          </p:nvPr>
        </p:nvSpPr>
        <p:spPr>
          <a:xfrm>
            <a:off x="688553" y="4603778"/>
            <a:ext cx="5060920" cy="880971"/>
          </a:xfrm>
        </p:spPr>
        <p:txBody>
          <a:bodyPr anchor="t">
            <a:noAutofit/>
          </a:bodyPr>
          <a:lstStyle>
            <a:lvl1pPr marL="0" indent="0" algn="l">
              <a:buNone/>
              <a:defRPr sz="18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Here is an example of how your second title could be placed</a:t>
            </a:r>
          </a:p>
        </p:txBody>
      </p:sp>
      <p:sp>
        <p:nvSpPr>
          <p:cNvPr id="24" name="Espace réservé du texte 21">
            <a:extLst>
              <a:ext uri="{FF2B5EF4-FFF2-40B4-BE49-F238E27FC236}">
                <a16:creationId xmlns:a16="http://schemas.microsoft.com/office/drawing/2014/main" id="{BC2F58C2-CB1F-ED4E-96F0-9DC32CECD508}"/>
              </a:ext>
            </a:extLst>
          </p:cNvPr>
          <p:cNvSpPr>
            <a:spLocks noGrp="1"/>
          </p:cNvSpPr>
          <p:nvPr>
            <p:ph type="body" sz="quarter" idx="12" hasCustomPrompt="1"/>
          </p:nvPr>
        </p:nvSpPr>
        <p:spPr>
          <a:xfrm>
            <a:off x="6438022" y="2776776"/>
            <a:ext cx="5060920" cy="880971"/>
          </a:xfrm>
        </p:spPr>
        <p:txBody>
          <a:bodyPr anchor="t">
            <a:noAutofit/>
          </a:bodyPr>
          <a:lstStyle>
            <a:lvl1pPr marL="457200" indent="-457200" algn="l">
              <a:buFont typeface="+mj-lt"/>
              <a:buAutoNum type="arabicPeriod"/>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Introduction</a:t>
            </a:r>
          </a:p>
          <a:p>
            <a:pPr lvl="0"/>
            <a:r>
              <a:rPr lang="en-GB" noProof="0" dirty="0"/>
              <a:t>Themes</a:t>
            </a:r>
          </a:p>
          <a:p>
            <a:pPr lvl="0"/>
            <a:r>
              <a:rPr lang="en-GB" noProof="0" dirty="0"/>
              <a:t>Conclusion</a:t>
            </a:r>
          </a:p>
        </p:txBody>
      </p:sp>
      <p:sp>
        <p:nvSpPr>
          <p:cNvPr id="27" name="ZoneTexte 26">
            <a:extLst>
              <a:ext uri="{FF2B5EF4-FFF2-40B4-BE49-F238E27FC236}">
                <a16:creationId xmlns:a16="http://schemas.microsoft.com/office/drawing/2014/main" id="{EB29577F-8AAA-2140-8AC7-5CC1D5B6EF1B}"/>
              </a:ext>
            </a:extLst>
          </p:cNvPr>
          <p:cNvSpPr txBox="1"/>
          <p:nvPr userDrawn="1"/>
        </p:nvSpPr>
        <p:spPr>
          <a:xfrm>
            <a:off x="116958" y="6511752"/>
            <a:ext cx="209461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900" dirty="0">
                <a:solidFill>
                  <a:schemeClr val="bg1"/>
                </a:solidFill>
                <a:latin typeface="Leelawadee" panose="020B0502040204020203" pitchFamily="34" charset="-34"/>
                <a:cs typeface="Leelawadee" panose="020B0502040204020203" pitchFamily="34" charset="-34"/>
              </a:rPr>
              <a:t>© UNHCR/Jim </a:t>
            </a:r>
            <a:r>
              <a:rPr lang="fr-CH" sz="900" dirty="0" err="1">
                <a:solidFill>
                  <a:schemeClr val="bg1"/>
                </a:solidFill>
                <a:latin typeface="Leelawadee" panose="020B0502040204020203" pitchFamily="34" charset="-34"/>
                <a:cs typeface="Leelawadee" panose="020B0502040204020203" pitchFamily="34" charset="-34"/>
              </a:rPr>
              <a:t>Huylebroek</a:t>
            </a:r>
            <a:endParaRPr lang="es-ES" sz="900" dirty="0">
              <a:solidFill>
                <a:schemeClr val="bg1"/>
              </a:solidFill>
              <a:latin typeface="Leelawadee" panose="020B0502040204020203" pitchFamily="34" charset="-34"/>
              <a:cs typeface="Leelawadee" panose="020B0502040204020203" pitchFamily="34" charset="-34"/>
            </a:endParaRPr>
          </a:p>
        </p:txBody>
      </p:sp>
      <p:pic>
        <p:nvPicPr>
          <p:cNvPr id="19" name="Image 18" descr="Une image contenant extérieur, bouteille, vert, assis&#10;&#10;Description générée automatiquement">
            <a:extLst>
              <a:ext uri="{FF2B5EF4-FFF2-40B4-BE49-F238E27FC236}">
                <a16:creationId xmlns:a16="http://schemas.microsoft.com/office/drawing/2014/main" id="{9D45C0D3-B8DF-1B4F-8C96-2378F6B0223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3468"/>
            <a:ext cx="1277183" cy="419054"/>
          </a:xfrm>
          <a:prstGeom prst="rect">
            <a:avLst/>
          </a:prstGeom>
        </p:spPr>
      </p:pic>
      <p:pic>
        <p:nvPicPr>
          <p:cNvPr id="25" name="Image 24" descr="Une image contenant dessin, assiette&#10;&#10;Description générée automatiquement">
            <a:extLst>
              <a:ext uri="{FF2B5EF4-FFF2-40B4-BE49-F238E27FC236}">
                <a16:creationId xmlns:a16="http://schemas.microsoft.com/office/drawing/2014/main" id="{8AABD7B9-436F-9340-899D-535EBAC0F70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740776" y="1179"/>
            <a:ext cx="1450932" cy="318407"/>
          </a:xfrm>
          <a:prstGeom prst="rect">
            <a:avLst/>
          </a:prstGeom>
        </p:spPr>
      </p:pic>
    </p:spTree>
    <p:extLst>
      <p:ext uri="{BB962C8B-B14F-4D97-AF65-F5344CB8AC3E}">
        <p14:creationId xmlns:p14="http://schemas.microsoft.com/office/powerpoint/2010/main" val="4076564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_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8A622C-71F0-A81A-94C1-F79FF91F4006}"/>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7" name="Image 16">
            <a:extLst>
              <a:ext uri="{FF2B5EF4-FFF2-40B4-BE49-F238E27FC236}">
                <a16:creationId xmlns:a16="http://schemas.microsoft.com/office/drawing/2014/main" id="{E85C9210-BA28-D64E-9E60-3E2F05E0685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89876" y="383648"/>
            <a:ext cx="809066" cy="224741"/>
          </a:xfrm>
          <a:prstGeom prst="rect">
            <a:avLst/>
          </a:prstGeom>
        </p:spPr>
      </p:pic>
      <p:pic>
        <p:nvPicPr>
          <p:cNvPr id="18" name="Image 17">
            <a:extLst>
              <a:ext uri="{FF2B5EF4-FFF2-40B4-BE49-F238E27FC236}">
                <a16:creationId xmlns:a16="http://schemas.microsoft.com/office/drawing/2014/main" id="{800484C7-FDEF-1C4D-A222-841BFAFAB38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567103" y="343779"/>
            <a:ext cx="505867" cy="255362"/>
          </a:xfrm>
          <a:prstGeom prst="rect">
            <a:avLst/>
          </a:prstGeom>
        </p:spPr>
      </p:pic>
      <p:sp>
        <p:nvSpPr>
          <p:cNvPr id="14" name="Rectangle 13">
            <a:extLst>
              <a:ext uri="{FF2B5EF4-FFF2-40B4-BE49-F238E27FC236}">
                <a16:creationId xmlns:a16="http://schemas.microsoft.com/office/drawing/2014/main" id="{CFCED164-86DB-DB43-9342-8C766A2A16B2}"/>
              </a:ext>
            </a:extLst>
          </p:cNvPr>
          <p:cNvSpPr/>
          <p:nvPr userDrawn="1"/>
        </p:nvSpPr>
        <p:spPr>
          <a:xfrm>
            <a:off x="-13690" y="1971493"/>
            <a:ext cx="12205691" cy="4129199"/>
          </a:xfrm>
          <a:prstGeom prst="rect">
            <a:avLst/>
          </a:prstGeom>
          <a:solidFill>
            <a:srgbClr val="555859">
              <a:alpha val="81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15" name="Rectangle 14">
            <a:extLst>
              <a:ext uri="{FF2B5EF4-FFF2-40B4-BE49-F238E27FC236}">
                <a16:creationId xmlns:a16="http://schemas.microsoft.com/office/drawing/2014/main" id="{C8248387-49F4-DC4E-BC7E-1816199F6968}"/>
              </a:ext>
            </a:extLst>
          </p:cNvPr>
          <p:cNvSpPr/>
          <p:nvPr userDrawn="1"/>
        </p:nvSpPr>
        <p:spPr>
          <a:xfrm flipH="1">
            <a:off x="6096000" y="2370318"/>
            <a:ext cx="45720" cy="3730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22" name="Espace réservé du texte 21">
            <a:extLst>
              <a:ext uri="{FF2B5EF4-FFF2-40B4-BE49-F238E27FC236}">
                <a16:creationId xmlns:a16="http://schemas.microsoft.com/office/drawing/2014/main" id="{01ED4032-9B3C-4445-A85D-8C9AA64CD8DA}"/>
              </a:ext>
            </a:extLst>
          </p:cNvPr>
          <p:cNvSpPr>
            <a:spLocks noGrp="1"/>
          </p:cNvSpPr>
          <p:nvPr>
            <p:ph type="body" sz="quarter" idx="10" hasCustomPrompt="1"/>
          </p:nvPr>
        </p:nvSpPr>
        <p:spPr>
          <a:xfrm>
            <a:off x="688552" y="2163956"/>
            <a:ext cx="5060920" cy="2106613"/>
          </a:xfrm>
        </p:spPr>
        <p:txBody>
          <a:bodyPr anchor="ctr">
            <a:noAutofit/>
          </a:bodyPr>
          <a:lstStyle>
            <a:lvl1pPr marL="0" indent="0" algn="l">
              <a:buNone/>
              <a:defRPr sz="5400" b="0" i="0">
                <a:solidFill>
                  <a:schemeClr val="bg1"/>
                </a:solidFill>
                <a:latin typeface="Franklin Gothic Demi" panose="020B0603020102020204" pitchFamily="34" charset="0"/>
              </a:defRPr>
            </a:lvl1pPr>
          </a:lstStyle>
          <a:p>
            <a:pPr lvl="0"/>
            <a:r>
              <a:rPr lang="fr-FR" dirty="0"/>
              <a:t>HERE GOES </a:t>
            </a:r>
            <a:br>
              <a:rPr lang="fr-FR" dirty="0"/>
            </a:br>
            <a:r>
              <a:rPr lang="fr-FR" dirty="0"/>
              <a:t>YOUR TITLE</a:t>
            </a:r>
            <a:endParaRPr lang="en-GB" dirty="0"/>
          </a:p>
        </p:txBody>
      </p:sp>
      <p:sp>
        <p:nvSpPr>
          <p:cNvPr id="23" name="Espace réservé du texte 21">
            <a:extLst>
              <a:ext uri="{FF2B5EF4-FFF2-40B4-BE49-F238E27FC236}">
                <a16:creationId xmlns:a16="http://schemas.microsoft.com/office/drawing/2014/main" id="{27071210-68AB-6141-80A9-332364339176}"/>
              </a:ext>
            </a:extLst>
          </p:cNvPr>
          <p:cNvSpPr>
            <a:spLocks noGrp="1"/>
          </p:cNvSpPr>
          <p:nvPr>
            <p:ph type="body" sz="quarter" idx="11" hasCustomPrompt="1"/>
          </p:nvPr>
        </p:nvSpPr>
        <p:spPr>
          <a:xfrm>
            <a:off x="688553" y="4603778"/>
            <a:ext cx="5060920" cy="880971"/>
          </a:xfrm>
        </p:spPr>
        <p:txBody>
          <a:bodyPr anchor="t">
            <a:noAutofit/>
          </a:bodyPr>
          <a:lstStyle>
            <a:lvl1pPr marL="0" indent="0" algn="l">
              <a:buNone/>
              <a:defRPr sz="18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Here is an example of how your second title could be placed</a:t>
            </a:r>
          </a:p>
        </p:txBody>
      </p:sp>
      <p:sp>
        <p:nvSpPr>
          <p:cNvPr id="24" name="Espace réservé du texte 21">
            <a:extLst>
              <a:ext uri="{FF2B5EF4-FFF2-40B4-BE49-F238E27FC236}">
                <a16:creationId xmlns:a16="http://schemas.microsoft.com/office/drawing/2014/main" id="{BC2F58C2-CB1F-ED4E-96F0-9DC32CECD508}"/>
              </a:ext>
            </a:extLst>
          </p:cNvPr>
          <p:cNvSpPr>
            <a:spLocks noGrp="1"/>
          </p:cNvSpPr>
          <p:nvPr>
            <p:ph type="body" sz="quarter" idx="12" hasCustomPrompt="1"/>
          </p:nvPr>
        </p:nvSpPr>
        <p:spPr>
          <a:xfrm>
            <a:off x="6438022" y="2776776"/>
            <a:ext cx="5060920" cy="880971"/>
          </a:xfrm>
        </p:spPr>
        <p:txBody>
          <a:bodyPr anchor="t">
            <a:noAutofit/>
          </a:bodyPr>
          <a:lstStyle>
            <a:lvl1pPr marL="457200" indent="-457200" algn="l">
              <a:buFont typeface="+mj-lt"/>
              <a:buAutoNum type="arabicPeriod"/>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Introduction</a:t>
            </a:r>
          </a:p>
          <a:p>
            <a:pPr lvl="0"/>
            <a:r>
              <a:rPr lang="en-GB" noProof="0" dirty="0"/>
              <a:t>Themes</a:t>
            </a:r>
          </a:p>
          <a:p>
            <a:pPr lvl="0"/>
            <a:r>
              <a:rPr lang="en-GB" noProof="0" dirty="0"/>
              <a:t>Conclusion</a:t>
            </a:r>
          </a:p>
          <a:p>
            <a:pPr lvl="0"/>
            <a:endParaRPr lang="en-GB" noProof="0" dirty="0"/>
          </a:p>
        </p:txBody>
      </p:sp>
      <p:pic>
        <p:nvPicPr>
          <p:cNvPr id="19" name="Image 18" descr="Une image contenant extérieur, bouteille, vert, assis&#10;&#10;Description générée automatiquement">
            <a:extLst>
              <a:ext uri="{FF2B5EF4-FFF2-40B4-BE49-F238E27FC236}">
                <a16:creationId xmlns:a16="http://schemas.microsoft.com/office/drawing/2014/main" id="{80D11B26-5232-B74D-99E0-D78DEE50C36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3468"/>
            <a:ext cx="1277183" cy="419054"/>
          </a:xfrm>
          <a:prstGeom prst="rect">
            <a:avLst/>
          </a:prstGeom>
        </p:spPr>
      </p:pic>
      <p:pic>
        <p:nvPicPr>
          <p:cNvPr id="25" name="Image 24" descr="Une image contenant dessin, assiette&#10;&#10;Description générée automatiquement">
            <a:extLst>
              <a:ext uri="{FF2B5EF4-FFF2-40B4-BE49-F238E27FC236}">
                <a16:creationId xmlns:a16="http://schemas.microsoft.com/office/drawing/2014/main" id="{1670ED95-3306-304D-9E2E-8CA9305FE64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740776" y="1179"/>
            <a:ext cx="1450932" cy="318407"/>
          </a:xfrm>
          <a:prstGeom prst="rect">
            <a:avLst/>
          </a:prstGeom>
        </p:spPr>
      </p:pic>
      <p:sp>
        <p:nvSpPr>
          <p:cNvPr id="26" name="ZoneTexte 12">
            <a:extLst>
              <a:ext uri="{FF2B5EF4-FFF2-40B4-BE49-F238E27FC236}">
                <a16:creationId xmlns:a16="http://schemas.microsoft.com/office/drawing/2014/main" id="{B4772149-BE2E-B55F-77B7-9F53F8EEDFA8}"/>
              </a:ext>
            </a:extLst>
          </p:cNvPr>
          <p:cNvSpPr txBox="1"/>
          <p:nvPr userDrawn="1"/>
        </p:nvSpPr>
        <p:spPr>
          <a:xfrm>
            <a:off x="116958" y="6511752"/>
            <a:ext cx="209461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900" dirty="0">
                <a:solidFill>
                  <a:schemeClr val="bg1"/>
                </a:solidFill>
                <a:latin typeface="Leelawadee" panose="020B0502040204020203" pitchFamily="34" charset="-34"/>
                <a:cs typeface="Leelawadee" panose="020B0502040204020203" pitchFamily="34" charset="-34"/>
              </a:rPr>
              <a:t>© </a:t>
            </a:r>
            <a:r>
              <a:rPr lang="fr-CH" sz="900" dirty="0" err="1">
                <a:solidFill>
                  <a:schemeClr val="bg1"/>
                </a:solidFill>
                <a:latin typeface="Leelawadee" panose="020B0502040204020203" pitchFamily="34" charset="-34"/>
                <a:cs typeface="Leelawadee" panose="020B0502040204020203" pitchFamily="34" charset="-34"/>
              </a:rPr>
              <a:t>Bawader</a:t>
            </a:r>
            <a:r>
              <a:rPr lang="fr-CH" sz="900" dirty="0">
                <a:solidFill>
                  <a:schemeClr val="bg1"/>
                </a:solidFill>
                <a:latin typeface="Leelawadee" panose="020B0502040204020203" pitchFamily="34" charset="-34"/>
                <a:cs typeface="Leelawadee" panose="020B0502040204020203" pitchFamily="34" charset="-34"/>
              </a:rPr>
              <a:t> </a:t>
            </a:r>
            <a:r>
              <a:rPr lang="fr-CH" sz="900" dirty="0" err="1">
                <a:solidFill>
                  <a:schemeClr val="bg1"/>
                </a:solidFill>
                <a:latin typeface="Leelawadee" panose="020B0502040204020203" pitchFamily="34" charset="-34"/>
                <a:cs typeface="Leelawadee" panose="020B0502040204020203" pitchFamily="34" charset="-34"/>
              </a:rPr>
              <a:t>Organization</a:t>
            </a:r>
            <a:endParaRPr lang="es-ES" sz="900" dirty="0">
              <a:solidFill>
                <a:schemeClr val="bg1"/>
              </a:solidFill>
              <a:latin typeface="Leelawadee" panose="020B0502040204020203" pitchFamily="34" charset="-34"/>
              <a:cs typeface="Leelawadee" panose="020B0502040204020203" pitchFamily="34" charset="-34"/>
            </a:endParaRPr>
          </a:p>
        </p:txBody>
      </p:sp>
      <p:sp>
        <p:nvSpPr>
          <p:cNvPr id="28" name="Rectangle 27">
            <a:extLst>
              <a:ext uri="{FF2B5EF4-FFF2-40B4-BE49-F238E27FC236}">
                <a16:creationId xmlns:a16="http://schemas.microsoft.com/office/drawing/2014/main" id="{BB140ECA-10EF-5696-468C-7F4F345322A2}"/>
              </a:ext>
            </a:extLst>
          </p:cNvPr>
          <p:cNvSpPr/>
          <p:nvPr userDrawn="1"/>
        </p:nvSpPr>
        <p:spPr>
          <a:xfrm>
            <a:off x="-13690" y="-10845"/>
            <a:ext cx="12178306" cy="6867666"/>
          </a:xfrm>
          <a:prstGeom prst="rect">
            <a:avLst/>
          </a:prstGeom>
          <a:solidFill>
            <a:schemeClr val="tx1">
              <a:alpha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508509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_slide">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B3E2C80F-876E-0D8F-AECE-F2ECE300AFCD}"/>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7" name="Image 16">
            <a:extLst>
              <a:ext uri="{FF2B5EF4-FFF2-40B4-BE49-F238E27FC236}">
                <a16:creationId xmlns:a16="http://schemas.microsoft.com/office/drawing/2014/main" id="{E85C9210-BA28-D64E-9E60-3E2F05E0685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89876" y="383648"/>
            <a:ext cx="809066" cy="224741"/>
          </a:xfrm>
          <a:prstGeom prst="rect">
            <a:avLst/>
          </a:prstGeom>
        </p:spPr>
      </p:pic>
      <p:pic>
        <p:nvPicPr>
          <p:cNvPr id="18" name="Image 17">
            <a:extLst>
              <a:ext uri="{FF2B5EF4-FFF2-40B4-BE49-F238E27FC236}">
                <a16:creationId xmlns:a16="http://schemas.microsoft.com/office/drawing/2014/main" id="{800484C7-FDEF-1C4D-A222-841BFAFAB38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567103" y="343779"/>
            <a:ext cx="505867" cy="255362"/>
          </a:xfrm>
          <a:prstGeom prst="rect">
            <a:avLst/>
          </a:prstGeom>
        </p:spPr>
      </p:pic>
      <p:sp>
        <p:nvSpPr>
          <p:cNvPr id="14" name="Rectangle 13">
            <a:extLst>
              <a:ext uri="{FF2B5EF4-FFF2-40B4-BE49-F238E27FC236}">
                <a16:creationId xmlns:a16="http://schemas.microsoft.com/office/drawing/2014/main" id="{CFCED164-86DB-DB43-9342-8C766A2A16B2}"/>
              </a:ext>
            </a:extLst>
          </p:cNvPr>
          <p:cNvSpPr/>
          <p:nvPr userDrawn="1"/>
        </p:nvSpPr>
        <p:spPr>
          <a:xfrm>
            <a:off x="-13689" y="1971493"/>
            <a:ext cx="6155410" cy="4129199"/>
          </a:xfrm>
          <a:prstGeom prst="rect">
            <a:avLst/>
          </a:prstGeom>
          <a:solidFill>
            <a:srgbClr val="555859">
              <a:alpha val="81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15" name="Rectangle 14">
            <a:extLst>
              <a:ext uri="{FF2B5EF4-FFF2-40B4-BE49-F238E27FC236}">
                <a16:creationId xmlns:a16="http://schemas.microsoft.com/office/drawing/2014/main" id="{C8248387-49F4-DC4E-BC7E-1816199F6968}"/>
              </a:ext>
            </a:extLst>
          </p:cNvPr>
          <p:cNvSpPr/>
          <p:nvPr userDrawn="1"/>
        </p:nvSpPr>
        <p:spPr>
          <a:xfrm flipH="1">
            <a:off x="6096000" y="1971491"/>
            <a:ext cx="59410" cy="4129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22" name="Espace réservé du texte 21">
            <a:extLst>
              <a:ext uri="{FF2B5EF4-FFF2-40B4-BE49-F238E27FC236}">
                <a16:creationId xmlns:a16="http://schemas.microsoft.com/office/drawing/2014/main" id="{01ED4032-9B3C-4445-A85D-8C9AA64CD8DA}"/>
              </a:ext>
            </a:extLst>
          </p:cNvPr>
          <p:cNvSpPr>
            <a:spLocks noGrp="1"/>
          </p:cNvSpPr>
          <p:nvPr>
            <p:ph type="body" sz="quarter" idx="10" hasCustomPrompt="1"/>
          </p:nvPr>
        </p:nvSpPr>
        <p:spPr>
          <a:xfrm>
            <a:off x="688552" y="2163956"/>
            <a:ext cx="5060920" cy="2106613"/>
          </a:xfrm>
        </p:spPr>
        <p:txBody>
          <a:bodyPr anchor="ctr">
            <a:noAutofit/>
          </a:bodyPr>
          <a:lstStyle>
            <a:lvl1pPr marL="0" indent="0" algn="l">
              <a:buNone/>
              <a:defRPr sz="5400" b="0" i="0">
                <a:solidFill>
                  <a:schemeClr val="bg1"/>
                </a:solidFill>
                <a:latin typeface="Franklin Gothic Demi" panose="020B0603020102020204" pitchFamily="34" charset="0"/>
              </a:defRPr>
            </a:lvl1pPr>
          </a:lstStyle>
          <a:p>
            <a:pPr lvl="0"/>
            <a:r>
              <a:rPr lang="fr-FR" dirty="0"/>
              <a:t>HERE GOES </a:t>
            </a:r>
            <a:br>
              <a:rPr lang="fr-FR" dirty="0"/>
            </a:br>
            <a:r>
              <a:rPr lang="fr-FR" dirty="0"/>
              <a:t>YOUR TITLE</a:t>
            </a:r>
            <a:endParaRPr lang="en-GB" dirty="0"/>
          </a:p>
        </p:txBody>
      </p:sp>
      <p:pic>
        <p:nvPicPr>
          <p:cNvPr id="19" name="Image 18" descr="Une image contenant extérieur, bouteille, vert, assis&#10;&#10;Description générée automatiquement">
            <a:extLst>
              <a:ext uri="{FF2B5EF4-FFF2-40B4-BE49-F238E27FC236}">
                <a16:creationId xmlns:a16="http://schemas.microsoft.com/office/drawing/2014/main" id="{80D11B26-5232-B74D-99E0-D78DEE50C36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3468"/>
            <a:ext cx="1277183" cy="419054"/>
          </a:xfrm>
          <a:prstGeom prst="rect">
            <a:avLst/>
          </a:prstGeom>
        </p:spPr>
      </p:pic>
      <p:pic>
        <p:nvPicPr>
          <p:cNvPr id="25" name="Image 24" descr="Une image contenant dessin, assiette&#10;&#10;Description générée automatiquement">
            <a:extLst>
              <a:ext uri="{FF2B5EF4-FFF2-40B4-BE49-F238E27FC236}">
                <a16:creationId xmlns:a16="http://schemas.microsoft.com/office/drawing/2014/main" id="{1670ED95-3306-304D-9E2E-8CA9305FE64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740776" y="1179"/>
            <a:ext cx="1450932" cy="318407"/>
          </a:xfrm>
          <a:prstGeom prst="rect">
            <a:avLst/>
          </a:prstGeom>
        </p:spPr>
      </p:pic>
      <p:sp>
        <p:nvSpPr>
          <p:cNvPr id="26" name="ZoneTexte 12">
            <a:extLst>
              <a:ext uri="{FF2B5EF4-FFF2-40B4-BE49-F238E27FC236}">
                <a16:creationId xmlns:a16="http://schemas.microsoft.com/office/drawing/2014/main" id="{B4772149-BE2E-B55F-77B7-9F53F8EEDFA8}"/>
              </a:ext>
            </a:extLst>
          </p:cNvPr>
          <p:cNvSpPr txBox="1"/>
          <p:nvPr userDrawn="1"/>
        </p:nvSpPr>
        <p:spPr>
          <a:xfrm>
            <a:off x="116958" y="6511752"/>
            <a:ext cx="209461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900" dirty="0">
                <a:solidFill>
                  <a:schemeClr val="bg1"/>
                </a:solidFill>
                <a:latin typeface="Leelawadee" panose="020B0502040204020203" pitchFamily="34" charset="-34"/>
                <a:cs typeface="Leelawadee" panose="020B0502040204020203" pitchFamily="34" charset="-34"/>
              </a:rPr>
              <a:t>© </a:t>
            </a:r>
            <a:r>
              <a:rPr lang="fr-CH" sz="900" dirty="0" err="1">
                <a:solidFill>
                  <a:schemeClr val="bg1"/>
                </a:solidFill>
                <a:latin typeface="Leelawadee" panose="020B0502040204020203" pitchFamily="34" charset="-34"/>
                <a:cs typeface="Leelawadee" panose="020B0502040204020203" pitchFamily="34" charset="-34"/>
              </a:rPr>
              <a:t>Bawader</a:t>
            </a:r>
            <a:r>
              <a:rPr lang="fr-CH" sz="900" dirty="0">
                <a:solidFill>
                  <a:schemeClr val="bg1"/>
                </a:solidFill>
                <a:latin typeface="Leelawadee" panose="020B0502040204020203" pitchFamily="34" charset="-34"/>
                <a:cs typeface="Leelawadee" panose="020B0502040204020203" pitchFamily="34" charset="-34"/>
              </a:rPr>
              <a:t> </a:t>
            </a:r>
            <a:r>
              <a:rPr lang="fr-CH" sz="900" dirty="0" err="1">
                <a:solidFill>
                  <a:schemeClr val="bg1"/>
                </a:solidFill>
                <a:latin typeface="Leelawadee" panose="020B0502040204020203" pitchFamily="34" charset="-34"/>
                <a:cs typeface="Leelawadee" panose="020B0502040204020203" pitchFamily="34" charset="-34"/>
              </a:rPr>
              <a:t>Organization</a:t>
            </a:r>
            <a:endParaRPr lang="es-ES" sz="900" dirty="0">
              <a:solidFill>
                <a:schemeClr val="bg1"/>
              </a:solidFill>
              <a:latin typeface="Leelawadee" panose="020B0502040204020203" pitchFamily="34" charset="-34"/>
              <a:cs typeface="Leelawadee" panose="020B0502040204020203" pitchFamily="34" charset="-34"/>
            </a:endParaRPr>
          </a:p>
        </p:txBody>
      </p:sp>
      <p:sp>
        <p:nvSpPr>
          <p:cNvPr id="16" name="Rectangle 15">
            <a:extLst>
              <a:ext uri="{FF2B5EF4-FFF2-40B4-BE49-F238E27FC236}">
                <a16:creationId xmlns:a16="http://schemas.microsoft.com/office/drawing/2014/main" id="{27BFD1C4-AF12-FCC7-9889-95494F53582D}"/>
              </a:ext>
            </a:extLst>
          </p:cNvPr>
          <p:cNvSpPr/>
          <p:nvPr userDrawn="1"/>
        </p:nvSpPr>
        <p:spPr>
          <a:xfrm>
            <a:off x="-13689" y="3881887"/>
            <a:ext cx="6109689" cy="2218802"/>
          </a:xfrm>
          <a:prstGeom prst="rect">
            <a:avLst/>
          </a:prstGeom>
          <a:solidFill>
            <a:schemeClr val="bg1">
              <a:alpha val="81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7" name="Espace réservé du texte 21">
            <a:extLst>
              <a:ext uri="{FF2B5EF4-FFF2-40B4-BE49-F238E27FC236}">
                <a16:creationId xmlns:a16="http://schemas.microsoft.com/office/drawing/2014/main" id="{3155E4C2-C3FB-93E9-0DA8-51E17CCE2225}"/>
              </a:ext>
            </a:extLst>
          </p:cNvPr>
          <p:cNvSpPr>
            <a:spLocks noGrp="1"/>
          </p:cNvSpPr>
          <p:nvPr>
            <p:ph type="body" sz="quarter" idx="11" hasCustomPrompt="1"/>
          </p:nvPr>
        </p:nvSpPr>
        <p:spPr>
          <a:xfrm>
            <a:off x="6862181" y="2152457"/>
            <a:ext cx="5060920" cy="2106613"/>
          </a:xfrm>
        </p:spPr>
        <p:txBody>
          <a:bodyPr anchor="ctr">
            <a:noAutofit/>
          </a:bodyPr>
          <a:lstStyle>
            <a:lvl1pPr marL="0" indent="0" algn="l">
              <a:buNone/>
              <a:defRPr sz="5400" b="0" i="0">
                <a:solidFill>
                  <a:schemeClr val="bg1"/>
                </a:solidFill>
                <a:latin typeface="Franklin Gothic Demi" panose="020B0603020102020204" pitchFamily="34" charset="0"/>
              </a:defRPr>
            </a:lvl1pPr>
          </a:lstStyle>
          <a:p>
            <a:pPr lvl="0"/>
            <a:r>
              <a:rPr lang="fr-FR" dirty="0"/>
              <a:t>HERE GOES </a:t>
            </a:r>
            <a:br>
              <a:rPr lang="fr-FR" dirty="0"/>
            </a:br>
            <a:r>
              <a:rPr lang="fr-FR" dirty="0"/>
              <a:t>YOUR TITLE</a:t>
            </a:r>
            <a:endParaRPr lang="en-GB" dirty="0"/>
          </a:p>
        </p:txBody>
      </p:sp>
      <p:sp>
        <p:nvSpPr>
          <p:cNvPr id="29" name="Rectangle 28">
            <a:extLst>
              <a:ext uri="{FF2B5EF4-FFF2-40B4-BE49-F238E27FC236}">
                <a16:creationId xmlns:a16="http://schemas.microsoft.com/office/drawing/2014/main" id="{DBCDA7B0-9356-CAD2-BB0B-5A965DE28FA6}"/>
              </a:ext>
            </a:extLst>
          </p:cNvPr>
          <p:cNvSpPr/>
          <p:nvPr userDrawn="1"/>
        </p:nvSpPr>
        <p:spPr>
          <a:xfrm>
            <a:off x="6159941" y="3879014"/>
            <a:ext cx="6031768" cy="2218802"/>
          </a:xfrm>
          <a:prstGeom prst="rect">
            <a:avLst/>
          </a:prstGeom>
          <a:solidFill>
            <a:schemeClr val="bg1">
              <a:alpha val="81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363B522B-C9AE-A550-DCC4-19D4300CCADF}"/>
              </a:ext>
            </a:extLst>
          </p:cNvPr>
          <p:cNvSpPr/>
          <p:nvPr userDrawn="1"/>
        </p:nvSpPr>
        <p:spPr>
          <a:xfrm>
            <a:off x="-13690" y="-10845"/>
            <a:ext cx="12178306" cy="6867666"/>
          </a:xfrm>
          <a:prstGeom prst="rect">
            <a:avLst/>
          </a:prstGeom>
          <a:solidFill>
            <a:schemeClr val="tx1">
              <a:alpha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426823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Explanatoray_slide">
    <p:spTree>
      <p:nvGrpSpPr>
        <p:cNvPr id="1" name=""/>
        <p:cNvGrpSpPr/>
        <p:nvPr/>
      </p:nvGrpSpPr>
      <p:grpSpPr>
        <a:xfrm>
          <a:off x="0" y="0"/>
          <a:ext cx="0" cy="0"/>
          <a:chOff x="0" y="0"/>
          <a:chExt cx="0" cy="0"/>
        </a:xfrm>
      </p:grpSpPr>
      <p:pic>
        <p:nvPicPr>
          <p:cNvPr id="26" name="Image 25" descr="Une image contenant bâtiment, extérieur, maison, brique&#10;&#10;Description générée automatiquement">
            <a:extLst>
              <a:ext uri="{FF2B5EF4-FFF2-40B4-BE49-F238E27FC236}">
                <a16:creationId xmlns:a16="http://schemas.microsoft.com/office/drawing/2014/main" id="{098475F2-907F-7F40-AD6B-9996CE385185}"/>
              </a:ext>
            </a:extLst>
          </p:cNvPr>
          <p:cNvPicPr>
            <a:picLocks noChangeAspect="1"/>
          </p:cNvPicPr>
          <p:nvPr userDrawn="1"/>
        </p:nvPicPr>
        <p:blipFill rotWithShape="1">
          <a:blip r:embed="rId2" cstate="email">
            <a:alphaModFix/>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t="-144"/>
          <a:stretch/>
        </p:blipFill>
        <p:spPr>
          <a:xfrm>
            <a:off x="0" y="-9903"/>
            <a:ext cx="5633537" cy="6867904"/>
          </a:xfrm>
          <a:prstGeom prst="rect">
            <a:avLst/>
          </a:prstGeom>
        </p:spPr>
      </p:pic>
      <p:sp>
        <p:nvSpPr>
          <p:cNvPr id="27" name="Rectangle 26">
            <a:extLst>
              <a:ext uri="{FF2B5EF4-FFF2-40B4-BE49-F238E27FC236}">
                <a16:creationId xmlns:a16="http://schemas.microsoft.com/office/drawing/2014/main" id="{519621C7-4E11-3741-9414-3209D4B344A8}"/>
              </a:ext>
            </a:extLst>
          </p:cNvPr>
          <p:cNvSpPr/>
          <p:nvPr userDrawn="1"/>
        </p:nvSpPr>
        <p:spPr>
          <a:xfrm>
            <a:off x="5623393" y="1"/>
            <a:ext cx="6568607" cy="6857999"/>
          </a:xfrm>
          <a:prstGeom prst="rect">
            <a:avLst/>
          </a:prstGeom>
          <a:solidFill>
            <a:srgbClr val="D4CAB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077B36CB-1821-A54A-9004-BD4F65AB5D3F}"/>
              </a:ext>
            </a:extLst>
          </p:cNvPr>
          <p:cNvSpPr/>
          <p:nvPr userDrawn="1"/>
        </p:nvSpPr>
        <p:spPr>
          <a:xfrm flipH="1">
            <a:off x="6599342" y="1038518"/>
            <a:ext cx="45719" cy="4512323"/>
          </a:xfrm>
          <a:prstGeom prst="rect">
            <a:avLst/>
          </a:prstGeom>
          <a:solidFill>
            <a:srgbClr val="55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29" name="Rectangle 28">
            <a:extLst>
              <a:ext uri="{FF2B5EF4-FFF2-40B4-BE49-F238E27FC236}">
                <a16:creationId xmlns:a16="http://schemas.microsoft.com/office/drawing/2014/main" id="{DDB2E5AD-3787-AF40-B01D-63C10E634E2B}"/>
              </a:ext>
            </a:extLst>
          </p:cNvPr>
          <p:cNvSpPr/>
          <p:nvPr userDrawn="1"/>
        </p:nvSpPr>
        <p:spPr>
          <a:xfrm>
            <a:off x="493025" y="1112533"/>
            <a:ext cx="4637344" cy="4531186"/>
          </a:xfrm>
          <a:prstGeom prst="rect">
            <a:avLst/>
          </a:prstGeom>
          <a:solidFill>
            <a:srgbClr val="EE5859">
              <a:alpha val="73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pic>
        <p:nvPicPr>
          <p:cNvPr id="31" name="Image 30">
            <a:extLst>
              <a:ext uri="{FF2B5EF4-FFF2-40B4-BE49-F238E27FC236}">
                <a16:creationId xmlns:a16="http://schemas.microsoft.com/office/drawing/2014/main" id="{AF41EA71-CE16-9240-93E0-C41700BB39C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89750" y="6613810"/>
            <a:ext cx="809066" cy="224741"/>
          </a:xfrm>
          <a:prstGeom prst="rect">
            <a:avLst/>
          </a:prstGeom>
        </p:spPr>
      </p:pic>
      <p:pic>
        <p:nvPicPr>
          <p:cNvPr id="32" name="Image 31">
            <a:extLst>
              <a:ext uri="{FF2B5EF4-FFF2-40B4-BE49-F238E27FC236}">
                <a16:creationId xmlns:a16="http://schemas.microsoft.com/office/drawing/2014/main" id="{4CEC33C8-DCEF-6A42-9186-A559322F4D35}"/>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566977" y="6573941"/>
            <a:ext cx="505867" cy="255362"/>
          </a:xfrm>
          <a:prstGeom prst="rect">
            <a:avLst/>
          </a:prstGeom>
        </p:spPr>
      </p:pic>
      <p:sp>
        <p:nvSpPr>
          <p:cNvPr id="22" name="Espace réservé du texte 21">
            <a:extLst>
              <a:ext uri="{FF2B5EF4-FFF2-40B4-BE49-F238E27FC236}">
                <a16:creationId xmlns:a16="http://schemas.microsoft.com/office/drawing/2014/main" id="{01ED4032-9B3C-4445-A85D-8C9AA64CD8DA}"/>
              </a:ext>
            </a:extLst>
          </p:cNvPr>
          <p:cNvSpPr>
            <a:spLocks noGrp="1"/>
          </p:cNvSpPr>
          <p:nvPr>
            <p:ph type="body" sz="quarter" idx="10" hasCustomPrompt="1"/>
          </p:nvPr>
        </p:nvSpPr>
        <p:spPr>
          <a:xfrm>
            <a:off x="875675" y="1935947"/>
            <a:ext cx="3968668" cy="2106613"/>
          </a:xfrm>
        </p:spPr>
        <p:txBody>
          <a:bodyPr anchor="ctr">
            <a:noAutofit/>
          </a:bodyPr>
          <a:lstStyle>
            <a:lvl1pPr marL="0" indent="0" algn="l">
              <a:buNone/>
              <a:defRPr sz="5400" b="0" i="0">
                <a:solidFill>
                  <a:schemeClr val="bg1"/>
                </a:solidFill>
                <a:latin typeface="Franklin Gothic Demi" panose="020B0603020102020204" pitchFamily="34" charset="0"/>
              </a:defRPr>
            </a:lvl1pPr>
          </a:lstStyle>
          <a:p>
            <a:pPr lvl="0"/>
            <a:r>
              <a:rPr lang="fr-FR" dirty="0"/>
              <a:t>HERE GOES </a:t>
            </a:r>
            <a:br>
              <a:rPr lang="fr-FR" dirty="0"/>
            </a:br>
            <a:r>
              <a:rPr lang="fr-FR" dirty="0"/>
              <a:t>YOUR TITLE</a:t>
            </a:r>
            <a:endParaRPr lang="en-GB" dirty="0"/>
          </a:p>
        </p:txBody>
      </p:sp>
      <p:sp>
        <p:nvSpPr>
          <p:cNvPr id="23" name="Espace réservé du texte 21">
            <a:extLst>
              <a:ext uri="{FF2B5EF4-FFF2-40B4-BE49-F238E27FC236}">
                <a16:creationId xmlns:a16="http://schemas.microsoft.com/office/drawing/2014/main" id="{27071210-68AB-6141-80A9-332364339176}"/>
              </a:ext>
            </a:extLst>
          </p:cNvPr>
          <p:cNvSpPr>
            <a:spLocks noGrp="1"/>
          </p:cNvSpPr>
          <p:nvPr>
            <p:ph type="body" sz="quarter" idx="11" hasCustomPrompt="1"/>
          </p:nvPr>
        </p:nvSpPr>
        <p:spPr>
          <a:xfrm>
            <a:off x="875675" y="4402654"/>
            <a:ext cx="3968668" cy="880971"/>
          </a:xfrm>
        </p:spPr>
        <p:txBody>
          <a:bodyPr anchor="t">
            <a:noAutofit/>
          </a:bodyPr>
          <a:lstStyle>
            <a:lvl1pPr marL="0" indent="0" algn="l">
              <a:buNone/>
              <a:defRPr sz="1800" b="0" i="0">
                <a:solidFill>
                  <a:schemeClr val="bg1"/>
                </a:solidFill>
                <a:latin typeface="Leelawadee" panose="020B0502040204020203" pitchFamily="34" charset="-34"/>
                <a:cs typeface="Leelawadee" panose="020B0502040204020203" pitchFamily="34" charset="-34"/>
              </a:defRPr>
            </a:lvl1pPr>
          </a:lstStyle>
          <a:p>
            <a:pPr lvl="0"/>
            <a:r>
              <a:rPr lang="en-GB" noProof="0" dirty="0"/>
              <a:t>Here is an example of how your explanatory text could be placed</a:t>
            </a:r>
          </a:p>
        </p:txBody>
      </p:sp>
      <p:sp>
        <p:nvSpPr>
          <p:cNvPr id="24" name="Espace réservé du texte 21">
            <a:extLst>
              <a:ext uri="{FF2B5EF4-FFF2-40B4-BE49-F238E27FC236}">
                <a16:creationId xmlns:a16="http://schemas.microsoft.com/office/drawing/2014/main" id="{BC2F58C2-CB1F-ED4E-96F0-9DC32CECD508}"/>
              </a:ext>
            </a:extLst>
          </p:cNvPr>
          <p:cNvSpPr>
            <a:spLocks noGrp="1"/>
          </p:cNvSpPr>
          <p:nvPr>
            <p:ph type="body" sz="quarter" idx="12" hasCustomPrompt="1"/>
          </p:nvPr>
        </p:nvSpPr>
        <p:spPr>
          <a:xfrm>
            <a:off x="7011924" y="2241863"/>
            <a:ext cx="5060920" cy="880971"/>
          </a:xfrm>
        </p:spPr>
        <p:txBody>
          <a:bodyPr anchor="t">
            <a:no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i="0">
                <a:solidFill>
                  <a:srgbClr val="555859"/>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sit </a:t>
            </a:r>
            <a:r>
              <a:rPr lang="en-GB" noProof="0" dirty="0" err="1"/>
              <a:t>amet</a:t>
            </a:r>
            <a:endParaRPr lang="en-GB" noProof="0" dirty="0"/>
          </a:p>
          <a:p>
            <a:pPr lvl="0"/>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a:t>
            </a:r>
            <a:endParaRPr lang="en-GB" noProof="0" dirty="0"/>
          </a:p>
          <a:p>
            <a:pPr lvl="0"/>
            <a:r>
              <a:rPr lang="en-GB" noProof="0" dirty="0"/>
              <a:t>Tus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a:t>
            </a:r>
          </a:p>
          <a:p>
            <a:pPr lvl="0"/>
            <a:r>
              <a:rPr lang="en-GB" noProof="0" dirty="0" err="1"/>
              <a:t>Dignissim</a:t>
            </a:r>
            <a:r>
              <a:rPr lang="en-GB" noProof="0" dirty="0"/>
              <a:t> </a:t>
            </a:r>
            <a:r>
              <a:rPr lang="en-GB" noProof="0" dirty="0" err="1"/>
              <a:t>vehiczla</a:t>
            </a:r>
            <a:r>
              <a:rPr lang="en-GB" noProof="0" dirty="0"/>
              <a:t> </a:t>
            </a:r>
            <a:r>
              <a:rPr lang="en-GB" noProof="0" dirty="0" err="1"/>
              <a:t>dolor</a:t>
            </a:r>
            <a:r>
              <a:rPr lang="en-GB" noProof="0" dirty="0"/>
              <a:t>. </a:t>
            </a:r>
            <a:r>
              <a:rPr lang="en-GB" noProof="0" dirty="0" err="1"/>
              <a:t>Maescenas</a:t>
            </a:r>
            <a:r>
              <a:rPr lang="en-GB" noProof="0" dirty="0"/>
              <a:t> vestibulum </a:t>
            </a:r>
            <a:r>
              <a:rPr lang="en-GB" noProof="0" dirty="0" err="1"/>
              <a:t>elit</a:t>
            </a:r>
            <a:r>
              <a:rPr lang="en-GB" noProof="0" dirty="0"/>
              <a:t> </a:t>
            </a:r>
            <a:r>
              <a:rPr lang="en-GB" noProof="0" dirty="0" err="1"/>
              <a:t>sem,sed</a:t>
            </a:r>
            <a:endParaRPr lang="en-GB" noProof="0" dirty="0"/>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noProof="0" dirty="0"/>
              <a:t>Tus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a:t>
            </a:r>
          </a:p>
          <a:p>
            <a:pPr lvl="0"/>
            <a:endParaRPr lang="en-GB" noProof="0" dirty="0"/>
          </a:p>
        </p:txBody>
      </p:sp>
      <p:sp>
        <p:nvSpPr>
          <p:cNvPr id="34" name="Espace réservé du texte 21">
            <a:extLst>
              <a:ext uri="{FF2B5EF4-FFF2-40B4-BE49-F238E27FC236}">
                <a16:creationId xmlns:a16="http://schemas.microsoft.com/office/drawing/2014/main" id="{57A6AB8D-2264-4345-B6D1-666C0B5C70E7}"/>
              </a:ext>
            </a:extLst>
          </p:cNvPr>
          <p:cNvSpPr>
            <a:spLocks noGrp="1"/>
          </p:cNvSpPr>
          <p:nvPr>
            <p:ph type="body" sz="quarter" idx="13" hasCustomPrompt="1"/>
          </p:nvPr>
        </p:nvSpPr>
        <p:spPr>
          <a:xfrm>
            <a:off x="6888070" y="1038518"/>
            <a:ext cx="5060920" cy="581140"/>
          </a:xfrm>
        </p:spPr>
        <p:txBody>
          <a:bodyPr anchor="t">
            <a:noAutofit/>
          </a:bodyPr>
          <a:lstStyle>
            <a:lvl1pPr marL="0" indent="0" algn="l">
              <a:buFont typeface="Arial" panose="020B0604020202020204" pitchFamily="34" charset="0"/>
              <a:buNone/>
              <a:defRPr sz="3200" b="1" i="0">
                <a:solidFill>
                  <a:srgbClr val="555859"/>
                </a:solidFill>
                <a:latin typeface="Franklin Gothic Demi" panose="020B0603020102020204" pitchFamily="34" charset="0"/>
                <a:cs typeface="Leelawadee" panose="020B0502040204020203" pitchFamily="34" charset="-34"/>
              </a:defRPr>
            </a:lvl1pPr>
          </a:lstStyle>
          <a:p>
            <a:pPr lvl="0"/>
            <a:r>
              <a:rPr lang="en-GB" noProof="0" dirty="0"/>
              <a:t>HERE GOES YOUR TITLE </a:t>
            </a:r>
          </a:p>
        </p:txBody>
      </p:sp>
      <p:pic>
        <p:nvPicPr>
          <p:cNvPr id="15" name="Image 14" descr="Une image contenant extérieur, bouteille, vert, assis&#10;&#10;Description générée automatiquement">
            <a:extLst>
              <a:ext uri="{FF2B5EF4-FFF2-40B4-BE49-F238E27FC236}">
                <a16:creationId xmlns:a16="http://schemas.microsoft.com/office/drawing/2014/main" id="{384E20C7-F5EF-244E-8503-1A352AF37DDE}"/>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6438946"/>
            <a:ext cx="1277183" cy="419054"/>
          </a:xfrm>
          <a:prstGeom prst="rect">
            <a:avLst/>
          </a:prstGeom>
        </p:spPr>
      </p:pic>
      <p:pic>
        <p:nvPicPr>
          <p:cNvPr id="16" name="Image 15" descr="Une image contenant dessin, assiette&#10;&#10;Description générée automatiquement">
            <a:extLst>
              <a:ext uri="{FF2B5EF4-FFF2-40B4-BE49-F238E27FC236}">
                <a16:creationId xmlns:a16="http://schemas.microsoft.com/office/drawing/2014/main" id="{4890E76B-220E-7D4F-BCE5-6F6D87223EF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741068" y="6255534"/>
            <a:ext cx="1450932" cy="318407"/>
          </a:xfrm>
          <a:prstGeom prst="rect">
            <a:avLst/>
          </a:prstGeom>
        </p:spPr>
      </p:pic>
    </p:spTree>
    <p:extLst>
      <p:ext uri="{BB962C8B-B14F-4D97-AF65-F5344CB8AC3E}">
        <p14:creationId xmlns:p14="http://schemas.microsoft.com/office/powerpoint/2010/main" val="2359982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Explanatoray_slide">
    <p:spTree>
      <p:nvGrpSpPr>
        <p:cNvPr id="1" name=""/>
        <p:cNvGrpSpPr/>
        <p:nvPr/>
      </p:nvGrpSpPr>
      <p:grpSpPr>
        <a:xfrm>
          <a:off x="0" y="0"/>
          <a:ext cx="0" cy="0"/>
          <a:chOff x="0" y="0"/>
          <a:chExt cx="0" cy="0"/>
        </a:xfrm>
      </p:grpSpPr>
      <p:pic>
        <p:nvPicPr>
          <p:cNvPr id="26" name="Image 25" descr="Une image contenant bâtiment, extérieur, maison, brique&#10;&#10;Description générée automatiquement">
            <a:extLst>
              <a:ext uri="{FF2B5EF4-FFF2-40B4-BE49-F238E27FC236}">
                <a16:creationId xmlns:a16="http://schemas.microsoft.com/office/drawing/2014/main" id="{098475F2-907F-7F40-AD6B-9996CE385185}"/>
              </a:ext>
            </a:extLst>
          </p:cNvPr>
          <p:cNvPicPr>
            <a:picLocks noChangeAspect="1"/>
          </p:cNvPicPr>
          <p:nvPr userDrawn="1"/>
        </p:nvPicPr>
        <p:blipFill rotWithShape="1">
          <a:blip r:embed="rId2" cstate="email">
            <a:alphaModFix/>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t="-144"/>
          <a:stretch/>
        </p:blipFill>
        <p:spPr>
          <a:xfrm>
            <a:off x="0" y="-9903"/>
            <a:ext cx="5633537" cy="6867904"/>
          </a:xfrm>
          <a:prstGeom prst="rect">
            <a:avLst/>
          </a:prstGeom>
        </p:spPr>
      </p:pic>
      <p:sp>
        <p:nvSpPr>
          <p:cNvPr id="27" name="Rectangle 26">
            <a:extLst>
              <a:ext uri="{FF2B5EF4-FFF2-40B4-BE49-F238E27FC236}">
                <a16:creationId xmlns:a16="http://schemas.microsoft.com/office/drawing/2014/main" id="{519621C7-4E11-3741-9414-3209D4B344A8}"/>
              </a:ext>
            </a:extLst>
          </p:cNvPr>
          <p:cNvSpPr/>
          <p:nvPr userDrawn="1"/>
        </p:nvSpPr>
        <p:spPr>
          <a:xfrm>
            <a:off x="5623393" y="1"/>
            <a:ext cx="6568607" cy="6857999"/>
          </a:xfrm>
          <a:prstGeom prst="rect">
            <a:avLst/>
          </a:prstGeom>
          <a:solidFill>
            <a:srgbClr val="5558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077B36CB-1821-A54A-9004-BD4F65AB5D3F}"/>
              </a:ext>
            </a:extLst>
          </p:cNvPr>
          <p:cNvSpPr/>
          <p:nvPr userDrawn="1"/>
        </p:nvSpPr>
        <p:spPr>
          <a:xfrm flipH="1">
            <a:off x="6599342" y="1038518"/>
            <a:ext cx="45719" cy="45123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sp>
        <p:nvSpPr>
          <p:cNvPr id="29" name="Rectangle 28">
            <a:extLst>
              <a:ext uri="{FF2B5EF4-FFF2-40B4-BE49-F238E27FC236}">
                <a16:creationId xmlns:a16="http://schemas.microsoft.com/office/drawing/2014/main" id="{DDB2E5AD-3787-AF40-B01D-63C10E634E2B}"/>
              </a:ext>
            </a:extLst>
          </p:cNvPr>
          <p:cNvSpPr/>
          <p:nvPr userDrawn="1"/>
        </p:nvSpPr>
        <p:spPr>
          <a:xfrm>
            <a:off x="493025" y="1112533"/>
            <a:ext cx="4637344" cy="4531186"/>
          </a:xfrm>
          <a:prstGeom prst="rect">
            <a:avLst/>
          </a:prstGeom>
          <a:solidFill>
            <a:srgbClr val="EE5859">
              <a:alpha val="73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pic>
        <p:nvPicPr>
          <p:cNvPr id="31" name="Image 30">
            <a:extLst>
              <a:ext uri="{FF2B5EF4-FFF2-40B4-BE49-F238E27FC236}">
                <a16:creationId xmlns:a16="http://schemas.microsoft.com/office/drawing/2014/main" id="{AF41EA71-CE16-9240-93E0-C41700BB39C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89750" y="6613810"/>
            <a:ext cx="809066" cy="224741"/>
          </a:xfrm>
          <a:prstGeom prst="rect">
            <a:avLst/>
          </a:prstGeom>
        </p:spPr>
      </p:pic>
      <p:pic>
        <p:nvPicPr>
          <p:cNvPr id="32" name="Image 31">
            <a:extLst>
              <a:ext uri="{FF2B5EF4-FFF2-40B4-BE49-F238E27FC236}">
                <a16:creationId xmlns:a16="http://schemas.microsoft.com/office/drawing/2014/main" id="{4CEC33C8-DCEF-6A42-9186-A559322F4D35}"/>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566977" y="6573941"/>
            <a:ext cx="505867" cy="255362"/>
          </a:xfrm>
          <a:prstGeom prst="rect">
            <a:avLst/>
          </a:prstGeom>
        </p:spPr>
      </p:pic>
      <p:sp>
        <p:nvSpPr>
          <p:cNvPr id="22" name="Espace réservé du texte 21">
            <a:extLst>
              <a:ext uri="{FF2B5EF4-FFF2-40B4-BE49-F238E27FC236}">
                <a16:creationId xmlns:a16="http://schemas.microsoft.com/office/drawing/2014/main" id="{01ED4032-9B3C-4445-A85D-8C9AA64CD8DA}"/>
              </a:ext>
            </a:extLst>
          </p:cNvPr>
          <p:cNvSpPr>
            <a:spLocks noGrp="1"/>
          </p:cNvSpPr>
          <p:nvPr>
            <p:ph type="body" sz="quarter" idx="10" hasCustomPrompt="1"/>
          </p:nvPr>
        </p:nvSpPr>
        <p:spPr>
          <a:xfrm>
            <a:off x="875675" y="1935947"/>
            <a:ext cx="3968668" cy="2106613"/>
          </a:xfrm>
        </p:spPr>
        <p:txBody>
          <a:bodyPr anchor="ctr">
            <a:noAutofit/>
          </a:bodyPr>
          <a:lstStyle>
            <a:lvl1pPr marL="0" indent="0" algn="l">
              <a:buNone/>
              <a:defRPr sz="5400" b="0" i="0">
                <a:solidFill>
                  <a:schemeClr val="bg1"/>
                </a:solidFill>
                <a:latin typeface="Franklin Gothic Demi" panose="020B0603020102020204" pitchFamily="34" charset="0"/>
              </a:defRPr>
            </a:lvl1pPr>
          </a:lstStyle>
          <a:p>
            <a:pPr lvl="0"/>
            <a:r>
              <a:rPr lang="fr-FR" dirty="0"/>
              <a:t>HERE GOES </a:t>
            </a:r>
            <a:br>
              <a:rPr lang="fr-FR" dirty="0"/>
            </a:br>
            <a:r>
              <a:rPr lang="fr-FR" dirty="0"/>
              <a:t>YOUR TITLE</a:t>
            </a:r>
            <a:endParaRPr lang="en-GB" dirty="0"/>
          </a:p>
        </p:txBody>
      </p:sp>
      <p:sp>
        <p:nvSpPr>
          <p:cNvPr id="23" name="Espace réservé du texte 21">
            <a:extLst>
              <a:ext uri="{FF2B5EF4-FFF2-40B4-BE49-F238E27FC236}">
                <a16:creationId xmlns:a16="http://schemas.microsoft.com/office/drawing/2014/main" id="{27071210-68AB-6141-80A9-332364339176}"/>
              </a:ext>
            </a:extLst>
          </p:cNvPr>
          <p:cNvSpPr>
            <a:spLocks noGrp="1"/>
          </p:cNvSpPr>
          <p:nvPr>
            <p:ph type="body" sz="quarter" idx="11" hasCustomPrompt="1"/>
          </p:nvPr>
        </p:nvSpPr>
        <p:spPr>
          <a:xfrm>
            <a:off x="875675" y="4402654"/>
            <a:ext cx="3968668" cy="880971"/>
          </a:xfrm>
        </p:spPr>
        <p:txBody>
          <a:bodyPr anchor="t">
            <a:noAutofit/>
          </a:bodyPr>
          <a:lstStyle>
            <a:lvl1pPr marL="0" indent="0" algn="l">
              <a:buNone/>
              <a:defRPr sz="1800" b="0" i="0">
                <a:solidFill>
                  <a:schemeClr val="bg1"/>
                </a:solidFill>
                <a:latin typeface="Leelawadee" panose="020B0502040204020203" pitchFamily="34" charset="-34"/>
                <a:cs typeface="Leelawadee" panose="020B0502040204020203" pitchFamily="34" charset="-34"/>
              </a:defRPr>
            </a:lvl1pPr>
          </a:lstStyle>
          <a:p>
            <a:pPr lvl="0"/>
            <a:r>
              <a:rPr lang="en-GB" noProof="0" dirty="0"/>
              <a:t>Here is an example of how your explanatory text could be placed</a:t>
            </a:r>
          </a:p>
        </p:txBody>
      </p:sp>
      <p:sp>
        <p:nvSpPr>
          <p:cNvPr id="24" name="Espace réservé du texte 21">
            <a:extLst>
              <a:ext uri="{FF2B5EF4-FFF2-40B4-BE49-F238E27FC236}">
                <a16:creationId xmlns:a16="http://schemas.microsoft.com/office/drawing/2014/main" id="{BC2F58C2-CB1F-ED4E-96F0-9DC32CECD508}"/>
              </a:ext>
            </a:extLst>
          </p:cNvPr>
          <p:cNvSpPr>
            <a:spLocks noGrp="1"/>
          </p:cNvSpPr>
          <p:nvPr>
            <p:ph type="body" sz="quarter" idx="12" hasCustomPrompt="1"/>
          </p:nvPr>
        </p:nvSpPr>
        <p:spPr>
          <a:xfrm>
            <a:off x="7011924" y="2241863"/>
            <a:ext cx="5060920" cy="880971"/>
          </a:xfrm>
        </p:spPr>
        <p:txBody>
          <a:bodyPr anchor="t">
            <a:no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sit </a:t>
            </a:r>
            <a:r>
              <a:rPr lang="en-GB" noProof="0" dirty="0" err="1"/>
              <a:t>amet</a:t>
            </a:r>
            <a:endParaRPr lang="en-GB" noProof="0" dirty="0"/>
          </a:p>
          <a:p>
            <a:pPr lvl="0"/>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a:t>
            </a:r>
            <a:endParaRPr lang="en-GB" noProof="0" dirty="0"/>
          </a:p>
          <a:p>
            <a:pPr lvl="0"/>
            <a:r>
              <a:rPr lang="en-GB" noProof="0" dirty="0"/>
              <a:t>Tus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a:t>
            </a:r>
          </a:p>
          <a:p>
            <a:pPr lvl="0"/>
            <a:r>
              <a:rPr lang="en-GB" noProof="0" dirty="0" err="1"/>
              <a:t>Dignissim</a:t>
            </a:r>
            <a:r>
              <a:rPr lang="en-GB" noProof="0" dirty="0"/>
              <a:t> </a:t>
            </a:r>
            <a:r>
              <a:rPr lang="en-GB" noProof="0" dirty="0" err="1"/>
              <a:t>vehiczla</a:t>
            </a:r>
            <a:r>
              <a:rPr lang="en-GB" noProof="0" dirty="0"/>
              <a:t> </a:t>
            </a:r>
            <a:r>
              <a:rPr lang="en-GB" noProof="0" dirty="0" err="1"/>
              <a:t>dolor</a:t>
            </a:r>
            <a:r>
              <a:rPr lang="en-GB" noProof="0" dirty="0"/>
              <a:t>. </a:t>
            </a:r>
            <a:r>
              <a:rPr lang="en-GB" noProof="0" dirty="0" err="1"/>
              <a:t>Maescenas</a:t>
            </a:r>
            <a:r>
              <a:rPr lang="en-GB" noProof="0" dirty="0"/>
              <a:t> vestibulum </a:t>
            </a:r>
            <a:r>
              <a:rPr lang="en-GB" noProof="0" dirty="0" err="1"/>
              <a:t>elit</a:t>
            </a:r>
            <a:r>
              <a:rPr lang="en-GB" noProof="0" dirty="0"/>
              <a:t> </a:t>
            </a:r>
            <a:r>
              <a:rPr lang="en-GB" noProof="0" dirty="0" err="1"/>
              <a:t>sem,sed</a:t>
            </a:r>
            <a:endParaRPr lang="en-GB" noProof="0" dirty="0"/>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noProof="0" dirty="0"/>
              <a:t>Tus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a:t>
            </a:r>
          </a:p>
          <a:p>
            <a:pPr lvl="0"/>
            <a:endParaRPr lang="en-GB" noProof="0" dirty="0"/>
          </a:p>
        </p:txBody>
      </p:sp>
      <p:sp>
        <p:nvSpPr>
          <p:cNvPr id="34" name="Espace réservé du texte 21">
            <a:extLst>
              <a:ext uri="{FF2B5EF4-FFF2-40B4-BE49-F238E27FC236}">
                <a16:creationId xmlns:a16="http://schemas.microsoft.com/office/drawing/2014/main" id="{57A6AB8D-2264-4345-B6D1-666C0B5C70E7}"/>
              </a:ext>
            </a:extLst>
          </p:cNvPr>
          <p:cNvSpPr>
            <a:spLocks noGrp="1"/>
          </p:cNvSpPr>
          <p:nvPr>
            <p:ph type="body" sz="quarter" idx="13" hasCustomPrompt="1"/>
          </p:nvPr>
        </p:nvSpPr>
        <p:spPr>
          <a:xfrm>
            <a:off x="6888070" y="1038518"/>
            <a:ext cx="5060920" cy="581140"/>
          </a:xfrm>
        </p:spPr>
        <p:txBody>
          <a:bodyPr anchor="t">
            <a:noAutofit/>
          </a:bodyPr>
          <a:lstStyle>
            <a:lvl1pPr marL="0" indent="0" algn="l">
              <a:buFont typeface="Arial" panose="020B0604020202020204" pitchFamily="34" charset="0"/>
              <a:buNone/>
              <a:defRPr sz="32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HERE GOES YOUR TITLE </a:t>
            </a:r>
          </a:p>
        </p:txBody>
      </p:sp>
      <p:pic>
        <p:nvPicPr>
          <p:cNvPr id="15" name="Image 14" descr="Une image contenant extérieur, bouteille, vert, assis&#10;&#10;Description générée automatiquement">
            <a:extLst>
              <a:ext uri="{FF2B5EF4-FFF2-40B4-BE49-F238E27FC236}">
                <a16:creationId xmlns:a16="http://schemas.microsoft.com/office/drawing/2014/main" id="{DE369319-D896-C847-906A-EA3EE010BEEE}"/>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6438946"/>
            <a:ext cx="1277183" cy="419054"/>
          </a:xfrm>
          <a:prstGeom prst="rect">
            <a:avLst/>
          </a:prstGeom>
        </p:spPr>
      </p:pic>
      <p:pic>
        <p:nvPicPr>
          <p:cNvPr id="16" name="Image 15" descr="Une image contenant dessin, assiette&#10;&#10;Description générée automatiquement">
            <a:extLst>
              <a:ext uri="{FF2B5EF4-FFF2-40B4-BE49-F238E27FC236}">
                <a16:creationId xmlns:a16="http://schemas.microsoft.com/office/drawing/2014/main" id="{E42CBAD8-3F95-AC4A-A9AE-4C1349FCDE98}"/>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741068" y="6255534"/>
            <a:ext cx="1450932" cy="318407"/>
          </a:xfrm>
          <a:prstGeom prst="rect">
            <a:avLst/>
          </a:prstGeom>
        </p:spPr>
      </p:pic>
    </p:spTree>
    <p:extLst>
      <p:ext uri="{BB962C8B-B14F-4D97-AF65-F5344CB8AC3E}">
        <p14:creationId xmlns:p14="http://schemas.microsoft.com/office/powerpoint/2010/main" val="348069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4839A54-539F-A947-98F1-4D39C0012F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F9D18DA-DC84-5A49-A4EA-E3CAEAA4C1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BC9CDB9-F292-8349-8F8A-0DDDFFC6C7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a:extLst>
              <a:ext uri="{FF2B5EF4-FFF2-40B4-BE49-F238E27FC236}">
                <a16:creationId xmlns:a16="http://schemas.microsoft.com/office/drawing/2014/main" id="{477014DC-796E-3442-9708-536B3F18A6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All refugee and migrant findings are indicative</a:t>
            </a:r>
            <a:endParaRPr lang="fr-FR"/>
          </a:p>
        </p:txBody>
      </p:sp>
      <p:sp>
        <p:nvSpPr>
          <p:cNvPr id="6" name="Espace réservé du numéro de diapositive 5">
            <a:extLst>
              <a:ext uri="{FF2B5EF4-FFF2-40B4-BE49-F238E27FC236}">
                <a16:creationId xmlns:a16="http://schemas.microsoft.com/office/drawing/2014/main" id="{43A28D3E-B19E-3142-B1D3-782E3FBB2A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A0C0C1-A777-AC4B-AA45-C58CC8424653}" type="slidenum">
              <a:rPr lang="fr-FR" smtClean="0"/>
              <a:t>‹#›</a:t>
            </a:fld>
            <a:endParaRPr lang="fr-FR"/>
          </a:p>
        </p:txBody>
      </p:sp>
    </p:spTree>
    <p:extLst>
      <p:ext uri="{BB962C8B-B14F-4D97-AF65-F5344CB8AC3E}">
        <p14:creationId xmlns:p14="http://schemas.microsoft.com/office/powerpoint/2010/main" val="3539223968"/>
      </p:ext>
    </p:extLst>
  </p:cSld>
  <p:clrMap bg1="lt1" tx1="dk1" bg2="lt2" tx2="dk2" accent1="accent1" accent2="accent2" accent3="accent3" accent4="accent4" accent5="accent5" accent6="accent6" hlink="hlink" folHlink="folHlink"/>
  <p:sldLayoutIdLst>
    <p:sldLayoutId id="2147483649" r:id="rId1"/>
    <p:sldLayoutId id="2147483688" r:id="rId2"/>
    <p:sldLayoutId id="2147483661" r:id="rId3"/>
    <p:sldLayoutId id="2147483663" r:id="rId4"/>
    <p:sldLayoutId id="2147483664" r:id="rId5"/>
    <p:sldLayoutId id="2147483665" r:id="rId6"/>
    <p:sldLayoutId id="2147483691"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90" r:id="rId16"/>
    <p:sldLayoutId id="2147483689" r:id="rId17"/>
    <p:sldLayoutId id="2147483675" r:id="rId18"/>
    <p:sldLayoutId id="2147483676" r:id="rId19"/>
    <p:sldLayoutId id="2147483677"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17.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28.svg"/></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084DBD8-7788-BF4C-AB1D-AF129EA40B95}"/>
              </a:ext>
            </a:extLst>
          </p:cNvPr>
          <p:cNvSpPr>
            <a:spLocks noGrp="1"/>
          </p:cNvSpPr>
          <p:nvPr>
            <p:ph type="body" sz="quarter" idx="10"/>
          </p:nvPr>
        </p:nvSpPr>
        <p:spPr>
          <a:xfrm>
            <a:off x="875675" y="2083729"/>
            <a:ext cx="3968668" cy="2854031"/>
          </a:xfrm>
        </p:spPr>
        <p:txBody>
          <a:bodyPr/>
          <a:lstStyle/>
          <a:p>
            <a:pPr algn="ctr"/>
            <a:r>
              <a:rPr lang="en-US" sz="4400" dirty="0"/>
              <a:t>Shelter Reconstruction Assessment</a:t>
            </a:r>
          </a:p>
        </p:txBody>
      </p:sp>
      <p:sp>
        <p:nvSpPr>
          <p:cNvPr id="3" name="Espace réservé du texte 2">
            <a:extLst>
              <a:ext uri="{FF2B5EF4-FFF2-40B4-BE49-F238E27FC236}">
                <a16:creationId xmlns:a16="http://schemas.microsoft.com/office/drawing/2014/main" id="{88027E5A-3215-AC46-8E92-97BCD73A7F93}"/>
              </a:ext>
            </a:extLst>
          </p:cNvPr>
          <p:cNvSpPr>
            <a:spLocks noGrp="1"/>
          </p:cNvSpPr>
          <p:nvPr>
            <p:ph type="body" sz="quarter" idx="11"/>
          </p:nvPr>
        </p:nvSpPr>
        <p:spPr/>
        <p:txBody>
          <a:bodyPr/>
          <a:lstStyle/>
          <a:p>
            <a:r>
              <a:rPr lang="en-US" dirty="0"/>
              <a:t> </a:t>
            </a:r>
          </a:p>
        </p:txBody>
      </p:sp>
      <p:pic>
        <p:nvPicPr>
          <p:cNvPr id="18" name="Picture 17" descr="Text&#10;&#10;Description automatically generated">
            <a:extLst>
              <a:ext uri="{FF2B5EF4-FFF2-40B4-BE49-F238E27FC236}">
                <a16:creationId xmlns:a16="http://schemas.microsoft.com/office/drawing/2014/main" id="{E3AD4A85-1402-4C2D-BB84-61901C1613F5}"/>
              </a:ext>
            </a:extLst>
          </p:cNvPr>
          <p:cNvPicPr>
            <a:picLocks noChangeAspect="1"/>
          </p:cNvPicPr>
          <p:nvPr/>
        </p:nvPicPr>
        <p:blipFill>
          <a:blip r:embed="rId3"/>
          <a:stretch>
            <a:fillRect/>
          </a:stretch>
        </p:blipFill>
        <p:spPr>
          <a:xfrm>
            <a:off x="6995524" y="3586498"/>
            <a:ext cx="4518457" cy="1197390"/>
          </a:xfrm>
          <a:prstGeom prst="rect">
            <a:avLst/>
          </a:prstGeom>
        </p:spPr>
      </p:pic>
      <p:grpSp>
        <p:nvGrpSpPr>
          <p:cNvPr id="23" name="Group 22">
            <a:extLst>
              <a:ext uri="{FF2B5EF4-FFF2-40B4-BE49-F238E27FC236}">
                <a16:creationId xmlns:a16="http://schemas.microsoft.com/office/drawing/2014/main" id="{1C7ACEFD-2115-4A6E-A4D3-CA7A14E67C6D}"/>
              </a:ext>
            </a:extLst>
          </p:cNvPr>
          <p:cNvGrpSpPr/>
          <p:nvPr/>
        </p:nvGrpSpPr>
        <p:grpSpPr>
          <a:xfrm>
            <a:off x="6995525" y="1990847"/>
            <a:ext cx="3616590" cy="1197390"/>
            <a:chOff x="6995525" y="1990847"/>
            <a:chExt cx="3616590" cy="119739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5525" y="1990847"/>
              <a:ext cx="3616590" cy="1197390"/>
            </a:xfrm>
            <a:prstGeom prst="rect">
              <a:avLst/>
            </a:prstGeom>
          </p:spPr>
        </p:pic>
        <p:sp>
          <p:nvSpPr>
            <p:cNvPr id="22" name="Rectangle 21">
              <a:extLst>
                <a:ext uri="{FF2B5EF4-FFF2-40B4-BE49-F238E27FC236}">
                  <a16:creationId xmlns:a16="http://schemas.microsoft.com/office/drawing/2014/main" id="{21D95B20-21B8-4AFA-A706-AD0F36B6260B}"/>
                </a:ext>
              </a:extLst>
            </p:cNvPr>
            <p:cNvSpPr/>
            <p:nvPr/>
          </p:nvSpPr>
          <p:spPr>
            <a:xfrm>
              <a:off x="8770374" y="2300748"/>
              <a:ext cx="875071" cy="265471"/>
            </a:xfrm>
            <a:prstGeom prst="rect">
              <a:avLst/>
            </a:prstGeom>
            <a:solidFill>
              <a:srgbClr val="55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A0BD864B-C6FB-4382-864C-5C44701CDD1F}"/>
              </a:ext>
            </a:extLst>
          </p:cNvPr>
          <p:cNvSpPr txBox="1"/>
          <p:nvPr/>
        </p:nvSpPr>
        <p:spPr>
          <a:xfrm>
            <a:off x="6995524" y="767834"/>
            <a:ext cx="6096000" cy="584775"/>
          </a:xfrm>
          <a:prstGeom prst="rect">
            <a:avLst/>
          </a:prstGeom>
          <a:noFill/>
        </p:spPr>
        <p:txBody>
          <a:bodyPr wrap="square">
            <a:spAutoFit/>
          </a:bodyPr>
          <a:lstStyle/>
          <a:p>
            <a:r>
              <a:rPr lang="en-US" sz="3200" dirty="0">
                <a:solidFill>
                  <a:schemeClr val="bg1"/>
                </a:solidFill>
                <a:latin typeface="Leelawadee" panose="020B0502040204020203" pitchFamily="34" charset="-34"/>
                <a:cs typeface="Leelawadee" panose="020B0502040204020203" pitchFamily="34" charset="-34"/>
              </a:rPr>
              <a:t>Funded by:</a:t>
            </a:r>
          </a:p>
        </p:txBody>
      </p:sp>
    </p:spTree>
    <p:extLst>
      <p:ext uri="{BB962C8B-B14F-4D97-AF65-F5344CB8AC3E}">
        <p14:creationId xmlns:p14="http://schemas.microsoft.com/office/powerpoint/2010/main" val="939200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A4C803-E99D-428A-AA09-AE0473F52DD3}"/>
              </a:ext>
            </a:extLst>
          </p:cNvPr>
          <p:cNvSpPr>
            <a:spLocks noGrp="1"/>
          </p:cNvSpPr>
          <p:nvPr>
            <p:ph type="title"/>
          </p:nvPr>
        </p:nvSpPr>
        <p:spPr/>
        <p:txBody>
          <a:bodyPr/>
          <a:lstStyle/>
          <a:p>
            <a:pPr algn="ctr"/>
            <a:r>
              <a:rPr lang="en-US" dirty="0">
                <a:solidFill>
                  <a:schemeClr val="bg1"/>
                </a:solidFill>
                <a:latin typeface="Franklin Gothic Demi" panose="020B0603020102020204" pitchFamily="34" charset="0"/>
                <a:ea typeface="+mn-ea"/>
                <a:cs typeface="Leelawadee" panose="020B0502040204020203" pitchFamily="34" charset="-34"/>
              </a:rPr>
              <a:t>Negative factors affecting reconstruction</a:t>
            </a:r>
            <a:endParaRPr lang="en-US" dirty="0"/>
          </a:p>
        </p:txBody>
      </p:sp>
      <p:graphicFrame>
        <p:nvGraphicFramePr>
          <p:cNvPr id="9" name="Table 4">
            <a:extLst>
              <a:ext uri="{FF2B5EF4-FFF2-40B4-BE49-F238E27FC236}">
                <a16:creationId xmlns:a16="http://schemas.microsoft.com/office/drawing/2014/main" id="{E8F1B675-1496-7458-4DAF-6248C2F72614}"/>
              </a:ext>
            </a:extLst>
          </p:cNvPr>
          <p:cNvGraphicFramePr>
            <a:graphicFrameLocks noGrp="1"/>
          </p:cNvGraphicFramePr>
          <p:nvPr>
            <p:extLst>
              <p:ext uri="{D42A27DB-BD31-4B8C-83A1-F6EECF244321}">
                <p14:modId xmlns:p14="http://schemas.microsoft.com/office/powerpoint/2010/main" val="3156893093"/>
              </p:ext>
            </p:extLst>
          </p:nvPr>
        </p:nvGraphicFramePr>
        <p:xfrm>
          <a:off x="654786" y="2012783"/>
          <a:ext cx="5059680" cy="4119880"/>
        </p:xfrm>
        <a:graphic>
          <a:graphicData uri="http://schemas.openxmlformats.org/drawingml/2006/table">
            <a:tbl>
              <a:tblPr firstRow="1" bandRow="1">
                <a:tableStyleId>{0505E3EF-67EA-436B-97B2-0124C06EBD24}</a:tableStyleId>
              </a:tblPr>
              <a:tblGrid>
                <a:gridCol w="2529840">
                  <a:extLst>
                    <a:ext uri="{9D8B030D-6E8A-4147-A177-3AD203B41FA5}">
                      <a16:colId xmlns:a16="http://schemas.microsoft.com/office/drawing/2014/main" val="3115335024"/>
                    </a:ext>
                  </a:extLst>
                </a:gridCol>
                <a:gridCol w="2529840">
                  <a:extLst>
                    <a:ext uri="{9D8B030D-6E8A-4147-A177-3AD203B41FA5}">
                      <a16:colId xmlns:a16="http://schemas.microsoft.com/office/drawing/2014/main" val="1180674174"/>
                    </a:ext>
                  </a:extLst>
                </a:gridCol>
              </a:tblGrid>
              <a:tr h="661977">
                <a:tc gridSpan="2">
                  <a:txBody>
                    <a:bodyPr/>
                    <a:lstStyle/>
                    <a:p>
                      <a:r>
                        <a:rPr lang="en-US" noProof="0" dirty="0">
                          <a:latin typeface="Franklin Gothic Book" panose="020B0503020102020204" pitchFamily="34" charset="0"/>
                        </a:rPr>
                        <a:t>Households </a:t>
                      </a:r>
                      <a:r>
                        <a:rPr lang="en-US" u="sng" noProof="0" dirty="0">
                          <a:latin typeface="Franklin Gothic Book" panose="020B0503020102020204" pitchFamily="34" charset="0"/>
                        </a:rPr>
                        <a:t>who reconstructed </a:t>
                      </a:r>
                      <a:r>
                        <a:rPr lang="en-US" noProof="0" dirty="0">
                          <a:latin typeface="Franklin Gothic Book" panose="020B0503020102020204" pitchFamily="34" charset="0"/>
                        </a:rPr>
                        <a:t>their accommodation reported the following factors to have had </a:t>
                      </a:r>
                      <a:r>
                        <a:rPr lang="en-US" u="sng" noProof="0" dirty="0">
                          <a:latin typeface="Franklin Gothic Book" panose="020B0503020102020204" pitchFamily="34" charset="0"/>
                        </a:rPr>
                        <a:t>a negative effect </a:t>
                      </a:r>
                      <a:r>
                        <a:rPr lang="en-US" noProof="0" dirty="0">
                          <a:latin typeface="Franklin Gothic Book" panose="020B0503020102020204" pitchFamily="34" charset="0"/>
                        </a:rPr>
                        <a:t>on their ability or willingness to reconstruct their accommodation. </a:t>
                      </a:r>
                    </a:p>
                  </a:txBody>
                  <a:tcPr>
                    <a:solidFill>
                      <a:srgbClr val="D4CABB"/>
                    </a:solidFill>
                  </a:tcPr>
                </a:tc>
                <a:tc hMerge="1">
                  <a:txBody>
                    <a:bodyPr/>
                    <a:lstStyle/>
                    <a:p>
                      <a:endParaRPr lang="en-GB" dirty="0"/>
                    </a:p>
                  </a:txBody>
                  <a:tcPr/>
                </a:tc>
                <a:extLst>
                  <a:ext uri="{0D108BD9-81ED-4DB2-BD59-A6C34878D82A}">
                    <a16:rowId xmlns:a16="http://schemas.microsoft.com/office/drawing/2014/main" val="2929108264"/>
                  </a:ext>
                </a:extLst>
              </a:tr>
              <a:tr h="370840">
                <a:tc>
                  <a:txBody>
                    <a:bodyPr/>
                    <a:lstStyle/>
                    <a:p>
                      <a:pPr lvl="0">
                        <a:buNone/>
                      </a:pPr>
                      <a:r>
                        <a:rPr lang="en-US" u="sng" noProof="0" dirty="0">
                          <a:latin typeface="Franklin Gothic Book" panose="020B0503020102020204" pitchFamily="34" charset="0"/>
                        </a:rPr>
                        <a:t>Internal</a:t>
                      </a:r>
                      <a:r>
                        <a:rPr lang="fr-FR" u="sng" dirty="0">
                          <a:latin typeface="Franklin Gothic Book" panose="020B0503020102020204" pitchFamily="34" charset="0"/>
                        </a:rPr>
                        <a:t> </a:t>
                      </a:r>
                      <a:r>
                        <a:rPr lang="en-US" u="sng" noProof="0" dirty="0">
                          <a:latin typeface="Franklin Gothic Book" panose="020B0503020102020204" pitchFamily="34" charset="0"/>
                        </a:rPr>
                        <a:t>factors</a:t>
                      </a:r>
                    </a:p>
                  </a:txBody>
                  <a:tcPr>
                    <a:solidFill>
                      <a:srgbClr val="D4CABB"/>
                    </a:solidFill>
                  </a:tcPr>
                </a:tc>
                <a:tc>
                  <a:txBody>
                    <a:bodyPr/>
                    <a:lstStyle/>
                    <a:p>
                      <a:r>
                        <a:rPr lang="fr-FR" u="sng" dirty="0" err="1">
                          <a:latin typeface="Franklin Gothic Book" panose="020B0503020102020204" pitchFamily="34" charset="0"/>
                        </a:rPr>
                        <a:t>External</a:t>
                      </a:r>
                      <a:r>
                        <a:rPr lang="fr-FR" u="sng" dirty="0">
                          <a:latin typeface="Franklin Gothic Book" panose="020B0503020102020204" pitchFamily="34" charset="0"/>
                        </a:rPr>
                        <a:t> </a:t>
                      </a:r>
                      <a:r>
                        <a:rPr lang="fr-FR" u="sng" dirty="0" err="1">
                          <a:latin typeface="Franklin Gothic Book" panose="020B0503020102020204" pitchFamily="34" charset="0"/>
                        </a:rPr>
                        <a:t>factors</a:t>
                      </a:r>
                      <a:endParaRPr lang="en-GB" u="sng" dirty="0" err="1">
                        <a:latin typeface="Franklin Gothic Book" panose="020B0503020102020204" pitchFamily="34" charset="0"/>
                      </a:endParaRPr>
                    </a:p>
                  </a:txBody>
                  <a:tcPr>
                    <a:solidFill>
                      <a:srgbClr val="D4CABB"/>
                    </a:solidFill>
                  </a:tcPr>
                </a:tc>
                <a:extLst>
                  <a:ext uri="{0D108BD9-81ED-4DB2-BD59-A6C34878D82A}">
                    <a16:rowId xmlns:a16="http://schemas.microsoft.com/office/drawing/2014/main" val="1954225959"/>
                  </a:ext>
                </a:extLst>
              </a:tr>
              <a:tr h="370840">
                <a:tc>
                  <a:txBody>
                    <a:bodyPr/>
                    <a:lstStyle/>
                    <a:p>
                      <a:pPr lvl="0">
                        <a:buNone/>
                      </a:pPr>
                      <a:r>
                        <a:rPr lang="fr-FR" dirty="0" err="1">
                          <a:latin typeface="Franklin Gothic Book" panose="020B0503020102020204" pitchFamily="34" charset="0"/>
                        </a:rPr>
                        <a:t>Lack</a:t>
                      </a:r>
                      <a:r>
                        <a:rPr lang="fr-FR" dirty="0">
                          <a:latin typeface="Franklin Gothic Book" panose="020B0503020102020204" pitchFamily="34" charset="0"/>
                        </a:rPr>
                        <a:t> of cash, </a:t>
                      </a:r>
                      <a:r>
                        <a:rPr lang="fr-FR" dirty="0" err="1">
                          <a:latin typeface="Franklin Gothic Book" panose="020B0503020102020204" pitchFamily="34" charset="0"/>
                        </a:rPr>
                        <a:t>savings</a:t>
                      </a:r>
                      <a:r>
                        <a:rPr lang="fr-FR" dirty="0">
                          <a:latin typeface="Franklin Gothic Book" panose="020B0503020102020204" pitchFamily="34" charset="0"/>
                        </a:rPr>
                        <a:t>, </a:t>
                      </a:r>
                      <a:r>
                        <a:rPr lang="fr-FR" dirty="0" err="1">
                          <a:latin typeface="Franklin Gothic Book" panose="020B0503020102020204" pitchFamily="34" charset="0"/>
                        </a:rPr>
                        <a:t>income</a:t>
                      </a:r>
                      <a:r>
                        <a:rPr lang="fr-FR" dirty="0">
                          <a:latin typeface="Franklin Gothic Book" panose="020B0503020102020204" pitchFamily="34" charset="0"/>
                        </a:rPr>
                        <a:t> (65%)</a:t>
                      </a:r>
                      <a:endParaRPr lang="en-GB" dirty="0">
                        <a:latin typeface="Franklin Gothic Book" panose="020B0503020102020204" pitchFamily="34" charset="0"/>
                      </a:endParaRPr>
                    </a:p>
                  </a:txBody>
                  <a:tcPr>
                    <a:solidFill>
                      <a:srgbClr val="D4CABB"/>
                    </a:solidFill>
                  </a:tcPr>
                </a:tc>
                <a:tc>
                  <a:txBody>
                    <a:bodyPr/>
                    <a:lstStyle/>
                    <a:p>
                      <a:r>
                        <a:rPr lang="fr-FR" dirty="0">
                          <a:solidFill>
                            <a:sysClr val="windowText" lastClr="000000"/>
                          </a:solidFill>
                          <a:latin typeface="Franklin Gothic Book" panose="020B0503020102020204" pitchFamily="34" charset="0"/>
                        </a:rPr>
                        <a:t>Price of </a:t>
                      </a:r>
                      <a:r>
                        <a:rPr lang="fr-FR" dirty="0" err="1">
                          <a:solidFill>
                            <a:sysClr val="windowText" lastClr="000000"/>
                          </a:solidFill>
                          <a:latin typeface="Franklin Gothic Book" panose="020B0503020102020204" pitchFamily="34" charset="0"/>
                        </a:rPr>
                        <a:t>materials</a:t>
                      </a:r>
                      <a:r>
                        <a:rPr lang="fr-FR" dirty="0">
                          <a:solidFill>
                            <a:sysClr val="windowText" lastClr="000000"/>
                          </a:solidFill>
                          <a:latin typeface="Franklin Gothic Book" panose="020B0503020102020204" pitchFamily="34" charset="0"/>
                        </a:rPr>
                        <a:t> (86%)</a:t>
                      </a:r>
                      <a:endParaRPr lang="en-GB" dirty="0">
                        <a:solidFill>
                          <a:sysClr val="windowText" lastClr="000000"/>
                        </a:solidFill>
                        <a:latin typeface="Franklin Gothic Book" panose="020B0503020102020204" pitchFamily="34" charset="0"/>
                      </a:endParaRPr>
                    </a:p>
                  </a:txBody>
                  <a:tcPr>
                    <a:solidFill>
                      <a:srgbClr val="D4CABB"/>
                    </a:solidFill>
                  </a:tcPr>
                </a:tc>
                <a:extLst>
                  <a:ext uri="{0D108BD9-81ED-4DB2-BD59-A6C34878D82A}">
                    <a16:rowId xmlns:a16="http://schemas.microsoft.com/office/drawing/2014/main" val="1994177681"/>
                  </a:ext>
                </a:extLst>
              </a:tr>
              <a:tr h="370840">
                <a:tc>
                  <a:txBody>
                    <a:bodyPr/>
                    <a:lstStyle/>
                    <a:p>
                      <a:pPr lvl="0">
                        <a:buNone/>
                      </a:pPr>
                      <a:r>
                        <a:rPr lang="fr-FR" dirty="0" err="1">
                          <a:latin typeface="Franklin Gothic Book" panose="020B0503020102020204" pitchFamily="34" charset="0"/>
                        </a:rPr>
                        <a:t>Extent</a:t>
                      </a:r>
                      <a:r>
                        <a:rPr lang="fr-FR" dirty="0">
                          <a:latin typeface="Franklin Gothic Book" panose="020B0503020102020204" pitchFamily="34" charset="0"/>
                        </a:rPr>
                        <a:t> of damage (</a:t>
                      </a:r>
                      <a:r>
                        <a:rPr lang="en-US" noProof="0" dirty="0">
                          <a:latin typeface="Franklin Gothic Book" panose="020B0503020102020204" pitchFamily="34" charset="0"/>
                        </a:rPr>
                        <a:t>52</a:t>
                      </a:r>
                      <a:r>
                        <a:rPr lang="fr-FR" dirty="0">
                          <a:latin typeface="Franklin Gothic Book" panose="020B0503020102020204" pitchFamily="34" charset="0"/>
                        </a:rPr>
                        <a:t>%)</a:t>
                      </a:r>
                      <a:endParaRPr lang="en-GB" dirty="0">
                        <a:latin typeface="Franklin Gothic Book" panose="020B0503020102020204" pitchFamily="34" charset="0"/>
                      </a:endParaRPr>
                    </a:p>
                  </a:txBody>
                  <a:tcPr>
                    <a:solidFill>
                      <a:srgbClr val="D4CABB"/>
                    </a:solidFill>
                  </a:tcPr>
                </a:tc>
                <a:tc>
                  <a:txBody>
                    <a:bodyPr/>
                    <a:lstStyle/>
                    <a:p>
                      <a:r>
                        <a:rPr lang="fr-FR" dirty="0">
                          <a:solidFill>
                            <a:sysClr val="windowText" lastClr="000000"/>
                          </a:solidFill>
                          <a:latin typeface="Franklin Gothic Book" panose="020B0503020102020204" pitchFamily="34" charset="0"/>
                        </a:rPr>
                        <a:t>Price of </a:t>
                      </a:r>
                      <a:r>
                        <a:rPr lang="fr-FR" dirty="0" err="1">
                          <a:solidFill>
                            <a:sysClr val="windowText" lastClr="000000"/>
                          </a:solidFill>
                          <a:latin typeface="Franklin Gothic Book" panose="020B0503020102020204" pitchFamily="34" charset="0"/>
                        </a:rPr>
                        <a:t>unskilled</a:t>
                      </a:r>
                      <a:r>
                        <a:rPr lang="fr-FR" dirty="0">
                          <a:solidFill>
                            <a:sysClr val="windowText" lastClr="000000"/>
                          </a:solidFill>
                          <a:latin typeface="Franklin Gothic Book" panose="020B0503020102020204" pitchFamily="34" charset="0"/>
                        </a:rPr>
                        <a:t> labour (85%)</a:t>
                      </a:r>
                      <a:endParaRPr lang="en-GB" dirty="0">
                        <a:solidFill>
                          <a:sysClr val="windowText" lastClr="000000"/>
                        </a:solidFill>
                        <a:latin typeface="Franklin Gothic Book" panose="020B0503020102020204" pitchFamily="34" charset="0"/>
                      </a:endParaRPr>
                    </a:p>
                  </a:txBody>
                  <a:tcPr>
                    <a:solidFill>
                      <a:srgbClr val="D4CABB"/>
                    </a:solidFill>
                  </a:tcPr>
                </a:tc>
                <a:extLst>
                  <a:ext uri="{0D108BD9-81ED-4DB2-BD59-A6C34878D82A}">
                    <a16:rowId xmlns:a16="http://schemas.microsoft.com/office/drawing/2014/main" val="1805835851"/>
                  </a:ext>
                </a:extLst>
              </a:tr>
              <a:tr h="447040">
                <a:tc>
                  <a:txBody>
                    <a:bodyPr/>
                    <a:lstStyle/>
                    <a:p>
                      <a:pPr lvl="0">
                        <a:buNone/>
                      </a:pPr>
                      <a:r>
                        <a:rPr lang="fr-FR" dirty="0" err="1">
                          <a:latin typeface="Franklin Gothic Book" panose="020B0503020102020204" pitchFamily="34" charset="0"/>
                        </a:rPr>
                        <a:t>Displacement</a:t>
                      </a:r>
                      <a:r>
                        <a:rPr lang="fr-FR" dirty="0">
                          <a:latin typeface="Franklin Gothic Book" panose="020B0503020102020204" pitchFamily="34" charset="0"/>
                        </a:rPr>
                        <a:t> (31%)</a:t>
                      </a:r>
                      <a:endParaRPr lang="en-GB" dirty="0">
                        <a:latin typeface="Franklin Gothic Book" panose="020B0503020102020204" pitchFamily="34" charset="0"/>
                      </a:endParaRPr>
                    </a:p>
                  </a:txBody>
                  <a:tcPr>
                    <a:solidFill>
                      <a:srgbClr val="D4CABB"/>
                    </a:solidFill>
                  </a:tcPr>
                </a:tc>
                <a:tc>
                  <a:txBody>
                    <a:bodyPr/>
                    <a:lstStyle/>
                    <a:p>
                      <a:r>
                        <a:rPr lang="fr-FR" dirty="0">
                          <a:solidFill>
                            <a:sysClr val="windowText" lastClr="000000"/>
                          </a:solidFill>
                          <a:latin typeface="Franklin Gothic Book" panose="020B0503020102020204" pitchFamily="34" charset="0"/>
                        </a:rPr>
                        <a:t>Price of </a:t>
                      </a:r>
                      <a:r>
                        <a:rPr lang="fr-FR" dirty="0" err="1">
                          <a:solidFill>
                            <a:sysClr val="windowText" lastClr="000000"/>
                          </a:solidFill>
                          <a:latin typeface="Franklin Gothic Book" panose="020B0503020102020204" pitchFamily="34" charset="0"/>
                        </a:rPr>
                        <a:t>skilled</a:t>
                      </a:r>
                      <a:r>
                        <a:rPr lang="fr-FR" dirty="0">
                          <a:solidFill>
                            <a:sysClr val="windowText" lastClr="000000"/>
                          </a:solidFill>
                          <a:latin typeface="Franklin Gothic Book" panose="020B0503020102020204" pitchFamily="34" charset="0"/>
                        </a:rPr>
                        <a:t> labour (38%)</a:t>
                      </a:r>
                      <a:endParaRPr lang="en-GB" dirty="0">
                        <a:solidFill>
                          <a:sysClr val="windowText" lastClr="000000"/>
                        </a:solidFill>
                        <a:latin typeface="Franklin Gothic Book" panose="020B0503020102020204" pitchFamily="34" charset="0"/>
                      </a:endParaRPr>
                    </a:p>
                  </a:txBody>
                  <a:tcPr>
                    <a:solidFill>
                      <a:srgbClr val="D4CABB"/>
                    </a:solidFill>
                  </a:tcPr>
                </a:tc>
                <a:extLst>
                  <a:ext uri="{0D108BD9-81ED-4DB2-BD59-A6C34878D82A}">
                    <a16:rowId xmlns:a16="http://schemas.microsoft.com/office/drawing/2014/main" val="4179820300"/>
                  </a:ext>
                </a:extLst>
              </a:tr>
              <a:tr h="447040">
                <a:tc>
                  <a:txBody>
                    <a:bodyPr/>
                    <a:lstStyle/>
                    <a:p>
                      <a:endParaRPr lang="en-GB" dirty="0">
                        <a:solidFill>
                          <a:sysClr val="windowText" lastClr="000000"/>
                        </a:solidFill>
                        <a:latin typeface="Franklin Gothic Book" panose="020B0503020102020204" pitchFamily="34" charset="0"/>
                      </a:endParaRPr>
                    </a:p>
                  </a:txBody>
                  <a:tcPr>
                    <a:solidFill>
                      <a:srgbClr val="D4CABB"/>
                    </a:solidFill>
                  </a:tcPr>
                </a:tc>
                <a:tc>
                  <a:txBody>
                    <a:bodyPr/>
                    <a:lstStyle/>
                    <a:p>
                      <a:r>
                        <a:rPr lang="fr-FR" dirty="0" err="1">
                          <a:solidFill>
                            <a:sysClr val="windowText" lastClr="000000"/>
                          </a:solidFill>
                          <a:latin typeface="Franklin Gothic Book" panose="020B0503020102020204" pitchFamily="34" charset="0"/>
                        </a:rPr>
                        <a:t>Lack</a:t>
                      </a:r>
                      <a:r>
                        <a:rPr lang="fr-FR" dirty="0">
                          <a:solidFill>
                            <a:sysClr val="windowText" lastClr="000000"/>
                          </a:solidFill>
                          <a:latin typeface="Franklin Gothic Book" panose="020B0503020102020204" pitchFamily="34" charset="0"/>
                        </a:rPr>
                        <a:t> of </a:t>
                      </a:r>
                      <a:r>
                        <a:rPr lang="fr-FR" dirty="0" err="1">
                          <a:solidFill>
                            <a:sysClr val="windowText" lastClr="000000"/>
                          </a:solidFill>
                          <a:latin typeface="Franklin Gothic Book" panose="020B0503020102020204" pitchFamily="34" charset="0"/>
                        </a:rPr>
                        <a:t>financial</a:t>
                      </a:r>
                      <a:r>
                        <a:rPr lang="fr-FR" dirty="0">
                          <a:solidFill>
                            <a:sysClr val="windowText" lastClr="000000"/>
                          </a:solidFill>
                          <a:latin typeface="Franklin Gothic Book" panose="020B0503020102020204" pitchFamily="34" charset="0"/>
                        </a:rPr>
                        <a:t> services (38%)</a:t>
                      </a:r>
                      <a:endParaRPr lang="en-GB" dirty="0">
                        <a:solidFill>
                          <a:sysClr val="windowText" lastClr="000000"/>
                        </a:solidFill>
                        <a:latin typeface="Franklin Gothic Book" panose="020B0503020102020204" pitchFamily="34" charset="0"/>
                      </a:endParaRPr>
                    </a:p>
                  </a:txBody>
                  <a:tcPr>
                    <a:solidFill>
                      <a:srgbClr val="D4CABB"/>
                    </a:solidFill>
                  </a:tcPr>
                </a:tc>
                <a:extLst>
                  <a:ext uri="{0D108BD9-81ED-4DB2-BD59-A6C34878D82A}">
                    <a16:rowId xmlns:a16="http://schemas.microsoft.com/office/drawing/2014/main" val="3327816319"/>
                  </a:ext>
                </a:extLst>
              </a:tr>
            </a:tbl>
          </a:graphicData>
        </a:graphic>
      </p:graphicFrame>
      <p:graphicFrame>
        <p:nvGraphicFramePr>
          <p:cNvPr id="6" name="Table 4">
            <a:extLst>
              <a:ext uri="{FF2B5EF4-FFF2-40B4-BE49-F238E27FC236}">
                <a16:creationId xmlns:a16="http://schemas.microsoft.com/office/drawing/2014/main" id="{FC157054-AD56-77AB-A232-F00262FA015F}"/>
              </a:ext>
            </a:extLst>
          </p:cNvPr>
          <p:cNvGraphicFramePr>
            <a:graphicFrameLocks noGrp="1"/>
          </p:cNvGraphicFramePr>
          <p:nvPr>
            <p:extLst>
              <p:ext uri="{D42A27DB-BD31-4B8C-83A1-F6EECF244321}">
                <p14:modId xmlns:p14="http://schemas.microsoft.com/office/powerpoint/2010/main" val="329306225"/>
              </p:ext>
            </p:extLst>
          </p:nvPr>
        </p:nvGraphicFramePr>
        <p:xfrm>
          <a:off x="6199602" y="2012783"/>
          <a:ext cx="5056632" cy="4120223"/>
        </p:xfrm>
        <a:graphic>
          <a:graphicData uri="http://schemas.openxmlformats.org/drawingml/2006/table">
            <a:tbl>
              <a:tblPr firstRow="1" bandRow="1">
                <a:tableStyleId>{0505E3EF-67EA-436B-97B2-0124C06EBD24}</a:tableStyleId>
              </a:tblPr>
              <a:tblGrid>
                <a:gridCol w="2528316">
                  <a:extLst>
                    <a:ext uri="{9D8B030D-6E8A-4147-A177-3AD203B41FA5}">
                      <a16:colId xmlns:a16="http://schemas.microsoft.com/office/drawing/2014/main" val="3115335024"/>
                    </a:ext>
                  </a:extLst>
                </a:gridCol>
                <a:gridCol w="2528316">
                  <a:extLst>
                    <a:ext uri="{9D8B030D-6E8A-4147-A177-3AD203B41FA5}">
                      <a16:colId xmlns:a16="http://schemas.microsoft.com/office/drawing/2014/main" val="1180674174"/>
                    </a:ext>
                  </a:extLst>
                </a:gridCol>
              </a:tblGrid>
              <a:tr h="259194">
                <a:tc gridSpan="2">
                  <a:txBody>
                    <a:bodyPr/>
                    <a:lstStyle/>
                    <a:p>
                      <a:r>
                        <a:rPr lang="fr-FR" dirty="0" err="1">
                          <a:latin typeface="Franklin Gothic Book" panose="020B0503020102020204" pitchFamily="34" charset="0"/>
                        </a:rPr>
                        <a:t>Households</a:t>
                      </a:r>
                      <a:r>
                        <a:rPr lang="fr-FR" dirty="0">
                          <a:latin typeface="Franklin Gothic Book" panose="020B0503020102020204" pitchFamily="34" charset="0"/>
                        </a:rPr>
                        <a:t> </a:t>
                      </a:r>
                      <a:r>
                        <a:rPr lang="fr-FR" dirty="0" err="1">
                          <a:latin typeface="Franklin Gothic Book" panose="020B0503020102020204" pitchFamily="34" charset="0"/>
                        </a:rPr>
                        <a:t>who</a:t>
                      </a:r>
                      <a:r>
                        <a:rPr lang="fr-FR" dirty="0">
                          <a:latin typeface="Franklin Gothic Book" panose="020B0503020102020204" pitchFamily="34" charset="0"/>
                        </a:rPr>
                        <a:t> </a:t>
                      </a:r>
                      <a:r>
                        <a:rPr lang="fr-FR" i="0" dirty="0" err="1">
                          <a:solidFill>
                            <a:srgbClr val="FF0000"/>
                          </a:solidFill>
                          <a:latin typeface="Franklin Gothic Book" panose="020B0503020102020204" pitchFamily="34" charset="0"/>
                        </a:rPr>
                        <a:t>did</a:t>
                      </a:r>
                      <a:r>
                        <a:rPr lang="fr-FR" i="0" dirty="0">
                          <a:solidFill>
                            <a:srgbClr val="FF0000"/>
                          </a:solidFill>
                          <a:latin typeface="Franklin Gothic Book" panose="020B0503020102020204" pitchFamily="34" charset="0"/>
                        </a:rPr>
                        <a:t> not </a:t>
                      </a:r>
                      <a:r>
                        <a:rPr lang="fr-FR" dirty="0" err="1">
                          <a:latin typeface="Franklin Gothic Book" panose="020B0503020102020204" pitchFamily="34" charset="0"/>
                        </a:rPr>
                        <a:t>reconstruct</a:t>
                      </a:r>
                      <a:r>
                        <a:rPr lang="fr-FR" dirty="0">
                          <a:latin typeface="Franklin Gothic Book" panose="020B0503020102020204" pitchFamily="34" charset="0"/>
                        </a:rPr>
                        <a:t> </a:t>
                      </a:r>
                      <a:r>
                        <a:rPr lang="fr-FR" dirty="0" err="1">
                          <a:latin typeface="Franklin Gothic Book" panose="020B0503020102020204" pitchFamily="34" charset="0"/>
                        </a:rPr>
                        <a:t>their</a:t>
                      </a:r>
                      <a:r>
                        <a:rPr lang="fr-FR" dirty="0">
                          <a:latin typeface="Franklin Gothic Book" panose="020B0503020102020204" pitchFamily="34" charset="0"/>
                        </a:rPr>
                        <a:t> accommodation </a:t>
                      </a:r>
                      <a:r>
                        <a:rPr lang="en-US" noProof="0" dirty="0">
                          <a:latin typeface="Franklin Gothic Book" panose="020B0503020102020204" pitchFamily="34" charset="0"/>
                        </a:rPr>
                        <a:t>reported the following factors to have had </a:t>
                      </a:r>
                      <a:r>
                        <a:rPr lang="en-US" sz="1800" b="1" i="0" u="sng" kern="1200" noProof="0" dirty="0">
                          <a:solidFill>
                            <a:schemeClr val="dk1"/>
                          </a:solidFill>
                          <a:latin typeface="Franklin Gothic Book" panose="020B0503020102020204" pitchFamily="34" charset="0"/>
                          <a:ea typeface="+mn-ea"/>
                          <a:cs typeface="+mn-cs"/>
                        </a:rPr>
                        <a:t>a negative eff</a:t>
                      </a:r>
                      <a:r>
                        <a:rPr lang="en-US" sz="1800" b="1" u="sng" kern="1200" noProof="0" dirty="0">
                          <a:solidFill>
                            <a:schemeClr val="dk1"/>
                          </a:solidFill>
                          <a:latin typeface="Franklin Gothic Book" panose="020B0503020102020204" pitchFamily="34" charset="0"/>
                          <a:ea typeface="+mn-ea"/>
                          <a:cs typeface="+mn-cs"/>
                        </a:rPr>
                        <a:t>ect</a:t>
                      </a:r>
                      <a:r>
                        <a:rPr lang="en-US" sz="1800" b="1" kern="1200" noProof="0" dirty="0">
                          <a:solidFill>
                            <a:schemeClr val="dk1"/>
                          </a:solidFill>
                          <a:latin typeface="Franklin Gothic Book" panose="020B0503020102020204" pitchFamily="34" charset="0"/>
                          <a:ea typeface="+mn-ea"/>
                          <a:cs typeface="+mn-cs"/>
                        </a:rPr>
                        <a:t> on their </a:t>
                      </a:r>
                      <a:r>
                        <a:rPr lang="en-US" noProof="0" dirty="0">
                          <a:latin typeface="Franklin Gothic Book" panose="020B0503020102020204" pitchFamily="34" charset="0"/>
                        </a:rPr>
                        <a:t>ability or willingness to reconstruct their accommodation. </a:t>
                      </a:r>
                      <a:endParaRPr lang="fr-FR" dirty="0">
                        <a:latin typeface="Franklin Gothic Book" panose="020B0503020102020204" pitchFamily="34" charset="0"/>
                      </a:endParaRPr>
                    </a:p>
                  </a:txBody>
                  <a:tcPr>
                    <a:solidFill>
                      <a:srgbClr val="D4CABB"/>
                    </a:solidFill>
                  </a:tcPr>
                </a:tc>
                <a:tc hMerge="1">
                  <a:txBody>
                    <a:bodyPr/>
                    <a:lstStyle/>
                    <a:p>
                      <a:endParaRPr lang="en-GB" dirty="0"/>
                    </a:p>
                  </a:txBody>
                  <a:tcPr/>
                </a:tc>
                <a:extLst>
                  <a:ext uri="{0D108BD9-81ED-4DB2-BD59-A6C34878D82A}">
                    <a16:rowId xmlns:a16="http://schemas.microsoft.com/office/drawing/2014/main" val="2929108264"/>
                  </a:ext>
                </a:extLst>
              </a:tr>
              <a:tr h="414334">
                <a:tc>
                  <a:txBody>
                    <a:bodyPr/>
                    <a:lstStyle/>
                    <a:p>
                      <a:r>
                        <a:rPr lang="fr-FR" u="sng" dirty="0" err="1">
                          <a:latin typeface="Franklin Gothic Book" panose="020B0503020102020204" pitchFamily="34" charset="0"/>
                        </a:rPr>
                        <a:t>Internal</a:t>
                      </a:r>
                      <a:r>
                        <a:rPr lang="fr-FR" dirty="0">
                          <a:latin typeface="Franklin Gothic Book" panose="020B0503020102020204" pitchFamily="34" charset="0"/>
                        </a:rPr>
                        <a:t> </a:t>
                      </a:r>
                      <a:r>
                        <a:rPr lang="fr-FR" dirty="0" err="1">
                          <a:latin typeface="Franklin Gothic Book" panose="020B0503020102020204" pitchFamily="34" charset="0"/>
                        </a:rPr>
                        <a:t>factors</a:t>
                      </a:r>
                      <a:endParaRPr lang="en-GB" dirty="0">
                        <a:latin typeface="Franklin Gothic Book" panose="020B0503020102020204" pitchFamily="34" charset="0"/>
                      </a:endParaRPr>
                    </a:p>
                  </a:txBody>
                  <a:tcPr>
                    <a:solidFill>
                      <a:srgbClr val="D4CABB"/>
                    </a:solidFill>
                  </a:tcPr>
                </a:tc>
                <a:tc>
                  <a:txBody>
                    <a:bodyPr/>
                    <a:lstStyle/>
                    <a:p>
                      <a:r>
                        <a:rPr lang="fr-FR" u="sng" dirty="0" err="1">
                          <a:latin typeface="Franklin Gothic Book" panose="020B0503020102020204" pitchFamily="34" charset="0"/>
                        </a:rPr>
                        <a:t>External</a:t>
                      </a:r>
                      <a:r>
                        <a:rPr lang="fr-FR" u="sng" dirty="0">
                          <a:latin typeface="Franklin Gothic Book" panose="020B0503020102020204" pitchFamily="34" charset="0"/>
                        </a:rPr>
                        <a:t> </a:t>
                      </a:r>
                      <a:r>
                        <a:rPr lang="fr-FR" u="sng" dirty="0" err="1">
                          <a:latin typeface="Franklin Gothic Book" panose="020B0503020102020204" pitchFamily="34" charset="0"/>
                        </a:rPr>
                        <a:t>factors</a:t>
                      </a:r>
                      <a:endParaRPr lang="en-GB" u="sng" dirty="0">
                        <a:latin typeface="Franklin Gothic Book" panose="020B0503020102020204" pitchFamily="34" charset="0"/>
                      </a:endParaRPr>
                    </a:p>
                  </a:txBody>
                  <a:tcPr>
                    <a:solidFill>
                      <a:srgbClr val="D4CABB"/>
                    </a:solidFill>
                  </a:tcPr>
                </a:tc>
                <a:extLst>
                  <a:ext uri="{0D108BD9-81ED-4DB2-BD59-A6C34878D82A}">
                    <a16:rowId xmlns:a16="http://schemas.microsoft.com/office/drawing/2014/main" val="1954225959"/>
                  </a:ext>
                </a:extLst>
              </a:tr>
              <a:tr h="940869">
                <a:tc>
                  <a:txBody>
                    <a:bodyPr/>
                    <a:lstStyle/>
                    <a:p>
                      <a:r>
                        <a:rPr lang="fr-FR" dirty="0" err="1">
                          <a:solidFill>
                            <a:sysClr val="windowText" lastClr="000000"/>
                          </a:solidFill>
                          <a:latin typeface="Franklin Gothic Book" panose="020B0503020102020204" pitchFamily="34" charset="0"/>
                        </a:rPr>
                        <a:t>Extent</a:t>
                      </a:r>
                      <a:r>
                        <a:rPr lang="fr-FR" dirty="0">
                          <a:solidFill>
                            <a:sysClr val="windowText" lastClr="000000"/>
                          </a:solidFill>
                          <a:latin typeface="Franklin Gothic Book" panose="020B0503020102020204" pitchFamily="34" charset="0"/>
                        </a:rPr>
                        <a:t> of damage (90%)</a:t>
                      </a:r>
                      <a:endParaRPr lang="en-GB" dirty="0">
                        <a:solidFill>
                          <a:sysClr val="windowText" lastClr="000000"/>
                        </a:solidFill>
                        <a:latin typeface="Franklin Gothic Book" panose="020B0503020102020204" pitchFamily="34" charset="0"/>
                      </a:endParaRPr>
                    </a:p>
                  </a:txBody>
                  <a:tcPr>
                    <a:solidFill>
                      <a:srgbClr val="D4CABB"/>
                    </a:solidFill>
                  </a:tcPr>
                </a:tc>
                <a:tc>
                  <a:txBody>
                    <a:bodyPr/>
                    <a:lstStyle/>
                    <a:p>
                      <a:r>
                        <a:rPr lang="en-GB" sz="1800" b="0" i="0" kern="1200" dirty="0">
                          <a:solidFill>
                            <a:schemeClr val="dk1"/>
                          </a:solidFill>
                          <a:effectLst/>
                          <a:latin typeface="Franklin Gothic Book" panose="020B0503020102020204" pitchFamily="34" charset="0"/>
                          <a:ea typeface="+mn-ea"/>
                          <a:cs typeface="+mn-cs"/>
                        </a:rPr>
                        <a:t>Lack of government/ municipality support (76%)</a:t>
                      </a:r>
                      <a:endParaRPr lang="en-GB" dirty="0">
                        <a:solidFill>
                          <a:sysClr val="windowText" lastClr="000000"/>
                        </a:solidFill>
                        <a:latin typeface="Franklin Gothic Book" panose="020B0503020102020204" pitchFamily="34" charset="0"/>
                      </a:endParaRPr>
                    </a:p>
                  </a:txBody>
                  <a:tcPr>
                    <a:solidFill>
                      <a:srgbClr val="D4CABB"/>
                    </a:solidFill>
                  </a:tcPr>
                </a:tc>
                <a:extLst>
                  <a:ext uri="{0D108BD9-81ED-4DB2-BD59-A6C34878D82A}">
                    <a16:rowId xmlns:a16="http://schemas.microsoft.com/office/drawing/2014/main" val="1994177681"/>
                  </a:ext>
                </a:extLst>
              </a:tr>
              <a:tr h="658609">
                <a:tc>
                  <a:txBody>
                    <a:bodyPr/>
                    <a:lstStyle/>
                    <a:p>
                      <a:r>
                        <a:rPr lang="fr-FR" dirty="0" err="1">
                          <a:solidFill>
                            <a:sysClr val="windowText" lastClr="000000"/>
                          </a:solidFill>
                          <a:latin typeface="Franklin Gothic Book" panose="020B0503020102020204" pitchFamily="34" charset="0"/>
                        </a:rPr>
                        <a:t>Lack</a:t>
                      </a:r>
                      <a:r>
                        <a:rPr lang="fr-FR" dirty="0">
                          <a:solidFill>
                            <a:sysClr val="windowText" lastClr="000000"/>
                          </a:solidFill>
                          <a:latin typeface="Franklin Gothic Book" panose="020B0503020102020204" pitchFamily="34" charset="0"/>
                        </a:rPr>
                        <a:t> of cash, </a:t>
                      </a:r>
                      <a:r>
                        <a:rPr lang="fr-FR" dirty="0" err="1">
                          <a:solidFill>
                            <a:sysClr val="windowText" lastClr="000000"/>
                          </a:solidFill>
                          <a:latin typeface="Franklin Gothic Book" panose="020B0503020102020204" pitchFamily="34" charset="0"/>
                        </a:rPr>
                        <a:t>savings</a:t>
                      </a:r>
                      <a:r>
                        <a:rPr lang="fr-FR" dirty="0">
                          <a:solidFill>
                            <a:sysClr val="windowText" lastClr="000000"/>
                          </a:solidFill>
                          <a:latin typeface="Franklin Gothic Book" panose="020B0503020102020204" pitchFamily="34" charset="0"/>
                        </a:rPr>
                        <a:t>, </a:t>
                      </a:r>
                      <a:r>
                        <a:rPr lang="fr-FR" dirty="0" err="1">
                          <a:solidFill>
                            <a:sysClr val="windowText" lastClr="000000"/>
                          </a:solidFill>
                          <a:latin typeface="Franklin Gothic Book" panose="020B0503020102020204" pitchFamily="34" charset="0"/>
                        </a:rPr>
                        <a:t>income</a:t>
                      </a:r>
                      <a:r>
                        <a:rPr lang="fr-FR" dirty="0">
                          <a:solidFill>
                            <a:sysClr val="windowText" lastClr="000000"/>
                          </a:solidFill>
                          <a:latin typeface="Franklin Gothic Book" panose="020B0503020102020204" pitchFamily="34" charset="0"/>
                        </a:rPr>
                        <a:t> (84%)</a:t>
                      </a:r>
                      <a:endParaRPr lang="en-GB" dirty="0">
                        <a:solidFill>
                          <a:sysClr val="windowText" lastClr="000000"/>
                        </a:solidFill>
                        <a:latin typeface="Franklin Gothic Book" panose="020B0503020102020204" pitchFamily="34" charset="0"/>
                      </a:endParaRPr>
                    </a:p>
                  </a:txBody>
                  <a:tcPr>
                    <a:solidFill>
                      <a:srgbClr val="D4CABB"/>
                    </a:solidFill>
                  </a:tcPr>
                </a:tc>
                <a:tc>
                  <a:txBody>
                    <a:bodyPr/>
                    <a:lstStyle/>
                    <a:p>
                      <a:r>
                        <a:rPr lang="en-GB" sz="1800" b="0" i="0" kern="1200" dirty="0">
                          <a:solidFill>
                            <a:schemeClr val="dk1"/>
                          </a:solidFill>
                          <a:effectLst/>
                          <a:latin typeface="Franklin Gothic Book" panose="020B0503020102020204" pitchFamily="34" charset="0"/>
                          <a:ea typeface="+mn-ea"/>
                          <a:cs typeface="+mn-cs"/>
                        </a:rPr>
                        <a:t>Price of materials (76%)</a:t>
                      </a:r>
                      <a:endParaRPr lang="en-GB" dirty="0">
                        <a:solidFill>
                          <a:sysClr val="windowText" lastClr="000000"/>
                        </a:solidFill>
                        <a:latin typeface="Franklin Gothic Book" panose="020B0503020102020204" pitchFamily="34" charset="0"/>
                      </a:endParaRPr>
                    </a:p>
                  </a:txBody>
                  <a:tcPr>
                    <a:solidFill>
                      <a:srgbClr val="D4CABB"/>
                    </a:solidFill>
                  </a:tcPr>
                </a:tc>
                <a:extLst>
                  <a:ext uri="{0D108BD9-81ED-4DB2-BD59-A6C34878D82A}">
                    <a16:rowId xmlns:a16="http://schemas.microsoft.com/office/drawing/2014/main" val="1805835851"/>
                  </a:ext>
                </a:extLst>
              </a:tr>
              <a:tr h="917691">
                <a:tc>
                  <a:txBody>
                    <a:bodyPr/>
                    <a:lstStyle/>
                    <a:p>
                      <a:r>
                        <a:rPr lang="fr-FR" dirty="0">
                          <a:solidFill>
                            <a:sysClr val="windowText" lastClr="000000"/>
                          </a:solidFill>
                          <a:latin typeface="Franklin Gothic Book" panose="020B0503020102020204" pitchFamily="34" charset="0"/>
                        </a:rPr>
                        <a:t>Size of accommodation (40%)</a:t>
                      </a:r>
                      <a:endParaRPr lang="en-GB" dirty="0">
                        <a:solidFill>
                          <a:sysClr val="windowText" lastClr="000000"/>
                        </a:solidFill>
                        <a:latin typeface="Franklin Gothic Book" panose="020B0503020102020204" pitchFamily="34" charset="0"/>
                      </a:endParaRPr>
                    </a:p>
                  </a:txBody>
                  <a:tcPr>
                    <a:solidFill>
                      <a:srgbClr val="D4CABB"/>
                    </a:solidFill>
                  </a:tcPr>
                </a:tc>
                <a:tc>
                  <a:txBody>
                    <a:bodyPr/>
                    <a:lstStyle/>
                    <a:p>
                      <a:r>
                        <a:rPr lang="en-GB" sz="1800" b="0" i="0" kern="1200" dirty="0">
                          <a:solidFill>
                            <a:schemeClr val="dk1"/>
                          </a:solidFill>
                          <a:effectLst/>
                          <a:latin typeface="Franklin Gothic Book" panose="020B0503020102020204" pitchFamily="34" charset="0"/>
                          <a:ea typeface="+mn-ea"/>
                          <a:cs typeface="+mn-cs"/>
                        </a:rPr>
                        <a:t>Lack of financial services (50%)</a:t>
                      </a:r>
                      <a:endParaRPr lang="en-GB" dirty="0">
                        <a:solidFill>
                          <a:sysClr val="windowText" lastClr="000000"/>
                        </a:solidFill>
                        <a:latin typeface="Franklin Gothic Book" panose="020B0503020102020204" pitchFamily="34" charset="0"/>
                      </a:endParaRPr>
                    </a:p>
                  </a:txBody>
                  <a:tcPr>
                    <a:solidFill>
                      <a:srgbClr val="D4CABB"/>
                    </a:solidFill>
                  </a:tcPr>
                </a:tc>
                <a:extLst>
                  <a:ext uri="{0D108BD9-81ED-4DB2-BD59-A6C34878D82A}">
                    <a16:rowId xmlns:a16="http://schemas.microsoft.com/office/drawing/2014/main" val="4179820300"/>
                  </a:ext>
                </a:extLst>
              </a:tr>
            </a:tbl>
          </a:graphicData>
        </a:graphic>
      </p:graphicFrame>
    </p:spTree>
    <p:extLst>
      <p:ext uri="{BB962C8B-B14F-4D97-AF65-F5344CB8AC3E}">
        <p14:creationId xmlns:p14="http://schemas.microsoft.com/office/powerpoint/2010/main" val="3690938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681799-7A03-4B61-98CF-B8A19E937DA8}"/>
              </a:ext>
            </a:extLst>
          </p:cNvPr>
          <p:cNvSpPr>
            <a:spLocks noGrp="1"/>
          </p:cNvSpPr>
          <p:nvPr>
            <p:ph type="title"/>
          </p:nvPr>
        </p:nvSpPr>
        <p:spPr/>
        <p:txBody>
          <a:bodyPr/>
          <a:lstStyle/>
          <a:p>
            <a:pPr marL="0" marR="0" lvl="0" indent="0" algn="ctr" defTabSz="914400" rtl="0" eaLnBrk="1" fontAlgn="auto" latinLnBrk="0" hangingPunct="1">
              <a:lnSpc>
                <a:spcPct val="90000"/>
              </a:lnSpc>
              <a:spcBef>
                <a:spcPts val="1000"/>
              </a:spcBef>
              <a:spcAft>
                <a:spcPts val="0"/>
              </a:spcAft>
              <a:tabLst/>
              <a:defRPr/>
            </a:pPr>
            <a:r>
              <a:rPr kumimoji="0" lang="en-US" sz="4400" b="0" i="0" u="none" strike="noStrike" kern="1200" cap="none" spc="0" normalizeH="0" baseline="0" noProof="0" dirty="0">
                <a:ln>
                  <a:noFill/>
                </a:ln>
                <a:solidFill>
                  <a:prstClr val="white"/>
                </a:solidFill>
                <a:effectLst/>
                <a:uLnTx/>
                <a:uFillTx/>
                <a:latin typeface="Franklin Gothic Demi" panose="020B0603020102020204" pitchFamily="34" charset="0"/>
                <a:ea typeface="+mn-ea"/>
                <a:cs typeface="Leelawadee" panose="020B0502040204020203" pitchFamily="34" charset="-34"/>
              </a:rPr>
              <a:t>Coping mechanisms</a:t>
            </a:r>
            <a:endParaRPr lang="en-US" dirty="0"/>
          </a:p>
        </p:txBody>
      </p:sp>
      <p:sp>
        <p:nvSpPr>
          <p:cNvPr id="10" name="Text Placeholder 3">
            <a:extLst>
              <a:ext uri="{FF2B5EF4-FFF2-40B4-BE49-F238E27FC236}">
                <a16:creationId xmlns:a16="http://schemas.microsoft.com/office/drawing/2014/main" id="{67078845-7D15-4DB4-9896-219A7E717B57}"/>
              </a:ext>
            </a:extLst>
          </p:cNvPr>
          <p:cNvSpPr txBox="1">
            <a:spLocks/>
          </p:cNvSpPr>
          <p:nvPr/>
        </p:nvSpPr>
        <p:spPr>
          <a:xfrm>
            <a:off x="1297988" y="1987196"/>
            <a:ext cx="4276882" cy="35651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b="1" dirty="0">
                <a:solidFill>
                  <a:schemeClr val="bg1"/>
                </a:solidFill>
                <a:latin typeface="Franklin Gothic Book" panose="020B0503020102020204" pitchFamily="34" charset="0"/>
              </a:rPr>
              <a:t>Consequences of negative internal and external factors of households who (partially) reconstructed their households:</a:t>
            </a:r>
          </a:p>
          <a:p>
            <a:pPr marL="342900" indent="-342900"/>
            <a:r>
              <a:rPr lang="en-US" sz="2000" dirty="0">
                <a:solidFill>
                  <a:schemeClr val="bg1"/>
                </a:solidFill>
                <a:latin typeface="Franklin Gothic Book" panose="020B0503020102020204" pitchFamily="34" charset="0"/>
                <a:cs typeface="Leelawadee"/>
              </a:rPr>
              <a:t>56% decided to lower the standards/quality of reconstruction</a:t>
            </a:r>
          </a:p>
          <a:p>
            <a:pPr marL="342900" indent="-342900"/>
            <a:r>
              <a:rPr lang="en-US" sz="2000" dirty="0">
                <a:solidFill>
                  <a:schemeClr val="bg1"/>
                </a:solidFill>
                <a:latin typeface="Franklin Gothic Book" panose="020B0503020102020204" pitchFamily="34" charset="0"/>
                <a:cs typeface="Leelawadee"/>
              </a:rPr>
              <a:t>57% decided to only partially reconstruct</a:t>
            </a:r>
          </a:p>
        </p:txBody>
      </p:sp>
      <p:graphicFrame>
        <p:nvGraphicFramePr>
          <p:cNvPr id="6" name="Chart 5">
            <a:extLst>
              <a:ext uri="{FF2B5EF4-FFF2-40B4-BE49-F238E27FC236}">
                <a16:creationId xmlns:a16="http://schemas.microsoft.com/office/drawing/2014/main" id="{6E725E19-4F3B-47BF-AFBC-E716574691BF}"/>
              </a:ext>
            </a:extLst>
          </p:cNvPr>
          <p:cNvGraphicFramePr>
            <a:graphicFrameLocks/>
          </p:cNvGraphicFramePr>
          <p:nvPr>
            <p:extLst>
              <p:ext uri="{D42A27DB-BD31-4B8C-83A1-F6EECF244321}">
                <p14:modId xmlns:p14="http://schemas.microsoft.com/office/powerpoint/2010/main" val="4167425514"/>
              </p:ext>
            </p:extLst>
          </p:nvPr>
        </p:nvGraphicFramePr>
        <p:xfrm>
          <a:off x="6322012" y="1987195"/>
          <a:ext cx="4572000" cy="34581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03340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B16B94-9ED6-4307-B606-9C6B41EBF685}"/>
              </a:ext>
            </a:extLst>
          </p:cNvPr>
          <p:cNvSpPr>
            <a:spLocks noGrp="1"/>
          </p:cNvSpPr>
          <p:nvPr>
            <p:ph type="title"/>
          </p:nvPr>
        </p:nvSpPr>
        <p:spPr/>
        <p:txBody>
          <a:bodyPr/>
          <a:lstStyle/>
          <a:p>
            <a:pPr marL="0" marR="0" lvl="0" indent="0" algn="ctr" defTabSz="914400" rtl="0" eaLnBrk="1" fontAlgn="auto" latinLnBrk="0" hangingPunct="1">
              <a:lnSpc>
                <a:spcPct val="90000"/>
              </a:lnSpc>
              <a:spcBef>
                <a:spcPts val="1000"/>
              </a:spcBef>
              <a:spcAft>
                <a:spcPts val="0"/>
              </a:spcAft>
              <a:tabLst/>
              <a:defRPr/>
            </a:pPr>
            <a:r>
              <a:rPr kumimoji="0" lang="en-US" sz="4400" b="0" i="0" u="none" strike="noStrike" kern="1200" cap="none" spc="0" normalizeH="0" baseline="0" noProof="0" dirty="0" err="1">
                <a:ln>
                  <a:noFill/>
                </a:ln>
                <a:solidFill>
                  <a:prstClr val="white"/>
                </a:solidFill>
                <a:effectLst/>
                <a:uLnTx/>
                <a:uFillTx/>
                <a:latin typeface="Franklin Gothic Demi" panose="020B0603020102020204" pitchFamily="34" charset="0"/>
                <a:ea typeface="+mn-ea"/>
                <a:cs typeface="Leelawadee" panose="020B0502040204020203" pitchFamily="34" charset="-34"/>
              </a:rPr>
              <a:t>Labour</a:t>
            </a:r>
            <a:endParaRPr lang="en-US" dirty="0"/>
          </a:p>
        </p:txBody>
      </p:sp>
      <p:sp>
        <p:nvSpPr>
          <p:cNvPr id="7" name="TextBox 6">
            <a:extLst>
              <a:ext uri="{FF2B5EF4-FFF2-40B4-BE49-F238E27FC236}">
                <a16:creationId xmlns:a16="http://schemas.microsoft.com/office/drawing/2014/main" id="{080FF1DE-997A-4CB9-8C83-D854CE4C9048}"/>
              </a:ext>
            </a:extLst>
          </p:cNvPr>
          <p:cNvSpPr txBox="1"/>
          <p:nvPr/>
        </p:nvSpPr>
        <p:spPr>
          <a:xfrm>
            <a:off x="1031481" y="1690688"/>
            <a:ext cx="10204704" cy="3908762"/>
          </a:xfrm>
          <a:prstGeom prst="rect">
            <a:avLst/>
          </a:prstGeom>
          <a:noFill/>
        </p:spPr>
        <p:txBody>
          <a:bodyPr wrap="square">
            <a:spAutoFit/>
          </a:bodyPr>
          <a:lstStyle/>
          <a:p>
            <a:pPr algn="just"/>
            <a:r>
              <a:rPr lang="en-US" sz="2400" b="1" dirty="0">
                <a:solidFill>
                  <a:schemeClr val="bg1"/>
                </a:solidFill>
                <a:latin typeface="Franklin Gothic Book" panose="020B0503020102020204" pitchFamily="34" charset="0"/>
              </a:rPr>
              <a:t>61% of respondents reported to rely mostly on hired labor to make repairs, mainly hired through </a:t>
            </a:r>
            <a:r>
              <a:rPr lang="en-US" sz="2400" b="1" i="1" dirty="0" err="1">
                <a:solidFill>
                  <a:schemeClr val="bg1"/>
                </a:solidFill>
                <a:latin typeface="Franklin Gothic Book" panose="020B0503020102020204" pitchFamily="34" charset="0"/>
              </a:rPr>
              <a:t>mahattas</a:t>
            </a:r>
            <a:r>
              <a:rPr lang="en-US" sz="2400" b="1" i="1" dirty="0">
                <a:solidFill>
                  <a:schemeClr val="bg1"/>
                </a:solidFill>
                <a:latin typeface="Franklin Gothic Book" panose="020B0503020102020204" pitchFamily="34" charset="0"/>
              </a:rPr>
              <a:t> </a:t>
            </a:r>
            <a:r>
              <a:rPr lang="en-US" sz="2400" b="1" dirty="0">
                <a:solidFill>
                  <a:schemeClr val="bg1"/>
                </a:solidFill>
                <a:latin typeface="Franklin Gothic Book" panose="020B0503020102020204" pitchFamily="34" charset="0"/>
              </a:rPr>
              <a:t>(“gathering points”)</a:t>
            </a:r>
          </a:p>
          <a:p>
            <a:pPr marL="342900" indent="-342900" algn="just">
              <a:buFont typeface="Wingdings" panose="05000000000000000000" pitchFamily="2" charset="2"/>
              <a:buChar char="Ø"/>
            </a:pPr>
            <a:r>
              <a:rPr lang="en-US" sz="2000" b="1" dirty="0">
                <a:solidFill>
                  <a:srgbClr val="EE5859"/>
                </a:solidFill>
                <a:latin typeface="Franklin Gothic Book" panose="020B0503020102020204" pitchFamily="34" charset="0"/>
              </a:rPr>
              <a:t>Hired </a:t>
            </a:r>
            <a:r>
              <a:rPr lang="en-US" sz="2000" b="1" dirty="0" err="1">
                <a:solidFill>
                  <a:srgbClr val="EE5859"/>
                </a:solidFill>
                <a:latin typeface="Franklin Gothic Book" panose="020B0503020102020204" pitchFamily="34" charset="0"/>
              </a:rPr>
              <a:t>labour</a:t>
            </a:r>
            <a:r>
              <a:rPr lang="en-US" sz="2000" b="1" dirty="0">
                <a:solidFill>
                  <a:srgbClr val="EE5859"/>
                </a:solidFill>
                <a:latin typeface="Franklin Gothic Book" panose="020B0503020102020204" pitchFamily="34" charset="0"/>
              </a:rPr>
              <a:t> </a:t>
            </a:r>
            <a:r>
              <a:rPr lang="en-US" sz="2000" dirty="0">
                <a:solidFill>
                  <a:schemeClr val="bg1"/>
                </a:solidFill>
                <a:latin typeface="Franklin Gothic Book" panose="020B0503020102020204" pitchFamily="34" charset="0"/>
              </a:rPr>
              <a:t>does the plastering, window/doors installation, plumbing, electric work and building concrete walls.</a:t>
            </a:r>
          </a:p>
          <a:p>
            <a:pPr marL="1028700" lvl="1" indent="-342900" algn="just">
              <a:buFont typeface="Arial" panose="020B0604020202020204" pitchFamily="34" charset="0"/>
              <a:buChar char="•"/>
            </a:pPr>
            <a:r>
              <a:rPr lang="en-GB" sz="2000" dirty="0">
                <a:solidFill>
                  <a:schemeClr val="bg1"/>
                </a:solidFill>
                <a:latin typeface="Franklin Gothic Book" panose="020B0503020102020204" pitchFamily="34" charset="0"/>
                <a:ea typeface="Calibri" panose="020F0502020204030204" pitchFamily="34" charset="0"/>
              </a:rPr>
              <a:t>U</a:t>
            </a:r>
            <a:r>
              <a:rPr lang="en-GB" sz="2000" dirty="0">
                <a:solidFill>
                  <a:schemeClr val="bg1"/>
                </a:solidFill>
                <a:effectLst/>
                <a:latin typeface="Franklin Gothic Book" panose="020B0503020102020204" pitchFamily="34" charset="0"/>
                <a:ea typeface="Calibri" panose="020F0502020204030204" pitchFamily="34" charset="0"/>
              </a:rPr>
              <a:t>nskilled labour is mainly hired at gathering points</a:t>
            </a:r>
            <a:r>
              <a:rPr lang="en-GB" sz="2000" dirty="0">
                <a:solidFill>
                  <a:schemeClr val="bg1"/>
                </a:solidFill>
                <a:latin typeface="Franklin Gothic Book" panose="020B0503020102020204" pitchFamily="34" charset="0"/>
                <a:ea typeface="Calibri" panose="020F0502020204030204" pitchFamily="34" charset="0"/>
              </a:rPr>
              <a:t> and </a:t>
            </a:r>
            <a:r>
              <a:rPr lang="en-GB" sz="2000" dirty="0">
                <a:solidFill>
                  <a:schemeClr val="bg1"/>
                </a:solidFill>
                <a:effectLst/>
                <a:latin typeface="Franklin Gothic Book" panose="020B0503020102020204" pitchFamily="34" charset="0"/>
                <a:ea typeface="Calibri" panose="020F0502020204030204" pitchFamily="34" charset="0"/>
              </a:rPr>
              <a:t>skilled labour is hired through social networks, social media or contractors.</a:t>
            </a:r>
          </a:p>
          <a:p>
            <a:pPr marL="1028700" lvl="1" indent="-342900" algn="just">
              <a:buFont typeface="Arial" panose="020B0604020202020204" pitchFamily="34" charset="0"/>
              <a:buChar char="•"/>
            </a:pPr>
            <a:r>
              <a:rPr lang="en-GB" sz="2000" dirty="0">
                <a:solidFill>
                  <a:schemeClr val="bg1"/>
                </a:solidFill>
                <a:effectLst/>
                <a:latin typeface="Franklin Gothic Book" panose="020B0503020102020204" pitchFamily="34" charset="0"/>
                <a:ea typeface="Calibri" panose="020F0502020204030204" pitchFamily="34" charset="0"/>
              </a:rPr>
              <a:t>The most common</a:t>
            </a:r>
            <a:r>
              <a:rPr lang="en-GB" sz="2000" dirty="0">
                <a:effectLst/>
                <a:latin typeface="Franklin Gothic Book" panose="020B0503020102020204" pitchFamily="34" charset="0"/>
                <a:ea typeface="Calibri" panose="020F0502020204030204" pitchFamily="34" charset="0"/>
              </a:rPr>
              <a:t> </a:t>
            </a:r>
            <a:r>
              <a:rPr lang="en-GB" sz="2000" b="1" dirty="0">
                <a:solidFill>
                  <a:srgbClr val="EE5859"/>
                </a:solidFill>
                <a:latin typeface="Franklin Gothic Book" panose="020B0503020102020204" pitchFamily="34" charset="0"/>
              </a:rPr>
              <a:t>way of payment </a:t>
            </a:r>
            <a:r>
              <a:rPr lang="en-GB" sz="2000" dirty="0">
                <a:solidFill>
                  <a:schemeClr val="bg1"/>
                </a:solidFill>
                <a:latin typeface="Franklin Gothic Book" panose="020B0503020102020204" pitchFamily="34" charset="0"/>
              </a:rPr>
              <a:t>are instalments</a:t>
            </a:r>
            <a:r>
              <a:rPr lang="en-GB" sz="2000" dirty="0">
                <a:solidFill>
                  <a:schemeClr val="bg1"/>
                </a:solidFill>
                <a:effectLst/>
                <a:latin typeface="Franklin Gothic Book" panose="020B0503020102020204" pitchFamily="34" charset="0"/>
                <a:ea typeface="Calibri" panose="020F0502020204030204" pitchFamily="34" charset="0"/>
              </a:rPr>
              <a:t>. </a:t>
            </a:r>
            <a:r>
              <a:rPr lang="en-GB" sz="2000" dirty="0">
                <a:solidFill>
                  <a:schemeClr val="bg1"/>
                </a:solidFill>
                <a:latin typeface="Franklin Gothic Book" panose="020B0503020102020204" pitchFamily="34" charset="0"/>
                <a:ea typeface="Calibri" panose="020F0502020204030204" pitchFamily="34" charset="0"/>
              </a:rPr>
              <a:t>N</a:t>
            </a:r>
            <a:r>
              <a:rPr lang="en-GB" sz="2000" dirty="0">
                <a:solidFill>
                  <a:schemeClr val="bg1"/>
                </a:solidFill>
                <a:effectLst/>
                <a:latin typeface="Franklin Gothic Book" panose="020B0503020102020204" pitchFamily="34" charset="0"/>
                <a:ea typeface="Calibri" panose="020F0502020204030204" pitchFamily="34" charset="0"/>
              </a:rPr>
              <a:t>on-cash payments are accepted by most contractors but can be significantly more expensive. </a:t>
            </a:r>
          </a:p>
          <a:p>
            <a:pPr marL="1028700" lvl="1" indent="-342900" algn="just">
              <a:buFont typeface="Arial" panose="020B0604020202020204" pitchFamily="34" charset="0"/>
              <a:buChar char="•"/>
            </a:pPr>
            <a:r>
              <a:rPr lang="en-GB" sz="2000" dirty="0">
                <a:solidFill>
                  <a:schemeClr val="bg1"/>
                </a:solidFill>
                <a:latin typeface="Franklin Gothic Book" panose="020B0503020102020204" pitchFamily="34" charset="0"/>
              </a:rPr>
              <a:t>The m</a:t>
            </a:r>
            <a:r>
              <a:rPr lang="en-US" sz="2000" dirty="0" err="1">
                <a:solidFill>
                  <a:schemeClr val="bg1"/>
                </a:solidFill>
                <a:latin typeface="Franklin Gothic Book" panose="020B0503020102020204" pitchFamily="34" charset="0"/>
              </a:rPr>
              <a:t>ain</a:t>
            </a:r>
            <a:r>
              <a:rPr lang="en-US" sz="2000" dirty="0">
                <a:solidFill>
                  <a:schemeClr val="bg1"/>
                </a:solidFill>
                <a:latin typeface="Franklin Gothic Book" panose="020B0503020102020204" pitchFamily="34" charset="0"/>
              </a:rPr>
              <a:t> </a:t>
            </a:r>
            <a:r>
              <a:rPr lang="en-US" sz="2000" b="1" dirty="0">
                <a:solidFill>
                  <a:srgbClr val="EE5859"/>
                </a:solidFill>
                <a:latin typeface="Franklin Gothic Book" panose="020B0503020102020204" pitchFamily="34" charset="0"/>
              </a:rPr>
              <a:t>obstacles </a:t>
            </a:r>
            <a:r>
              <a:rPr lang="en-US" sz="2000" dirty="0">
                <a:solidFill>
                  <a:schemeClr val="bg1"/>
                </a:solidFill>
                <a:latin typeface="Franklin Gothic Book" panose="020B0503020102020204" pitchFamily="34" charset="0"/>
              </a:rPr>
              <a:t>to hiring </a:t>
            </a:r>
            <a:r>
              <a:rPr lang="en-US" sz="2000" dirty="0" err="1">
                <a:solidFill>
                  <a:schemeClr val="bg1"/>
                </a:solidFill>
                <a:latin typeface="Franklin Gothic Book" panose="020B0503020102020204" pitchFamily="34" charset="0"/>
              </a:rPr>
              <a:t>labour</a:t>
            </a:r>
            <a:r>
              <a:rPr lang="en-US" sz="2000" dirty="0">
                <a:solidFill>
                  <a:schemeClr val="bg1"/>
                </a:solidFill>
                <a:latin typeface="Franklin Gothic Book" panose="020B0503020102020204" pitchFamily="34" charset="0"/>
              </a:rPr>
              <a:t> are the high cost of </a:t>
            </a:r>
            <a:r>
              <a:rPr lang="en-US" sz="2000" dirty="0" err="1">
                <a:solidFill>
                  <a:schemeClr val="bg1"/>
                </a:solidFill>
                <a:latin typeface="Franklin Gothic Book" panose="020B0503020102020204" pitchFamily="34" charset="0"/>
              </a:rPr>
              <a:t>labour</a:t>
            </a:r>
            <a:r>
              <a:rPr lang="en-US" sz="2000" dirty="0">
                <a:solidFill>
                  <a:schemeClr val="bg1"/>
                </a:solidFill>
                <a:latin typeface="Franklin Gothic Book" panose="020B0503020102020204" pitchFamily="34" charset="0"/>
              </a:rPr>
              <a:t> and lack of cash. Around half of respondents reported saving on the quality of materials and only doing partial reconstruction.</a:t>
            </a:r>
            <a:endParaRPr lang="en-GB" sz="2000" dirty="0">
              <a:solidFill>
                <a:schemeClr val="bg1"/>
              </a:solidFill>
              <a:effectLst/>
              <a:latin typeface="Franklin Gothic Book" panose="020B0503020102020204" pitchFamily="34" charset="0"/>
              <a:ea typeface="Calibri" panose="020F0502020204030204" pitchFamily="34" charset="0"/>
            </a:endParaRPr>
          </a:p>
          <a:p>
            <a:pPr marL="342900" indent="-342900" algn="just">
              <a:buFont typeface="Wingdings" panose="05000000000000000000" pitchFamily="2" charset="2"/>
              <a:buChar char="Ø"/>
            </a:pPr>
            <a:r>
              <a:rPr lang="en-US" sz="2000" b="1" dirty="0">
                <a:solidFill>
                  <a:srgbClr val="EE5859"/>
                </a:solidFill>
                <a:latin typeface="Franklin Gothic Book" panose="020B0503020102020204" pitchFamily="34" charset="0"/>
              </a:rPr>
              <a:t>Family/friends</a:t>
            </a:r>
            <a:r>
              <a:rPr lang="en-US" sz="2000" dirty="0">
                <a:latin typeface="Franklin Gothic Book" panose="020B0503020102020204" pitchFamily="34" charset="0"/>
              </a:rPr>
              <a:t> </a:t>
            </a:r>
            <a:r>
              <a:rPr lang="en-US" sz="2000" dirty="0">
                <a:solidFill>
                  <a:schemeClr val="bg1"/>
                </a:solidFill>
                <a:latin typeface="Franklin Gothic Book" panose="020B0503020102020204" pitchFamily="34" charset="0"/>
              </a:rPr>
              <a:t>tend to do the electric and plumbing work. </a:t>
            </a:r>
          </a:p>
        </p:txBody>
      </p:sp>
    </p:spTree>
    <p:extLst>
      <p:ext uri="{BB962C8B-B14F-4D97-AF65-F5344CB8AC3E}">
        <p14:creationId xmlns:p14="http://schemas.microsoft.com/office/powerpoint/2010/main" val="3813433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C52C88-A382-4DFC-B2CB-4A8C10A04F1B}"/>
              </a:ext>
            </a:extLst>
          </p:cNvPr>
          <p:cNvSpPr>
            <a:spLocks noGrp="1"/>
          </p:cNvSpPr>
          <p:nvPr>
            <p:ph type="title"/>
          </p:nvPr>
        </p:nvSpPr>
        <p:spPr/>
        <p:txBody>
          <a:bodyPr/>
          <a:lstStyle/>
          <a:p>
            <a:pPr marL="0" marR="0" lvl="0" indent="0" algn="ctr" defTabSz="914400" rtl="0" eaLnBrk="1" fontAlgn="auto" latinLnBrk="0" hangingPunct="1">
              <a:lnSpc>
                <a:spcPct val="90000"/>
              </a:lnSpc>
              <a:spcBef>
                <a:spcPts val="1000"/>
              </a:spcBef>
              <a:spcAft>
                <a:spcPts val="0"/>
              </a:spcAft>
              <a:tabLst/>
              <a:defRPr/>
            </a:pPr>
            <a:r>
              <a:rPr kumimoji="0" lang="en-US" sz="4400" b="0" i="0" u="none" strike="noStrike" kern="1200" cap="none" spc="0" normalizeH="0" baseline="0" noProof="0" dirty="0">
                <a:ln>
                  <a:noFill/>
                </a:ln>
                <a:solidFill>
                  <a:prstClr val="white"/>
                </a:solidFill>
                <a:effectLst/>
                <a:uLnTx/>
                <a:uFillTx/>
                <a:latin typeface="Franklin Gothic Demi" panose="020B0603020102020204" pitchFamily="34" charset="0"/>
                <a:ea typeface="+mn-ea"/>
                <a:cs typeface="Leelawadee" panose="020B0502040204020203" pitchFamily="34" charset="-34"/>
              </a:rPr>
              <a:t>Materials and repair</a:t>
            </a:r>
            <a:endParaRPr lang="en-US" dirty="0"/>
          </a:p>
        </p:txBody>
      </p:sp>
      <p:sp>
        <p:nvSpPr>
          <p:cNvPr id="7" name="TextBox 6">
            <a:extLst>
              <a:ext uri="{FF2B5EF4-FFF2-40B4-BE49-F238E27FC236}">
                <a16:creationId xmlns:a16="http://schemas.microsoft.com/office/drawing/2014/main" id="{1627749D-B80D-40A0-B2F4-299AD0B101C1}"/>
              </a:ext>
            </a:extLst>
          </p:cNvPr>
          <p:cNvSpPr txBox="1"/>
          <p:nvPr/>
        </p:nvSpPr>
        <p:spPr>
          <a:xfrm>
            <a:off x="993648" y="1687841"/>
            <a:ext cx="10204704" cy="4096512"/>
          </a:xfrm>
          <a:prstGeom prst="rect">
            <a:avLst/>
          </a:prstGeom>
          <a:noFill/>
        </p:spPr>
        <p:txBody>
          <a:bodyPr wrap="square" lIns="91440" tIns="45720" rIns="91440" bIns="45720" anchor="t">
            <a:spAutoFit/>
          </a:bodyPr>
          <a:lstStyle/>
          <a:p>
            <a:pPr marL="342900" indent="-342900" algn="just">
              <a:lnSpc>
                <a:spcPct val="107000"/>
              </a:lnSpc>
              <a:buFont typeface="Arial" panose="020B0604020202020204" pitchFamily="34" charset="0"/>
              <a:buChar char="•"/>
            </a:pPr>
            <a:r>
              <a:rPr lang="en-GB" sz="2200" b="1" dirty="0">
                <a:solidFill>
                  <a:srgbClr val="EE5859"/>
                </a:solidFill>
                <a:latin typeface="Franklin Gothic Book" panose="020B0503020102020204" pitchFamily="34" charset="0"/>
                <a:cs typeface="Leelawadee" panose="020B0502040204020203" pitchFamily="34" charset="-34"/>
              </a:rPr>
              <a:t>Materials most in demand</a:t>
            </a:r>
            <a:r>
              <a:rPr lang="en-GB" sz="2200" dirty="0">
                <a:solidFill>
                  <a:schemeClr val="bg1"/>
                </a:solidFill>
                <a:latin typeface="Franklin Gothic Book" panose="020B0503020102020204" pitchFamily="34" charset="0"/>
                <a:cs typeface="Leelawadee" panose="020B0502040204020203" pitchFamily="34" charset="-34"/>
              </a:rPr>
              <a:t>: Cement, sand and steel; aluminium for windows and doors.</a:t>
            </a:r>
          </a:p>
          <a:p>
            <a:pPr marL="342900" indent="-342900" algn="just">
              <a:lnSpc>
                <a:spcPct val="107000"/>
              </a:lnSpc>
              <a:buFont typeface="Arial" panose="020B0604020202020204" pitchFamily="34" charset="0"/>
              <a:buChar char="•"/>
            </a:pPr>
            <a:r>
              <a:rPr lang="en-GB" sz="2200" b="1" dirty="0">
                <a:solidFill>
                  <a:srgbClr val="EE5859"/>
                </a:solidFill>
                <a:latin typeface="Franklin Gothic Book" panose="020B0503020102020204" pitchFamily="34" charset="0"/>
                <a:cs typeface="Leelawadee"/>
              </a:rPr>
              <a:t>Obstacles</a:t>
            </a:r>
            <a:r>
              <a:rPr lang="en-GB" sz="2200" dirty="0">
                <a:solidFill>
                  <a:schemeClr val="bg1"/>
                </a:solidFill>
                <a:latin typeface="Franklin Gothic Book" panose="020B0503020102020204" pitchFamily="34" charset="0"/>
                <a:cs typeface="Leelawadee"/>
              </a:rPr>
              <a:t>: Prices and financial abilities, lack of governmental control over markets, unstable Libyan dinar value and lack of liquidity.</a:t>
            </a:r>
          </a:p>
          <a:p>
            <a:pPr marL="342900" indent="-342900" algn="just">
              <a:lnSpc>
                <a:spcPct val="107000"/>
              </a:lnSpc>
              <a:buFont typeface="Arial" panose="020B0604020202020204" pitchFamily="34" charset="0"/>
              <a:buChar char="•"/>
            </a:pPr>
            <a:endParaRPr lang="en-GB" sz="2000" dirty="0">
              <a:solidFill>
                <a:schemeClr val="bg1"/>
              </a:solidFill>
              <a:latin typeface="Leelawadee" panose="020B0502040204020203" pitchFamily="34" charset="-34"/>
              <a:cs typeface="Leelawadee" panose="020B0502040204020203" pitchFamily="34" charset="-34"/>
            </a:endParaRPr>
          </a:p>
          <a:p>
            <a:pPr marL="342900" indent="-342900" algn="just">
              <a:lnSpc>
                <a:spcPct val="107000"/>
              </a:lnSpc>
              <a:buFont typeface="Arial" panose="020B0604020202020204" pitchFamily="34" charset="0"/>
              <a:buChar char="•"/>
            </a:pPr>
            <a:endParaRPr lang="en-GB" sz="2000" dirty="0">
              <a:solidFill>
                <a:schemeClr val="bg1"/>
              </a:solidFill>
              <a:latin typeface="Leelawadee" panose="020B0502040204020203" pitchFamily="34" charset="-34"/>
              <a:cs typeface="Leelawadee" panose="020B0502040204020203" pitchFamily="34" charset="-34"/>
            </a:endParaRPr>
          </a:p>
          <a:p>
            <a:pPr algn="just">
              <a:lnSpc>
                <a:spcPct val="107000"/>
              </a:lnSpc>
            </a:pPr>
            <a:endParaRPr lang="en-GB" sz="2000" dirty="0">
              <a:solidFill>
                <a:schemeClr val="bg1"/>
              </a:solidFill>
              <a:latin typeface="Leelawadee" panose="020B0502040204020203" pitchFamily="34" charset="-34"/>
              <a:cs typeface="Leelawadee" panose="020B0502040204020203" pitchFamily="34" charset="-34"/>
            </a:endParaRPr>
          </a:p>
        </p:txBody>
      </p:sp>
      <p:sp>
        <p:nvSpPr>
          <p:cNvPr id="8" name="TextBox 7">
            <a:extLst>
              <a:ext uri="{FF2B5EF4-FFF2-40B4-BE49-F238E27FC236}">
                <a16:creationId xmlns:a16="http://schemas.microsoft.com/office/drawing/2014/main" id="{B042E9EC-0587-4CE4-B2A2-823BD60A4510}"/>
              </a:ext>
            </a:extLst>
          </p:cNvPr>
          <p:cNvSpPr txBox="1"/>
          <p:nvPr/>
        </p:nvSpPr>
        <p:spPr>
          <a:xfrm>
            <a:off x="7175547" y="5569545"/>
            <a:ext cx="4187009" cy="923330"/>
          </a:xfrm>
          <a:prstGeom prst="rect">
            <a:avLst/>
          </a:prstGeom>
          <a:noFill/>
          <a:ln>
            <a:solidFill>
              <a:srgbClr val="EE5859"/>
            </a:solidFill>
          </a:ln>
        </p:spPr>
        <p:txBody>
          <a:bodyPr wrap="square">
            <a:spAutoFit/>
          </a:bodyPr>
          <a:lstStyle/>
          <a:p>
            <a:pPr algn="just"/>
            <a:r>
              <a:rPr lang="fr-FR" b="1" dirty="0" err="1">
                <a:solidFill>
                  <a:schemeClr val="bg1"/>
                </a:solidFill>
                <a:latin typeface="Leelawadee" panose="020B0502040204020203" pitchFamily="34" charset="-34"/>
                <a:cs typeface="Leelawadee" panose="020B0502040204020203" pitchFamily="34" charset="-34"/>
              </a:rPr>
              <a:t>Recommendations</a:t>
            </a:r>
            <a:r>
              <a:rPr lang="fr-FR" dirty="0">
                <a:solidFill>
                  <a:schemeClr val="bg1"/>
                </a:solidFill>
                <a:latin typeface="Leelawadee" panose="020B0502040204020203" pitchFamily="34" charset="-34"/>
                <a:cs typeface="Leelawadee" panose="020B0502040204020203" pitchFamily="34" charset="-34"/>
              </a:rPr>
              <a:t>:</a:t>
            </a:r>
          </a:p>
          <a:p>
            <a:pPr marL="342900" indent="-342900" algn="just">
              <a:buFont typeface="Arial" panose="020B0604020202020204" pitchFamily="34" charset="0"/>
              <a:buChar char="•"/>
            </a:pPr>
            <a:r>
              <a:rPr lang="en-GB" dirty="0">
                <a:solidFill>
                  <a:schemeClr val="bg1"/>
                </a:solidFill>
                <a:latin typeface="Leelawadee" panose="020B0502040204020203" pitchFamily="34" charset="-34"/>
                <a:cs typeface="Leelawadee" panose="020B0502040204020203" pitchFamily="34" charset="-34"/>
              </a:rPr>
              <a:t>control over the construction markets </a:t>
            </a:r>
          </a:p>
        </p:txBody>
      </p:sp>
    </p:spTree>
    <p:extLst>
      <p:ext uri="{BB962C8B-B14F-4D97-AF65-F5344CB8AC3E}">
        <p14:creationId xmlns:p14="http://schemas.microsoft.com/office/powerpoint/2010/main" val="1530409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6AD7AF-810D-48DB-8E33-1C99C3488AEE}"/>
              </a:ext>
            </a:extLst>
          </p:cNvPr>
          <p:cNvSpPr>
            <a:spLocks noGrp="1"/>
          </p:cNvSpPr>
          <p:nvPr>
            <p:ph type="title"/>
          </p:nvPr>
        </p:nvSpPr>
        <p:spPr/>
        <p:txBody>
          <a:bodyPr/>
          <a:lstStyle/>
          <a:p>
            <a:pPr marL="0" marR="0" lvl="0" indent="0" algn="ctr" defTabSz="914400" rtl="0" eaLnBrk="1" fontAlgn="auto" latinLnBrk="0" hangingPunct="1">
              <a:lnSpc>
                <a:spcPct val="90000"/>
              </a:lnSpc>
              <a:spcBef>
                <a:spcPts val="1000"/>
              </a:spcBef>
              <a:spcAft>
                <a:spcPts val="0"/>
              </a:spcAft>
              <a:tabLst/>
              <a:defRPr/>
            </a:pPr>
            <a:r>
              <a:rPr kumimoji="0" lang="en-US" sz="4400" b="0" i="0" u="none" strike="noStrike" kern="1200" cap="none" spc="0" normalizeH="0" baseline="0" noProof="0" dirty="0">
                <a:ln>
                  <a:noFill/>
                </a:ln>
                <a:solidFill>
                  <a:prstClr val="white"/>
                </a:solidFill>
                <a:effectLst/>
                <a:uLnTx/>
                <a:uFillTx/>
                <a:latin typeface="Franklin Gothic Demi" panose="020B0603020102020204" pitchFamily="34" charset="0"/>
                <a:ea typeface="+mn-ea"/>
                <a:cs typeface="Leelawadee" panose="020B0502040204020203" pitchFamily="34" charset="-34"/>
              </a:rPr>
              <a:t>Financial services</a:t>
            </a:r>
            <a:endParaRPr lang="en-US" dirty="0"/>
          </a:p>
        </p:txBody>
      </p:sp>
      <p:sp>
        <p:nvSpPr>
          <p:cNvPr id="7" name="TextBox 6">
            <a:extLst>
              <a:ext uri="{FF2B5EF4-FFF2-40B4-BE49-F238E27FC236}">
                <a16:creationId xmlns:a16="http://schemas.microsoft.com/office/drawing/2014/main" id="{E9DAC800-B9A8-434B-ACD0-54CA9CDFB8E7}"/>
              </a:ext>
            </a:extLst>
          </p:cNvPr>
          <p:cNvSpPr txBox="1"/>
          <p:nvPr/>
        </p:nvSpPr>
        <p:spPr>
          <a:xfrm>
            <a:off x="993648" y="1415573"/>
            <a:ext cx="10204704" cy="3200876"/>
          </a:xfrm>
          <a:prstGeom prst="rect">
            <a:avLst/>
          </a:prstGeom>
          <a:noFill/>
        </p:spPr>
        <p:txBody>
          <a:bodyPr wrap="square">
            <a:spAutoFit/>
          </a:bodyPr>
          <a:lstStyle/>
          <a:p>
            <a:pPr algn="just"/>
            <a:r>
              <a:rPr lang="en-US" sz="2200" b="1" dirty="0">
                <a:solidFill>
                  <a:schemeClr val="bg1"/>
                </a:solidFill>
                <a:latin typeface="Franklin Gothic Book" panose="020B0503020102020204" pitchFamily="34" charset="0"/>
              </a:rPr>
              <a:t>82% of respondents who (partially) reconstructed their accommodation reported that financial services are not available</a:t>
            </a:r>
          </a:p>
          <a:p>
            <a:pPr marL="0" indent="0" algn="just">
              <a:buNone/>
            </a:pPr>
            <a:r>
              <a:rPr lang="en-GB" sz="1800" dirty="0">
                <a:solidFill>
                  <a:schemeClr val="bg1"/>
                </a:solidFill>
                <a:latin typeface="Franklin Gothic Book" panose="020B0503020102020204" pitchFamily="34" charset="0"/>
              </a:rPr>
              <a:t>However</a:t>
            </a:r>
            <a:r>
              <a:rPr lang="fr-FR" sz="1800" dirty="0">
                <a:solidFill>
                  <a:schemeClr val="bg1"/>
                </a:solidFill>
                <a:latin typeface="Franklin Gothic Book" panose="020B0503020102020204" pitchFamily="34" charset="0"/>
              </a:rPr>
              <a:t>, </a:t>
            </a:r>
            <a:r>
              <a:rPr lang="en-US" sz="1800" dirty="0">
                <a:solidFill>
                  <a:schemeClr val="bg1"/>
                </a:solidFill>
                <a:latin typeface="Franklin Gothic Book" panose="020B0503020102020204" pitchFamily="34" charset="0"/>
              </a:rPr>
              <a:t>KIs</a:t>
            </a:r>
            <a:r>
              <a:rPr lang="fr-FR" sz="1800" dirty="0">
                <a:solidFill>
                  <a:schemeClr val="bg1"/>
                </a:solidFill>
                <a:latin typeface="Franklin Gothic Book" panose="020B0503020102020204" pitchFamily="34" charset="0"/>
              </a:rPr>
              <a:t> </a:t>
            </a:r>
            <a:r>
              <a:rPr lang="en-US" sz="1800" dirty="0">
                <a:solidFill>
                  <a:schemeClr val="bg1"/>
                </a:solidFill>
                <a:latin typeface="Franklin Gothic Book" panose="020B0503020102020204" pitchFamily="34" charset="0"/>
              </a:rPr>
              <a:t>reported</a:t>
            </a:r>
            <a:r>
              <a:rPr lang="fr-FR" sz="1800" dirty="0">
                <a:solidFill>
                  <a:schemeClr val="bg1"/>
                </a:solidFill>
                <a:latin typeface="Franklin Gothic Book" panose="020B0503020102020204" pitchFamily="34" charset="0"/>
              </a:rPr>
              <a:t> </a:t>
            </a:r>
            <a:r>
              <a:rPr lang="en-US" sz="1800" dirty="0">
                <a:solidFill>
                  <a:schemeClr val="bg1"/>
                </a:solidFill>
                <a:latin typeface="Franklin Gothic Book" panose="020B0503020102020204" pitchFamily="34" charset="0"/>
              </a:rPr>
              <a:t>that</a:t>
            </a:r>
            <a:r>
              <a:rPr lang="fr-FR" sz="1800" dirty="0">
                <a:solidFill>
                  <a:schemeClr val="bg1"/>
                </a:solidFill>
                <a:latin typeface="Franklin Gothic Book" panose="020B0503020102020204" pitchFamily="34" charset="0"/>
              </a:rPr>
              <a:t>:</a:t>
            </a:r>
          </a:p>
          <a:p>
            <a:pPr marL="342900" indent="-342900" algn="just">
              <a:buFont typeface="Arial" panose="020B0604020202020204" pitchFamily="34" charset="0"/>
              <a:buChar char="•"/>
            </a:pPr>
            <a:r>
              <a:rPr lang="fr-FR" sz="2000" dirty="0">
                <a:solidFill>
                  <a:schemeClr val="bg1"/>
                </a:solidFill>
                <a:latin typeface="Franklin Gothic Book" panose="020B0503020102020204" pitchFamily="34" charset="0"/>
              </a:rPr>
              <a:t>Financial services are a </a:t>
            </a:r>
            <a:r>
              <a:rPr lang="fr-FR" sz="2000" b="1" dirty="0">
                <a:solidFill>
                  <a:srgbClr val="EE5859"/>
                </a:solidFill>
                <a:latin typeface="Franklin Gothic Book" panose="020B0503020102020204" pitchFamily="34" charset="0"/>
              </a:rPr>
              <a:t>key </a:t>
            </a:r>
            <a:r>
              <a:rPr lang="fr-FR" sz="2000" b="1" dirty="0" err="1">
                <a:solidFill>
                  <a:srgbClr val="EE5859"/>
                </a:solidFill>
                <a:latin typeface="Franklin Gothic Book" panose="020B0503020102020204" pitchFamily="34" charset="0"/>
              </a:rPr>
              <a:t>enabling</a:t>
            </a:r>
            <a:r>
              <a:rPr lang="fr-FR" sz="2000" b="1" dirty="0">
                <a:solidFill>
                  <a:srgbClr val="EE5859"/>
                </a:solidFill>
                <a:latin typeface="Franklin Gothic Book" panose="020B0503020102020204" pitchFamily="34" charset="0"/>
              </a:rPr>
              <a:t> factor</a:t>
            </a:r>
            <a:r>
              <a:rPr lang="fr-FR" sz="2000" dirty="0">
                <a:solidFill>
                  <a:schemeClr val="bg1"/>
                </a:solidFill>
                <a:latin typeface="Franklin Gothic Book" panose="020B0503020102020204" pitchFamily="34" charset="0"/>
              </a:rPr>
              <a:t>, </a:t>
            </a:r>
            <a:r>
              <a:rPr lang="fr-FR" sz="2000" dirty="0" err="1">
                <a:solidFill>
                  <a:schemeClr val="bg1"/>
                </a:solidFill>
                <a:latin typeface="Franklin Gothic Book" panose="020B0503020102020204" pitchFamily="34" charset="0"/>
              </a:rPr>
              <a:t>providing</a:t>
            </a:r>
            <a:r>
              <a:rPr lang="fr-FR" sz="2000" dirty="0">
                <a:solidFill>
                  <a:schemeClr val="bg1"/>
                </a:solidFill>
                <a:latin typeface="Franklin Gothic Book" panose="020B0503020102020204" pitchFamily="34" charset="0"/>
              </a:rPr>
              <a:t> large </a:t>
            </a:r>
            <a:r>
              <a:rPr lang="fr-FR" sz="2000" dirty="0" err="1">
                <a:solidFill>
                  <a:schemeClr val="bg1"/>
                </a:solidFill>
                <a:latin typeface="Franklin Gothic Book" panose="020B0503020102020204" pitchFamily="34" charset="0"/>
              </a:rPr>
              <a:t>amounts</a:t>
            </a:r>
            <a:r>
              <a:rPr lang="fr-FR" sz="2000" dirty="0">
                <a:solidFill>
                  <a:schemeClr val="bg1"/>
                </a:solidFill>
                <a:latin typeface="Franklin Gothic Book" panose="020B0503020102020204" pitchFamily="34" charset="0"/>
              </a:rPr>
              <a:t> of </a:t>
            </a:r>
            <a:r>
              <a:rPr lang="fr-FR" sz="2000" dirty="0" err="1">
                <a:solidFill>
                  <a:schemeClr val="bg1"/>
                </a:solidFill>
                <a:latin typeface="Franklin Gothic Book" panose="020B0503020102020204" pitchFamily="34" charset="0"/>
              </a:rPr>
              <a:t>liquidity</a:t>
            </a:r>
            <a:r>
              <a:rPr lang="fr-FR" sz="2000" dirty="0">
                <a:solidFill>
                  <a:schemeClr val="bg1"/>
                </a:solidFill>
                <a:latin typeface="Franklin Gothic Book" panose="020B0503020102020204" pitchFamily="34" charset="0"/>
              </a:rPr>
              <a:t> and </a:t>
            </a:r>
            <a:r>
              <a:rPr lang="fr-FR" sz="2000" dirty="0" err="1">
                <a:solidFill>
                  <a:schemeClr val="bg1"/>
                </a:solidFill>
                <a:latin typeface="Franklin Gothic Book" panose="020B0503020102020204" pitchFamily="34" charset="0"/>
              </a:rPr>
              <a:t>supplying</a:t>
            </a:r>
            <a:r>
              <a:rPr lang="fr-FR" sz="2000" dirty="0">
                <a:solidFill>
                  <a:schemeClr val="bg1"/>
                </a:solidFill>
                <a:latin typeface="Franklin Gothic Book" panose="020B0503020102020204" pitchFamily="34" charset="0"/>
              </a:rPr>
              <a:t> </a:t>
            </a:r>
            <a:r>
              <a:rPr lang="fr-FR" sz="2000" dirty="0" err="1">
                <a:solidFill>
                  <a:schemeClr val="bg1"/>
                </a:solidFill>
                <a:latin typeface="Franklin Gothic Book" panose="020B0503020102020204" pitchFamily="34" charset="0"/>
              </a:rPr>
              <a:t>additional</a:t>
            </a:r>
            <a:r>
              <a:rPr lang="fr-FR" sz="2000" dirty="0">
                <a:solidFill>
                  <a:schemeClr val="bg1"/>
                </a:solidFill>
                <a:latin typeface="Franklin Gothic Book" panose="020B0503020102020204" pitchFamily="34" charset="0"/>
              </a:rPr>
              <a:t> </a:t>
            </a:r>
            <a:r>
              <a:rPr lang="fr-FR" sz="2000" dirty="0" err="1">
                <a:solidFill>
                  <a:schemeClr val="bg1"/>
                </a:solidFill>
                <a:latin typeface="Franklin Gothic Book" panose="020B0503020102020204" pitchFamily="34" charset="0"/>
              </a:rPr>
              <a:t>income</a:t>
            </a:r>
            <a:r>
              <a:rPr lang="fr-FR" sz="2000" dirty="0">
                <a:solidFill>
                  <a:schemeClr val="bg1"/>
                </a:solidFill>
                <a:latin typeface="Franklin Gothic Book" panose="020B0503020102020204" pitchFamily="34" charset="0"/>
              </a:rPr>
              <a:t> to </a:t>
            </a:r>
            <a:r>
              <a:rPr lang="fr-FR" sz="2000" dirty="0" err="1">
                <a:solidFill>
                  <a:schemeClr val="bg1"/>
                </a:solidFill>
                <a:latin typeface="Franklin Gothic Book" panose="020B0503020102020204" pitchFamily="34" charset="0"/>
              </a:rPr>
              <a:t>households</a:t>
            </a:r>
            <a:r>
              <a:rPr lang="fr-FR" sz="2000" dirty="0">
                <a:solidFill>
                  <a:schemeClr val="bg1"/>
                </a:solidFill>
                <a:latin typeface="Franklin Gothic Book" panose="020B0503020102020204" pitchFamily="34" charset="0"/>
              </a:rPr>
              <a:t>. </a:t>
            </a:r>
          </a:p>
          <a:p>
            <a:pPr marL="342900" indent="-342900" algn="just">
              <a:buFont typeface="Arial" panose="020B0604020202020204" pitchFamily="34" charset="0"/>
              <a:buChar char="•"/>
            </a:pPr>
            <a:r>
              <a:rPr lang="fr-FR" sz="2000" dirty="0" err="1">
                <a:solidFill>
                  <a:schemeClr val="bg1"/>
                </a:solidFill>
                <a:latin typeface="Franklin Gothic Book" panose="020B0503020102020204" pitchFamily="34" charset="0"/>
              </a:rPr>
              <a:t>Relying</a:t>
            </a:r>
            <a:r>
              <a:rPr lang="fr-FR" sz="2000" dirty="0">
                <a:solidFill>
                  <a:schemeClr val="bg1"/>
                </a:solidFill>
                <a:latin typeface="Franklin Gothic Book" panose="020B0503020102020204" pitchFamily="34" charset="0"/>
              </a:rPr>
              <a:t> on </a:t>
            </a:r>
            <a:r>
              <a:rPr lang="fr-FR" sz="2000" dirty="0" err="1">
                <a:solidFill>
                  <a:schemeClr val="bg1"/>
                </a:solidFill>
                <a:latin typeface="Franklin Gothic Book" panose="020B0503020102020204" pitchFamily="34" charset="0"/>
              </a:rPr>
              <a:t>loans</a:t>
            </a:r>
            <a:r>
              <a:rPr lang="fr-FR" sz="2000" dirty="0">
                <a:solidFill>
                  <a:schemeClr val="bg1"/>
                </a:solidFill>
                <a:latin typeface="Franklin Gothic Book" panose="020B0503020102020204" pitchFamily="34" charset="0"/>
              </a:rPr>
              <a:t> or </a:t>
            </a:r>
            <a:r>
              <a:rPr lang="fr-FR" sz="2000" dirty="0" err="1">
                <a:solidFill>
                  <a:schemeClr val="bg1"/>
                </a:solidFill>
                <a:latin typeface="Franklin Gothic Book" panose="020B0503020102020204" pitchFamily="34" charset="0"/>
              </a:rPr>
              <a:t>advances</a:t>
            </a:r>
            <a:r>
              <a:rPr lang="fr-FR" sz="2000" dirty="0">
                <a:solidFill>
                  <a:schemeClr val="bg1"/>
                </a:solidFill>
                <a:latin typeface="Franklin Gothic Book" panose="020B0503020102020204" pitchFamily="34" charset="0"/>
              </a:rPr>
              <a:t> </a:t>
            </a:r>
            <a:r>
              <a:rPr lang="fr-FR" sz="2000" dirty="0" err="1">
                <a:solidFill>
                  <a:schemeClr val="bg1"/>
                </a:solidFill>
                <a:latin typeface="Franklin Gothic Book" panose="020B0503020102020204" pitchFamily="34" charset="0"/>
              </a:rPr>
              <a:t>is</a:t>
            </a:r>
            <a:r>
              <a:rPr lang="fr-FR" sz="2000" dirty="0">
                <a:solidFill>
                  <a:schemeClr val="bg1"/>
                </a:solidFill>
                <a:latin typeface="Franklin Gothic Book" panose="020B0503020102020204" pitchFamily="34" charset="0"/>
              </a:rPr>
              <a:t> the second </a:t>
            </a:r>
            <a:r>
              <a:rPr lang="fr-FR" sz="2000" dirty="0" err="1">
                <a:solidFill>
                  <a:schemeClr val="bg1"/>
                </a:solidFill>
                <a:latin typeface="Franklin Gothic Book" panose="020B0503020102020204" pitchFamily="34" charset="0"/>
              </a:rPr>
              <a:t>most</a:t>
            </a:r>
            <a:r>
              <a:rPr lang="fr-FR" sz="2000" dirty="0">
                <a:solidFill>
                  <a:schemeClr val="bg1"/>
                </a:solidFill>
                <a:latin typeface="Franklin Gothic Book" panose="020B0503020102020204" pitchFamily="34" charset="0"/>
              </a:rPr>
              <a:t> </a:t>
            </a:r>
            <a:r>
              <a:rPr lang="fr-FR" sz="2000" dirty="0" err="1">
                <a:solidFill>
                  <a:schemeClr val="bg1"/>
                </a:solidFill>
                <a:latin typeface="Franklin Gothic Book" panose="020B0503020102020204" pitchFamily="34" charset="0"/>
              </a:rPr>
              <a:t>employed</a:t>
            </a:r>
            <a:r>
              <a:rPr lang="fr-FR" sz="2000" dirty="0">
                <a:solidFill>
                  <a:schemeClr val="bg1"/>
                </a:solidFill>
                <a:latin typeface="Franklin Gothic Book" panose="020B0503020102020204" pitchFamily="34" charset="0"/>
              </a:rPr>
              <a:t> </a:t>
            </a:r>
            <a:r>
              <a:rPr lang="fr-FR" sz="2000" b="1" dirty="0" err="1">
                <a:solidFill>
                  <a:srgbClr val="EE5859"/>
                </a:solidFill>
                <a:latin typeface="Franklin Gothic Book" panose="020B0503020102020204" pitchFamily="34" charset="0"/>
              </a:rPr>
              <a:t>financial</a:t>
            </a:r>
            <a:r>
              <a:rPr lang="fr-FR" sz="2000" b="1" dirty="0">
                <a:solidFill>
                  <a:srgbClr val="EE5859"/>
                </a:solidFill>
                <a:latin typeface="Franklin Gothic Book" panose="020B0503020102020204" pitchFamily="34" charset="0"/>
              </a:rPr>
              <a:t> coping </a:t>
            </a:r>
            <a:r>
              <a:rPr lang="fr-FR" sz="2000" b="1" dirty="0" err="1">
                <a:solidFill>
                  <a:srgbClr val="EE5859"/>
                </a:solidFill>
                <a:latin typeface="Franklin Gothic Book" panose="020B0503020102020204" pitchFamily="34" charset="0"/>
              </a:rPr>
              <a:t>strategy</a:t>
            </a:r>
            <a:r>
              <a:rPr lang="fr-FR" sz="2000" b="1" dirty="0">
                <a:solidFill>
                  <a:srgbClr val="EE5859"/>
                </a:solidFill>
                <a:latin typeface="Franklin Gothic Book" panose="020B0503020102020204" pitchFamily="34" charset="0"/>
              </a:rPr>
              <a:t>.</a:t>
            </a:r>
          </a:p>
          <a:p>
            <a:pPr marL="342900" indent="-342900" algn="just">
              <a:buFont typeface="Arial" panose="020B0604020202020204" pitchFamily="34" charset="0"/>
              <a:buChar char="•"/>
            </a:pPr>
            <a:r>
              <a:rPr lang="en-GB" sz="2000" dirty="0">
                <a:solidFill>
                  <a:schemeClr val="bg1"/>
                </a:solidFill>
                <a:latin typeface="Franklin Gothic Book" panose="020B0503020102020204" pitchFamily="34" charset="0"/>
              </a:rPr>
              <a:t>Although it is easy to </a:t>
            </a:r>
            <a:r>
              <a:rPr lang="en-GB" sz="2000" b="1" dirty="0">
                <a:solidFill>
                  <a:srgbClr val="EE5859"/>
                </a:solidFill>
                <a:latin typeface="Franklin Gothic Book" panose="020B0503020102020204" pitchFamily="34" charset="0"/>
              </a:rPr>
              <a:t>apply for these loans</a:t>
            </a:r>
            <a:r>
              <a:rPr lang="en-GB" sz="2000" dirty="0">
                <a:solidFill>
                  <a:schemeClr val="bg1"/>
                </a:solidFill>
                <a:latin typeface="Franklin Gothic Book" panose="020B0503020102020204" pitchFamily="34" charset="0"/>
              </a:rPr>
              <a:t>, they are not always available (on and off), and can require large commissions to liquidate (up to 40% of the original price)</a:t>
            </a:r>
          </a:p>
          <a:p>
            <a:pPr algn="just">
              <a:buFont typeface="Wingdings" panose="05000000000000000000" pitchFamily="2" charset="2"/>
              <a:buChar char="Ø"/>
            </a:pPr>
            <a:r>
              <a:rPr lang="en-US" sz="2000" dirty="0">
                <a:solidFill>
                  <a:schemeClr val="bg1"/>
                </a:solidFill>
                <a:latin typeface="Franklin Gothic Book" panose="020B0503020102020204" pitchFamily="34" charset="0"/>
              </a:rPr>
              <a:t> More than half of respondents reported that they had to borrow money or sell valuables to secure funds for reconstruction. Selling family USD visa cards was also commonly reported.</a:t>
            </a:r>
          </a:p>
        </p:txBody>
      </p:sp>
      <p:sp>
        <p:nvSpPr>
          <p:cNvPr id="8" name="TextBox 7">
            <a:extLst>
              <a:ext uri="{FF2B5EF4-FFF2-40B4-BE49-F238E27FC236}">
                <a16:creationId xmlns:a16="http://schemas.microsoft.com/office/drawing/2014/main" id="{EBC5FF45-3FD7-4D8D-B28A-158FAC2F8966}"/>
              </a:ext>
            </a:extLst>
          </p:cNvPr>
          <p:cNvSpPr txBox="1"/>
          <p:nvPr/>
        </p:nvSpPr>
        <p:spPr>
          <a:xfrm>
            <a:off x="4437380" y="5298625"/>
            <a:ext cx="6916420" cy="1200329"/>
          </a:xfrm>
          <a:prstGeom prst="rect">
            <a:avLst/>
          </a:prstGeom>
          <a:noFill/>
          <a:ln>
            <a:solidFill>
              <a:srgbClr val="EE5859"/>
            </a:solidFill>
          </a:ln>
        </p:spPr>
        <p:txBody>
          <a:bodyPr wrap="square" lIns="91440" tIns="45720" rIns="91440" bIns="45720" anchor="t">
            <a:spAutoFit/>
          </a:bodyPr>
          <a:lstStyle/>
          <a:p>
            <a:r>
              <a:rPr lang="fr-FR" b="1" dirty="0" err="1">
                <a:solidFill>
                  <a:schemeClr val="bg1"/>
                </a:solidFill>
                <a:latin typeface="Leelawadee" panose="020B0502040204020203" pitchFamily="34" charset="-34"/>
                <a:cs typeface="Leelawadee" panose="020B0502040204020203" pitchFamily="34" charset="-34"/>
              </a:rPr>
              <a:t>Recommendations</a:t>
            </a:r>
            <a:r>
              <a:rPr lang="fr-FR" dirty="0">
                <a:solidFill>
                  <a:schemeClr val="bg1"/>
                </a:solidFill>
                <a:latin typeface="Leelawadee" panose="020B0502040204020203" pitchFamily="34" charset="-34"/>
                <a:cs typeface="Leelawadee" panose="020B0502040204020203" pitchFamily="34" charset="-34"/>
              </a:rPr>
              <a:t>:</a:t>
            </a:r>
          </a:p>
          <a:p>
            <a:pPr marL="342900" indent="-342900">
              <a:buFont typeface="Arial" panose="020B0604020202020204" pitchFamily="34" charset="0"/>
              <a:buChar char="•"/>
            </a:pPr>
            <a:r>
              <a:rPr lang="fr-FR" dirty="0">
                <a:solidFill>
                  <a:schemeClr val="bg1"/>
                </a:solidFill>
                <a:latin typeface="Leelawadee"/>
                <a:cs typeface="Leelawadee"/>
              </a:rPr>
              <a:t>Provision of </a:t>
            </a:r>
            <a:r>
              <a:rPr lang="fr-FR" dirty="0" err="1">
                <a:solidFill>
                  <a:schemeClr val="bg1"/>
                </a:solidFill>
                <a:latin typeface="Leelawadee"/>
                <a:cs typeface="Leelawadee"/>
              </a:rPr>
              <a:t>financial</a:t>
            </a:r>
            <a:r>
              <a:rPr lang="fr-FR" dirty="0">
                <a:solidFill>
                  <a:schemeClr val="bg1"/>
                </a:solidFill>
                <a:latin typeface="Leelawadee"/>
                <a:cs typeface="Leelawadee"/>
              </a:rPr>
              <a:t> assistance </a:t>
            </a:r>
            <a:r>
              <a:rPr lang="fr-FR" dirty="0" err="1">
                <a:solidFill>
                  <a:schemeClr val="bg1"/>
                </a:solidFill>
                <a:latin typeface="Leelawadee"/>
                <a:cs typeface="Leelawadee"/>
              </a:rPr>
              <a:t>through</a:t>
            </a:r>
            <a:r>
              <a:rPr lang="fr-FR" dirty="0">
                <a:solidFill>
                  <a:schemeClr val="bg1"/>
                </a:solidFill>
                <a:latin typeface="Leelawadee"/>
                <a:cs typeface="Leelawadee"/>
              </a:rPr>
              <a:t> cash, coupons, </a:t>
            </a:r>
            <a:r>
              <a:rPr lang="fr-FR" dirty="0" err="1">
                <a:solidFill>
                  <a:schemeClr val="bg1"/>
                </a:solidFill>
                <a:latin typeface="Leelawadee"/>
                <a:cs typeface="Leelawadee"/>
              </a:rPr>
              <a:t>credit</a:t>
            </a:r>
            <a:r>
              <a:rPr lang="fr-FR" dirty="0">
                <a:solidFill>
                  <a:schemeClr val="bg1"/>
                </a:solidFill>
                <a:latin typeface="Leelawadee"/>
                <a:cs typeface="Leelawadee"/>
              </a:rPr>
              <a:t> </a:t>
            </a:r>
            <a:r>
              <a:rPr lang="fr-FR" dirty="0" err="1">
                <a:solidFill>
                  <a:schemeClr val="bg1"/>
                </a:solidFill>
                <a:latin typeface="Leelawadee"/>
                <a:cs typeface="Leelawadee"/>
              </a:rPr>
              <a:t>cards</a:t>
            </a:r>
            <a:r>
              <a:rPr lang="fr-FR" dirty="0">
                <a:solidFill>
                  <a:schemeClr val="bg1"/>
                </a:solidFill>
                <a:latin typeface="Leelawadee"/>
                <a:cs typeface="Leelawadee"/>
              </a:rPr>
              <a:t> or direct </a:t>
            </a:r>
            <a:r>
              <a:rPr lang="fr-FR" dirty="0" err="1">
                <a:solidFill>
                  <a:schemeClr val="bg1"/>
                </a:solidFill>
                <a:latin typeface="Leelawadee"/>
                <a:cs typeface="Leelawadee"/>
              </a:rPr>
              <a:t>payment</a:t>
            </a:r>
            <a:r>
              <a:rPr lang="fr-FR" dirty="0">
                <a:solidFill>
                  <a:schemeClr val="bg1"/>
                </a:solidFill>
                <a:latin typeface="Leelawadee"/>
                <a:cs typeface="Leelawadee"/>
              </a:rPr>
              <a:t> of </a:t>
            </a:r>
            <a:r>
              <a:rPr lang="fr-FR" dirty="0" err="1">
                <a:solidFill>
                  <a:schemeClr val="bg1"/>
                </a:solidFill>
                <a:latin typeface="Leelawadee"/>
                <a:cs typeface="Leelawadee"/>
              </a:rPr>
              <a:t>rent</a:t>
            </a:r>
            <a:r>
              <a:rPr lang="fr-FR" dirty="0">
                <a:solidFill>
                  <a:schemeClr val="bg1"/>
                </a:solidFill>
                <a:latin typeface="Leelawadee"/>
                <a:cs typeface="Leelawadee"/>
              </a:rPr>
              <a:t> </a:t>
            </a:r>
            <a:r>
              <a:rPr lang="fr-FR" dirty="0" err="1">
                <a:solidFill>
                  <a:schemeClr val="bg1"/>
                </a:solidFill>
                <a:latin typeface="Leelawadee"/>
                <a:cs typeface="Leelawadee"/>
              </a:rPr>
              <a:t>was</a:t>
            </a:r>
            <a:r>
              <a:rPr lang="fr-FR" dirty="0">
                <a:solidFill>
                  <a:schemeClr val="bg1"/>
                </a:solidFill>
                <a:latin typeface="Leelawadee"/>
                <a:cs typeface="Leelawadee"/>
              </a:rPr>
              <a:t> </a:t>
            </a:r>
            <a:r>
              <a:rPr lang="fr-FR" dirty="0" err="1">
                <a:solidFill>
                  <a:schemeClr val="bg1"/>
                </a:solidFill>
                <a:latin typeface="Leelawadee"/>
                <a:cs typeface="Leelawadee"/>
              </a:rPr>
              <a:t>recommended</a:t>
            </a:r>
            <a:endParaRPr lang="fr-FR" dirty="0">
              <a:solidFill>
                <a:schemeClr val="bg1"/>
              </a:solidFill>
              <a:latin typeface="Leelawadee"/>
              <a:cs typeface="Leelawadee"/>
            </a:endParaRPr>
          </a:p>
          <a:p>
            <a:pPr marL="342900" indent="-342900">
              <a:buFont typeface="Arial" panose="020B0604020202020204" pitchFamily="34" charset="0"/>
              <a:buChar char="•"/>
            </a:pPr>
            <a:r>
              <a:rPr lang="en-GB" dirty="0">
                <a:solidFill>
                  <a:schemeClr val="bg1"/>
                </a:solidFill>
                <a:latin typeface="Leelawadee"/>
                <a:cs typeface="Leelawadee"/>
              </a:rPr>
              <a:t>Support access to interest-free loans</a:t>
            </a:r>
            <a:endParaRPr lang="en-GB" dirty="0">
              <a:solidFill>
                <a:schemeClr val="bg1"/>
              </a:solidFill>
              <a:latin typeface="Leelawadee" panose="020B0502040204020203" pitchFamily="34" charset="-34"/>
              <a:cs typeface="Leelawadee" panose="020B0502040204020203" pitchFamily="34" charset="-34"/>
            </a:endParaRPr>
          </a:p>
        </p:txBody>
      </p:sp>
    </p:spTree>
    <p:extLst>
      <p:ext uri="{BB962C8B-B14F-4D97-AF65-F5344CB8AC3E}">
        <p14:creationId xmlns:p14="http://schemas.microsoft.com/office/powerpoint/2010/main" val="2357749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9AD523-9FE1-4E7B-BBF5-3591E902094F}"/>
              </a:ext>
            </a:extLst>
          </p:cNvPr>
          <p:cNvSpPr>
            <a:spLocks noGrp="1"/>
          </p:cNvSpPr>
          <p:nvPr>
            <p:ph type="title"/>
          </p:nvPr>
        </p:nvSpPr>
        <p:spPr>
          <a:xfrm>
            <a:off x="838200" y="365126"/>
            <a:ext cx="10515600" cy="715950"/>
          </a:xfrm>
        </p:spPr>
        <p: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0" i="0" u="none" strike="noStrike" kern="1200" cap="none" spc="0" normalizeH="0" baseline="0" noProof="0" dirty="0">
                <a:ln>
                  <a:noFill/>
                </a:ln>
                <a:solidFill>
                  <a:prstClr val="white"/>
                </a:solidFill>
                <a:effectLst/>
                <a:uLnTx/>
                <a:uFillTx/>
                <a:latin typeface="Franklin Gothic Demi" panose="020B0603020102020204" pitchFamily="34" charset="0"/>
                <a:ea typeface="+mn-ea"/>
                <a:cs typeface="Leelawadee" panose="020B0502040204020203" pitchFamily="34" charset="-34"/>
              </a:rPr>
              <a:t>Security and displacement</a:t>
            </a:r>
          </a:p>
        </p:txBody>
      </p:sp>
      <p:sp>
        <p:nvSpPr>
          <p:cNvPr id="10" name="Text Placeholder 2">
            <a:extLst>
              <a:ext uri="{FF2B5EF4-FFF2-40B4-BE49-F238E27FC236}">
                <a16:creationId xmlns:a16="http://schemas.microsoft.com/office/drawing/2014/main" id="{AB51F967-F915-4A1D-B0C0-5E99DC96B209}"/>
              </a:ext>
            </a:extLst>
          </p:cNvPr>
          <p:cNvSpPr txBox="1">
            <a:spLocks/>
          </p:cNvSpPr>
          <p:nvPr/>
        </p:nvSpPr>
        <p:spPr>
          <a:xfrm>
            <a:off x="993648" y="1097075"/>
            <a:ext cx="10204704" cy="4096512"/>
          </a:xfrm>
          <a:prstGeom prst="rect">
            <a:avLst/>
          </a:prstGeom>
        </p:spPr>
        <p:txBody>
          <a:bodyPr vert="horz" lIns="91440" tIns="45720" rIns="91440" bIns="45720" rtlCol="0"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kern="1200">
                <a:solidFill>
                  <a:schemeClr val="bg1"/>
                </a:solidFill>
                <a:latin typeface="Leelawadee" panose="020B0502040204020203" pitchFamily="34" charset="-34"/>
                <a:ea typeface="+mn-ea"/>
                <a:cs typeface="Leelawadee" panose="020B0502040204020203" pitchFamily="34"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200" b="1" dirty="0">
                <a:latin typeface="Franklin Gothic Book" panose="020B0503020102020204" pitchFamily="34" charset="0"/>
              </a:rPr>
              <a:t>90% of respondents reported that they had faced safety/security concerns during reconstruction</a:t>
            </a:r>
          </a:p>
          <a:p>
            <a:pPr marL="342900" indent="-342900" algn="just">
              <a:buFont typeface="Arial" panose="020B0604020202020204" pitchFamily="34" charset="0"/>
              <a:buChar char="•"/>
            </a:pPr>
            <a:r>
              <a:rPr lang="en-US" dirty="0">
                <a:latin typeface="Franklin Gothic Book" panose="020B0503020102020204" pitchFamily="34" charset="0"/>
                <a:cs typeface="Leelawadee"/>
              </a:rPr>
              <a:t>56% of respondents reported that their concerns are related to the fact that the </a:t>
            </a:r>
            <a:r>
              <a:rPr lang="en-US" b="1" dirty="0">
                <a:solidFill>
                  <a:srgbClr val="EE5859"/>
                </a:solidFill>
                <a:latin typeface="Franklin Gothic Book" panose="020B0503020102020204" pitchFamily="34" charset="0"/>
                <a:cs typeface="Leelawadee"/>
              </a:rPr>
              <a:t>area is abandoned</a:t>
            </a:r>
            <a:r>
              <a:rPr lang="en-US" dirty="0">
                <a:latin typeface="Franklin Gothic Book" panose="020B0503020102020204" pitchFamily="34" charset="0"/>
                <a:cs typeface="Leelawadee"/>
              </a:rPr>
              <a:t>, while 52% reported concerns about </a:t>
            </a:r>
            <a:r>
              <a:rPr lang="en-US" b="1" dirty="0">
                <a:solidFill>
                  <a:srgbClr val="EE5859"/>
                </a:solidFill>
                <a:latin typeface="Franklin Gothic Book" panose="020B0503020102020204" pitchFamily="34" charset="0"/>
                <a:cs typeface="Leelawadee"/>
              </a:rPr>
              <a:t>explosive hazards </a:t>
            </a:r>
            <a:r>
              <a:rPr lang="en-US" dirty="0">
                <a:latin typeface="Franklin Gothic Book" panose="020B0503020102020204" pitchFamily="34" charset="0"/>
                <a:cs typeface="Leelawadee"/>
              </a:rPr>
              <a:t>(especially in Abu Selim). </a:t>
            </a:r>
            <a:endParaRPr lang="fr-FR" b="1" dirty="0">
              <a:solidFill>
                <a:srgbClr val="EE5859"/>
              </a:solidFill>
              <a:latin typeface="Franklin Gothic Book" panose="020B0503020102020204" pitchFamily="34" charset="0"/>
              <a:cs typeface="Leelawadee"/>
            </a:endParaRPr>
          </a:p>
          <a:p>
            <a:pPr marL="342900" indent="-342900" algn="just">
              <a:buFont typeface="Arial" panose="020B0604020202020204" pitchFamily="34" charset="0"/>
              <a:buChar char="•"/>
            </a:pPr>
            <a:r>
              <a:rPr lang="en-US" dirty="0">
                <a:latin typeface="Franklin Gothic Book" panose="020B0503020102020204" pitchFamily="34" charset="0"/>
                <a:cs typeface="Leelawadee"/>
              </a:rPr>
              <a:t>V</a:t>
            </a:r>
            <a:r>
              <a:rPr lang="fr-FR" dirty="0" err="1">
                <a:latin typeface="Franklin Gothic Book" panose="020B0503020102020204" pitchFamily="34" charset="0"/>
                <a:cs typeface="Leelawadee"/>
              </a:rPr>
              <a:t>icious</a:t>
            </a:r>
            <a:r>
              <a:rPr lang="fr-FR" dirty="0">
                <a:latin typeface="Franklin Gothic Book" panose="020B0503020102020204" pitchFamily="34" charset="0"/>
                <a:cs typeface="Leelawadee"/>
              </a:rPr>
              <a:t> cycle </a:t>
            </a:r>
            <a:r>
              <a:rPr lang="fr-FR" dirty="0" err="1">
                <a:latin typeface="Franklin Gothic Book" panose="020B0503020102020204" pitchFamily="34" charset="0"/>
                <a:cs typeface="Leelawadee"/>
              </a:rPr>
              <a:t>between</a:t>
            </a:r>
            <a:r>
              <a:rPr lang="fr-FR" dirty="0">
                <a:latin typeface="Franklin Gothic Book" panose="020B0503020102020204" pitchFamily="34" charset="0"/>
                <a:cs typeface="Leelawadee"/>
              </a:rPr>
              <a:t> </a:t>
            </a:r>
            <a:r>
              <a:rPr lang="fr-FR" b="1" dirty="0" err="1">
                <a:solidFill>
                  <a:srgbClr val="EE5859"/>
                </a:solidFill>
                <a:latin typeface="Franklin Gothic Book" panose="020B0503020102020204" pitchFamily="34" charset="0"/>
                <a:cs typeface="Leelawadee"/>
              </a:rPr>
              <a:t>lack</a:t>
            </a:r>
            <a:r>
              <a:rPr lang="fr-FR" b="1" dirty="0">
                <a:solidFill>
                  <a:srgbClr val="EE5859"/>
                </a:solidFill>
                <a:latin typeface="Franklin Gothic Book" panose="020B0503020102020204" pitchFamily="34" charset="0"/>
                <a:cs typeface="Leelawadee"/>
              </a:rPr>
              <a:t> of population, </a:t>
            </a:r>
            <a:r>
              <a:rPr lang="fr-FR" b="1" dirty="0" err="1">
                <a:solidFill>
                  <a:srgbClr val="EE5859"/>
                </a:solidFill>
                <a:latin typeface="Franklin Gothic Book" panose="020B0503020102020204" pitchFamily="34" charset="0"/>
                <a:cs typeface="Leelawadee"/>
              </a:rPr>
              <a:t>robberies</a:t>
            </a:r>
            <a:r>
              <a:rPr lang="fr-FR" b="1" dirty="0">
                <a:solidFill>
                  <a:srgbClr val="EE5859"/>
                </a:solidFill>
                <a:latin typeface="Franklin Gothic Book" panose="020B0503020102020204" pitchFamily="34" charset="0"/>
                <a:cs typeface="Leelawadee"/>
              </a:rPr>
              <a:t>, and slow return rates</a:t>
            </a:r>
          </a:p>
          <a:p>
            <a:pPr lvl="1" algn="just">
              <a:buFont typeface="Wingdings" panose="05000000000000000000" pitchFamily="2" charset="2"/>
              <a:buChar char="§"/>
            </a:pPr>
            <a:r>
              <a:rPr lang="fr-FR" sz="2000" dirty="0" err="1">
                <a:solidFill>
                  <a:schemeClr val="bg1"/>
                </a:solidFill>
                <a:latin typeface="Franklin Gothic Book" panose="020B0503020102020204" pitchFamily="34" charset="0"/>
                <a:cs typeface="Leelawadee" panose="020B0502040204020203" pitchFamily="34" charset="-34"/>
              </a:rPr>
              <a:t>Returns</a:t>
            </a:r>
            <a:r>
              <a:rPr lang="fr-FR" sz="2000" dirty="0">
                <a:solidFill>
                  <a:schemeClr val="bg1"/>
                </a:solidFill>
                <a:latin typeface="Franklin Gothic Book" panose="020B0503020102020204" pitchFamily="34" charset="0"/>
                <a:cs typeface="Leelawadee" panose="020B0502040204020203" pitchFamily="34" charset="-34"/>
              </a:rPr>
              <a:t> are </a:t>
            </a:r>
            <a:r>
              <a:rPr lang="fr-FR" sz="2000" dirty="0" err="1">
                <a:solidFill>
                  <a:schemeClr val="bg1"/>
                </a:solidFill>
                <a:latin typeface="Franklin Gothic Book" panose="020B0503020102020204" pitchFamily="34" charset="0"/>
                <a:cs typeface="Leelawadee" panose="020B0502040204020203" pitchFamily="34" charset="-34"/>
              </a:rPr>
              <a:t>mostly</a:t>
            </a:r>
            <a:r>
              <a:rPr lang="fr-FR" sz="2000" dirty="0">
                <a:solidFill>
                  <a:schemeClr val="bg1"/>
                </a:solidFill>
                <a:latin typeface="Franklin Gothic Book" panose="020B0503020102020204" pitchFamily="34" charset="0"/>
                <a:cs typeface="Leelawadee" panose="020B0502040204020203" pitchFamily="34" charset="-34"/>
              </a:rPr>
              <a:t> </a:t>
            </a:r>
            <a:r>
              <a:rPr lang="fr-FR" sz="2000" dirty="0" err="1">
                <a:solidFill>
                  <a:schemeClr val="bg1"/>
                </a:solidFill>
                <a:latin typeface="Franklin Gothic Book" panose="020B0503020102020204" pitchFamily="34" charset="0"/>
                <a:cs typeface="Leelawadee" panose="020B0502040204020203" pitchFamily="34" charset="-34"/>
              </a:rPr>
              <a:t>hindered</a:t>
            </a:r>
            <a:r>
              <a:rPr lang="fr-FR" sz="2000" dirty="0">
                <a:solidFill>
                  <a:schemeClr val="bg1"/>
                </a:solidFill>
                <a:latin typeface="Franklin Gothic Book" panose="020B0503020102020204" pitchFamily="34" charset="0"/>
                <a:cs typeface="Leelawadee" panose="020B0502040204020203" pitchFamily="34" charset="-34"/>
              </a:rPr>
              <a:t> by damage to </a:t>
            </a:r>
            <a:r>
              <a:rPr lang="fr-FR" sz="2000" dirty="0" err="1">
                <a:solidFill>
                  <a:schemeClr val="bg1"/>
                </a:solidFill>
                <a:latin typeface="Franklin Gothic Book" panose="020B0503020102020204" pitchFamily="34" charset="0"/>
                <a:cs typeface="Leelawadee" panose="020B0502040204020203" pitchFamily="34" charset="-34"/>
              </a:rPr>
              <a:t>houses</a:t>
            </a:r>
            <a:r>
              <a:rPr lang="fr-FR" sz="2000" dirty="0">
                <a:solidFill>
                  <a:schemeClr val="bg1"/>
                </a:solidFill>
                <a:latin typeface="Franklin Gothic Book" panose="020B0503020102020204" pitchFamily="34" charset="0"/>
                <a:cs typeface="Leelawadee" panose="020B0502040204020203" pitchFamily="34" charset="-34"/>
              </a:rPr>
              <a:t> and infrastructures, </a:t>
            </a:r>
            <a:r>
              <a:rPr lang="fr-FR" sz="2000" dirty="0" err="1">
                <a:solidFill>
                  <a:schemeClr val="bg1"/>
                </a:solidFill>
                <a:latin typeface="Franklin Gothic Book" panose="020B0503020102020204" pitchFamily="34" charset="0"/>
                <a:cs typeface="Leelawadee" panose="020B0502040204020203" pitchFamily="34" charset="-34"/>
              </a:rPr>
              <a:t>financial</a:t>
            </a:r>
            <a:r>
              <a:rPr lang="fr-FR" sz="2000" dirty="0">
                <a:solidFill>
                  <a:schemeClr val="bg1"/>
                </a:solidFill>
                <a:latin typeface="Franklin Gothic Book" panose="020B0503020102020204" pitchFamily="34" charset="0"/>
                <a:cs typeface="Leelawadee" panose="020B0502040204020203" pitchFamily="34" charset="-34"/>
              </a:rPr>
              <a:t> </a:t>
            </a:r>
            <a:r>
              <a:rPr lang="fr-FR" sz="2000" dirty="0" err="1">
                <a:solidFill>
                  <a:schemeClr val="bg1"/>
                </a:solidFill>
                <a:latin typeface="Franklin Gothic Book" panose="020B0503020102020204" pitchFamily="34" charset="0"/>
                <a:cs typeface="Leelawadee" panose="020B0502040204020203" pitchFamily="34" charset="-34"/>
              </a:rPr>
              <a:t>barriers</a:t>
            </a:r>
            <a:r>
              <a:rPr lang="fr-FR" sz="2000" dirty="0">
                <a:solidFill>
                  <a:schemeClr val="bg1"/>
                </a:solidFill>
                <a:latin typeface="Franklin Gothic Book" panose="020B0503020102020204" pitchFamily="34" charset="0"/>
                <a:cs typeface="Leelawadee" panose="020B0502040204020203" pitchFamily="34" charset="-34"/>
              </a:rPr>
              <a:t>, and </a:t>
            </a:r>
            <a:r>
              <a:rPr lang="fr-FR" sz="2000" dirty="0" err="1">
                <a:solidFill>
                  <a:schemeClr val="bg1"/>
                </a:solidFill>
                <a:latin typeface="Franklin Gothic Book" panose="020B0503020102020204" pitchFamily="34" charset="0"/>
                <a:cs typeface="Leelawadee" panose="020B0502040204020203" pitchFamily="34" charset="-34"/>
              </a:rPr>
              <a:t>insecurity</a:t>
            </a:r>
            <a:r>
              <a:rPr lang="fr-FR" sz="2000" dirty="0">
                <a:solidFill>
                  <a:schemeClr val="bg1"/>
                </a:solidFill>
                <a:latin typeface="Franklin Gothic Book" panose="020B0503020102020204" pitchFamily="34" charset="0"/>
                <a:cs typeface="Leelawadee" panose="020B0502040204020203" pitchFamily="34" charset="-34"/>
              </a:rPr>
              <a:t>.</a:t>
            </a:r>
          </a:p>
          <a:p>
            <a:pPr lvl="1" algn="just">
              <a:buFont typeface="Wingdings" panose="05000000000000000000" pitchFamily="2" charset="2"/>
              <a:buChar char="§"/>
            </a:pPr>
            <a:r>
              <a:rPr lang="fr-FR" sz="2000" dirty="0" err="1">
                <a:solidFill>
                  <a:schemeClr val="bg1"/>
                </a:solidFill>
                <a:latin typeface="Franklin Gothic Book" panose="020B0503020102020204" pitchFamily="34" charset="0"/>
                <a:cs typeface="Leelawadee"/>
              </a:rPr>
              <a:t>Lack</a:t>
            </a:r>
            <a:r>
              <a:rPr lang="fr-FR" sz="2000" dirty="0">
                <a:solidFill>
                  <a:schemeClr val="bg1"/>
                </a:solidFill>
                <a:latin typeface="Franklin Gothic Book" panose="020B0503020102020204" pitchFamily="34" charset="0"/>
                <a:cs typeface="Leelawadee"/>
              </a:rPr>
              <a:t> of population </a:t>
            </a:r>
            <a:r>
              <a:rPr lang="fr-FR" sz="2000" dirty="0" err="1">
                <a:solidFill>
                  <a:schemeClr val="bg1"/>
                </a:solidFill>
                <a:latin typeface="Franklin Gothic Book" panose="020B0503020102020204" pitchFamily="34" charset="0"/>
                <a:cs typeface="Leelawadee"/>
              </a:rPr>
              <a:t>fosters</a:t>
            </a:r>
            <a:r>
              <a:rPr lang="fr-FR" sz="2000" dirty="0">
                <a:solidFill>
                  <a:schemeClr val="bg1"/>
                </a:solidFill>
                <a:latin typeface="Franklin Gothic Book" panose="020B0503020102020204" pitchFamily="34" charset="0"/>
                <a:cs typeface="Leelawadee"/>
              </a:rPr>
              <a:t> </a:t>
            </a:r>
            <a:r>
              <a:rPr lang="fr-FR" sz="2000" dirty="0" err="1">
                <a:solidFill>
                  <a:schemeClr val="bg1"/>
                </a:solidFill>
                <a:latin typeface="Franklin Gothic Book" panose="020B0503020102020204" pitchFamily="34" charset="0"/>
                <a:cs typeface="Leelawadee"/>
              </a:rPr>
              <a:t>insecurity</a:t>
            </a:r>
            <a:r>
              <a:rPr lang="fr-FR" sz="2000" dirty="0">
                <a:solidFill>
                  <a:schemeClr val="bg1"/>
                </a:solidFill>
                <a:latin typeface="Franklin Gothic Book" panose="020B0503020102020204" pitchFamily="34" charset="0"/>
                <a:cs typeface="Leelawadee"/>
              </a:rPr>
              <a:t> and pushes </a:t>
            </a:r>
            <a:r>
              <a:rPr lang="fr-FR" sz="2000" dirty="0" err="1">
                <a:solidFill>
                  <a:schemeClr val="bg1"/>
                </a:solidFill>
                <a:latin typeface="Franklin Gothic Book" panose="020B0503020102020204" pitchFamily="34" charset="0"/>
                <a:cs typeface="Leelawadee"/>
              </a:rPr>
              <a:t>households</a:t>
            </a:r>
            <a:r>
              <a:rPr lang="fr-FR" sz="2000" dirty="0">
                <a:solidFill>
                  <a:schemeClr val="bg1"/>
                </a:solidFill>
                <a:latin typeface="Franklin Gothic Book" panose="020B0503020102020204" pitchFamily="34" charset="0"/>
                <a:cs typeface="Leelawadee"/>
              </a:rPr>
              <a:t> to </a:t>
            </a:r>
            <a:r>
              <a:rPr lang="fr-FR" sz="2000" dirty="0" err="1">
                <a:solidFill>
                  <a:schemeClr val="bg1"/>
                </a:solidFill>
                <a:latin typeface="Franklin Gothic Book" panose="020B0503020102020204" pitchFamily="34" charset="0"/>
                <a:cs typeface="Leelawadee"/>
              </a:rPr>
              <a:t>postpone</a:t>
            </a:r>
            <a:r>
              <a:rPr lang="fr-FR" sz="2000" dirty="0">
                <a:solidFill>
                  <a:schemeClr val="bg1"/>
                </a:solidFill>
                <a:latin typeface="Franklin Gothic Book" panose="020B0503020102020204" pitchFamily="34" charset="0"/>
                <a:cs typeface="Leelawadee"/>
              </a:rPr>
              <a:t> reconstruction.</a:t>
            </a:r>
          </a:p>
          <a:p>
            <a:pPr lvl="1" algn="just">
              <a:buFont typeface="Wingdings" panose="05000000000000000000" pitchFamily="2" charset="2"/>
              <a:buChar char="§"/>
            </a:pPr>
            <a:r>
              <a:rPr lang="fr-FR" sz="2000" dirty="0">
                <a:solidFill>
                  <a:schemeClr val="bg1"/>
                </a:solidFill>
                <a:latin typeface="Franklin Gothic Book" panose="020B0503020102020204" pitchFamily="34" charset="0"/>
                <a:cs typeface="Leelawadee" panose="020B0502040204020203" pitchFamily="34" charset="-34"/>
              </a:rPr>
              <a:t>To </a:t>
            </a:r>
            <a:r>
              <a:rPr lang="fr-FR" sz="2000" dirty="0" err="1">
                <a:solidFill>
                  <a:schemeClr val="bg1"/>
                </a:solidFill>
                <a:latin typeface="Franklin Gothic Book" panose="020B0503020102020204" pitchFamily="34" charset="0"/>
                <a:cs typeface="Leelawadee" panose="020B0502040204020203" pitchFamily="34" charset="-34"/>
              </a:rPr>
              <a:t>facilitate</a:t>
            </a:r>
            <a:r>
              <a:rPr lang="fr-FR" sz="2000" dirty="0">
                <a:solidFill>
                  <a:schemeClr val="bg1"/>
                </a:solidFill>
                <a:latin typeface="Franklin Gothic Book" panose="020B0503020102020204" pitchFamily="34" charset="0"/>
                <a:cs typeface="Leelawadee" panose="020B0502040204020203" pitchFamily="34" charset="-34"/>
              </a:rPr>
              <a:t> return, the provision of </a:t>
            </a:r>
            <a:r>
              <a:rPr lang="fr-FR" sz="2000" dirty="0" err="1">
                <a:solidFill>
                  <a:schemeClr val="bg1"/>
                </a:solidFill>
                <a:latin typeface="Franklin Gothic Book" panose="020B0503020102020204" pitchFamily="34" charset="0"/>
                <a:cs typeface="Leelawadee" panose="020B0502040204020203" pitchFamily="34" charset="-34"/>
              </a:rPr>
              <a:t>security</a:t>
            </a:r>
            <a:r>
              <a:rPr lang="fr-FR" sz="2000" dirty="0">
                <a:solidFill>
                  <a:schemeClr val="bg1"/>
                </a:solidFill>
                <a:latin typeface="Franklin Gothic Book" panose="020B0503020102020204" pitchFamily="34" charset="0"/>
                <a:cs typeface="Leelawadee" panose="020B0502040204020203" pitchFamily="34" charset="-34"/>
              </a:rPr>
              <a:t> services and </a:t>
            </a:r>
            <a:r>
              <a:rPr lang="fr-FR" sz="2000" dirty="0" err="1">
                <a:solidFill>
                  <a:schemeClr val="bg1"/>
                </a:solidFill>
                <a:latin typeface="Franklin Gothic Book" panose="020B0503020102020204" pitchFamily="34" charset="0"/>
                <a:cs typeface="Leelawadee" panose="020B0502040204020203" pitchFamily="34" charset="-34"/>
              </a:rPr>
              <a:t>demining</a:t>
            </a:r>
            <a:r>
              <a:rPr lang="fr-FR" sz="2000" dirty="0">
                <a:solidFill>
                  <a:schemeClr val="bg1"/>
                </a:solidFill>
                <a:latin typeface="Franklin Gothic Book" panose="020B0503020102020204" pitchFamily="34" charset="0"/>
                <a:cs typeface="Leelawadee" panose="020B0502040204020203" pitchFamily="34" charset="-34"/>
              </a:rPr>
              <a:t> are the main </a:t>
            </a:r>
            <a:r>
              <a:rPr lang="fr-FR" sz="2000" dirty="0" err="1">
                <a:solidFill>
                  <a:schemeClr val="bg1"/>
                </a:solidFill>
                <a:latin typeface="Franklin Gothic Book" panose="020B0503020102020204" pitchFamily="34" charset="0"/>
                <a:cs typeface="Leelawadee" panose="020B0502040204020203" pitchFamily="34" charset="-34"/>
              </a:rPr>
              <a:t>required</a:t>
            </a:r>
            <a:r>
              <a:rPr lang="fr-FR" sz="2000" dirty="0">
                <a:solidFill>
                  <a:schemeClr val="bg1"/>
                </a:solidFill>
                <a:latin typeface="Franklin Gothic Book" panose="020B0503020102020204" pitchFamily="34" charset="0"/>
                <a:cs typeface="Leelawadee" panose="020B0502040204020203" pitchFamily="34" charset="-34"/>
              </a:rPr>
              <a:t> actions.</a:t>
            </a:r>
          </a:p>
          <a:p>
            <a:pPr marL="285750" indent="-285750" algn="just">
              <a:buFont typeface="Arial" panose="020B0604020202020204" pitchFamily="34" charset="0"/>
              <a:buChar char="•"/>
            </a:pPr>
            <a:r>
              <a:rPr lang="en-GB" b="1" dirty="0">
                <a:solidFill>
                  <a:srgbClr val="EE5859"/>
                </a:solidFill>
                <a:latin typeface="Franklin Gothic Book" panose="020B0503020102020204" pitchFamily="34" charset="0"/>
                <a:cs typeface="Leelawadee"/>
              </a:rPr>
              <a:t>Displacement </a:t>
            </a:r>
            <a:r>
              <a:rPr lang="en-GB" dirty="0">
                <a:latin typeface="Franklin Gothic Book" panose="020B0503020102020204" pitchFamily="34" charset="0"/>
                <a:cs typeface="Leelawadee"/>
              </a:rPr>
              <a:t>reduces a household’s chances to reconstruct due to having to pay rent for their temporary accommodation and the distance between their previous and current accommodation. Being displaced also increases the risk of the accommodation in the city of origin being robbed. The length of displacement decreases the likelihood of return and reconstruction.</a:t>
            </a:r>
            <a:endParaRPr lang="en-US" dirty="0">
              <a:latin typeface="Franklin Gothic Book" panose="020B0503020102020204" pitchFamily="34" charset="0"/>
              <a:cs typeface="Leelawadee"/>
            </a:endParaRPr>
          </a:p>
          <a:p>
            <a:pPr algn="just"/>
            <a:endParaRPr lang="en-US" dirty="0"/>
          </a:p>
        </p:txBody>
      </p:sp>
    </p:spTree>
    <p:extLst>
      <p:ext uri="{BB962C8B-B14F-4D97-AF65-F5344CB8AC3E}">
        <p14:creationId xmlns:p14="http://schemas.microsoft.com/office/powerpoint/2010/main" val="2913274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9BD68B6-9A42-42DE-9609-F08DE82A96E1}"/>
              </a:ext>
            </a:extLst>
          </p:cNvPr>
          <p:cNvSpPr>
            <a:spLocks noGrp="1"/>
          </p:cNvSpPr>
          <p:nvPr>
            <p:ph type="title"/>
          </p:nvPr>
        </p:nvSpPr>
        <p:spPr/>
        <p:txBody>
          <a:bodyPr/>
          <a:lstStyle/>
          <a:p>
            <a:pPr marL="0" marR="0" lvl="0" indent="0" algn="ctr" defTabSz="914400" rtl="0" eaLnBrk="1" fontAlgn="auto" latinLnBrk="0" hangingPunct="1">
              <a:lnSpc>
                <a:spcPct val="90000"/>
              </a:lnSpc>
              <a:spcBef>
                <a:spcPts val="1000"/>
              </a:spcBef>
              <a:spcAft>
                <a:spcPts val="0"/>
              </a:spcAft>
              <a:tabLst/>
              <a:defRPr/>
            </a:pPr>
            <a:r>
              <a:rPr kumimoji="0" lang="en-US" sz="4400" b="0" i="0" u="none" strike="noStrike" kern="1200" cap="none" spc="0" normalizeH="0" baseline="0" noProof="0" dirty="0">
                <a:ln>
                  <a:noFill/>
                </a:ln>
                <a:solidFill>
                  <a:prstClr val="white"/>
                </a:solidFill>
                <a:effectLst/>
                <a:uLnTx/>
                <a:uFillTx/>
                <a:latin typeface="Franklin Gothic Demi" panose="020B0603020102020204" pitchFamily="34" charset="0"/>
                <a:ea typeface="+mn-ea"/>
                <a:cs typeface="Leelawadee" panose="020B0502040204020203" pitchFamily="34" charset="-34"/>
              </a:rPr>
              <a:t>Legal constraints</a:t>
            </a:r>
            <a:endParaRPr lang="en-US" dirty="0"/>
          </a:p>
        </p:txBody>
      </p:sp>
      <p:sp>
        <p:nvSpPr>
          <p:cNvPr id="8" name="Text Placeholder 2">
            <a:extLst>
              <a:ext uri="{FF2B5EF4-FFF2-40B4-BE49-F238E27FC236}">
                <a16:creationId xmlns:a16="http://schemas.microsoft.com/office/drawing/2014/main" id="{63124CAC-4898-4546-AECC-CDFDEE8FB910}"/>
              </a:ext>
            </a:extLst>
          </p:cNvPr>
          <p:cNvSpPr txBox="1">
            <a:spLocks/>
          </p:cNvSpPr>
          <p:nvPr/>
        </p:nvSpPr>
        <p:spPr>
          <a:xfrm>
            <a:off x="838200" y="1695053"/>
            <a:ext cx="10204704" cy="4096512"/>
          </a:xfrm>
          <a:prstGeom prst="rect">
            <a:avLst/>
          </a:prstGeom>
        </p:spPr>
        <p:txBody>
          <a:bodyPr vert="horz" lIns="91440" tIns="45720" rIns="91440" bIns="45720" rtlCol="0"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kern="1200">
                <a:solidFill>
                  <a:schemeClr val="bg1"/>
                </a:solidFill>
                <a:latin typeface="Leelawadee" panose="020B0502040204020203" pitchFamily="34" charset="-34"/>
                <a:ea typeface="+mn-ea"/>
                <a:cs typeface="Leelawadee" panose="020B0502040204020203" pitchFamily="34"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200" b="1" dirty="0">
                <a:latin typeface="Franklin Gothic Book" panose="020B0503020102020204" pitchFamily="34" charset="0"/>
              </a:rPr>
              <a:t>96% of households who (partially) reconstructed their accommodation reported that they did not face any legal obstacles</a:t>
            </a:r>
          </a:p>
          <a:p>
            <a:pPr marL="342900" indent="-342900" algn="just">
              <a:lnSpc>
                <a:spcPct val="107000"/>
              </a:lnSpc>
              <a:buFont typeface="Arial" panose="020B0604020202020204" pitchFamily="34" charset="0"/>
              <a:buChar char="•"/>
            </a:pPr>
            <a:r>
              <a:rPr lang="en-GB" dirty="0">
                <a:effectLst/>
                <a:latin typeface="Franklin Gothic Book" panose="020B0503020102020204" pitchFamily="34" charset="0"/>
                <a:ea typeface="Calibri"/>
                <a:cs typeface="Leelawadee"/>
              </a:rPr>
              <a:t>Households ignore legal restrictions </a:t>
            </a:r>
            <a:r>
              <a:rPr lang="en-GB" dirty="0">
                <a:latin typeface="Franklin Gothic Book" panose="020B0503020102020204" pitchFamily="34" charset="0"/>
                <a:ea typeface="Calibri"/>
                <a:cs typeface="Leelawadee"/>
              </a:rPr>
              <a:t>because</a:t>
            </a:r>
            <a:r>
              <a:rPr lang="en-GB" dirty="0">
                <a:effectLst/>
                <a:latin typeface="Franklin Gothic Book" panose="020B0503020102020204" pitchFamily="34" charset="0"/>
                <a:ea typeface="Calibri"/>
                <a:cs typeface="Leelawadee"/>
              </a:rPr>
              <a:t> there is limited law enforcements.</a:t>
            </a:r>
          </a:p>
          <a:p>
            <a:pPr marL="342900" indent="-342900" algn="just">
              <a:lnSpc>
                <a:spcPct val="107000"/>
              </a:lnSpc>
              <a:buFont typeface="Arial" panose="020B0604020202020204" pitchFamily="34" charset="0"/>
              <a:buChar char="•"/>
            </a:pPr>
            <a:r>
              <a:rPr lang="en-GB" dirty="0">
                <a:latin typeface="Franklin Gothic Book" panose="020B0503020102020204" pitchFamily="34" charset="0"/>
                <a:cs typeface="Leelawadee"/>
              </a:rPr>
              <a:t>According to the KIs, </a:t>
            </a:r>
            <a:r>
              <a:rPr lang="en-GB" b="1" dirty="0">
                <a:solidFill>
                  <a:srgbClr val="EE5859"/>
                </a:solidFill>
                <a:latin typeface="Franklin Gothic Book" panose="020B0503020102020204" pitchFamily="34" charset="0"/>
                <a:cs typeface="Leelawadee"/>
              </a:rPr>
              <a:t>law number 4/1987 </a:t>
            </a:r>
            <a:r>
              <a:rPr lang="en-GB" dirty="0">
                <a:latin typeface="Franklin Gothic Book" panose="020B0503020102020204" pitchFamily="34" charset="0"/>
                <a:cs typeface="Leelawadee"/>
              </a:rPr>
              <a:t>can cause legal obstacles. </a:t>
            </a:r>
            <a:r>
              <a:rPr lang="en-US" dirty="0">
                <a:latin typeface="Franklin Gothic Book" panose="020B0503020102020204" pitchFamily="34" charset="0"/>
                <a:cs typeface="Leelawadee"/>
              </a:rPr>
              <a:t>This law dictates that landownership returns to the government when a house/apartment built on public land is completely destroyed. According to the KIs this law is not always applied in practice. </a:t>
            </a:r>
          </a:p>
          <a:p>
            <a:pPr marL="342900" indent="-342900" algn="just">
              <a:lnSpc>
                <a:spcPct val="107000"/>
              </a:lnSpc>
              <a:buFont typeface="Arial" panose="020B0604020202020204" pitchFamily="34" charset="0"/>
              <a:buChar char="•"/>
            </a:pPr>
            <a:r>
              <a:rPr lang="en-GB" dirty="0">
                <a:latin typeface="Franklin Gothic Book" panose="020B0503020102020204" pitchFamily="34" charset="0"/>
                <a:cs typeface="Leelawadee"/>
              </a:rPr>
              <a:t>In West Libya, loss of documents (including property documents) was reported to cause ownership disputes.</a:t>
            </a:r>
            <a:endParaRPr lang="en-GB" dirty="0">
              <a:effectLst/>
              <a:latin typeface="Franklin Gothic Book" panose="020B0503020102020204" pitchFamily="34" charset="0"/>
              <a:ea typeface="Calibri"/>
              <a:cs typeface="Leelawadee"/>
            </a:endParaRPr>
          </a:p>
          <a:p>
            <a:pPr marL="342900" indent="-342900" algn="just">
              <a:lnSpc>
                <a:spcPct val="107000"/>
              </a:lnSpc>
              <a:buFont typeface="Arial" panose="020B0604020202020204" pitchFamily="34" charset="0"/>
              <a:buChar char="•"/>
            </a:pPr>
            <a:endParaRPr lang="en-GB" dirty="0">
              <a:latin typeface="Leelawadee"/>
              <a:ea typeface="Calibri"/>
              <a:cs typeface="Leelawadee"/>
            </a:endParaRPr>
          </a:p>
          <a:p>
            <a:pPr marL="342900" lvl="0" indent="-342900" algn="just">
              <a:lnSpc>
                <a:spcPct val="107000"/>
              </a:lnSpc>
              <a:buFont typeface="Arial" panose="020B0604020202020204" pitchFamily="34" charset="0"/>
              <a:buChar char="•"/>
            </a:pPr>
            <a:endParaRPr lang="en-GB" dirty="0">
              <a:latin typeface="Leelawadee"/>
              <a:cs typeface="Leelawadee"/>
            </a:endParaRPr>
          </a:p>
          <a:p>
            <a:pPr lvl="0" algn="just">
              <a:lnSpc>
                <a:spcPct val="107000"/>
              </a:lnSpc>
            </a:pPr>
            <a:endParaRPr lang="en-GB" dirty="0"/>
          </a:p>
        </p:txBody>
      </p:sp>
      <p:sp>
        <p:nvSpPr>
          <p:cNvPr id="9" name="Text Placeholder 2">
            <a:extLst>
              <a:ext uri="{FF2B5EF4-FFF2-40B4-BE49-F238E27FC236}">
                <a16:creationId xmlns:a16="http://schemas.microsoft.com/office/drawing/2014/main" id="{C4FA97E4-C435-4617-B1BA-6EF83B04997E}"/>
              </a:ext>
            </a:extLst>
          </p:cNvPr>
          <p:cNvSpPr txBox="1">
            <a:spLocks/>
          </p:cNvSpPr>
          <p:nvPr/>
        </p:nvSpPr>
        <p:spPr>
          <a:xfrm>
            <a:off x="4129617" y="5223171"/>
            <a:ext cx="7224183" cy="1269704"/>
          </a:xfrm>
          <a:prstGeom prst="rect">
            <a:avLst/>
          </a:prstGeom>
          <a:ln>
            <a:solidFill>
              <a:srgbClr val="EE5859"/>
            </a:solidFill>
          </a:ln>
        </p:spPr>
        <p:txBody>
          <a:bodyPr vert="horz" lIns="91440" tIns="45720" rIns="91440" bIns="45720" rtlCol="0"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kern="1200">
                <a:solidFill>
                  <a:schemeClr val="bg1"/>
                </a:solidFill>
                <a:latin typeface="Leelawadee" panose="020B0502040204020203" pitchFamily="34" charset="-34"/>
                <a:ea typeface="+mn-ea"/>
                <a:cs typeface="Leelawadee" panose="020B0502040204020203" pitchFamily="34"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lnSpc>
                <a:spcPct val="107000"/>
              </a:lnSpc>
            </a:pPr>
            <a:r>
              <a:rPr lang="en-GB" sz="1800" b="1" dirty="0">
                <a:latin typeface="Franklin Gothic Book" panose="020B0503020102020204" pitchFamily="34" charset="0"/>
              </a:rPr>
              <a:t>Recommendations</a:t>
            </a:r>
            <a:r>
              <a:rPr lang="en-GB" sz="1800" dirty="0">
                <a:latin typeface="Franklin Gothic Book" panose="020B0503020102020204" pitchFamily="34" charset="0"/>
              </a:rPr>
              <a:t>:</a:t>
            </a:r>
          </a:p>
          <a:p>
            <a:pPr marL="342900" lvl="0" indent="-342900" algn="just">
              <a:lnSpc>
                <a:spcPct val="107000"/>
              </a:lnSpc>
              <a:buFont typeface="Courier New" panose="02070309020205020404" pitchFamily="49" charset="0"/>
              <a:buChar char="o"/>
            </a:pPr>
            <a:r>
              <a:rPr lang="en-GB" sz="1800" dirty="0">
                <a:latin typeface="Franklin Gothic Book" panose="020B0503020102020204" pitchFamily="34" charset="0"/>
              </a:rPr>
              <a:t>to prevent legal issues: </a:t>
            </a:r>
            <a:r>
              <a:rPr lang="en-US" sz="1800" dirty="0">
                <a:latin typeface="Franklin Gothic Book" panose="020B0503020102020204" pitchFamily="34" charset="0"/>
              </a:rPr>
              <a:t>resume the registry of property deeds, to allow households who lost their deeds to replace them.</a:t>
            </a:r>
            <a:endParaRPr lang="en-GB" sz="1800" dirty="0">
              <a:latin typeface="Franklin Gothic Book" panose="020B0503020102020204" pitchFamily="34" charset="0"/>
            </a:endParaRPr>
          </a:p>
        </p:txBody>
      </p:sp>
    </p:spTree>
    <p:extLst>
      <p:ext uri="{BB962C8B-B14F-4D97-AF65-F5344CB8AC3E}">
        <p14:creationId xmlns:p14="http://schemas.microsoft.com/office/powerpoint/2010/main" val="3486284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8DA2D0-7D77-44AE-8E96-8DEC0654FC4B}"/>
              </a:ext>
            </a:extLst>
          </p:cNvPr>
          <p:cNvSpPr>
            <a:spLocks noGrp="1"/>
          </p:cNvSpPr>
          <p:nvPr>
            <p:ph type="title"/>
          </p:nvPr>
        </p:nvSpPr>
        <p:spPr/>
        <p:txBody>
          <a:bodyPr/>
          <a:lstStyle/>
          <a:p>
            <a:pPr algn="ctr"/>
            <a:r>
              <a:rPr lang="fr-FR" dirty="0">
                <a:solidFill>
                  <a:schemeClr val="bg1"/>
                </a:solidFill>
                <a:latin typeface="Franklin Gothic Demi" panose="020B0703020102020204" pitchFamily="34" charset="0"/>
              </a:rPr>
              <a:t>Infrastructures</a:t>
            </a:r>
            <a:endParaRPr lang="en-US" dirty="0"/>
          </a:p>
        </p:txBody>
      </p:sp>
      <p:sp>
        <p:nvSpPr>
          <p:cNvPr id="11" name="TextBox 10">
            <a:extLst>
              <a:ext uri="{FF2B5EF4-FFF2-40B4-BE49-F238E27FC236}">
                <a16:creationId xmlns:a16="http://schemas.microsoft.com/office/drawing/2014/main" id="{002AED65-751C-462C-BDDC-8D18A5548860}"/>
              </a:ext>
            </a:extLst>
          </p:cNvPr>
          <p:cNvSpPr txBox="1"/>
          <p:nvPr/>
        </p:nvSpPr>
        <p:spPr>
          <a:xfrm>
            <a:off x="910119" y="1690688"/>
            <a:ext cx="10204704" cy="4096512"/>
          </a:xfrm>
          <a:prstGeom prst="rect">
            <a:avLst/>
          </a:prstGeom>
          <a:noFill/>
        </p:spPr>
        <p:txBody>
          <a:bodyPr wrap="square">
            <a:spAutoFit/>
          </a:bodyPr>
          <a:lstStyle/>
          <a:p>
            <a:pPr algn="just"/>
            <a:r>
              <a:rPr lang="en-US" sz="2200" b="1" dirty="0">
                <a:solidFill>
                  <a:schemeClr val="bg1"/>
                </a:solidFill>
                <a:latin typeface="Franklin Gothic Book" panose="020B0503020102020204" pitchFamily="34" charset="0"/>
              </a:rPr>
              <a:t>Lack of infrastructures has an </a:t>
            </a:r>
            <a:r>
              <a:rPr lang="en-US" sz="2200" b="1" dirty="0">
                <a:solidFill>
                  <a:srgbClr val="F15858"/>
                </a:solidFill>
                <a:latin typeface="Franklin Gothic Book" panose="020B0503020102020204" pitchFamily="34" charset="0"/>
              </a:rPr>
              <a:t>impact on the willingness and ability of households to repair</a:t>
            </a:r>
            <a:r>
              <a:rPr lang="en-US" sz="2200" b="1" dirty="0">
                <a:solidFill>
                  <a:schemeClr val="bg1"/>
                </a:solidFill>
                <a:latin typeface="Franklin Gothic Book" panose="020B0503020102020204" pitchFamily="34" charset="0"/>
              </a:rPr>
              <a:t> their accommodation, </a:t>
            </a:r>
          </a:p>
          <a:p>
            <a:pPr marL="342900" indent="-342900" algn="just">
              <a:buFont typeface="Arial" panose="020B0604020202020204" pitchFamily="34" charset="0"/>
              <a:buChar char="•"/>
            </a:pPr>
            <a:r>
              <a:rPr lang="fr-FR" sz="2000" b="0" dirty="0" err="1">
                <a:solidFill>
                  <a:schemeClr val="bg1"/>
                </a:solidFill>
                <a:latin typeface="Franklin Gothic Book" panose="020B0503020102020204" pitchFamily="34" charset="0"/>
              </a:rPr>
              <a:t>They</a:t>
            </a:r>
            <a:r>
              <a:rPr lang="fr-FR" sz="2000" b="0" dirty="0">
                <a:solidFill>
                  <a:schemeClr val="bg1"/>
                </a:solidFill>
                <a:latin typeface="Franklin Gothic Book" panose="020B0503020102020204" pitchFamily="34" charset="0"/>
              </a:rPr>
              <a:t> can push a </a:t>
            </a:r>
            <a:r>
              <a:rPr lang="fr-FR" sz="2000" b="0" dirty="0" err="1">
                <a:solidFill>
                  <a:schemeClr val="bg1"/>
                </a:solidFill>
                <a:latin typeface="Franklin Gothic Book" panose="020B0503020102020204" pitchFamily="34" charset="0"/>
              </a:rPr>
              <a:t>household</a:t>
            </a:r>
            <a:r>
              <a:rPr lang="fr-FR" sz="2000" b="0" dirty="0">
                <a:solidFill>
                  <a:schemeClr val="bg1"/>
                </a:solidFill>
                <a:latin typeface="Franklin Gothic Book" panose="020B0503020102020204" pitchFamily="34" charset="0"/>
              </a:rPr>
              <a:t> to </a:t>
            </a:r>
            <a:r>
              <a:rPr lang="fr-FR" sz="2000" dirty="0" err="1">
                <a:solidFill>
                  <a:srgbClr val="F15858"/>
                </a:solidFill>
                <a:latin typeface="Franklin Gothic Book" panose="020B0503020102020204" pitchFamily="34" charset="0"/>
              </a:rPr>
              <a:t>delay</a:t>
            </a:r>
            <a:r>
              <a:rPr lang="fr-FR" sz="2000" dirty="0">
                <a:solidFill>
                  <a:srgbClr val="F15858"/>
                </a:solidFill>
                <a:latin typeface="Franklin Gothic Book" panose="020B0503020102020204" pitchFamily="34" charset="0"/>
              </a:rPr>
              <a:t> return and reconstruction</a:t>
            </a:r>
            <a:r>
              <a:rPr lang="fr-FR" sz="2000" b="0" dirty="0">
                <a:solidFill>
                  <a:schemeClr val="bg1"/>
                </a:solidFill>
                <a:latin typeface="Franklin Gothic Book" panose="020B0503020102020204" pitchFamily="34" charset="0"/>
              </a:rPr>
              <a:t>. </a:t>
            </a:r>
            <a:r>
              <a:rPr lang="fr-FR" sz="2000" b="0" dirty="0" err="1">
                <a:solidFill>
                  <a:schemeClr val="bg1"/>
                </a:solidFill>
                <a:latin typeface="Franklin Gothic Book" panose="020B0503020102020204" pitchFamily="34" charset="0"/>
              </a:rPr>
              <a:t>Households</a:t>
            </a:r>
            <a:r>
              <a:rPr lang="fr-FR" sz="2000" b="0" dirty="0">
                <a:solidFill>
                  <a:schemeClr val="bg1"/>
                </a:solidFill>
                <a:latin typeface="Franklin Gothic Book" panose="020B0503020102020204" pitchFamily="34" charset="0"/>
              </a:rPr>
              <a:t> have </a:t>
            </a:r>
            <a:r>
              <a:rPr lang="en-US" sz="2000" b="0" dirty="0">
                <a:solidFill>
                  <a:schemeClr val="bg1"/>
                </a:solidFill>
                <a:latin typeface="Franklin Gothic Book" panose="020B0503020102020204" pitchFamily="34" charset="0"/>
              </a:rPr>
              <a:t>concerns about infrastructure related additional costs and the lack of infrastructure hinders the reconstruction process itself (for example no access to water, electricity, or the sewage system), </a:t>
            </a:r>
            <a:endParaRPr lang="fr-FR" sz="2000" b="0" dirty="0">
              <a:solidFill>
                <a:schemeClr val="bg1"/>
              </a:solidFill>
              <a:latin typeface="Franklin Gothic Book" panose="020B0503020102020204" pitchFamily="34" charset="0"/>
            </a:endParaRPr>
          </a:p>
          <a:p>
            <a:pPr marL="342900" indent="-342900" algn="just">
              <a:buFont typeface="Arial" panose="020B0604020202020204" pitchFamily="34" charset="0"/>
              <a:buChar char="•"/>
            </a:pPr>
            <a:r>
              <a:rPr lang="fr-FR" sz="2000" b="0" dirty="0">
                <a:solidFill>
                  <a:schemeClr val="bg1"/>
                </a:solidFill>
                <a:latin typeface="Franklin Gothic Book" panose="020B0503020102020204" pitchFamily="34" charset="0"/>
              </a:rPr>
              <a:t>The </a:t>
            </a:r>
            <a:r>
              <a:rPr lang="fr-FR" sz="2000" dirty="0" err="1">
                <a:solidFill>
                  <a:srgbClr val="F15858"/>
                </a:solidFill>
                <a:latin typeface="Franklin Gothic Book" panose="020B0503020102020204" pitchFamily="34" charset="0"/>
              </a:rPr>
              <a:t>political</a:t>
            </a:r>
            <a:r>
              <a:rPr lang="fr-FR" sz="2000" dirty="0">
                <a:solidFill>
                  <a:srgbClr val="F15858"/>
                </a:solidFill>
                <a:latin typeface="Franklin Gothic Book" panose="020B0503020102020204" pitchFamily="34" charset="0"/>
              </a:rPr>
              <a:t> and </a:t>
            </a:r>
            <a:r>
              <a:rPr lang="fr-FR" sz="2000" dirty="0" err="1">
                <a:solidFill>
                  <a:srgbClr val="F15858"/>
                </a:solidFill>
                <a:latin typeface="Franklin Gothic Book" panose="020B0503020102020204" pitchFamily="34" charset="0"/>
              </a:rPr>
              <a:t>economic</a:t>
            </a:r>
            <a:r>
              <a:rPr lang="fr-FR" sz="2000" dirty="0">
                <a:solidFill>
                  <a:srgbClr val="F15858"/>
                </a:solidFill>
                <a:latin typeface="Franklin Gothic Book" panose="020B0503020102020204" pitchFamily="34" charset="0"/>
              </a:rPr>
              <a:t> situation </a:t>
            </a:r>
            <a:r>
              <a:rPr lang="fr-FR" sz="2000" b="0" dirty="0">
                <a:solidFill>
                  <a:schemeClr val="bg1"/>
                </a:solidFill>
                <a:latin typeface="Franklin Gothic Book" panose="020B0503020102020204" pitchFamily="34" charset="0"/>
              </a:rPr>
              <a:t>of the country, and the </a:t>
            </a:r>
            <a:r>
              <a:rPr lang="fr-FR" sz="2000" b="0" dirty="0" err="1">
                <a:solidFill>
                  <a:schemeClr val="bg1"/>
                </a:solidFill>
                <a:latin typeface="Franklin Gothic Book" panose="020B0503020102020204" pitchFamily="34" charset="0"/>
              </a:rPr>
              <a:t>lack</a:t>
            </a:r>
            <a:r>
              <a:rPr lang="fr-FR" sz="2000" b="0" dirty="0">
                <a:solidFill>
                  <a:schemeClr val="bg1"/>
                </a:solidFill>
                <a:latin typeface="Franklin Gothic Book" panose="020B0503020102020204" pitchFamily="34" charset="0"/>
              </a:rPr>
              <a:t> of a </a:t>
            </a:r>
            <a:r>
              <a:rPr lang="fr-FR" sz="2000" b="0" dirty="0" err="1">
                <a:solidFill>
                  <a:schemeClr val="bg1"/>
                </a:solidFill>
                <a:latin typeface="Franklin Gothic Book" panose="020B0503020102020204" pitchFamily="34" charset="0"/>
              </a:rPr>
              <a:t>finalised</a:t>
            </a:r>
            <a:r>
              <a:rPr lang="fr-FR" sz="2000" b="0" dirty="0">
                <a:solidFill>
                  <a:schemeClr val="bg1"/>
                </a:solidFill>
                <a:latin typeface="Franklin Gothic Book" panose="020B0503020102020204" pitchFamily="34" charset="0"/>
              </a:rPr>
              <a:t> budget, </a:t>
            </a:r>
            <a:r>
              <a:rPr lang="fr-FR" sz="2000" b="0" dirty="0" err="1">
                <a:solidFill>
                  <a:schemeClr val="bg1"/>
                </a:solidFill>
                <a:latin typeface="Franklin Gothic Book" panose="020B0503020102020204" pitchFamily="34" charset="0"/>
              </a:rPr>
              <a:t>were</a:t>
            </a:r>
            <a:r>
              <a:rPr lang="fr-FR" sz="2000" b="0" dirty="0">
                <a:solidFill>
                  <a:schemeClr val="bg1"/>
                </a:solidFill>
                <a:latin typeface="Franklin Gothic Book" panose="020B0503020102020204" pitchFamily="34" charset="0"/>
              </a:rPr>
              <a:t> </a:t>
            </a:r>
            <a:r>
              <a:rPr lang="fr-FR" sz="2000" b="0" dirty="0" err="1">
                <a:solidFill>
                  <a:schemeClr val="bg1"/>
                </a:solidFill>
                <a:latin typeface="Franklin Gothic Book" panose="020B0503020102020204" pitchFamily="34" charset="0"/>
              </a:rPr>
              <a:t>reported</a:t>
            </a:r>
            <a:r>
              <a:rPr lang="fr-FR" sz="2000" b="0" dirty="0">
                <a:solidFill>
                  <a:schemeClr val="bg1"/>
                </a:solidFill>
                <a:latin typeface="Franklin Gothic Book" panose="020B0503020102020204" pitchFamily="34" charset="0"/>
              </a:rPr>
              <a:t> as the </a:t>
            </a:r>
            <a:r>
              <a:rPr lang="fr-FR" sz="2000" b="0" dirty="0" err="1">
                <a:solidFill>
                  <a:schemeClr val="bg1"/>
                </a:solidFill>
                <a:latin typeface="Franklin Gothic Book" panose="020B0503020102020204" pitchFamily="34" charset="0"/>
              </a:rPr>
              <a:t>reasons</a:t>
            </a:r>
            <a:r>
              <a:rPr lang="fr-FR" sz="2000" b="0" dirty="0">
                <a:solidFill>
                  <a:schemeClr val="bg1"/>
                </a:solidFill>
                <a:latin typeface="Franklin Gothic Book" panose="020B0503020102020204" pitchFamily="34" charset="0"/>
              </a:rPr>
              <a:t> for infrastructure </a:t>
            </a:r>
            <a:r>
              <a:rPr lang="fr-FR" sz="2000" b="0" dirty="0" err="1">
                <a:solidFill>
                  <a:schemeClr val="bg1"/>
                </a:solidFill>
                <a:latin typeface="Franklin Gothic Book" panose="020B0503020102020204" pitchFamily="34" charset="0"/>
              </a:rPr>
              <a:t>problems</a:t>
            </a:r>
            <a:r>
              <a:rPr lang="fr-FR" sz="2000" b="0" dirty="0">
                <a:solidFill>
                  <a:schemeClr val="bg1"/>
                </a:solidFill>
                <a:latin typeface="Franklin Gothic Book" panose="020B0503020102020204" pitchFamily="34" charset="0"/>
              </a:rPr>
              <a:t>. In Tawergha, </a:t>
            </a:r>
            <a:r>
              <a:rPr lang="fr-FR" sz="2000" b="0" dirty="0" err="1">
                <a:solidFill>
                  <a:schemeClr val="bg1"/>
                </a:solidFill>
                <a:latin typeface="Franklin Gothic Book" panose="020B0503020102020204" pitchFamily="34" charset="0"/>
              </a:rPr>
              <a:t>unexplosive</a:t>
            </a:r>
            <a:r>
              <a:rPr lang="fr-FR" sz="2000" b="0" dirty="0">
                <a:solidFill>
                  <a:schemeClr val="bg1"/>
                </a:solidFill>
                <a:latin typeface="Franklin Gothic Book" panose="020B0503020102020204" pitchFamily="34" charset="0"/>
              </a:rPr>
              <a:t> </a:t>
            </a:r>
            <a:r>
              <a:rPr lang="fr-FR" sz="2000" b="0" dirty="0" err="1">
                <a:solidFill>
                  <a:schemeClr val="bg1"/>
                </a:solidFill>
                <a:latin typeface="Franklin Gothic Book" panose="020B0503020102020204" pitchFamily="34" charset="0"/>
              </a:rPr>
              <a:t>devices</a:t>
            </a:r>
            <a:r>
              <a:rPr lang="fr-FR" sz="2000" b="0" dirty="0">
                <a:solidFill>
                  <a:schemeClr val="bg1"/>
                </a:solidFill>
                <a:latin typeface="Franklin Gothic Book" panose="020B0503020102020204" pitchFamily="34" charset="0"/>
              </a:rPr>
              <a:t> and </a:t>
            </a:r>
            <a:r>
              <a:rPr lang="fr-FR" sz="2000" b="0" dirty="0" err="1">
                <a:solidFill>
                  <a:schemeClr val="bg1"/>
                </a:solidFill>
                <a:latin typeface="Franklin Gothic Book" panose="020B0503020102020204" pitchFamily="34" charset="0"/>
              </a:rPr>
              <a:t>insecurity</a:t>
            </a:r>
            <a:r>
              <a:rPr lang="fr-FR" sz="2000" b="0" dirty="0">
                <a:solidFill>
                  <a:schemeClr val="bg1"/>
                </a:solidFill>
                <a:latin typeface="Franklin Gothic Book" panose="020B0503020102020204" pitchFamily="34" charset="0"/>
              </a:rPr>
              <a:t> </a:t>
            </a:r>
            <a:r>
              <a:rPr lang="fr-FR" sz="2000" b="0" dirty="0" err="1">
                <a:solidFill>
                  <a:schemeClr val="bg1"/>
                </a:solidFill>
                <a:latin typeface="Franklin Gothic Book" panose="020B0503020102020204" pitchFamily="34" charset="0"/>
              </a:rPr>
              <a:t>were</a:t>
            </a:r>
            <a:r>
              <a:rPr lang="fr-FR" sz="2000" b="0" dirty="0">
                <a:solidFill>
                  <a:schemeClr val="bg1"/>
                </a:solidFill>
                <a:latin typeface="Franklin Gothic Book" panose="020B0503020102020204" pitchFamily="34" charset="0"/>
              </a:rPr>
              <a:t> </a:t>
            </a:r>
            <a:r>
              <a:rPr lang="fr-FR" sz="2000" b="0" dirty="0" err="1">
                <a:solidFill>
                  <a:schemeClr val="bg1"/>
                </a:solidFill>
                <a:latin typeface="Franklin Gothic Book" panose="020B0503020102020204" pitchFamily="34" charset="0"/>
              </a:rPr>
              <a:t>also</a:t>
            </a:r>
            <a:r>
              <a:rPr lang="fr-FR" sz="2000" b="0" dirty="0">
                <a:solidFill>
                  <a:schemeClr val="bg1"/>
                </a:solidFill>
                <a:latin typeface="Franklin Gothic Book" panose="020B0503020102020204" pitchFamily="34" charset="0"/>
              </a:rPr>
              <a:t> </a:t>
            </a:r>
            <a:r>
              <a:rPr lang="fr-FR" sz="2000" b="0" dirty="0" err="1">
                <a:solidFill>
                  <a:schemeClr val="bg1"/>
                </a:solidFill>
                <a:latin typeface="Franklin Gothic Book" panose="020B0503020102020204" pitchFamily="34" charset="0"/>
              </a:rPr>
              <a:t>reported</a:t>
            </a:r>
            <a:r>
              <a:rPr lang="fr-FR" sz="2000" b="0" dirty="0">
                <a:solidFill>
                  <a:schemeClr val="bg1"/>
                </a:solidFill>
                <a:latin typeface="Franklin Gothic Book" panose="020B0503020102020204" pitchFamily="34" charset="0"/>
              </a:rPr>
              <a:t> as a </a:t>
            </a:r>
            <a:r>
              <a:rPr lang="fr-FR" sz="2000" b="0" dirty="0" err="1">
                <a:solidFill>
                  <a:schemeClr val="bg1"/>
                </a:solidFill>
                <a:latin typeface="Franklin Gothic Book" panose="020B0503020102020204" pitchFamily="34" charset="0"/>
              </a:rPr>
              <a:t>barrier</a:t>
            </a:r>
            <a:r>
              <a:rPr lang="fr-FR" sz="2000" b="0" dirty="0">
                <a:solidFill>
                  <a:schemeClr val="bg1"/>
                </a:solidFill>
                <a:latin typeface="Franklin Gothic Book" panose="020B0503020102020204" pitchFamily="34" charset="0"/>
              </a:rPr>
              <a:t>.</a:t>
            </a:r>
          </a:p>
          <a:p>
            <a:pPr marL="342900" indent="-342900" algn="just">
              <a:buFont typeface="Wingdings" panose="05000000000000000000" pitchFamily="2" charset="2"/>
              <a:buChar char="Ø"/>
            </a:pPr>
            <a:r>
              <a:rPr lang="fr-FR" sz="2000" b="0" dirty="0">
                <a:solidFill>
                  <a:schemeClr val="bg1"/>
                </a:solidFill>
                <a:latin typeface="Franklin Gothic Book" panose="020B0503020102020204" pitchFamily="34" charset="0"/>
              </a:rPr>
              <a:t>     Common coping </a:t>
            </a:r>
            <a:r>
              <a:rPr lang="fr-FR" sz="2000" b="0" dirty="0" err="1">
                <a:solidFill>
                  <a:schemeClr val="bg1"/>
                </a:solidFill>
                <a:latin typeface="Franklin Gothic Book" panose="020B0503020102020204" pitchFamily="34" charset="0"/>
              </a:rPr>
              <a:t>strategy</a:t>
            </a:r>
            <a:r>
              <a:rPr lang="fr-FR" sz="2000" b="0" dirty="0">
                <a:solidFill>
                  <a:schemeClr val="bg1"/>
                </a:solidFill>
                <a:latin typeface="Franklin Gothic Book" panose="020B0503020102020204" pitchFamily="34" charset="0"/>
              </a:rPr>
              <a:t>: </a:t>
            </a:r>
            <a:r>
              <a:rPr lang="fr-FR" sz="2000" b="0" dirty="0" err="1">
                <a:solidFill>
                  <a:srgbClr val="F15858"/>
                </a:solidFill>
                <a:latin typeface="Franklin Gothic Book" panose="020B0503020102020204" pitchFamily="34" charset="0"/>
              </a:rPr>
              <a:t>P</a:t>
            </a:r>
            <a:r>
              <a:rPr lang="fr-FR" sz="2000" dirty="0" err="1">
                <a:solidFill>
                  <a:srgbClr val="F15858"/>
                </a:solidFill>
                <a:latin typeface="Franklin Gothic Book" panose="020B0503020102020204" pitchFamily="34" charset="0"/>
              </a:rPr>
              <a:t>ooling</a:t>
            </a:r>
            <a:r>
              <a:rPr lang="fr-FR" sz="2000" dirty="0">
                <a:solidFill>
                  <a:srgbClr val="F15858"/>
                </a:solidFill>
                <a:latin typeface="Franklin Gothic Book" panose="020B0503020102020204" pitchFamily="34" charset="0"/>
              </a:rPr>
              <a:t> </a:t>
            </a:r>
            <a:r>
              <a:rPr lang="fr-FR" sz="2000" dirty="0" err="1">
                <a:solidFill>
                  <a:srgbClr val="F15858"/>
                </a:solidFill>
                <a:latin typeface="Franklin Gothic Book" panose="020B0503020102020204" pitchFamily="34" charset="0"/>
              </a:rPr>
              <a:t>resources</a:t>
            </a:r>
            <a:r>
              <a:rPr lang="fr-FR" sz="2000" dirty="0">
                <a:solidFill>
                  <a:srgbClr val="F15858"/>
                </a:solidFill>
                <a:latin typeface="Franklin Gothic Book" panose="020B0503020102020204" pitchFamily="34" charset="0"/>
              </a:rPr>
              <a:t> </a:t>
            </a:r>
            <a:r>
              <a:rPr lang="fr-FR" sz="2000" b="0" dirty="0">
                <a:solidFill>
                  <a:schemeClr val="bg1"/>
                </a:solidFill>
                <a:latin typeface="Franklin Gothic Book" panose="020B0503020102020204" pitchFamily="34" charset="0"/>
              </a:rPr>
              <a:t>to </a:t>
            </a:r>
            <a:r>
              <a:rPr lang="fr-FR" sz="2000" b="0" dirty="0" err="1">
                <a:solidFill>
                  <a:schemeClr val="bg1"/>
                </a:solidFill>
                <a:latin typeface="Franklin Gothic Book" panose="020B0503020102020204" pitchFamily="34" charset="0"/>
              </a:rPr>
              <a:t>repair</a:t>
            </a:r>
            <a:r>
              <a:rPr lang="fr-FR" sz="2000" b="0" dirty="0">
                <a:solidFill>
                  <a:schemeClr val="bg1"/>
                </a:solidFill>
                <a:latin typeface="Franklin Gothic Book" panose="020B0503020102020204" pitchFamily="34" charset="0"/>
              </a:rPr>
              <a:t> infrastructures in </a:t>
            </a:r>
            <a:r>
              <a:rPr lang="fr-FR" sz="2000" b="0" dirty="0" err="1">
                <a:solidFill>
                  <a:schemeClr val="bg1"/>
                </a:solidFill>
                <a:latin typeface="Franklin Gothic Book" panose="020B0503020102020204" pitchFamily="34" charset="0"/>
              </a:rPr>
              <a:t>their</a:t>
            </a:r>
            <a:r>
              <a:rPr lang="fr-FR" sz="2000" b="0" dirty="0">
                <a:solidFill>
                  <a:schemeClr val="bg1"/>
                </a:solidFill>
                <a:latin typeface="Franklin Gothic Book" panose="020B0503020102020204" pitchFamily="34" charset="0"/>
              </a:rPr>
              <a:t> area.</a:t>
            </a:r>
          </a:p>
        </p:txBody>
      </p:sp>
      <p:sp>
        <p:nvSpPr>
          <p:cNvPr id="14" name="Espace réservé du contenu 2">
            <a:extLst>
              <a:ext uri="{FF2B5EF4-FFF2-40B4-BE49-F238E27FC236}">
                <a16:creationId xmlns:a16="http://schemas.microsoft.com/office/drawing/2014/main" id="{61E6B1C3-5F80-4D1B-9EF5-C772F43CA78C}"/>
              </a:ext>
            </a:extLst>
          </p:cNvPr>
          <p:cNvSpPr txBox="1">
            <a:spLocks/>
          </p:cNvSpPr>
          <p:nvPr/>
        </p:nvSpPr>
        <p:spPr>
          <a:xfrm>
            <a:off x="3876779" y="5438968"/>
            <a:ext cx="7405102" cy="1053907"/>
          </a:xfrm>
          <a:prstGeom prst="rect">
            <a:avLst/>
          </a:prstGeom>
          <a:ln>
            <a:solidFill>
              <a:srgbClr val="EE5859"/>
            </a:solidFill>
          </a:ln>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5400" b="1" i="0" kern="1200">
                <a:solidFill>
                  <a:schemeClr val="bg1"/>
                </a:solidFill>
                <a:latin typeface="Franklin Gothic Demi" panose="020B0603020102020204" pitchFamily="34" charset="0"/>
                <a:ea typeface="+mn-ea"/>
                <a:cs typeface="Leelawadee" panose="020B0502040204020203" pitchFamily="34"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sz="1800" dirty="0" err="1">
                <a:latin typeface="Franklin Gothic Book" panose="020B0503020102020204" pitchFamily="34" charset="0"/>
              </a:rPr>
              <a:t>Recommendations</a:t>
            </a:r>
            <a:r>
              <a:rPr lang="fr-FR" sz="1800" dirty="0">
                <a:latin typeface="Franklin Gothic Book" panose="020B0503020102020204" pitchFamily="34" charset="0"/>
              </a:rPr>
              <a:t>: </a:t>
            </a:r>
          </a:p>
          <a:p>
            <a:pPr marL="342900" indent="-342900" algn="just">
              <a:buFont typeface="Courier New" panose="02070309020205020404" pitchFamily="49" charset="0"/>
              <a:buChar char="o"/>
            </a:pPr>
            <a:r>
              <a:rPr lang="fr-FR" sz="1800" b="0" dirty="0" err="1">
                <a:latin typeface="Franklin Gothic Book" panose="020B0503020102020204" pitchFamily="34" charset="0"/>
              </a:rPr>
              <a:t>Technical</a:t>
            </a:r>
            <a:r>
              <a:rPr lang="fr-FR" sz="1800" b="0" dirty="0">
                <a:latin typeface="Franklin Gothic Book" panose="020B0503020102020204" pitchFamily="34" charset="0"/>
              </a:rPr>
              <a:t> </a:t>
            </a:r>
            <a:r>
              <a:rPr lang="fr-FR" sz="1800" b="0" dirty="0" err="1">
                <a:latin typeface="Franklin Gothic Book" panose="020B0503020102020204" pitchFamily="34" charset="0"/>
              </a:rPr>
              <a:t>assessments</a:t>
            </a:r>
            <a:r>
              <a:rPr lang="fr-FR" sz="1800" b="0" dirty="0">
                <a:latin typeface="Franklin Gothic Book" panose="020B0503020102020204" pitchFamily="34" charset="0"/>
              </a:rPr>
              <a:t> and support to planning, </a:t>
            </a:r>
            <a:r>
              <a:rPr lang="fr-FR" sz="1800" b="0" dirty="0" err="1">
                <a:latin typeface="Franklin Gothic Book" panose="020B0503020102020204" pitchFamily="34" charset="0"/>
              </a:rPr>
              <a:t>followed</a:t>
            </a:r>
            <a:r>
              <a:rPr lang="fr-FR" sz="1800" b="0" dirty="0">
                <a:latin typeface="Franklin Gothic Book" panose="020B0503020102020204" pitchFamily="34" charset="0"/>
              </a:rPr>
              <a:t> by direct maintenance/allocation of </a:t>
            </a:r>
            <a:r>
              <a:rPr lang="fr-FR" sz="1800" b="0" dirty="0" err="1">
                <a:latin typeface="Franklin Gothic Book" panose="020B0503020102020204" pitchFamily="34" charset="0"/>
              </a:rPr>
              <a:t>work</a:t>
            </a:r>
            <a:r>
              <a:rPr lang="fr-FR" sz="1800" b="0" dirty="0">
                <a:latin typeface="Franklin Gothic Book" panose="020B0503020102020204" pitchFamily="34" charset="0"/>
              </a:rPr>
              <a:t> to </a:t>
            </a:r>
            <a:r>
              <a:rPr lang="fr-FR" sz="1800" b="0" dirty="0" err="1">
                <a:latin typeface="Franklin Gothic Book" panose="020B0503020102020204" pitchFamily="34" charset="0"/>
              </a:rPr>
              <a:t>specialised</a:t>
            </a:r>
            <a:r>
              <a:rPr lang="fr-FR" sz="1800" b="0" dirty="0">
                <a:latin typeface="Franklin Gothic Book" panose="020B0503020102020204" pitchFamily="34" charset="0"/>
              </a:rPr>
              <a:t> </a:t>
            </a:r>
            <a:r>
              <a:rPr lang="fr-FR" sz="1800" b="0" dirty="0" err="1">
                <a:latin typeface="Franklin Gothic Book" panose="020B0503020102020204" pitchFamily="34" charset="0"/>
              </a:rPr>
              <a:t>companies</a:t>
            </a:r>
            <a:endParaRPr lang="en-GB" sz="1800" b="0" dirty="0">
              <a:latin typeface="Franklin Gothic Book" panose="020B0503020102020204" pitchFamily="34" charset="0"/>
            </a:endParaRPr>
          </a:p>
        </p:txBody>
      </p:sp>
    </p:spTree>
    <p:extLst>
      <p:ext uri="{BB962C8B-B14F-4D97-AF65-F5344CB8AC3E}">
        <p14:creationId xmlns:p14="http://schemas.microsoft.com/office/powerpoint/2010/main" val="239305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D8BC4C-D00E-422C-A4EA-6AB3F810B120}"/>
              </a:ext>
            </a:extLst>
          </p:cNvPr>
          <p:cNvSpPr>
            <a:spLocks noGrp="1"/>
          </p:cNvSpPr>
          <p:nvPr>
            <p:ph type="title"/>
          </p:nvPr>
        </p:nvSpPr>
        <p:spPr/>
        <p:txBody>
          <a:bodyPr/>
          <a:lstStyle/>
          <a:p>
            <a:pPr marL="0" marR="0" lvl="0" indent="0" algn="ctr" defTabSz="914400" rtl="0" eaLnBrk="1" fontAlgn="auto" latinLnBrk="0" hangingPunct="1">
              <a:lnSpc>
                <a:spcPct val="90000"/>
              </a:lnSpc>
              <a:spcBef>
                <a:spcPts val="1000"/>
              </a:spcBef>
              <a:spcAft>
                <a:spcPts val="0"/>
              </a:spcAft>
              <a:tabLst/>
              <a:defRPr/>
            </a:pPr>
            <a:r>
              <a:rPr kumimoji="0" lang="en-US" sz="4400" b="0" i="0" u="none" strike="noStrike" kern="1200" cap="none" spc="0" normalizeH="0" baseline="0" noProof="0" dirty="0">
                <a:ln>
                  <a:noFill/>
                </a:ln>
                <a:solidFill>
                  <a:prstClr val="white"/>
                </a:solidFill>
                <a:effectLst/>
                <a:uLnTx/>
                <a:uFillTx/>
                <a:latin typeface="Franklin Gothic Demi" panose="020B0603020102020204" pitchFamily="34" charset="0"/>
                <a:ea typeface="+mn-ea"/>
                <a:cs typeface="Leelawadee" panose="020B0502040204020203" pitchFamily="34" charset="-34"/>
              </a:rPr>
              <a:t>Support networks</a:t>
            </a:r>
            <a:endParaRPr lang="en-US" dirty="0"/>
          </a:p>
        </p:txBody>
      </p:sp>
      <p:sp>
        <p:nvSpPr>
          <p:cNvPr id="9" name="TextBox 8">
            <a:extLst>
              <a:ext uri="{FF2B5EF4-FFF2-40B4-BE49-F238E27FC236}">
                <a16:creationId xmlns:a16="http://schemas.microsoft.com/office/drawing/2014/main" id="{5E46CC1E-A811-4F3D-A280-78E57D70E02C}"/>
              </a:ext>
            </a:extLst>
          </p:cNvPr>
          <p:cNvSpPr txBox="1"/>
          <p:nvPr/>
        </p:nvSpPr>
        <p:spPr>
          <a:xfrm>
            <a:off x="993648" y="1690688"/>
            <a:ext cx="10204704" cy="3539430"/>
          </a:xfrm>
          <a:prstGeom prst="rect">
            <a:avLst/>
          </a:prstGeom>
          <a:noFill/>
        </p:spPr>
        <p:txBody>
          <a:bodyPr wrap="square">
            <a:spAutoFit/>
          </a:bodyPr>
          <a:lstStyle/>
          <a:p>
            <a:pPr algn="just"/>
            <a:r>
              <a:rPr lang="en-US" sz="2200" b="1" dirty="0">
                <a:solidFill>
                  <a:schemeClr val="bg1"/>
                </a:solidFill>
                <a:latin typeface="Franklin Gothic Book" panose="020B0503020102020204" pitchFamily="34" charset="0"/>
              </a:rPr>
              <a:t>80% of the households who (partially) reconstructed their accommodation reported that family and friends are the main support network, followed by iNGOs (11%)</a:t>
            </a:r>
          </a:p>
          <a:p>
            <a:pPr marL="342900" indent="-342900" algn="just">
              <a:buFont typeface="Arial" panose="020B0604020202020204" pitchFamily="34" charset="0"/>
              <a:buChar char="•"/>
            </a:pPr>
            <a:r>
              <a:rPr lang="fr-FR" sz="2000" dirty="0">
                <a:solidFill>
                  <a:schemeClr val="bg1"/>
                </a:solidFill>
                <a:latin typeface="Franklin Gothic Book" panose="020B0503020102020204" pitchFamily="34" charset="0"/>
              </a:rPr>
              <a:t>Family and </a:t>
            </a:r>
            <a:r>
              <a:rPr lang="fr-FR" sz="2000" dirty="0" err="1">
                <a:solidFill>
                  <a:schemeClr val="bg1"/>
                </a:solidFill>
                <a:latin typeface="Franklin Gothic Book" panose="020B0503020102020204" pitchFamily="34" charset="0"/>
              </a:rPr>
              <a:t>friends</a:t>
            </a:r>
            <a:r>
              <a:rPr lang="fr-FR" sz="2000" dirty="0">
                <a:solidFill>
                  <a:schemeClr val="bg1"/>
                </a:solidFill>
                <a:latin typeface="Franklin Gothic Book" panose="020B0503020102020204" pitchFamily="34" charset="0"/>
              </a:rPr>
              <a:t> support </a:t>
            </a:r>
            <a:r>
              <a:rPr lang="fr-FR" sz="2000" dirty="0" err="1">
                <a:solidFill>
                  <a:schemeClr val="bg1"/>
                </a:solidFill>
                <a:latin typeface="Franklin Gothic Book" panose="020B0503020102020204" pitchFamily="34" charset="0"/>
              </a:rPr>
              <a:t>affected</a:t>
            </a:r>
            <a:r>
              <a:rPr lang="fr-FR" sz="2000" dirty="0">
                <a:solidFill>
                  <a:schemeClr val="bg1"/>
                </a:solidFill>
                <a:latin typeface="Franklin Gothic Book" panose="020B0503020102020204" pitchFamily="34" charset="0"/>
              </a:rPr>
              <a:t> </a:t>
            </a:r>
            <a:r>
              <a:rPr lang="fr-FR" sz="2000" dirty="0" err="1">
                <a:solidFill>
                  <a:schemeClr val="bg1"/>
                </a:solidFill>
                <a:latin typeface="Franklin Gothic Book" panose="020B0503020102020204" pitchFamily="34" charset="0"/>
              </a:rPr>
              <a:t>households</a:t>
            </a:r>
            <a:r>
              <a:rPr lang="fr-FR" sz="2000" dirty="0">
                <a:solidFill>
                  <a:schemeClr val="bg1"/>
                </a:solidFill>
                <a:latin typeface="Franklin Gothic Book" panose="020B0503020102020204" pitchFamily="34" charset="0"/>
              </a:rPr>
              <a:t> </a:t>
            </a:r>
            <a:r>
              <a:rPr lang="fr-FR" sz="2000" dirty="0" err="1">
                <a:solidFill>
                  <a:schemeClr val="bg1"/>
                </a:solidFill>
                <a:latin typeface="Franklin Gothic Book" panose="020B0503020102020204" pitchFamily="34" charset="0"/>
              </a:rPr>
              <a:t>financially</a:t>
            </a:r>
            <a:r>
              <a:rPr lang="fr-FR" sz="2000" dirty="0">
                <a:solidFill>
                  <a:schemeClr val="bg1"/>
                </a:solidFill>
                <a:latin typeface="Franklin Gothic Book" panose="020B0503020102020204" pitchFamily="34" charset="0"/>
              </a:rPr>
              <a:t>, </a:t>
            </a:r>
            <a:r>
              <a:rPr lang="fr-FR" sz="2000" dirty="0" err="1">
                <a:solidFill>
                  <a:schemeClr val="bg1"/>
                </a:solidFill>
                <a:latin typeface="Franklin Gothic Book" panose="020B0503020102020204" pitchFamily="34" charset="0"/>
              </a:rPr>
              <a:t>emotionally</a:t>
            </a:r>
            <a:r>
              <a:rPr lang="fr-FR" sz="2000" dirty="0">
                <a:solidFill>
                  <a:schemeClr val="bg1"/>
                </a:solidFill>
                <a:latin typeface="Franklin Gothic Book" panose="020B0503020102020204" pitchFamily="34" charset="0"/>
              </a:rPr>
              <a:t>, and </a:t>
            </a:r>
            <a:r>
              <a:rPr lang="en-US" sz="2000" dirty="0">
                <a:solidFill>
                  <a:schemeClr val="bg1"/>
                </a:solidFill>
                <a:latin typeface="Franklin Gothic Book" panose="020B0503020102020204" pitchFamily="34" charset="0"/>
              </a:rPr>
              <a:t>physically</a:t>
            </a:r>
            <a:r>
              <a:rPr lang="fr-FR" sz="2000" dirty="0">
                <a:solidFill>
                  <a:schemeClr val="bg1"/>
                </a:solidFill>
                <a:latin typeface="Franklin Gothic Book" panose="020B0503020102020204" pitchFamily="34" charset="0"/>
              </a:rPr>
              <a:t> by </a:t>
            </a:r>
            <a:r>
              <a:rPr lang="fr-FR" sz="2000" dirty="0" err="1">
                <a:solidFill>
                  <a:schemeClr val="bg1"/>
                </a:solidFill>
                <a:latin typeface="Franklin Gothic Book" panose="020B0503020102020204" pitchFamily="34" charset="0"/>
              </a:rPr>
              <a:t>providing</a:t>
            </a:r>
            <a:r>
              <a:rPr lang="fr-FR" sz="2000" dirty="0">
                <a:solidFill>
                  <a:schemeClr val="bg1"/>
                </a:solidFill>
                <a:latin typeface="Franklin Gothic Book" panose="020B0503020102020204" pitchFamily="34" charset="0"/>
              </a:rPr>
              <a:t> in-</a:t>
            </a:r>
            <a:r>
              <a:rPr lang="fr-FR" sz="2000" dirty="0" err="1">
                <a:solidFill>
                  <a:schemeClr val="bg1"/>
                </a:solidFill>
                <a:latin typeface="Franklin Gothic Book" panose="020B0503020102020204" pitchFamily="34" charset="0"/>
              </a:rPr>
              <a:t>kind</a:t>
            </a:r>
            <a:r>
              <a:rPr lang="fr-FR" sz="2000" dirty="0">
                <a:solidFill>
                  <a:schemeClr val="bg1"/>
                </a:solidFill>
                <a:latin typeface="Franklin Gothic Book" panose="020B0503020102020204" pitchFamily="34" charset="0"/>
              </a:rPr>
              <a:t> good and </a:t>
            </a:r>
            <a:r>
              <a:rPr lang="fr-FR" sz="2000" dirty="0" err="1">
                <a:solidFill>
                  <a:schemeClr val="bg1"/>
                </a:solidFill>
                <a:latin typeface="Franklin Gothic Book" panose="020B0503020102020204" pitchFamily="34" charset="0"/>
              </a:rPr>
              <a:t>their</a:t>
            </a:r>
            <a:r>
              <a:rPr lang="fr-FR" sz="2000" dirty="0">
                <a:solidFill>
                  <a:schemeClr val="bg1"/>
                </a:solidFill>
                <a:latin typeface="Franklin Gothic Book" panose="020B0503020102020204" pitchFamily="34" charset="0"/>
              </a:rPr>
              <a:t> </a:t>
            </a:r>
            <a:r>
              <a:rPr lang="fr-FR" sz="2000" dirty="0" err="1">
                <a:solidFill>
                  <a:schemeClr val="bg1"/>
                </a:solidFill>
                <a:latin typeface="Franklin Gothic Book" panose="020B0503020102020204" pitchFamily="34" charset="0"/>
              </a:rPr>
              <a:t>own</a:t>
            </a:r>
            <a:r>
              <a:rPr lang="fr-FR" sz="2000" dirty="0">
                <a:solidFill>
                  <a:schemeClr val="bg1"/>
                </a:solidFill>
                <a:latin typeface="Franklin Gothic Book" panose="020B0503020102020204" pitchFamily="34" charset="0"/>
              </a:rPr>
              <a:t> </a:t>
            </a:r>
            <a:r>
              <a:rPr lang="fr-FR" sz="2000" dirty="0" err="1">
                <a:solidFill>
                  <a:schemeClr val="bg1"/>
                </a:solidFill>
                <a:latin typeface="Franklin Gothic Book" panose="020B0503020102020204" pitchFamily="34" charset="0"/>
              </a:rPr>
              <a:t>labor</a:t>
            </a:r>
            <a:r>
              <a:rPr lang="fr-FR" sz="2000" dirty="0">
                <a:solidFill>
                  <a:schemeClr val="bg1"/>
                </a:solidFill>
                <a:latin typeface="Franklin Gothic Book" panose="020B0503020102020204" pitchFamily="34" charset="0"/>
              </a:rPr>
              <a:t> </a:t>
            </a:r>
            <a:r>
              <a:rPr lang="fr-FR" sz="2000" dirty="0" err="1">
                <a:solidFill>
                  <a:schemeClr val="bg1"/>
                </a:solidFill>
                <a:latin typeface="Franklin Gothic Book" panose="020B0503020102020204" pitchFamily="34" charset="0"/>
              </a:rPr>
              <a:t>during</a:t>
            </a:r>
            <a:r>
              <a:rPr lang="fr-FR" sz="2000" dirty="0">
                <a:solidFill>
                  <a:schemeClr val="bg1"/>
                </a:solidFill>
                <a:latin typeface="Franklin Gothic Book" panose="020B0503020102020204" pitchFamily="34" charset="0"/>
              </a:rPr>
              <a:t> reconstruction.</a:t>
            </a:r>
          </a:p>
          <a:p>
            <a:pPr marL="342900" indent="-342900" algn="just">
              <a:buFont typeface="Arial" panose="020B0604020202020204" pitchFamily="34" charset="0"/>
              <a:buChar char="•"/>
            </a:pPr>
            <a:r>
              <a:rPr lang="fr-FR" sz="2000" dirty="0">
                <a:solidFill>
                  <a:schemeClr val="bg1"/>
                </a:solidFill>
                <a:latin typeface="Franklin Gothic Book" panose="020B0503020102020204" pitchFamily="34" charset="0"/>
              </a:rPr>
              <a:t>Support networks </a:t>
            </a:r>
            <a:r>
              <a:rPr lang="fr-FR" sz="2000" dirty="0" err="1">
                <a:solidFill>
                  <a:schemeClr val="bg1"/>
                </a:solidFill>
                <a:latin typeface="Franklin Gothic Book" panose="020B0503020102020204" pitchFamily="34" charset="0"/>
              </a:rPr>
              <a:t>play</a:t>
            </a:r>
            <a:r>
              <a:rPr lang="fr-FR" sz="2000" dirty="0">
                <a:solidFill>
                  <a:schemeClr val="bg1"/>
                </a:solidFill>
                <a:latin typeface="Franklin Gothic Book" panose="020B0503020102020204" pitchFamily="34" charset="0"/>
              </a:rPr>
              <a:t> an important </a:t>
            </a:r>
            <a:r>
              <a:rPr lang="fr-FR" sz="2000" dirty="0" err="1">
                <a:solidFill>
                  <a:schemeClr val="bg1"/>
                </a:solidFill>
                <a:latin typeface="Franklin Gothic Book" panose="020B0503020102020204" pitchFamily="34" charset="0"/>
              </a:rPr>
              <a:t>throughout</a:t>
            </a:r>
            <a:r>
              <a:rPr lang="fr-FR" sz="2000" dirty="0">
                <a:solidFill>
                  <a:schemeClr val="bg1"/>
                </a:solidFill>
                <a:latin typeface="Franklin Gothic Book" panose="020B0503020102020204" pitchFamily="34" charset="0"/>
              </a:rPr>
              <a:t> the reconstruction process, but </a:t>
            </a:r>
            <a:r>
              <a:rPr lang="fr-FR" sz="2000" dirty="0" err="1">
                <a:solidFill>
                  <a:schemeClr val="bg1"/>
                </a:solidFill>
                <a:latin typeface="Franklin Gothic Book" panose="020B0503020102020204" pitchFamily="34" charset="0"/>
              </a:rPr>
              <a:t>especially</a:t>
            </a:r>
            <a:r>
              <a:rPr lang="fr-FR" sz="2000" dirty="0">
                <a:solidFill>
                  <a:schemeClr val="bg1"/>
                </a:solidFill>
                <a:latin typeface="Franklin Gothic Book" panose="020B0503020102020204" pitchFamily="34" charset="0"/>
              </a:rPr>
              <a:t> in </a:t>
            </a:r>
            <a:r>
              <a:rPr lang="fr-FR" sz="2000" b="1" dirty="0" err="1">
                <a:solidFill>
                  <a:srgbClr val="EE5859"/>
                </a:solidFill>
                <a:latin typeface="Franklin Gothic Book" panose="020B0503020102020204" pitchFamily="34" charset="0"/>
              </a:rPr>
              <a:t>early</a:t>
            </a:r>
            <a:r>
              <a:rPr lang="fr-FR" sz="2000" b="1" dirty="0">
                <a:solidFill>
                  <a:srgbClr val="EE5859"/>
                </a:solidFill>
                <a:latin typeface="Franklin Gothic Book" panose="020B0503020102020204" pitchFamily="34" charset="0"/>
              </a:rPr>
              <a:t> stages </a:t>
            </a:r>
            <a:r>
              <a:rPr lang="fr-FR" sz="2000" dirty="0">
                <a:solidFill>
                  <a:schemeClr val="bg1"/>
                </a:solidFill>
                <a:latin typeface="Franklin Gothic Book" panose="020B0503020102020204" pitchFamily="34" charset="0"/>
              </a:rPr>
              <a:t>due the </a:t>
            </a:r>
            <a:r>
              <a:rPr lang="fr-FR" sz="2000" dirty="0" err="1">
                <a:solidFill>
                  <a:schemeClr val="bg1"/>
                </a:solidFill>
                <a:latin typeface="Franklin Gothic Book" panose="020B0503020102020204" pitchFamily="34" charset="0"/>
              </a:rPr>
              <a:t>psychological</a:t>
            </a:r>
            <a:r>
              <a:rPr lang="fr-FR" sz="2000" dirty="0">
                <a:solidFill>
                  <a:schemeClr val="bg1"/>
                </a:solidFill>
                <a:latin typeface="Franklin Gothic Book" panose="020B0503020102020204" pitchFamily="34" charset="0"/>
              </a:rPr>
              <a:t> </a:t>
            </a:r>
            <a:r>
              <a:rPr lang="fr-FR" sz="2000" dirty="0" err="1">
                <a:solidFill>
                  <a:schemeClr val="bg1"/>
                </a:solidFill>
                <a:latin typeface="Franklin Gothic Book" panose="020B0503020102020204" pitchFamily="34" charset="0"/>
              </a:rPr>
              <a:t>barriers</a:t>
            </a:r>
            <a:r>
              <a:rPr lang="fr-FR" sz="2000" dirty="0">
                <a:solidFill>
                  <a:schemeClr val="bg1"/>
                </a:solidFill>
                <a:latin typeface="Franklin Gothic Book" panose="020B0503020102020204" pitchFamily="34" charset="0"/>
              </a:rPr>
              <a:t> of return and the assistance </a:t>
            </a:r>
            <a:r>
              <a:rPr lang="fr-FR" sz="2000" dirty="0" err="1">
                <a:solidFill>
                  <a:schemeClr val="bg1"/>
                </a:solidFill>
                <a:latin typeface="Franklin Gothic Book" panose="020B0503020102020204" pitchFamily="34" charset="0"/>
              </a:rPr>
              <a:t>needed</a:t>
            </a:r>
            <a:r>
              <a:rPr lang="fr-FR" sz="2000" dirty="0">
                <a:solidFill>
                  <a:schemeClr val="bg1"/>
                </a:solidFill>
                <a:latin typeface="Franklin Gothic Book" panose="020B0503020102020204" pitchFamily="34" charset="0"/>
              </a:rPr>
              <a:t> </a:t>
            </a:r>
            <a:r>
              <a:rPr lang="fr-FR" sz="2000" dirty="0" err="1">
                <a:solidFill>
                  <a:schemeClr val="bg1"/>
                </a:solidFill>
                <a:latin typeface="Franklin Gothic Book" panose="020B0503020102020204" pitchFamily="34" charset="0"/>
              </a:rPr>
              <a:t>with</a:t>
            </a:r>
            <a:r>
              <a:rPr lang="fr-FR" sz="2000" dirty="0">
                <a:solidFill>
                  <a:schemeClr val="bg1"/>
                </a:solidFill>
                <a:latin typeface="Franklin Gothic Book" panose="020B0503020102020204" pitchFamily="34" charset="0"/>
              </a:rPr>
              <a:t> </a:t>
            </a:r>
            <a:r>
              <a:rPr lang="fr-FR" sz="2000" dirty="0" err="1">
                <a:solidFill>
                  <a:schemeClr val="bg1"/>
                </a:solidFill>
                <a:latin typeface="Franklin Gothic Book" panose="020B0503020102020204" pitchFamily="34" charset="0"/>
              </a:rPr>
              <a:t>debris</a:t>
            </a:r>
            <a:r>
              <a:rPr lang="fr-FR" sz="2000" dirty="0">
                <a:solidFill>
                  <a:schemeClr val="bg1"/>
                </a:solidFill>
                <a:latin typeface="Franklin Gothic Book" panose="020B0503020102020204" pitchFamily="34" charset="0"/>
              </a:rPr>
              <a:t> </a:t>
            </a:r>
            <a:r>
              <a:rPr lang="fr-FR" sz="2000" dirty="0" err="1">
                <a:solidFill>
                  <a:schemeClr val="bg1"/>
                </a:solidFill>
                <a:latin typeface="Franklin Gothic Book" panose="020B0503020102020204" pitchFamily="34" charset="0"/>
              </a:rPr>
              <a:t>removal</a:t>
            </a:r>
            <a:r>
              <a:rPr lang="fr-FR" sz="2000" dirty="0">
                <a:solidFill>
                  <a:schemeClr val="bg1"/>
                </a:solidFill>
                <a:latin typeface="Franklin Gothic Book" panose="020B0503020102020204" pitchFamily="34" charset="0"/>
              </a:rPr>
              <a:t> and </a:t>
            </a:r>
            <a:r>
              <a:rPr lang="fr-FR" sz="2000" dirty="0" err="1">
                <a:solidFill>
                  <a:schemeClr val="bg1"/>
                </a:solidFill>
                <a:latin typeface="Franklin Gothic Book" panose="020B0503020102020204" pitchFamily="34" charset="0"/>
              </a:rPr>
              <a:t>cleaning</a:t>
            </a:r>
            <a:r>
              <a:rPr lang="fr-FR" sz="2000" dirty="0">
                <a:solidFill>
                  <a:schemeClr val="bg1"/>
                </a:solidFill>
                <a:latin typeface="Franklin Gothic Book" panose="020B0503020102020204" pitchFamily="34" charset="0"/>
              </a:rPr>
              <a:t>.</a:t>
            </a:r>
          </a:p>
          <a:p>
            <a:pPr marL="342900" indent="-342900" algn="just">
              <a:buFont typeface="Arial" panose="020B0604020202020204" pitchFamily="34" charset="0"/>
              <a:buChar char="•"/>
            </a:pPr>
            <a:endParaRPr lang="fr-FR" sz="2000" dirty="0">
              <a:latin typeface="Franklin Gothic Book" panose="020B0503020102020204" pitchFamily="34" charset="0"/>
            </a:endParaRPr>
          </a:p>
          <a:p>
            <a:pPr algn="just"/>
            <a:r>
              <a:rPr lang="en-US" sz="2000" dirty="0">
                <a:solidFill>
                  <a:schemeClr val="bg1"/>
                </a:solidFill>
                <a:latin typeface="Franklin Gothic Book" panose="020B0503020102020204" pitchFamily="34" charset="0"/>
                <a:cs typeface="Leelawadee"/>
              </a:rPr>
              <a:t>Households who did </a:t>
            </a:r>
            <a:r>
              <a:rPr lang="en-US" sz="2000" dirty="0">
                <a:solidFill>
                  <a:srgbClr val="FF0000"/>
                </a:solidFill>
                <a:latin typeface="Franklin Gothic Book" panose="020B0503020102020204" pitchFamily="34" charset="0"/>
                <a:cs typeface="Leelawadee"/>
              </a:rPr>
              <a:t>not</a:t>
            </a:r>
            <a:r>
              <a:rPr lang="en-US" sz="2000" dirty="0">
                <a:latin typeface="Franklin Gothic Book" panose="020B0503020102020204" pitchFamily="34" charset="0"/>
                <a:cs typeface="Leelawadee"/>
              </a:rPr>
              <a:t> </a:t>
            </a:r>
            <a:r>
              <a:rPr lang="en-US" sz="2000" dirty="0">
                <a:solidFill>
                  <a:schemeClr val="bg1"/>
                </a:solidFill>
                <a:latin typeface="Franklin Gothic Book" panose="020B0503020102020204" pitchFamily="34" charset="0"/>
                <a:cs typeface="Leelawadee"/>
              </a:rPr>
              <a:t>reconstruct reported that </a:t>
            </a:r>
            <a:r>
              <a:rPr lang="en-US" sz="2000" b="1" dirty="0">
                <a:solidFill>
                  <a:srgbClr val="EE5859"/>
                </a:solidFill>
                <a:latin typeface="Franklin Gothic Book" panose="020B0503020102020204" pitchFamily="34" charset="0"/>
                <a:cs typeface="Leelawadee"/>
              </a:rPr>
              <a:t>International </a:t>
            </a:r>
            <a:r>
              <a:rPr lang="en-US" sz="2000" b="1" dirty="0" err="1">
                <a:solidFill>
                  <a:srgbClr val="EE5859"/>
                </a:solidFill>
                <a:latin typeface="Franklin Gothic Book" panose="020B0503020102020204" pitchFamily="34" charset="0"/>
                <a:cs typeface="Leelawadee"/>
              </a:rPr>
              <a:t>organisations</a:t>
            </a:r>
            <a:r>
              <a:rPr lang="en-US" sz="2000" b="1" dirty="0">
                <a:solidFill>
                  <a:srgbClr val="EE5859"/>
                </a:solidFill>
                <a:latin typeface="Franklin Gothic Book" panose="020B0503020102020204" pitchFamily="34" charset="0"/>
                <a:cs typeface="Leelawadee"/>
              </a:rPr>
              <a:t> </a:t>
            </a:r>
            <a:r>
              <a:rPr lang="en-US" sz="2000" dirty="0">
                <a:solidFill>
                  <a:schemeClr val="bg1"/>
                </a:solidFill>
                <a:latin typeface="Franklin Gothic Book" panose="020B0503020102020204" pitchFamily="34" charset="0"/>
                <a:cs typeface="Leelawadee"/>
              </a:rPr>
              <a:t>are most likely to provide financial support (34% of respondents) followed by government institutions (26%) and family and friends networks (28%).</a:t>
            </a:r>
          </a:p>
        </p:txBody>
      </p:sp>
    </p:spTree>
    <p:extLst>
      <p:ext uri="{BB962C8B-B14F-4D97-AF65-F5344CB8AC3E}">
        <p14:creationId xmlns:p14="http://schemas.microsoft.com/office/powerpoint/2010/main" val="606432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ED885-5BB9-4E76-B214-12F2F1A99562}"/>
              </a:ext>
            </a:extLst>
          </p:cNvPr>
          <p:cNvSpPr>
            <a:spLocks noGrp="1"/>
          </p:cNvSpPr>
          <p:nvPr>
            <p:ph type="title"/>
          </p:nvPr>
        </p:nvSpPr>
        <p:spPr/>
        <p:txBody>
          <a:bodyPr>
            <a:noAutofit/>
          </a:bodyPr>
          <a:lstStyle/>
          <a:p>
            <a:pPr algn="ctr"/>
            <a:r>
              <a:rPr lang="en-US" sz="4000" dirty="0">
                <a:solidFill>
                  <a:schemeClr val="bg1"/>
                </a:solidFill>
                <a:latin typeface="Franklin Gothic Demi" panose="020B0703020102020204" pitchFamily="34" charset="0"/>
              </a:rPr>
              <a:t>Impact of (partial) reconstruction on household’s members</a:t>
            </a:r>
            <a:endParaRPr lang="en-US" sz="4000" dirty="0"/>
          </a:p>
        </p:txBody>
      </p:sp>
      <p:sp>
        <p:nvSpPr>
          <p:cNvPr id="7" name="TextBox 6">
            <a:extLst>
              <a:ext uri="{FF2B5EF4-FFF2-40B4-BE49-F238E27FC236}">
                <a16:creationId xmlns:a16="http://schemas.microsoft.com/office/drawing/2014/main" id="{8AECE9A9-D830-45AD-B585-04E36D4312FD}"/>
              </a:ext>
            </a:extLst>
          </p:cNvPr>
          <p:cNvSpPr txBox="1"/>
          <p:nvPr/>
        </p:nvSpPr>
        <p:spPr>
          <a:xfrm>
            <a:off x="7576025" y="1987031"/>
            <a:ext cx="2764256" cy="3477875"/>
          </a:xfrm>
          <a:prstGeom prst="rect">
            <a:avLst/>
          </a:prstGeom>
          <a:noFill/>
        </p:spPr>
        <p:txBody>
          <a:bodyPr wrap="square">
            <a:spAutoFit/>
          </a:bodyPr>
          <a:lstStyle/>
          <a:p>
            <a:r>
              <a:rPr lang="en-US" sz="2000" dirty="0">
                <a:solidFill>
                  <a:schemeClr val="bg1"/>
                </a:solidFill>
                <a:latin typeface="Franklin Gothic Book" panose="020B0503020102020204" pitchFamily="34" charset="0"/>
              </a:rPr>
              <a:t>55% of household who did (partially) reconstruct reported that reconstruction had a </a:t>
            </a:r>
            <a:r>
              <a:rPr lang="en-US" sz="2000" b="1" dirty="0">
                <a:solidFill>
                  <a:srgbClr val="EE5859"/>
                </a:solidFill>
                <a:latin typeface="Franklin Gothic Book" panose="020B0503020102020204" pitchFamily="34" charset="0"/>
              </a:rPr>
              <a:t>negative or very negative </a:t>
            </a:r>
            <a:r>
              <a:rPr lang="en-US" sz="2000" dirty="0">
                <a:solidFill>
                  <a:schemeClr val="bg1"/>
                </a:solidFill>
                <a:latin typeface="Franklin Gothic Book" panose="020B0503020102020204" pitchFamily="34" charset="0"/>
              </a:rPr>
              <a:t>impact on their financial situation </a:t>
            </a:r>
            <a:r>
              <a:rPr lang="en-US" sz="2000" i="1" dirty="0">
                <a:solidFill>
                  <a:schemeClr val="bg1"/>
                </a:solidFill>
                <a:latin typeface="Franklin Gothic Book" panose="020B0503020102020204" pitchFamily="34" charset="0"/>
              </a:rPr>
              <a:t>(while 28% indicated that it has a positive impact as is visible in the graph)</a:t>
            </a:r>
          </a:p>
        </p:txBody>
      </p:sp>
      <p:graphicFrame>
        <p:nvGraphicFramePr>
          <p:cNvPr id="5" name="Chart 4">
            <a:extLst>
              <a:ext uri="{FF2B5EF4-FFF2-40B4-BE49-F238E27FC236}">
                <a16:creationId xmlns:a16="http://schemas.microsoft.com/office/drawing/2014/main" id="{4EDDE287-BA4F-463C-91C5-20E05DD448B2}"/>
              </a:ext>
            </a:extLst>
          </p:cNvPr>
          <p:cNvGraphicFramePr/>
          <p:nvPr>
            <p:extLst>
              <p:ext uri="{D42A27DB-BD31-4B8C-83A1-F6EECF244321}">
                <p14:modId xmlns:p14="http://schemas.microsoft.com/office/powerpoint/2010/main" val="2256655972"/>
              </p:ext>
            </p:extLst>
          </p:nvPr>
        </p:nvGraphicFramePr>
        <p:xfrm>
          <a:off x="1482358" y="1781547"/>
          <a:ext cx="5446395" cy="40538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74277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0006F1-9063-428E-877A-2DBA710EB09D}"/>
              </a:ext>
            </a:extLst>
          </p:cNvPr>
          <p:cNvSpPr>
            <a:spLocks noGrp="1"/>
          </p:cNvSpPr>
          <p:nvPr>
            <p:ph type="title"/>
          </p:nvPr>
        </p:nvSpPr>
        <p:spPr>
          <a:xfrm>
            <a:off x="838200" y="365126"/>
            <a:ext cx="10515600" cy="775306"/>
          </a:xfrm>
        </p:spPr>
        <p:txBody>
          <a:bodyPr/>
          <a:lstStyle/>
          <a:p>
            <a:pPr marL="0" marR="0" lvl="0" indent="0" algn="ctr" defTabSz="914400" rtl="0" eaLnBrk="1" fontAlgn="auto" latinLnBrk="0" hangingPunct="1">
              <a:lnSpc>
                <a:spcPct val="90000"/>
              </a:lnSpc>
              <a:spcBef>
                <a:spcPts val="1000"/>
              </a:spcBef>
              <a:spcAft>
                <a:spcPts val="0"/>
              </a:spcAft>
              <a:tabLst/>
              <a:defRPr/>
            </a:pPr>
            <a:r>
              <a:rPr kumimoji="0" lang="en-US" sz="4400" b="0" i="0" u="none" strike="noStrike" kern="1200" cap="none" spc="0" normalizeH="0" baseline="0" dirty="0">
                <a:ln>
                  <a:noFill/>
                </a:ln>
                <a:solidFill>
                  <a:prstClr val="white"/>
                </a:solidFill>
                <a:effectLst/>
                <a:uLnTx/>
                <a:uFillTx/>
                <a:latin typeface="Franklin Gothic Demi" panose="020B0603020102020204" pitchFamily="34" charset="0"/>
                <a:ea typeface="+mn-ea"/>
                <a:cs typeface="Leelawadee" panose="020B0502040204020203" pitchFamily="34" charset="-34"/>
              </a:rPr>
              <a:t>Overview</a:t>
            </a:r>
            <a:endParaRPr lang="en-US" dirty="0"/>
          </a:p>
        </p:txBody>
      </p:sp>
      <p:sp>
        <p:nvSpPr>
          <p:cNvPr id="8" name="Text Placeholder 3">
            <a:extLst>
              <a:ext uri="{FF2B5EF4-FFF2-40B4-BE49-F238E27FC236}">
                <a16:creationId xmlns:a16="http://schemas.microsoft.com/office/drawing/2014/main" id="{0CE4527D-6D1E-47F0-966D-CA3EACE29CB6}"/>
              </a:ext>
            </a:extLst>
          </p:cNvPr>
          <p:cNvSpPr txBox="1">
            <a:spLocks/>
          </p:cNvSpPr>
          <p:nvPr/>
        </p:nvSpPr>
        <p:spPr>
          <a:xfrm>
            <a:off x="1641724" y="1292701"/>
            <a:ext cx="8908551" cy="47261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nl-NL" sz="2400" dirty="0">
                <a:solidFill>
                  <a:srgbClr val="EF5859"/>
                </a:solidFill>
                <a:latin typeface="Franklin Gothic Book" panose="020B0503020102020204" pitchFamily="34" charset="0"/>
                <a:cs typeface="Leelawadee"/>
              </a:rPr>
              <a:t>T</a:t>
            </a:r>
            <a:r>
              <a:rPr lang="en-US" sz="2400" dirty="0" err="1">
                <a:solidFill>
                  <a:srgbClr val="EF5859"/>
                </a:solidFill>
                <a:latin typeface="Franklin Gothic Book" panose="020B0503020102020204" pitchFamily="34" charset="0"/>
                <a:cs typeface="Leelawadee"/>
              </a:rPr>
              <a:t>arget</a:t>
            </a:r>
            <a:r>
              <a:rPr lang="fr-FR" sz="2400" dirty="0">
                <a:solidFill>
                  <a:srgbClr val="EF5859"/>
                </a:solidFill>
                <a:latin typeface="Franklin Gothic Book" panose="020B0503020102020204" pitchFamily="34" charset="0"/>
                <a:cs typeface="Leelawadee"/>
              </a:rPr>
              <a:t> population: </a:t>
            </a:r>
            <a:r>
              <a:rPr lang="en-US" sz="2400" dirty="0">
                <a:solidFill>
                  <a:schemeClr val="bg1"/>
                </a:solidFill>
                <a:latin typeface="Franklin Gothic Book" panose="020B0503020102020204" pitchFamily="34" charset="0"/>
              </a:rPr>
              <a:t>Libyan</a:t>
            </a:r>
            <a:r>
              <a:rPr lang="fr-FR" sz="2400" dirty="0">
                <a:solidFill>
                  <a:schemeClr val="bg1"/>
                </a:solidFill>
                <a:latin typeface="Franklin Gothic Book" panose="020B0503020102020204" pitchFamily="34" charset="0"/>
              </a:rPr>
              <a:t> population (</a:t>
            </a:r>
            <a:r>
              <a:rPr lang="fr-FR" sz="2400" dirty="0" err="1">
                <a:solidFill>
                  <a:schemeClr val="bg1"/>
                </a:solidFill>
                <a:latin typeface="Franklin Gothic Book" panose="020B0503020102020204" pitchFamily="34" charset="0"/>
              </a:rPr>
              <a:t>returnees</a:t>
            </a:r>
            <a:r>
              <a:rPr lang="fr-FR" sz="2400" dirty="0">
                <a:solidFill>
                  <a:schemeClr val="bg1"/>
                </a:solidFill>
                <a:latin typeface="Franklin Gothic Book" panose="020B0503020102020204" pitchFamily="34" charset="0"/>
              </a:rPr>
              <a:t> &amp; host </a:t>
            </a:r>
            <a:r>
              <a:rPr lang="fr-FR" sz="2400" dirty="0" err="1">
                <a:solidFill>
                  <a:schemeClr val="bg1"/>
                </a:solidFill>
                <a:latin typeface="Franklin Gothic Book" panose="020B0503020102020204" pitchFamily="34" charset="0"/>
              </a:rPr>
              <a:t>community</a:t>
            </a:r>
            <a:r>
              <a:rPr lang="fr-FR" sz="2400" dirty="0">
                <a:solidFill>
                  <a:schemeClr val="bg1"/>
                </a:solidFill>
                <a:latin typeface="Franklin Gothic Book" panose="020B0503020102020204" pitchFamily="34" charset="0"/>
              </a:rPr>
              <a:t>)</a:t>
            </a:r>
          </a:p>
          <a:p>
            <a:pPr algn="just">
              <a:spcBef>
                <a:spcPts val="0"/>
              </a:spcBef>
            </a:pPr>
            <a:endParaRPr lang="fr-FR" sz="2400" dirty="0">
              <a:latin typeface="Franklin Gothic Book" panose="020B0503020102020204" pitchFamily="34" charset="0"/>
            </a:endParaRPr>
          </a:p>
          <a:p>
            <a:pPr marL="0" indent="0" algn="just">
              <a:spcBef>
                <a:spcPts val="0"/>
              </a:spcBef>
              <a:buNone/>
            </a:pPr>
            <a:r>
              <a:rPr lang="fr-FR" sz="2400" dirty="0" err="1">
                <a:solidFill>
                  <a:srgbClr val="EF5859"/>
                </a:solidFill>
                <a:latin typeface="Franklin Gothic Book" panose="020B0503020102020204" pitchFamily="34" charset="0"/>
              </a:rPr>
              <a:t>Geographical</a:t>
            </a:r>
            <a:r>
              <a:rPr lang="fr-FR" sz="2400" dirty="0">
                <a:solidFill>
                  <a:srgbClr val="EF5859"/>
                </a:solidFill>
                <a:latin typeface="Franklin Gothic Book" panose="020B0503020102020204" pitchFamily="34" charset="0"/>
              </a:rPr>
              <a:t> scope: </a:t>
            </a:r>
            <a:r>
              <a:rPr lang="fr-FR" sz="2400" u="sng" dirty="0">
                <a:solidFill>
                  <a:schemeClr val="bg1"/>
                </a:solidFill>
                <a:latin typeface="Franklin Gothic Book" panose="020B0503020102020204" pitchFamily="34" charset="0"/>
                <a:cs typeface="Leelawadee"/>
              </a:rPr>
              <a:t>Four baladiyas</a:t>
            </a:r>
            <a:r>
              <a:rPr lang="fr-FR" sz="2400" dirty="0">
                <a:solidFill>
                  <a:schemeClr val="bg1"/>
                </a:solidFill>
                <a:latin typeface="Franklin Gothic Book" panose="020B0503020102020204" pitchFamily="34" charset="0"/>
                <a:cs typeface="Leelawadee"/>
              </a:rPr>
              <a:t>: </a:t>
            </a:r>
            <a:r>
              <a:rPr lang="en-US" sz="2400" dirty="0">
                <a:solidFill>
                  <a:schemeClr val="bg1"/>
                </a:solidFill>
                <a:latin typeface="Franklin Gothic Book" panose="020B0503020102020204" pitchFamily="34" charset="0"/>
                <a:cs typeface="Leelawadee"/>
              </a:rPr>
              <a:t>Abu Salim and Tawergha in the West and Benghazi and Derna in the East. </a:t>
            </a:r>
            <a:r>
              <a:rPr lang="en-US" sz="2400" u="sng" dirty="0">
                <a:solidFill>
                  <a:schemeClr val="bg1"/>
                </a:solidFill>
                <a:latin typeface="Franklin Gothic Book" panose="020B0503020102020204" pitchFamily="34" charset="0"/>
                <a:cs typeface="Leelawadee"/>
              </a:rPr>
              <a:t>Six muhallas</a:t>
            </a:r>
            <a:r>
              <a:rPr lang="en-US" sz="2400" dirty="0">
                <a:solidFill>
                  <a:schemeClr val="bg1"/>
                </a:solidFill>
                <a:latin typeface="Franklin Gothic Book" panose="020B0503020102020204" pitchFamily="34" charset="0"/>
                <a:cs typeface="Leelawadee"/>
              </a:rPr>
              <a:t>: Al Husain and Al </a:t>
            </a:r>
            <a:r>
              <a:rPr lang="en-US" sz="2400" dirty="0" err="1">
                <a:solidFill>
                  <a:schemeClr val="bg1"/>
                </a:solidFill>
                <a:latin typeface="Franklin Gothic Book" panose="020B0503020102020204" pitchFamily="34" charset="0"/>
                <a:cs typeface="Leelawadee"/>
              </a:rPr>
              <a:t>Mashrou</a:t>
            </a:r>
            <a:r>
              <a:rPr lang="en-US" sz="2400" dirty="0">
                <a:solidFill>
                  <a:schemeClr val="bg1"/>
                </a:solidFill>
                <a:latin typeface="Franklin Gothic Book" panose="020B0503020102020204" pitchFamily="34" charset="0"/>
                <a:cs typeface="Leelawadee"/>
              </a:rPr>
              <a:t> Zirai (Abu Selim), Bin Masoud (</a:t>
            </a:r>
            <a:r>
              <a:rPr lang="en-US" sz="2400" dirty="0" err="1">
                <a:solidFill>
                  <a:schemeClr val="bg1"/>
                </a:solidFill>
                <a:latin typeface="Franklin Gothic Book" panose="020B0503020102020204" pitchFamily="34" charset="0"/>
                <a:cs typeface="Leelawadee"/>
              </a:rPr>
              <a:t>Tawargha</a:t>
            </a:r>
            <a:r>
              <a:rPr lang="en-US" sz="2400" dirty="0">
                <a:solidFill>
                  <a:schemeClr val="bg1"/>
                </a:solidFill>
                <a:latin typeface="Franklin Gothic Book" panose="020B0503020102020204" pitchFamily="34" charset="0"/>
                <a:cs typeface="Leelawadee"/>
              </a:rPr>
              <a:t>), Al Sabri and Benghazi Al Jadida (Benghazi) and Maghar (Derna)</a:t>
            </a:r>
            <a:endParaRPr lang="fr-FR" sz="2400" dirty="0">
              <a:solidFill>
                <a:schemeClr val="bg1"/>
              </a:solidFill>
              <a:latin typeface="Franklin Gothic Book" panose="020B0503020102020204" pitchFamily="34" charset="0"/>
              <a:cs typeface="Leelawadee"/>
            </a:endParaRPr>
          </a:p>
          <a:p>
            <a:pPr marL="0" indent="0" algn="just">
              <a:spcBef>
                <a:spcPts val="0"/>
              </a:spcBef>
              <a:buNone/>
            </a:pPr>
            <a:endParaRPr lang="fr-FR" sz="2400" dirty="0">
              <a:latin typeface="Franklin Gothic Book" panose="020B0503020102020204" pitchFamily="34" charset="0"/>
            </a:endParaRPr>
          </a:p>
          <a:p>
            <a:pPr marL="0" indent="0" algn="just">
              <a:spcBef>
                <a:spcPts val="0"/>
              </a:spcBef>
              <a:buNone/>
            </a:pPr>
            <a:r>
              <a:rPr lang="fr-FR" sz="2400" dirty="0">
                <a:solidFill>
                  <a:srgbClr val="EF5859"/>
                </a:solidFill>
                <a:latin typeface="Franklin Gothic Book" panose="020B0503020102020204" pitchFamily="34" charset="0"/>
                <a:cs typeface="Leelawadee"/>
              </a:rPr>
              <a:t>Timeline:</a:t>
            </a:r>
            <a:r>
              <a:rPr lang="fr-FR" sz="2400" dirty="0">
                <a:latin typeface="Franklin Gothic Book" panose="020B0503020102020204" pitchFamily="34" charset="0"/>
                <a:cs typeface="Leelawadee"/>
              </a:rPr>
              <a:t> </a:t>
            </a:r>
            <a:r>
              <a:rPr lang="en-US" sz="2400" dirty="0">
                <a:solidFill>
                  <a:schemeClr val="bg1"/>
                </a:solidFill>
                <a:latin typeface="Franklin Gothic Book" panose="020B0503020102020204" pitchFamily="34" charset="0"/>
              </a:rPr>
              <a:t>December</a:t>
            </a:r>
            <a:r>
              <a:rPr lang="fr-FR" sz="2400" dirty="0">
                <a:solidFill>
                  <a:schemeClr val="bg1"/>
                </a:solidFill>
                <a:latin typeface="Franklin Gothic Book" panose="020B0503020102020204" pitchFamily="34" charset="0"/>
              </a:rPr>
              <a:t> 2021-September 2022</a:t>
            </a:r>
          </a:p>
          <a:p>
            <a:pPr marL="0" indent="0" algn="just">
              <a:spcBef>
                <a:spcPts val="0"/>
              </a:spcBef>
              <a:buNone/>
            </a:pPr>
            <a:endParaRPr lang="fr-FR" sz="2400" dirty="0">
              <a:latin typeface="Franklin Gothic Book" panose="020B0503020102020204" pitchFamily="34" charset="0"/>
            </a:endParaRPr>
          </a:p>
          <a:p>
            <a:pPr marL="0" indent="0" algn="just">
              <a:spcBef>
                <a:spcPts val="0"/>
              </a:spcBef>
              <a:buNone/>
            </a:pPr>
            <a:r>
              <a:rPr lang="fr-FR" sz="2400" dirty="0">
                <a:solidFill>
                  <a:srgbClr val="EF5859"/>
                </a:solidFill>
                <a:latin typeface="Franklin Gothic Book" panose="020B0503020102020204" pitchFamily="34" charset="0"/>
              </a:rPr>
              <a:t>Objective: </a:t>
            </a:r>
            <a:r>
              <a:rPr lang="en-US" sz="2400" dirty="0">
                <a:solidFill>
                  <a:schemeClr val="bg1"/>
                </a:solidFill>
                <a:latin typeface="Franklin Gothic Book" panose="020B0503020102020204" pitchFamily="34" charset="0"/>
                <a:cs typeface="Leelawadee"/>
              </a:rPr>
              <a:t>Provide up-to-date information on shelter reconstruction processes and coping mechanisms. Inform (humanitarian) actors on how to support the reconstruction of damaged accommodation.</a:t>
            </a:r>
            <a:endParaRPr lang="fr-FR" sz="2400" dirty="0">
              <a:solidFill>
                <a:schemeClr val="bg1"/>
              </a:solidFill>
              <a:latin typeface="Franklin Gothic Book" panose="020B0503020102020204" pitchFamily="34" charset="0"/>
              <a:cs typeface="Leelawadee"/>
            </a:endParaRPr>
          </a:p>
        </p:txBody>
      </p:sp>
      <p:pic>
        <p:nvPicPr>
          <p:cNvPr id="9" name="Graphic 30" descr="Group of people with solid fill">
            <a:extLst>
              <a:ext uri="{FF2B5EF4-FFF2-40B4-BE49-F238E27FC236}">
                <a16:creationId xmlns:a16="http://schemas.microsoft.com/office/drawing/2014/main" id="{C171EF3C-5DFF-4927-BD39-78A5DC884C1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4189" y="1296834"/>
            <a:ext cx="623637" cy="623637"/>
          </a:xfrm>
          <a:prstGeom prst="rect">
            <a:avLst/>
          </a:prstGeom>
        </p:spPr>
      </p:pic>
      <p:pic>
        <p:nvPicPr>
          <p:cNvPr id="10" name="Graphic 6" descr="Earth globe: Africa and Europe with solid fill">
            <a:extLst>
              <a:ext uri="{FF2B5EF4-FFF2-40B4-BE49-F238E27FC236}">
                <a16:creationId xmlns:a16="http://schemas.microsoft.com/office/drawing/2014/main" id="{A91E2EAE-0A17-4200-8487-5F238758D9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6319" y="2375453"/>
            <a:ext cx="613611" cy="613611"/>
          </a:xfrm>
          <a:prstGeom prst="rect">
            <a:avLst/>
          </a:prstGeom>
        </p:spPr>
      </p:pic>
      <p:pic>
        <p:nvPicPr>
          <p:cNvPr id="11" name="Graphic 8" descr="Hourglass Finished with solid fill">
            <a:extLst>
              <a:ext uri="{FF2B5EF4-FFF2-40B4-BE49-F238E27FC236}">
                <a16:creationId xmlns:a16="http://schemas.microsoft.com/office/drawing/2014/main" id="{85DC689E-9411-4ECF-9235-58AE9D1C56B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38200" y="3542411"/>
            <a:ext cx="503322" cy="513348"/>
          </a:xfrm>
          <a:prstGeom prst="rect">
            <a:avLst/>
          </a:prstGeom>
        </p:spPr>
      </p:pic>
      <p:pic>
        <p:nvPicPr>
          <p:cNvPr id="12" name="Graphic 7" descr="Target with solid fill">
            <a:extLst>
              <a:ext uri="{FF2B5EF4-FFF2-40B4-BE49-F238E27FC236}">
                <a16:creationId xmlns:a16="http://schemas.microsoft.com/office/drawing/2014/main" id="{0C7241CB-CF71-4011-8C72-4E9064D6DC9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6345" y="4323919"/>
            <a:ext cx="603585" cy="613611"/>
          </a:xfrm>
          <a:prstGeom prst="rect">
            <a:avLst/>
          </a:prstGeom>
        </p:spPr>
      </p:pic>
    </p:spTree>
    <p:extLst>
      <p:ext uri="{BB962C8B-B14F-4D97-AF65-F5344CB8AC3E}">
        <p14:creationId xmlns:p14="http://schemas.microsoft.com/office/powerpoint/2010/main" val="913575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ED885-5BB9-4E76-B214-12F2F1A99562}"/>
              </a:ext>
            </a:extLst>
          </p:cNvPr>
          <p:cNvSpPr>
            <a:spLocks noGrp="1"/>
          </p:cNvSpPr>
          <p:nvPr>
            <p:ph type="title"/>
          </p:nvPr>
        </p:nvSpPr>
        <p:spPr/>
        <p:txBody>
          <a:bodyPr>
            <a:noAutofit/>
          </a:bodyPr>
          <a:lstStyle/>
          <a:p>
            <a:pPr algn="ctr"/>
            <a:r>
              <a:rPr lang="en-US" sz="4000" dirty="0">
                <a:solidFill>
                  <a:schemeClr val="bg1"/>
                </a:solidFill>
                <a:latin typeface="Franklin Gothic Demi" panose="020B0703020102020204" pitchFamily="34" charset="0"/>
              </a:rPr>
              <a:t>Impact of </a:t>
            </a:r>
            <a:r>
              <a:rPr lang="en-US" sz="4000" i="1" dirty="0">
                <a:solidFill>
                  <a:srgbClr val="FF0000"/>
                </a:solidFill>
                <a:latin typeface="Franklin Gothic Demi" panose="020B0703020102020204" pitchFamily="34" charset="0"/>
              </a:rPr>
              <a:t>not</a:t>
            </a:r>
            <a:r>
              <a:rPr lang="en-US" sz="4000" dirty="0">
                <a:solidFill>
                  <a:schemeClr val="bg1"/>
                </a:solidFill>
                <a:latin typeface="Franklin Gothic Demi" panose="020B0703020102020204" pitchFamily="34" charset="0"/>
              </a:rPr>
              <a:t> reconstructing on the household’s members</a:t>
            </a:r>
            <a:endParaRPr lang="en-US" sz="4000" dirty="0">
              <a:latin typeface="Franklin Gothic Demi" panose="020B0703020102020204" pitchFamily="34" charset="0"/>
            </a:endParaRPr>
          </a:p>
        </p:txBody>
      </p:sp>
      <p:graphicFrame>
        <p:nvGraphicFramePr>
          <p:cNvPr id="4" name="Chart 3">
            <a:extLst>
              <a:ext uri="{FF2B5EF4-FFF2-40B4-BE49-F238E27FC236}">
                <a16:creationId xmlns:a16="http://schemas.microsoft.com/office/drawing/2014/main" id="{32C76B38-F94F-4627-B293-E02B424F48AB}"/>
              </a:ext>
            </a:extLst>
          </p:cNvPr>
          <p:cNvGraphicFramePr/>
          <p:nvPr>
            <p:extLst>
              <p:ext uri="{D42A27DB-BD31-4B8C-83A1-F6EECF244321}">
                <p14:modId xmlns:p14="http://schemas.microsoft.com/office/powerpoint/2010/main" val="4222567105"/>
              </p:ext>
            </p:extLst>
          </p:nvPr>
        </p:nvGraphicFramePr>
        <p:xfrm>
          <a:off x="1739211" y="1921267"/>
          <a:ext cx="8442479" cy="39144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9132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68C54-7573-4975-B552-4AB733ADC6C5}"/>
              </a:ext>
            </a:extLst>
          </p:cNvPr>
          <p:cNvSpPr>
            <a:spLocks noGrp="1"/>
          </p:cNvSpPr>
          <p:nvPr>
            <p:ph type="title"/>
          </p:nvPr>
        </p:nvSpPr>
        <p:spPr>
          <a:xfrm>
            <a:off x="838200" y="453261"/>
            <a:ext cx="10515600" cy="995396"/>
          </a:xfrm>
        </p:spPr>
        <p:txBody>
          <a:bodyPr>
            <a:normAutofit/>
          </a:bodyPr>
          <a:lstStyle/>
          <a:p>
            <a:pPr algn="ctr"/>
            <a:r>
              <a:rPr lang="en-US" sz="4000" dirty="0">
                <a:solidFill>
                  <a:schemeClr val="bg1"/>
                </a:solidFill>
                <a:latin typeface="Franklin Gothic Demi" panose="020B0703020102020204" pitchFamily="34" charset="0"/>
                <a:ea typeface="+mn-ea"/>
                <a:cs typeface="+mn-cs"/>
              </a:rPr>
              <a:t>Vulnerable population groups</a:t>
            </a:r>
          </a:p>
        </p:txBody>
      </p:sp>
      <p:sp>
        <p:nvSpPr>
          <p:cNvPr id="5" name="TextBox 4">
            <a:extLst>
              <a:ext uri="{FF2B5EF4-FFF2-40B4-BE49-F238E27FC236}">
                <a16:creationId xmlns:a16="http://schemas.microsoft.com/office/drawing/2014/main" id="{1EA4274F-5076-4F0D-A364-86518CCBAB46}"/>
              </a:ext>
            </a:extLst>
          </p:cNvPr>
          <p:cNvSpPr txBox="1"/>
          <p:nvPr/>
        </p:nvSpPr>
        <p:spPr>
          <a:xfrm>
            <a:off x="993648" y="1448657"/>
            <a:ext cx="10204704" cy="3877985"/>
          </a:xfrm>
          <a:prstGeom prst="rect">
            <a:avLst/>
          </a:prstGeom>
          <a:noFill/>
        </p:spPr>
        <p:txBody>
          <a:bodyPr wrap="square" rtlCol="0">
            <a:spAutoFit/>
          </a:bodyPr>
          <a:lstStyle/>
          <a:p>
            <a:pPr algn="just"/>
            <a:r>
              <a:rPr lang="en-US" sz="2200" dirty="0">
                <a:solidFill>
                  <a:schemeClr val="bg1"/>
                </a:solidFill>
                <a:latin typeface="Franklin Gothic Book" panose="020B0503020102020204" pitchFamily="34" charset="0"/>
                <a:cs typeface="Leelawadee"/>
              </a:rPr>
              <a:t>According to KIs in both the West and the East the following kind of households are least likely to reconstruct their accommodation and therefore in need of (humanitarian) support: </a:t>
            </a:r>
          </a:p>
          <a:p>
            <a:pPr marL="342900" indent="-342900" algn="just">
              <a:buFont typeface="Arial" panose="020B0604020202020204" pitchFamily="34" charset="0"/>
              <a:buChar char="•"/>
            </a:pPr>
            <a:r>
              <a:rPr lang="en-US" sz="2000" b="1" dirty="0">
                <a:solidFill>
                  <a:srgbClr val="EE5859"/>
                </a:solidFill>
                <a:latin typeface="Franklin Gothic Book" panose="020B0503020102020204" pitchFamily="34" charset="0"/>
                <a:cs typeface="Leelawadee" panose="020B0502040204020203" pitchFamily="34" charset="-34"/>
              </a:rPr>
              <a:t>Female-headed households</a:t>
            </a:r>
            <a:r>
              <a:rPr lang="en-US" sz="2000" b="1" dirty="0">
                <a:solidFill>
                  <a:schemeClr val="bg1"/>
                </a:solidFill>
                <a:latin typeface="Franklin Gothic Book" panose="020B0503020102020204" pitchFamily="34" charset="0"/>
                <a:cs typeface="Leelawadee"/>
              </a:rPr>
              <a:t> </a:t>
            </a:r>
          </a:p>
          <a:p>
            <a:pPr marL="342900" indent="-342900" algn="just">
              <a:buFont typeface="Arial" panose="020B0604020202020204" pitchFamily="34" charset="0"/>
              <a:buChar char="•"/>
            </a:pPr>
            <a:r>
              <a:rPr lang="en-US" sz="2000" b="1" dirty="0">
                <a:solidFill>
                  <a:srgbClr val="EE5859"/>
                </a:solidFill>
                <a:latin typeface="Franklin Gothic Book" panose="020B0503020102020204" pitchFamily="34" charset="0"/>
                <a:cs typeface="Leelawadee" panose="020B0502040204020203" pitchFamily="34" charset="-34"/>
              </a:rPr>
              <a:t>Households headed by a person with a disability </a:t>
            </a:r>
            <a:r>
              <a:rPr lang="en-US" sz="2000" dirty="0">
                <a:solidFill>
                  <a:schemeClr val="bg1"/>
                </a:solidFill>
                <a:latin typeface="Franklin Gothic Book" panose="020B0503020102020204" pitchFamily="34" charset="0"/>
                <a:cs typeface="Leelawadee" panose="020B0502040204020203" pitchFamily="34" charset="-34"/>
              </a:rPr>
              <a:t>(Both</a:t>
            </a:r>
            <a:r>
              <a:rPr lang="en-US" sz="2000" dirty="0">
                <a:solidFill>
                  <a:schemeClr val="bg1"/>
                </a:solidFill>
                <a:latin typeface="Franklin Gothic Book" panose="020B0503020102020204" pitchFamily="34" charset="0"/>
                <a:cs typeface="Leelawadee"/>
              </a:rPr>
              <a:t> kind of households are expected to experience difficulties dealing with workers and contractors and to face more financial obstacles due to lower salaries)</a:t>
            </a:r>
          </a:p>
          <a:p>
            <a:pPr marL="342900" indent="-342900" algn="just">
              <a:buFont typeface="Arial" panose="020B0604020202020204" pitchFamily="34" charset="0"/>
              <a:buChar char="•"/>
            </a:pPr>
            <a:r>
              <a:rPr lang="en-US" sz="2000" b="1" dirty="0">
                <a:solidFill>
                  <a:srgbClr val="EE5859"/>
                </a:solidFill>
                <a:latin typeface="Franklin Gothic Book" panose="020B0503020102020204" pitchFamily="34" charset="0"/>
                <a:cs typeface="Leelawadee" panose="020B0502040204020203" pitchFamily="34" charset="-34"/>
              </a:rPr>
              <a:t>Low-income households</a:t>
            </a:r>
            <a:r>
              <a:rPr lang="en-US" sz="2000" b="1" dirty="0">
                <a:solidFill>
                  <a:schemeClr val="bg1"/>
                </a:solidFill>
                <a:latin typeface="Franklin Gothic Book" panose="020B0503020102020204" pitchFamily="34" charset="0"/>
                <a:cs typeface="Leelawadee"/>
              </a:rPr>
              <a:t> </a:t>
            </a:r>
            <a:r>
              <a:rPr lang="en-US" sz="2000" dirty="0">
                <a:solidFill>
                  <a:schemeClr val="bg1"/>
                </a:solidFill>
                <a:latin typeface="Franklin Gothic Book" panose="020B0503020102020204" pitchFamily="34" charset="0"/>
                <a:cs typeface="Leelawadee"/>
              </a:rPr>
              <a:t>(salaries can drop to 200 to 300 Libyan Dinar a month)</a:t>
            </a:r>
          </a:p>
          <a:p>
            <a:pPr marL="342900" indent="-342900" algn="just">
              <a:buFont typeface="Arial" panose="020B0604020202020204" pitchFamily="34" charset="0"/>
              <a:buChar char="•"/>
            </a:pPr>
            <a:r>
              <a:rPr lang="en-US" sz="2000" dirty="0">
                <a:solidFill>
                  <a:schemeClr val="bg1"/>
                </a:solidFill>
                <a:latin typeface="Franklin Gothic Book" panose="020B0503020102020204" pitchFamily="34" charset="0"/>
                <a:cs typeface="Leelawadee"/>
              </a:rPr>
              <a:t>In Abusalim (West Libya) a significant number of KIs mentioned the vulnerability of </a:t>
            </a:r>
            <a:r>
              <a:rPr lang="en-US" sz="2000" b="1" dirty="0">
                <a:solidFill>
                  <a:srgbClr val="EE5859"/>
                </a:solidFill>
                <a:latin typeface="Franklin Gothic Book" panose="020B0503020102020204" pitchFamily="34" charset="0"/>
                <a:cs typeface="Leelawadee" panose="020B0502040204020203" pitchFamily="34" charset="-34"/>
              </a:rPr>
              <a:t>non-Libyan families</a:t>
            </a:r>
            <a:r>
              <a:rPr lang="en-US" sz="2000" b="1" dirty="0">
                <a:solidFill>
                  <a:schemeClr val="bg1"/>
                </a:solidFill>
                <a:latin typeface="Franklin Gothic Book" panose="020B0503020102020204" pitchFamily="34" charset="0"/>
                <a:cs typeface="Leelawadee"/>
              </a:rPr>
              <a:t> </a:t>
            </a:r>
            <a:r>
              <a:rPr lang="en-US" sz="2000" dirty="0">
                <a:solidFill>
                  <a:schemeClr val="bg1"/>
                </a:solidFill>
                <a:latin typeface="Franklin Gothic Book" panose="020B0503020102020204" pitchFamily="34" charset="0"/>
                <a:cs typeface="Leelawadee"/>
              </a:rPr>
              <a:t>who do not have any documents and might reside illegally in Libya.</a:t>
            </a:r>
          </a:p>
          <a:p>
            <a:pPr marL="342900" indent="-342900" algn="just">
              <a:buFont typeface="Arial" panose="020B0604020202020204" pitchFamily="34" charset="0"/>
              <a:buChar char="•"/>
            </a:pPr>
            <a:r>
              <a:rPr lang="en-US" sz="2000" dirty="0">
                <a:solidFill>
                  <a:schemeClr val="bg1"/>
                </a:solidFill>
                <a:latin typeface="Franklin Gothic Book" panose="020B0503020102020204" pitchFamily="34" charset="0"/>
                <a:cs typeface="Leelawadee"/>
              </a:rPr>
              <a:t>In the West a small number of KIs men child-headed households, internally displaced families, and households whose accommodation is completely destroyed. </a:t>
            </a:r>
          </a:p>
        </p:txBody>
      </p:sp>
    </p:spTree>
    <p:extLst>
      <p:ext uri="{BB962C8B-B14F-4D97-AF65-F5344CB8AC3E}">
        <p14:creationId xmlns:p14="http://schemas.microsoft.com/office/powerpoint/2010/main" val="527280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96D0DB-AA3B-8574-631C-898E32B41057}"/>
              </a:ext>
            </a:extLst>
          </p:cNvPr>
          <p:cNvSpPr/>
          <p:nvPr/>
        </p:nvSpPr>
        <p:spPr>
          <a:xfrm>
            <a:off x="5425440" y="325120"/>
            <a:ext cx="182880" cy="6315226"/>
          </a:xfrm>
          <a:prstGeom prst="rect">
            <a:avLst/>
          </a:prstGeom>
          <a:solidFill>
            <a:srgbClr val="55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4">
            <a:extLst>
              <a:ext uri="{FF2B5EF4-FFF2-40B4-BE49-F238E27FC236}">
                <a16:creationId xmlns:a16="http://schemas.microsoft.com/office/drawing/2014/main" id="{0C63FFB8-B5A5-4728-A06F-19A6CB32665D}"/>
              </a:ext>
            </a:extLst>
          </p:cNvPr>
          <p:cNvSpPr>
            <a:spLocks noGrp="1"/>
          </p:cNvSpPr>
          <p:nvPr>
            <p:ph type="title"/>
          </p:nvPr>
        </p:nvSpPr>
        <p:spPr>
          <a:xfrm>
            <a:off x="838200" y="365126"/>
            <a:ext cx="10515600" cy="836580"/>
          </a:xfrm>
        </p:spPr>
        <p:txBody>
          <a:bodyPr>
            <a:normAutofit/>
          </a:bodyPr>
          <a:lstStyle/>
          <a:p>
            <a:pPr algn="ctr"/>
            <a:r>
              <a:rPr lang="en-US" sz="4000" dirty="0">
                <a:solidFill>
                  <a:schemeClr val="bg1"/>
                </a:solidFill>
                <a:latin typeface="Franklin Gothic Demi" panose="020B0703020102020204" pitchFamily="34" charset="0"/>
                <a:ea typeface="+mn-ea"/>
                <a:cs typeface="+mn-cs"/>
              </a:rPr>
              <a:t>Assistance currently consist of:</a:t>
            </a:r>
          </a:p>
        </p:txBody>
      </p:sp>
      <p:sp>
        <p:nvSpPr>
          <p:cNvPr id="6" name="Text Placeholder 2">
            <a:extLst>
              <a:ext uri="{FF2B5EF4-FFF2-40B4-BE49-F238E27FC236}">
                <a16:creationId xmlns:a16="http://schemas.microsoft.com/office/drawing/2014/main" id="{B6C8672B-197C-8D76-7972-B82FD076F72E}"/>
              </a:ext>
            </a:extLst>
          </p:cNvPr>
          <p:cNvSpPr txBox="1">
            <a:spLocks/>
          </p:cNvSpPr>
          <p:nvPr/>
        </p:nvSpPr>
        <p:spPr>
          <a:xfrm>
            <a:off x="772896" y="1241712"/>
            <a:ext cx="10204704" cy="4096512"/>
          </a:xfrm>
          <a:prstGeom prst="rect">
            <a:avLst/>
          </a:prstGeom>
        </p:spPr>
        <p:txBody>
          <a:bodyPr vert="horz" lIns="91440" tIns="45720" rIns="91440" bIns="45720" rtlCol="0"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kern="1200">
                <a:solidFill>
                  <a:schemeClr val="bg1"/>
                </a:solidFill>
                <a:latin typeface="Leelawadee" panose="020B0502040204020203" pitchFamily="34" charset="-34"/>
                <a:ea typeface="+mn-ea"/>
                <a:cs typeface="Leelawadee" panose="020B0502040204020203" pitchFamily="34"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0" indent="-285750" algn="just">
              <a:lnSpc>
                <a:spcPct val="107000"/>
              </a:lnSpc>
              <a:buFont typeface="Arial" panose="020B0604020202020204" pitchFamily="34" charset="0"/>
              <a:buChar char="•"/>
            </a:pPr>
            <a:r>
              <a:rPr lang="en-GB" b="1" dirty="0">
                <a:solidFill>
                  <a:srgbClr val="EE5859"/>
                </a:solidFill>
                <a:latin typeface="Franklin Gothic Book" panose="020B0503020102020204" pitchFamily="34" charset="0"/>
              </a:rPr>
              <a:t>Humanitarian support: </a:t>
            </a:r>
            <a:r>
              <a:rPr lang="en-GB" dirty="0">
                <a:effectLst/>
                <a:latin typeface="Franklin Gothic Book" panose="020B0503020102020204" pitchFamily="34" charset="0"/>
                <a:ea typeface="Calibri" panose="020F0502020204030204" pitchFamily="34" charset="0"/>
              </a:rPr>
              <a:t>Provision of (financial) services </a:t>
            </a:r>
            <a:r>
              <a:rPr lang="en-GB" dirty="0">
                <a:latin typeface="Franklin Gothic Book" panose="020B0503020102020204" pitchFamily="34" charset="0"/>
                <a:ea typeface="Calibri" panose="020F0502020204030204" pitchFamily="34" charset="0"/>
              </a:rPr>
              <a:t>and</a:t>
            </a:r>
            <a:r>
              <a:rPr lang="en-GB" dirty="0">
                <a:effectLst/>
                <a:latin typeface="Franklin Gothic Book" panose="020B0503020102020204" pitchFamily="34" charset="0"/>
                <a:ea typeface="Calibri" panose="020F0502020204030204" pitchFamily="34" charset="0"/>
              </a:rPr>
              <a:t> in-kind support provided by local and international organizations. </a:t>
            </a:r>
          </a:p>
          <a:p>
            <a:pPr marL="285750" lvl="0" indent="-285750" algn="just">
              <a:lnSpc>
                <a:spcPct val="107000"/>
              </a:lnSpc>
              <a:buFont typeface="Arial" panose="020B0604020202020204" pitchFamily="34" charset="0"/>
              <a:buChar char="•"/>
            </a:pPr>
            <a:r>
              <a:rPr lang="en-GB" b="1" dirty="0">
                <a:solidFill>
                  <a:srgbClr val="EE5859"/>
                </a:solidFill>
                <a:latin typeface="Franklin Gothic Book" panose="020B0503020102020204" pitchFamily="34" charset="0"/>
              </a:rPr>
              <a:t>Damage mappings: </a:t>
            </a:r>
            <a:r>
              <a:rPr lang="en-GB" dirty="0">
                <a:latin typeface="Franklin Gothic Book" panose="020B0503020102020204" pitchFamily="34" charset="0"/>
              </a:rPr>
              <a:t>Municipalities have assigned crisis committees to conduct removal of rubble and damage mappings with support from LIBAID (Libyan Humanitarian Relief Agency), the Ministry of Social Affairs and Bureau of Accommodation &amp; Facilities. </a:t>
            </a:r>
            <a:r>
              <a:rPr lang="en-GB" b="1" dirty="0">
                <a:solidFill>
                  <a:srgbClr val="EE5859"/>
                </a:solidFill>
                <a:latin typeface="Franklin Gothic Book" panose="020B0503020102020204" pitchFamily="34" charset="0"/>
              </a:rPr>
              <a:t>Households register </a:t>
            </a:r>
            <a:r>
              <a:rPr lang="en-GB" dirty="0">
                <a:latin typeface="Franklin Gothic Book" panose="020B0503020102020204" pitchFamily="34" charset="0"/>
              </a:rPr>
              <a:t>their status (including proof of ownership, residency, and damage) with the Libyan Red Cross and LIBAID, forming databases of possible beneficiaries eligible to receive assistance with the reconstruction of their accommodation. </a:t>
            </a:r>
          </a:p>
        </p:txBody>
      </p:sp>
      <p:sp>
        <p:nvSpPr>
          <p:cNvPr id="8" name="TextBox 7">
            <a:extLst>
              <a:ext uri="{FF2B5EF4-FFF2-40B4-BE49-F238E27FC236}">
                <a16:creationId xmlns:a16="http://schemas.microsoft.com/office/drawing/2014/main" id="{3272F6C6-75E7-ECEB-B183-B98C8997ACA6}"/>
              </a:ext>
            </a:extLst>
          </p:cNvPr>
          <p:cNvSpPr txBox="1"/>
          <p:nvPr/>
        </p:nvSpPr>
        <p:spPr>
          <a:xfrm>
            <a:off x="2653785" y="4322561"/>
            <a:ext cx="8765319" cy="2031325"/>
          </a:xfrm>
          <a:prstGeom prst="rect">
            <a:avLst/>
          </a:prstGeom>
          <a:noFill/>
          <a:ln>
            <a:solidFill>
              <a:srgbClr val="EE5859"/>
            </a:solidFill>
          </a:ln>
        </p:spPr>
        <p:txBody>
          <a:bodyPr wrap="square">
            <a:spAutoFit/>
          </a:bodyPr>
          <a:lstStyle/>
          <a:p>
            <a:r>
              <a:rPr lang="fr-FR" b="1" dirty="0" err="1">
                <a:solidFill>
                  <a:schemeClr val="bg1"/>
                </a:solidFill>
                <a:latin typeface="Franklin Gothic Book" panose="020B0503020102020204" pitchFamily="34" charset="0"/>
                <a:cs typeface="Leelawadee" panose="020B0502040204020203" pitchFamily="34" charset="-34"/>
              </a:rPr>
              <a:t>Recommendations</a:t>
            </a:r>
            <a:r>
              <a:rPr lang="fr-FR" b="1" dirty="0">
                <a:solidFill>
                  <a:schemeClr val="bg1"/>
                </a:solidFill>
                <a:latin typeface="Franklin Gothic Book" panose="020B0503020102020204" pitchFamily="34" charset="0"/>
                <a:cs typeface="Leelawadee" panose="020B0502040204020203" pitchFamily="34" charset="-34"/>
              </a:rPr>
              <a:t> to </a:t>
            </a:r>
            <a:r>
              <a:rPr lang="fr-FR" b="1" dirty="0" err="1">
                <a:solidFill>
                  <a:schemeClr val="bg1"/>
                </a:solidFill>
                <a:latin typeface="Franklin Gothic Book" panose="020B0503020102020204" pitchFamily="34" charset="0"/>
                <a:cs typeface="Leelawadee" panose="020B0502040204020203" pitchFamily="34" charset="-34"/>
              </a:rPr>
              <a:t>aid</a:t>
            </a:r>
            <a:r>
              <a:rPr lang="fr-FR" b="1" dirty="0">
                <a:solidFill>
                  <a:schemeClr val="bg1"/>
                </a:solidFill>
                <a:latin typeface="Franklin Gothic Book" panose="020B0503020102020204" pitchFamily="34" charset="0"/>
                <a:cs typeface="Leelawadee" panose="020B0502040204020203" pitchFamily="34" charset="-34"/>
              </a:rPr>
              <a:t> </a:t>
            </a:r>
            <a:r>
              <a:rPr lang="fr-FR" b="1" dirty="0" err="1">
                <a:solidFill>
                  <a:schemeClr val="bg1"/>
                </a:solidFill>
                <a:latin typeface="Franklin Gothic Book" panose="020B0503020102020204" pitchFamily="34" charset="0"/>
                <a:cs typeface="Leelawadee" panose="020B0502040204020203" pitchFamily="34" charset="-34"/>
              </a:rPr>
              <a:t>organizations</a:t>
            </a:r>
            <a:r>
              <a:rPr lang="fr-FR" b="1" dirty="0">
                <a:solidFill>
                  <a:schemeClr val="bg1"/>
                </a:solidFill>
                <a:latin typeface="Franklin Gothic Book" panose="020B0503020102020204" pitchFamily="34" charset="0"/>
                <a:cs typeface="Leelawadee" panose="020B0502040204020203" pitchFamily="34" charset="-34"/>
              </a:rPr>
              <a:t> to </a:t>
            </a:r>
            <a:r>
              <a:rPr lang="fr-FR" b="1" dirty="0" err="1">
                <a:solidFill>
                  <a:schemeClr val="bg1"/>
                </a:solidFill>
                <a:latin typeface="Franklin Gothic Book" panose="020B0503020102020204" pitchFamily="34" charset="0"/>
                <a:cs typeface="Leelawadee" panose="020B0502040204020203" pitchFamily="34" charset="-34"/>
              </a:rPr>
              <a:t>provide</a:t>
            </a:r>
            <a:r>
              <a:rPr lang="fr-FR" b="1" dirty="0">
                <a:solidFill>
                  <a:schemeClr val="bg1"/>
                </a:solidFill>
                <a:latin typeface="Franklin Gothic Book" panose="020B0503020102020204" pitchFamily="34" charset="0"/>
                <a:cs typeface="Leelawadee" panose="020B0502040204020203" pitchFamily="34" charset="-34"/>
              </a:rPr>
              <a:t> the </a:t>
            </a:r>
            <a:r>
              <a:rPr lang="fr-FR" b="1" dirty="0" err="1">
                <a:solidFill>
                  <a:schemeClr val="bg1"/>
                </a:solidFill>
                <a:latin typeface="Franklin Gothic Book" panose="020B0503020102020204" pitchFamily="34" charset="0"/>
                <a:cs typeface="Leelawadee" panose="020B0502040204020203" pitchFamily="34" charset="-34"/>
              </a:rPr>
              <a:t>following</a:t>
            </a:r>
            <a:r>
              <a:rPr lang="fr-FR" b="1" dirty="0">
                <a:solidFill>
                  <a:schemeClr val="bg1"/>
                </a:solidFill>
                <a:latin typeface="Franklin Gothic Book" panose="020B0503020102020204" pitchFamily="34" charset="0"/>
                <a:cs typeface="Leelawadee" panose="020B0502040204020203" pitchFamily="34" charset="-34"/>
              </a:rPr>
              <a:t> </a:t>
            </a:r>
            <a:r>
              <a:rPr lang="fr-FR" b="1" dirty="0" err="1">
                <a:solidFill>
                  <a:schemeClr val="bg1"/>
                </a:solidFill>
                <a:latin typeface="Franklin Gothic Book" panose="020B0503020102020204" pitchFamily="34" charset="0"/>
                <a:cs typeface="Leelawadee" panose="020B0502040204020203" pitchFamily="34" charset="-34"/>
              </a:rPr>
              <a:t>kinds</a:t>
            </a:r>
            <a:r>
              <a:rPr lang="fr-FR" b="1" dirty="0">
                <a:solidFill>
                  <a:schemeClr val="bg1"/>
                </a:solidFill>
                <a:latin typeface="Franklin Gothic Book" panose="020B0503020102020204" pitchFamily="34" charset="0"/>
                <a:cs typeface="Leelawadee" panose="020B0502040204020203" pitchFamily="34" charset="-34"/>
              </a:rPr>
              <a:t> of assistance:</a:t>
            </a:r>
          </a:p>
          <a:p>
            <a:pPr marL="342900" indent="-342900">
              <a:buFont typeface="Arial" panose="020B0604020202020204" pitchFamily="34" charset="0"/>
              <a:buChar char="•"/>
            </a:pPr>
            <a:r>
              <a:rPr lang="fr-FR" dirty="0">
                <a:solidFill>
                  <a:schemeClr val="bg1"/>
                </a:solidFill>
                <a:latin typeface="Franklin Gothic Book" panose="020B0503020102020204" pitchFamily="34" charset="0"/>
                <a:cs typeface="Leelawadee" panose="020B0502040204020203" pitchFamily="34" charset="-34"/>
              </a:rPr>
              <a:t>Provision of </a:t>
            </a:r>
            <a:r>
              <a:rPr lang="fr-FR" dirty="0" err="1">
                <a:solidFill>
                  <a:schemeClr val="bg1"/>
                </a:solidFill>
                <a:latin typeface="Franklin Gothic Book" panose="020B0503020102020204" pitchFamily="34" charset="0"/>
                <a:cs typeface="Leelawadee" panose="020B0502040204020203" pitchFamily="34" charset="-34"/>
              </a:rPr>
              <a:t>financial</a:t>
            </a:r>
            <a:r>
              <a:rPr lang="fr-FR" dirty="0">
                <a:solidFill>
                  <a:schemeClr val="bg1"/>
                </a:solidFill>
                <a:latin typeface="Franklin Gothic Book" panose="020B0503020102020204" pitchFamily="34" charset="0"/>
                <a:cs typeface="Leelawadee" panose="020B0502040204020203" pitchFamily="34" charset="-34"/>
              </a:rPr>
              <a:t>/</a:t>
            </a:r>
            <a:r>
              <a:rPr lang="fr-FR" dirty="0" err="1">
                <a:solidFill>
                  <a:schemeClr val="bg1"/>
                </a:solidFill>
                <a:latin typeface="Franklin Gothic Book" panose="020B0503020102020204" pitchFamily="34" charset="0"/>
                <a:cs typeface="Leelawadee" panose="020B0502040204020203" pitchFamily="34" charset="-34"/>
              </a:rPr>
              <a:t>material</a:t>
            </a:r>
            <a:r>
              <a:rPr lang="fr-FR" dirty="0">
                <a:solidFill>
                  <a:schemeClr val="bg1"/>
                </a:solidFill>
                <a:latin typeface="Franklin Gothic Book" panose="020B0503020102020204" pitchFamily="34" charset="0"/>
                <a:cs typeface="Leelawadee" panose="020B0502040204020203" pitchFamily="34" charset="-34"/>
              </a:rPr>
              <a:t> support to enable </a:t>
            </a:r>
            <a:r>
              <a:rPr lang="fr-FR" dirty="0" err="1">
                <a:solidFill>
                  <a:schemeClr val="bg1"/>
                </a:solidFill>
                <a:latin typeface="Franklin Gothic Book" panose="020B0503020102020204" pitchFamily="34" charset="0"/>
                <a:cs typeface="Leelawadee" panose="020B0502040204020203" pitchFamily="34" charset="-34"/>
              </a:rPr>
              <a:t>households</a:t>
            </a:r>
            <a:r>
              <a:rPr lang="fr-FR" dirty="0">
                <a:solidFill>
                  <a:schemeClr val="bg1"/>
                </a:solidFill>
                <a:latin typeface="Franklin Gothic Book" panose="020B0503020102020204" pitchFamily="34" charset="0"/>
                <a:cs typeface="Leelawadee" panose="020B0502040204020203" pitchFamily="34" charset="-34"/>
              </a:rPr>
              <a:t> to start reconstruction.</a:t>
            </a:r>
          </a:p>
          <a:p>
            <a:pPr marL="342900" indent="-342900">
              <a:buFont typeface="Arial" panose="020B0604020202020204" pitchFamily="34" charset="0"/>
              <a:buChar char="•"/>
            </a:pPr>
            <a:r>
              <a:rPr lang="fr-FR" dirty="0" err="1">
                <a:solidFill>
                  <a:schemeClr val="bg1"/>
                </a:solidFill>
                <a:latin typeface="Franklin Gothic Book" panose="020B0503020102020204" pitchFamily="34" charset="0"/>
                <a:cs typeface="Leelawadee" panose="020B0502040204020203" pitchFamily="34" charset="-34"/>
              </a:rPr>
              <a:t>Economic</a:t>
            </a:r>
            <a:r>
              <a:rPr lang="fr-FR" dirty="0">
                <a:solidFill>
                  <a:schemeClr val="bg1"/>
                </a:solidFill>
                <a:latin typeface="Franklin Gothic Book" panose="020B0503020102020204" pitchFamily="34" charset="0"/>
                <a:cs typeface="Leelawadee" panose="020B0502040204020203" pitchFamily="34" charset="-34"/>
              </a:rPr>
              <a:t> </a:t>
            </a:r>
            <a:r>
              <a:rPr lang="fr-FR" dirty="0" err="1">
                <a:solidFill>
                  <a:schemeClr val="bg1"/>
                </a:solidFill>
                <a:latin typeface="Franklin Gothic Book" panose="020B0503020102020204" pitchFamily="34" charset="0"/>
                <a:cs typeface="Leelawadee" panose="020B0502040204020203" pitchFamily="34" charset="-34"/>
              </a:rPr>
              <a:t>empowerment</a:t>
            </a:r>
            <a:r>
              <a:rPr lang="fr-FR" dirty="0">
                <a:solidFill>
                  <a:schemeClr val="bg1"/>
                </a:solidFill>
                <a:latin typeface="Franklin Gothic Book" panose="020B0503020102020204" pitchFamily="34" charset="0"/>
                <a:cs typeface="Leelawadee" panose="020B0502040204020203" pitchFamily="34" charset="-34"/>
              </a:rPr>
              <a:t> and </a:t>
            </a:r>
            <a:r>
              <a:rPr lang="fr-FR" dirty="0" err="1">
                <a:solidFill>
                  <a:schemeClr val="bg1"/>
                </a:solidFill>
                <a:latin typeface="Franklin Gothic Book" panose="020B0503020102020204" pitchFamily="34" charset="0"/>
                <a:cs typeface="Leelawadee" panose="020B0502040204020203" pitchFamily="34" charset="-34"/>
              </a:rPr>
              <a:t>capacity</a:t>
            </a:r>
            <a:r>
              <a:rPr lang="fr-FR" dirty="0">
                <a:solidFill>
                  <a:schemeClr val="bg1"/>
                </a:solidFill>
                <a:latin typeface="Franklin Gothic Book" panose="020B0503020102020204" pitchFamily="34" charset="0"/>
                <a:cs typeface="Leelawadee" panose="020B0502040204020203" pitchFamily="34" charset="-34"/>
              </a:rPr>
              <a:t> building to support </a:t>
            </a:r>
            <a:r>
              <a:rPr lang="fr-FR" dirty="0" err="1">
                <a:solidFill>
                  <a:schemeClr val="bg1"/>
                </a:solidFill>
                <a:latin typeface="Franklin Gothic Book" panose="020B0503020102020204" pitchFamily="34" charset="0"/>
                <a:cs typeface="Leelawadee" panose="020B0502040204020203" pitchFamily="34" charset="-34"/>
              </a:rPr>
              <a:t>livelihoods</a:t>
            </a:r>
            <a:r>
              <a:rPr lang="fr-FR" dirty="0">
                <a:solidFill>
                  <a:schemeClr val="bg1"/>
                </a:solidFill>
                <a:latin typeface="Franklin Gothic Book" panose="020B0503020102020204" pitchFamily="34" charset="0"/>
                <a:cs typeface="Leelawadee" panose="020B0502040204020203" pitchFamily="34" charset="-34"/>
              </a:rPr>
              <a:t> and self-</a:t>
            </a:r>
            <a:r>
              <a:rPr lang="fr-FR" dirty="0" err="1">
                <a:solidFill>
                  <a:schemeClr val="bg1"/>
                </a:solidFill>
                <a:latin typeface="Franklin Gothic Book" panose="020B0503020102020204" pitchFamily="34" charset="0"/>
                <a:cs typeface="Leelawadee" panose="020B0502040204020203" pitchFamily="34" charset="-34"/>
              </a:rPr>
              <a:t>recovery</a:t>
            </a:r>
            <a:r>
              <a:rPr lang="fr-FR" dirty="0">
                <a:solidFill>
                  <a:schemeClr val="bg1"/>
                </a:solidFill>
                <a:latin typeface="Franklin Gothic Book" panose="020B0503020102020204" pitchFamily="34" charset="0"/>
                <a:cs typeface="Leelawadee" panose="020B0502040204020203" pitchFamily="34" charset="-34"/>
              </a:rPr>
              <a:t>.</a:t>
            </a:r>
          </a:p>
          <a:p>
            <a:pPr marL="342900" indent="-342900">
              <a:buFont typeface="Arial" panose="020B0604020202020204" pitchFamily="34" charset="0"/>
              <a:buChar char="•"/>
            </a:pPr>
            <a:r>
              <a:rPr lang="fr-FR" dirty="0">
                <a:solidFill>
                  <a:schemeClr val="bg1"/>
                </a:solidFill>
                <a:latin typeface="Franklin Gothic Book" panose="020B0503020102020204" pitchFamily="34" charset="0"/>
                <a:cs typeface="Leelawadee" panose="020B0502040204020203" pitchFamily="34" charset="-34"/>
              </a:rPr>
              <a:t>Psychosocial support to help </a:t>
            </a:r>
            <a:r>
              <a:rPr lang="fr-FR" dirty="0" err="1">
                <a:solidFill>
                  <a:schemeClr val="bg1"/>
                </a:solidFill>
                <a:latin typeface="Franklin Gothic Book" panose="020B0503020102020204" pitchFamily="34" charset="0"/>
                <a:cs typeface="Leelawadee" panose="020B0502040204020203" pitchFamily="34" charset="-34"/>
              </a:rPr>
              <a:t>households</a:t>
            </a:r>
            <a:r>
              <a:rPr lang="fr-FR" dirty="0">
                <a:solidFill>
                  <a:schemeClr val="bg1"/>
                </a:solidFill>
                <a:latin typeface="Franklin Gothic Book" panose="020B0503020102020204" pitchFamily="34" charset="0"/>
                <a:cs typeface="Leelawadee" panose="020B0502040204020203" pitchFamily="34" charset="-34"/>
              </a:rPr>
              <a:t> deal </a:t>
            </a:r>
            <a:r>
              <a:rPr lang="fr-FR" dirty="0" err="1">
                <a:solidFill>
                  <a:schemeClr val="bg1"/>
                </a:solidFill>
                <a:latin typeface="Franklin Gothic Book" panose="020B0503020102020204" pitchFamily="34" charset="0"/>
                <a:cs typeface="Leelawadee" panose="020B0502040204020203" pitchFamily="34" charset="-34"/>
              </a:rPr>
              <a:t>with</a:t>
            </a:r>
            <a:r>
              <a:rPr lang="fr-FR" dirty="0">
                <a:solidFill>
                  <a:schemeClr val="bg1"/>
                </a:solidFill>
                <a:latin typeface="Franklin Gothic Book" panose="020B0503020102020204" pitchFamily="34" charset="0"/>
                <a:cs typeface="Leelawadee" panose="020B0502040204020203" pitchFamily="34" charset="-34"/>
              </a:rPr>
              <a:t> the destruction of </a:t>
            </a:r>
            <a:r>
              <a:rPr lang="fr-FR" dirty="0" err="1">
                <a:solidFill>
                  <a:schemeClr val="bg1"/>
                </a:solidFill>
                <a:latin typeface="Franklin Gothic Book" panose="020B0503020102020204" pitchFamily="34" charset="0"/>
                <a:cs typeface="Leelawadee" panose="020B0502040204020203" pitchFamily="34" charset="-34"/>
              </a:rPr>
              <a:t>their</a:t>
            </a:r>
            <a:r>
              <a:rPr lang="fr-FR" dirty="0">
                <a:solidFill>
                  <a:schemeClr val="bg1"/>
                </a:solidFill>
                <a:latin typeface="Franklin Gothic Book" panose="020B0503020102020204" pitchFamily="34" charset="0"/>
                <a:cs typeface="Leelawadee" panose="020B0502040204020203" pitchFamily="34" charset="-34"/>
              </a:rPr>
              <a:t> accommodation and </a:t>
            </a:r>
            <a:r>
              <a:rPr lang="fr-FR" dirty="0" err="1">
                <a:solidFill>
                  <a:schemeClr val="bg1"/>
                </a:solidFill>
                <a:latin typeface="Franklin Gothic Book" panose="020B0503020102020204" pitchFamily="34" charset="0"/>
                <a:cs typeface="Leelawadee" panose="020B0502040204020203" pitchFamily="34" charset="-34"/>
              </a:rPr>
              <a:t>ease</a:t>
            </a:r>
            <a:r>
              <a:rPr lang="fr-FR" dirty="0">
                <a:solidFill>
                  <a:schemeClr val="bg1"/>
                </a:solidFill>
                <a:latin typeface="Franklin Gothic Book" panose="020B0503020102020204" pitchFamily="34" charset="0"/>
                <a:cs typeface="Leelawadee" panose="020B0502040204020203" pitchFamily="34" charset="-34"/>
              </a:rPr>
              <a:t> the process of return </a:t>
            </a:r>
            <a:r>
              <a:rPr lang="fr-FR" dirty="0" err="1">
                <a:solidFill>
                  <a:schemeClr val="bg1"/>
                </a:solidFill>
                <a:latin typeface="Franklin Gothic Book" panose="020B0503020102020204" pitchFamily="34" charset="0"/>
                <a:cs typeface="Leelawadee" panose="020B0502040204020203" pitchFamily="34" charset="-34"/>
              </a:rPr>
              <a:t>after</a:t>
            </a:r>
            <a:r>
              <a:rPr lang="fr-FR" dirty="0">
                <a:solidFill>
                  <a:schemeClr val="bg1"/>
                </a:solidFill>
                <a:latin typeface="Franklin Gothic Book" panose="020B0503020102020204" pitchFamily="34" charset="0"/>
                <a:cs typeface="Leelawadee" panose="020B0502040204020203" pitchFamily="34" charset="-34"/>
              </a:rPr>
              <a:t> </a:t>
            </a:r>
            <a:r>
              <a:rPr lang="fr-FR" dirty="0" err="1">
                <a:solidFill>
                  <a:schemeClr val="bg1"/>
                </a:solidFill>
                <a:latin typeface="Franklin Gothic Book" panose="020B0503020102020204" pitchFamily="34" charset="0"/>
                <a:cs typeface="Leelawadee" panose="020B0502040204020203" pitchFamily="34" charset="-34"/>
              </a:rPr>
              <a:t>displacement</a:t>
            </a:r>
            <a:r>
              <a:rPr lang="fr-FR" dirty="0">
                <a:solidFill>
                  <a:schemeClr val="bg1"/>
                </a:solidFill>
                <a:latin typeface="Franklin Gothic Book" panose="020B0503020102020204" pitchFamily="34" charset="0"/>
                <a:cs typeface="Leelawadee" panose="020B0502040204020203" pitchFamily="34" charset="-34"/>
              </a:rPr>
              <a:t>.</a:t>
            </a:r>
          </a:p>
          <a:p>
            <a:pPr marL="342900" indent="-342900">
              <a:buFont typeface="Arial" panose="020B0604020202020204" pitchFamily="34" charset="0"/>
              <a:buChar char="•"/>
            </a:pPr>
            <a:r>
              <a:rPr lang="fr-FR" dirty="0">
                <a:solidFill>
                  <a:schemeClr val="bg1"/>
                </a:solidFill>
                <a:latin typeface="Franklin Gothic Book" panose="020B0503020102020204" pitchFamily="34" charset="0"/>
                <a:cs typeface="Leelawadee" panose="020B0502040204020203" pitchFamily="34" charset="-34"/>
              </a:rPr>
              <a:t>Damage mapping.</a:t>
            </a:r>
            <a:endParaRPr lang="en-GB" dirty="0">
              <a:solidFill>
                <a:schemeClr val="bg1"/>
              </a:solidFill>
              <a:latin typeface="Franklin Gothic Book" panose="020B0503020102020204" pitchFamily="34" charset="0"/>
              <a:cs typeface="Leelawadee" panose="020B0502040204020203" pitchFamily="34" charset="-34"/>
            </a:endParaRPr>
          </a:p>
        </p:txBody>
      </p:sp>
    </p:spTree>
    <p:extLst>
      <p:ext uri="{BB962C8B-B14F-4D97-AF65-F5344CB8AC3E}">
        <p14:creationId xmlns:p14="http://schemas.microsoft.com/office/powerpoint/2010/main" val="3079921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96D0DB-AA3B-8574-631C-898E32B41057}"/>
              </a:ext>
            </a:extLst>
          </p:cNvPr>
          <p:cNvSpPr/>
          <p:nvPr/>
        </p:nvSpPr>
        <p:spPr>
          <a:xfrm>
            <a:off x="5425440" y="325120"/>
            <a:ext cx="182880" cy="6315226"/>
          </a:xfrm>
          <a:prstGeom prst="rect">
            <a:avLst/>
          </a:prstGeom>
          <a:solidFill>
            <a:srgbClr val="55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 Placeholder 1">
            <a:extLst>
              <a:ext uri="{FF2B5EF4-FFF2-40B4-BE49-F238E27FC236}">
                <a16:creationId xmlns:a16="http://schemas.microsoft.com/office/drawing/2014/main" id="{24CB2442-3996-1454-CA38-B84C49DDEBD5}"/>
              </a:ext>
            </a:extLst>
          </p:cNvPr>
          <p:cNvSpPr>
            <a:spLocks noGrp="1"/>
          </p:cNvSpPr>
          <p:nvPr>
            <p:ph type="body" sz="quarter" idx="4294967295"/>
          </p:nvPr>
        </p:nvSpPr>
        <p:spPr>
          <a:xfrm>
            <a:off x="1395734" y="593993"/>
            <a:ext cx="9625012" cy="581025"/>
          </a:xfrm>
        </p:spPr>
        <p:txBody>
          <a:bodyPr>
            <a:noAutofit/>
          </a:bodyPr>
          <a:lstStyle/>
          <a:p>
            <a:pPr marL="0" indent="0" algn="ctr">
              <a:buNone/>
            </a:pPr>
            <a:r>
              <a:rPr lang="en-US" sz="4000" b="0" dirty="0">
                <a:solidFill>
                  <a:schemeClr val="bg1"/>
                </a:solidFill>
                <a:latin typeface="Franklin Gothic Demi" panose="020B0703020102020204" pitchFamily="34" charset="0"/>
              </a:rPr>
              <a:t>Participation of affected communities</a:t>
            </a:r>
          </a:p>
        </p:txBody>
      </p:sp>
      <p:sp>
        <p:nvSpPr>
          <p:cNvPr id="6" name="Text Placeholder 2">
            <a:extLst>
              <a:ext uri="{FF2B5EF4-FFF2-40B4-BE49-F238E27FC236}">
                <a16:creationId xmlns:a16="http://schemas.microsoft.com/office/drawing/2014/main" id="{B6C8672B-197C-8D76-7972-B82FD076F72E}"/>
              </a:ext>
            </a:extLst>
          </p:cNvPr>
          <p:cNvSpPr txBox="1">
            <a:spLocks/>
          </p:cNvSpPr>
          <p:nvPr/>
        </p:nvSpPr>
        <p:spPr>
          <a:xfrm>
            <a:off x="994410" y="1449684"/>
            <a:ext cx="10203180" cy="4099409"/>
          </a:xfrm>
          <a:prstGeom prst="rect">
            <a:avLst/>
          </a:prstGeom>
        </p:spPr>
        <p:txBody>
          <a:bodyPr vert="horz" lIns="91440" tIns="45720" rIns="91440" bIns="45720" rtlCol="0"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kern="1200">
                <a:solidFill>
                  <a:schemeClr val="bg1"/>
                </a:solidFill>
                <a:latin typeface="Leelawadee" panose="020B0502040204020203" pitchFamily="34" charset="-34"/>
                <a:ea typeface="+mn-ea"/>
                <a:cs typeface="Leelawadee" panose="020B0502040204020203" pitchFamily="34"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buFont typeface="Arial" panose="020B0604020202020204" pitchFamily="34" charset="0"/>
              <a:buChar char="•"/>
            </a:pPr>
            <a:r>
              <a:rPr lang="fr-FR" dirty="0" err="1">
                <a:latin typeface="Franklin Gothic Book" panose="020B0503020102020204" pitchFamily="34" charset="0"/>
              </a:rPr>
              <a:t>KIs</a:t>
            </a:r>
            <a:r>
              <a:rPr lang="fr-FR" dirty="0">
                <a:latin typeface="Franklin Gothic Book" panose="020B0503020102020204" pitchFamily="34" charset="0"/>
              </a:rPr>
              <a:t> </a:t>
            </a:r>
            <a:r>
              <a:rPr lang="fr-FR" dirty="0" err="1">
                <a:latin typeface="Franklin Gothic Book" panose="020B0503020102020204" pitchFamily="34" charset="0"/>
              </a:rPr>
              <a:t>indicate</a:t>
            </a:r>
            <a:r>
              <a:rPr lang="fr-FR" dirty="0">
                <a:latin typeface="Franklin Gothic Book" panose="020B0503020102020204" pitchFamily="34" charset="0"/>
              </a:rPr>
              <a:t> </a:t>
            </a:r>
            <a:r>
              <a:rPr lang="fr-FR" dirty="0" err="1">
                <a:latin typeface="Franklin Gothic Book" panose="020B0503020102020204" pitchFamily="34" charset="0"/>
              </a:rPr>
              <a:t>that</a:t>
            </a:r>
            <a:r>
              <a:rPr lang="fr-FR" dirty="0">
                <a:latin typeface="Franklin Gothic Book" panose="020B0503020102020204" pitchFamily="34" charset="0"/>
              </a:rPr>
              <a:t> </a:t>
            </a:r>
            <a:r>
              <a:rPr lang="fr-FR" dirty="0" err="1">
                <a:latin typeface="Franklin Gothic Book" panose="020B0503020102020204" pitchFamily="34" charset="0"/>
              </a:rPr>
              <a:t>affected</a:t>
            </a:r>
            <a:r>
              <a:rPr lang="fr-FR" dirty="0">
                <a:latin typeface="Franklin Gothic Book" panose="020B0503020102020204" pitchFamily="34" charset="0"/>
              </a:rPr>
              <a:t> populations </a:t>
            </a:r>
            <a:r>
              <a:rPr lang="fr-FR" dirty="0" err="1">
                <a:latin typeface="Franklin Gothic Book" panose="020B0503020102020204" pitchFamily="34" charset="0"/>
              </a:rPr>
              <a:t>want</a:t>
            </a:r>
            <a:r>
              <a:rPr lang="fr-FR" dirty="0">
                <a:latin typeface="Franklin Gothic Book" panose="020B0503020102020204" pitchFamily="34" charset="0"/>
              </a:rPr>
              <a:t> to </a:t>
            </a:r>
            <a:r>
              <a:rPr lang="fr-FR" b="1" dirty="0" err="1">
                <a:solidFill>
                  <a:srgbClr val="EE5859"/>
                </a:solidFill>
                <a:latin typeface="Franklin Gothic Book" panose="020B0503020102020204" pitchFamily="34" charset="0"/>
              </a:rPr>
              <a:t>participate</a:t>
            </a:r>
            <a:r>
              <a:rPr lang="fr-FR" b="1" dirty="0">
                <a:solidFill>
                  <a:srgbClr val="EE5859"/>
                </a:solidFill>
                <a:latin typeface="Franklin Gothic Book" panose="020B0503020102020204" pitchFamily="34" charset="0"/>
              </a:rPr>
              <a:t> </a:t>
            </a:r>
            <a:r>
              <a:rPr lang="fr-FR" dirty="0">
                <a:latin typeface="Franklin Gothic Book" panose="020B0503020102020204" pitchFamily="34" charset="0"/>
              </a:rPr>
              <a:t>in </a:t>
            </a:r>
            <a:r>
              <a:rPr lang="fr-FR" dirty="0" err="1">
                <a:latin typeface="Franklin Gothic Book" panose="020B0503020102020204" pitchFamily="34" charset="0"/>
              </a:rPr>
              <a:t>cleaning</a:t>
            </a:r>
            <a:r>
              <a:rPr lang="fr-FR" dirty="0">
                <a:latin typeface="Franklin Gothic Book" panose="020B0503020102020204" pitchFamily="34" charset="0"/>
              </a:rPr>
              <a:t>, </a:t>
            </a:r>
            <a:r>
              <a:rPr lang="fr-FR" dirty="0" err="1">
                <a:latin typeface="Franklin Gothic Book" panose="020B0503020102020204" pitchFamily="34" charset="0"/>
              </a:rPr>
              <a:t>assessments</a:t>
            </a:r>
            <a:r>
              <a:rPr lang="fr-FR" dirty="0">
                <a:latin typeface="Franklin Gothic Book" panose="020B0503020102020204" pitchFamily="34" charset="0"/>
              </a:rPr>
              <a:t> of damage and </a:t>
            </a:r>
            <a:r>
              <a:rPr lang="fr-FR" dirty="0" err="1">
                <a:latin typeface="Franklin Gothic Book" panose="020B0503020102020204" pitchFamily="34" charset="0"/>
              </a:rPr>
              <a:t>needs</a:t>
            </a:r>
            <a:r>
              <a:rPr lang="fr-FR" dirty="0">
                <a:latin typeface="Franklin Gothic Book" panose="020B0503020102020204" pitchFamily="34" charset="0"/>
              </a:rPr>
              <a:t>, and </a:t>
            </a:r>
            <a:r>
              <a:rPr lang="fr-FR" dirty="0" err="1">
                <a:latin typeface="Franklin Gothic Book" panose="020B0503020102020204" pitchFamily="34" charset="0"/>
              </a:rPr>
              <a:t>logistical</a:t>
            </a:r>
            <a:r>
              <a:rPr lang="fr-FR" dirty="0">
                <a:latin typeface="Franklin Gothic Book" panose="020B0503020102020204" pitchFamily="34" charset="0"/>
              </a:rPr>
              <a:t> support.</a:t>
            </a:r>
          </a:p>
          <a:p>
            <a:pPr marL="342900" indent="-342900" algn="just">
              <a:buFont typeface="Arial" panose="020B0604020202020204" pitchFamily="34" charset="0"/>
              <a:buChar char="•"/>
            </a:pPr>
            <a:r>
              <a:rPr lang="fr-FR" dirty="0" err="1">
                <a:latin typeface="Franklin Gothic Book" panose="020B0503020102020204" pitchFamily="34" charset="0"/>
              </a:rPr>
              <a:t>Overall</a:t>
            </a:r>
            <a:r>
              <a:rPr lang="fr-FR" dirty="0">
                <a:latin typeface="Franklin Gothic Book" panose="020B0503020102020204" pitchFamily="34" charset="0"/>
              </a:rPr>
              <a:t>, high </a:t>
            </a:r>
            <a:r>
              <a:rPr lang="fr-FR" dirty="0" err="1">
                <a:latin typeface="Franklin Gothic Book" panose="020B0503020102020204" pitchFamily="34" charset="0"/>
              </a:rPr>
              <a:t>interest</a:t>
            </a:r>
            <a:r>
              <a:rPr lang="fr-FR" dirty="0">
                <a:latin typeface="Franklin Gothic Book" panose="020B0503020102020204" pitchFamily="34" charset="0"/>
              </a:rPr>
              <a:t> in </a:t>
            </a:r>
            <a:r>
              <a:rPr lang="fr-FR" b="1" dirty="0">
                <a:solidFill>
                  <a:srgbClr val="EE5859"/>
                </a:solidFill>
                <a:latin typeface="Franklin Gothic Book" panose="020B0503020102020204" pitchFamily="34" charset="0"/>
              </a:rPr>
              <a:t>consultation on a </a:t>
            </a:r>
            <a:r>
              <a:rPr lang="fr-FR" b="1" dirty="0" err="1">
                <a:solidFill>
                  <a:srgbClr val="EE5859"/>
                </a:solidFill>
                <a:latin typeface="Franklin Gothic Book" panose="020B0503020102020204" pitchFamily="34" charset="0"/>
              </a:rPr>
              <a:t>regular</a:t>
            </a:r>
            <a:r>
              <a:rPr lang="fr-FR" b="1" dirty="0">
                <a:solidFill>
                  <a:srgbClr val="EE5859"/>
                </a:solidFill>
                <a:latin typeface="Franklin Gothic Book" panose="020B0503020102020204" pitchFamily="34" charset="0"/>
              </a:rPr>
              <a:t> basis </a:t>
            </a:r>
            <a:r>
              <a:rPr lang="fr-FR" dirty="0">
                <a:latin typeface="Franklin Gothic Book" panose="020B0503020102020204" pitchFamily="34" charset="0"/>
              </a:rPr>
              <a:t>(</a:t>
            </a:r>
            <a:r>
              <a:rPr lang="fr-FR" dirty="0" err="1">
                <a:latin typeface="Franklin Gothic Book" panose="020B0503020102020204" pitchFamily="34" charset="0"/>
              </a:rPr>
              <a:t>every</a:t>
            </a:r>
            <a:r>
              <a:rPr lang="fr-FR" dirty="0">
                <a:latin typeface="Franklin Gothic Book" panose="020B0503020102020204" pitchFamily="34" charset="0"/>
              </a:rPr>
              <a:t> </a:t>
            </a:r>
            <a:r>
              <a:rPr lang="fr-FR" dirty="0" err="1">
                <a:latin typeface="Franklin Gothic Book" panose="020B0503020102020204" pitchFamily="34" charset="0"/>
              </a:rPr>
              <a:t>three</a:t>
            </a:r>
            <a:r>
              <a:rPr lang="fr-FR" dirty="0">
                <a:latin typeface="Franklin Gothic Book" panose="020B0503020102020204" pitchFamily="34" charset="0"/>
              </a:rPr>
              <a:t> </a:t>
            </a:r>
            <a:r>
              <a:rPr lang="fr-FR" dirty="0" err="1">
                <a:latin typeface="Franklin Gothic Book" panose="020B0503020102020204" pitchFamily="34" charset="0"/>
              </a:rPr>
              <a:t>months</a:t>
            </a:r>
            <a:r>
              <a:rPr lang="fr-FR" dirty="0">
                <a:latin typeface="Franklin Gothic Book" panose="020B0503020102020204" pitchFamily="34" charset="0"/>
              </a:rPr>
              <a:t>) and </a:t>
            </a:r>
            <a:r>
              <a:rPr lang="fr-FR" dirty="0" err="1">
                <a:latin typeface="Franklin Gothic Book" panose="020B0503020102020204" pitchFamily="34" charset="0"/>
              </a:rPr>
              <a:t>continuity</a:t>
            </a:r>
            <a:r>
              <a:rPr lang="fr-FR" dirty="0">
                <a:latin typeface="Franklin Gothic Book" panose="020B0503020102020204" pitchFamily="34" charset="0"/>
              </a:rPr>
              <a:t>. 2 </a:t>
            </a:r>
            <a:r>
              <a:rPr lang="fr-FR" dirty="0" err="1">
                <a:latin typeface="Franklin Gothic Book" panose="020B0503020102020204" pitchFamily="34" charset="0"/>
              </a:rPr>
              <a:t>KIs</a:t>
            </a:r>
            <a:r>
              <a:rPr lang="fr-FR" dirty="0">
                <a:latin typeface="Franklin Gothic Book" panose="020B0503020102020204" pitchFamily="34" charset="0"/>
              </a:rPr>
              <a:t> </a:t>
            </a:r>
            <a:r>
              <a:rPr lang="fr-FR" dirty="0" err="1">
                <a:latin typeface="Franklin Gothic Book" panose="020B0503020102020204" pitchFamily="34" charset="0"/>
              </a:rPr>
              <a:t>mentioned</a:t>
            </a:r>
            <a:r>
              <a:rPr lang="fr-FR" dirty="0">
                <a:latin typeface="Franklin Gothic Book" panose="020B0503020102020204" pitchFamily="34" charset="0"/>
              </a:rPr>
              <a:t> </a:t>
            </a:r>
            <a:r>
              <a:rPr lang="fr-FR" dirty="0" err="1">
                <a:latin typeface="Franklin Gothic Book" panose="020B0503020102020204" pitchFamily="34" charset="0"/>
              </a:rPr>
              <a:t>lack</a:t>
            </a:r>
            <a:r>
              <a:rPr lang="fr-FR" dirty="0">
                <a:latin typeface="Franklin Gothic Book" panose="020B0503020102020204" pitchFamily="34" charset="0"/>
              </a:rPr>
              <a:t> of trust in and </a:t>
            </a:r>
            <a:r>
              <a:rPr lang="fr-FR" dirty="0" err="1">
                <a:latin typeface="Franklin Gothic Book" panose="020B0503020102020204" pitchFamily="34" charset="0"/>
              </a:rPr>
              <a:t>credibility</a:t>
            </a:r>
            <a:r>
              <a:rPr lang="fr-FR" dirty="0">
                <a:latin typeface="Franklin Gothic Book" panose="020B0503020102020204" pitchFamily="34" charset="0"/>
              </a:rPr>
              <a:t> of international </a:t>
            </a:r>
            <a:r>
              <a:rPr lang="fr-FR" dirty="0" err="1">
                <a:latin typeface="Franklin Gothic Book" panose="020B0503020102020204" pitchFamily="34" charset="0"/>
              </a:rPr>
              <a:t>actors</a:t>
            </a:r>
            <a:r>
              <a:rPr lang="fr-FR" dirty="0">
                <a:latin typeface="Franklin Gothic Book" panose="020B0503020102020204" pitchFamily="34" charset="0"/>
              </a:rPr>
              <a:t> due to </a:t>
            </a:r>
            <a:r>
              <a:rPr lang="fr-FR" dirty="0" err="1">
                <a:latin typeface="Franklin Gothic Book" panose="020B0503020102020204" pitchFamily="34" charset="0"/>
              </a:rPr>
              <a:t>being</a:t>
            </a:r>
            <a:r>
              <a:rPr lang="fr-FR" dirty="0">
                <a:latin typeface="Franklin Gothic Book" panose="020B0503020102020204" pitchFamily="34" charset="0"/>
              </a:rPr>
              <a:t> </a:t>
            </a:r>
            <a:r>
              <a:rPr lang="fr-FR" dirty="0" err="1">
                <a:latin typeface="Franklin Gothic Book" panose="020B0503020102020204" pitchFamily="34" charset="0"/>
              </a:rPr>
              <a:t>strangers</a:t>
            </a:r>
            <a:r>
              <a:rPr lang="fr-FR" dirty="0">
                <a:latin typeface="Franklin Gothic Book" panose="020B0503020102020204" pitchFamily="34" charset="0"/>
              </a:rPr>
              <a:t> to the </a:t>
            </a:r>
            <a:r>
              <a:rPr lang="fr-FR" dirty="0" err="1">
                <a:latin typeface="Franklin Gothic Book" panose="020B0503020102020204" pitchFamily="34" charset="0"/>
              </a:rPr>
              <a:t>communities</a:t>
            </a:r>
            <a:r>
              <a:rPr lang="fr-FR" dirty="0">
                <a:latin typeface="Franklin Gothic Book" panose="020B0503020102020204" pitchFamily="34" charset="0"/>
              </a:rPr>
              <a:t>. </a:t>
            </a:r>
          </a:p>
          <a:p>
            <a:pPr marL="342900" indent="-342900" algn="just">
              <a:buFont typeface="Arial" panose="020B0604020202020204" pitchFamily="34" charset="0"/>
              <a:buChar char="•"/>
            </a:pPr>
            <a:r>
              <a:rPr lang="fr-FR" dirty="0">
                <a:latin typeface="Franklin Gothic Book" panose="020B0503020102020204" pitchFamily="34" charset="0"/>
              </a:rPr>
              <a:t>To </a:t>
            </a:r>
            <a:r>
              <a:rPr lang="fr-FR" b="1" dirty="0">
                <a:solidFill>
                  <a:srgbClr val="EE5859"/>
                </a:solidFill>
                <a:latin typeface="Franklin Gothic Book" panose="020B0503020102020204" pitchFamily="34" charset="0"/>
              </a:rPr>
              <a:t>encourage participation</a:t>
            </a:r>
            <a:r>
              <a:rPr lang="fr-FR" dirty="0">
                <a:latin typeface="Franklin Gothic Book" panose="020B0503020102020204" pitchFamily="34" charset="0"/>
              </a:rPr>
              <a:t>, provision of </a:t>
            </a:r>
            <a:r>
              <a:rPr lang="fr-FR" dirty="0" err="1">
                <a:latin typeface="Franklin Gothic Book" panose="020B0503020102020204" pitchFamily="34" charset="0"/>
              </a:rPr>
              <a:t>capacity</a:t>
            </a:r>
            <a:r>
              <a:rPr lang="fr-FR" dirty="0">
                <a:latin typeface="Franklin Gothic Book" panose="020B0503020102020204" pitchFamily="34" charset="0"/>
              </a:rPr>
              <a:t> building (</a:t>
            </a:r>
            <a:r>
              <a:rPr lang="en-US" dirty="0">
                <a:latin typeface="Franklin Gothic Book" panose="020B0503020102020204" pitchFamily="34" charset="0"/>
              </a:rPr>
              <a:t>that goes beyond the skillset needed for reconstruction</a:t>
            </a:r>
            <a:r>
              <a:rPr lang="fr-FR" dirty="0">
                <a:latin typeface="Franklin Gothic Book" panose="020B0503020102020204" pitchFamily="34" charset="0"/>
              </a:rPr>
              <a:t>) </a:t>
            </a:r>
            <a:r>
              <a:rPr lang="fr-FR" dirty="0" err="1">
                <a:latin typeface="Franklin Gothic Book" panose="020B0503020102020204" pitchFamily="34" charset="0"/>
              </a:rPr>
              <a:t>would</a:t>
            </a:r>
            <a:r>
              <a:rPr lang="fr-FR" dirty="0">
                <a:latin typeface="Franklin Gothic Book" panose="020B0503020102020204" pitchFamily="34" charset="0"/>
              </a:rPr>
              <a:t> </a:t>
            </a:r>
            <a:r>
              <a:rPr lang="fr-FR" dirty="0" err="1">
                <a:latin typeface="Franklin Gothic Book" panose="020B0503020102020204" pitchFamily="34" charset="0"/>
              </a:rPr>
              <a:t>be</a:t>
            </a:r>
            <a:r>
              <a:rPr lang="fr-FR" dirty="0">
                <a:latin typeface="Franklin Gothic Book" panose="020B0503020102020204" pitchFamily="34" charset="0"/>
              </a:rPr>
              <a:t> the </a:t>
            </a:r>
            <a:r>
              <a:rPr lang="fr-FR" dirty="0" err="1">
                <a:latin typeface="Franklin Gothic Book" panose="020B0503020102020204" pitchFamily="34" charset="0"/>
              </a:rPr>
              <a:t>most</a:t>
            </a:r>
            <a:r>
              <a:rPr lang="fr-FR" dirty="0">
                <a:latin typeface="Franklin Gothic Book" panose="020B0503020102020204" pitchFamily="34" charset="0"/>
              </a:rPr>
              <a:t> effective </a:t>
            </a:r>
            <a:r>
              <a:rPr lang="fr-FR" dirty="0" err="1">
                <a:latin typeface="Franklin Gothic Book" panose="020B0503020102020204" pitchFamily="34" charset="0"/>
              </a:rPr>
              <a:t>way</a:t>
            </a:r>
            <a:r>
              <a:rPr lang="fr-FR" dirty="0">
                <a:latin typeface="Franklin Gothic Book" panose="020B0503020102020204" pitchFamily="34" charset="0"/>
              </a:rPr>
              <a:t>. Financial </a:t>
            </a:r>
            <a:r>
              <a:rPr lang="fr-FR" dirty="0" err="1">
                <a:latin typeface="Franklin Gothic Book" panose="020B0503020102020204" pitchFamily="34" charset="0"/>
              </a:rPr>
              <a:t>incentives</a:t>
            </a:r>
            <a:r>
              <a:rPr lang="fr-FR" dirty="0">
                <a:latin typeface="Franklin Gothic Book" panose="020B0503020102020204" pitchFamily="34" charset="0"/>
              </a:rPr>
              <a:t> </a:t>
            </a:r>
            <a:r>
              <a:rPr lang="fr-FR" dirty="0" err="1">
                <a:latin typeface="Franklin Gothic Book" panose="020B0503020102020204" pitchFamily="34" charset="0"/>
              </a:rPr>
              <a:t>were</a:t>
            </a:r>
            <a:r>
              <a:rPr lang="fr-FR" dirty="0">
                <a:latin typeface="Franklin Gothic Book" panose="020B0503020102020204" pitchFamily="34" charset="0"/>
              </a:rPr>
              <a:t> </a:t>
            </a:r>
            <a:r>
              <a:rPr lang="fr-FR" dirty="0" err="1">
                <a:latin typeface="Franklin Gothic Book" panose="020B0503020102020204" pitchFamily="34" charset="0"/>
              </a:rPr>
              <a:t>mainly</a:t>
            </a:r>
            <a:r>
              <a:rPr lang="fr-FR" dirty="0">
                <a:latin typeface="Franklin Gothic Book" panose="020B0503020102020204" pitchFamily="34" charset="0"/>
              </a:rPr>
              <a:t> </a:t>
            </a:r>
            <a:r>
              <a:rPr lang="fr-FR" dirty="0" err="1">
                <a:latin typeface="Franklin Gothic Book" panose="020B0503020102020204" pitchFamily="34" charset="0"/>
              </a:rPr>
              <a:t>mentioned</a:t>
            </a:r>
            <a:r>
              <a:rPr lang="fr-FR" dirty="0">
                <a:latin typeface="Franklin Gothic Book" panose="020B0503020102020204" pitchFamily="34" charset="0"/>
              </a:rPr>
              <a:t> in West </a:t>
            </a:r>
            <a:r>
              <a:rPr lang="fr-FR" dirty="0" err="1">
                <a:latin typeface="Franklin Gothic Book" panose="020B0503020102020204" pitchFamily="34" charset="0"/>
              </a:rPr>
              <a:t>Libya</a:t>
            </a:r>
            <a:r>
              <a:rPr lang="fr-FR" dirty="0">
                <a:latin typeface="Franklin Gothic Book" panose="020B0503020102020204" pitchFamily="34" charset="0"/>
              </a:rPr>
              <a:t>.</a:t>
            </a:r>
          </a:p>
          <a:p>
            <a:pPr marL="342900" indent="-342900" algn="just">
              <a:buFont typeface="Arial" panose="020B0604020202020204" pitchFamily="34" charset="0"/>
              <a:buChar char="•"/>
            </a:pPr>
            <a:r>
              <a:rPr lang="en-GB" dirty="0">
                <a:latin typeface="Franklin Gothic Book" panose="020B0503020102020204" pitchFamily="34" charset="0"/>
              </a:rPr>
              <a:t>Workshops, meetings, FGDs and identification of specific focal points were recommended as the best ways to obtain </a:t>
            </a:r>
            <a:r>
              <a:rPr lang="en-GB" b="1" dirty="0">
                <a:solidFill>
                  <a:srgbClr val="EE5859"/>
                </a:solidFill>
                <a:latin typeface="Franklin Gothic Book" panose="020B0503020102020204" pitchFamily="34" charset="0"/>
              </a:rPr>
              <a:t>feedback.</a:t>
            </a:r>
          </a:p>
          <a:p>
            <a:pPr marL="342900" indent="-342900" algn="just">
              <a:buFont typeface="Arial" panose="020B0604020202020204" pitchFamily="34" charset="0"/>
              <a:buChar char="•"/>
            </a:pPr>
            <a:r>
              <a:rPr lang="en-GB" dirty="0">
                <a:latin typeface="Franklin Gothic Book" panose="020B0503020102020204" pitchFamily="34" charset="0"/>
              </a:rPr>
              <a:t>Libya Relief Agency and Red Cross were mentioned as the </a:t>
            </a:r>
            <a:r>
              <a:rPr lang="en-GB" b="1" dirty="0">
                <a:solidFill>
                  <a:srgbClr val="EE5859"/>
                </a:solidFill>
                <a:latin typeface="Franklin Gothic Book" panose="020B0503020102020204" pitchFamily="34" charset="0"/>
              </a:rPr>
              <a:t>most relevant interlocutors </a:t>
            </a:r>
            <a:r>
              <a:rPr lang="en-GB" dirty="0">
                <a:latin typeface="Franklin Gothic Book" panose="020B0503020102020204" pitchFamily="34" charset="0"/>
              </a:rPr>
              <a:t>for international actors, followed by authorities (only in Benghazi). In Abu Selim, civil society actors and community leaders were mostly mentioned.</a:t>
            </a:r>
            <a:endParaRPr lang="fr-FR" dirty="0">
              <a:latin typeface="Franklin Gothic Book" panose="020B0503020102020204" pitchFamily="34" charset="0"/>
            </a:endParaRPr>
          </a:p>
        </p:txBody>
      </p:sp>
    </p:spTree>
    <p:extLst>
      <p:ext uri="{BB962C8B-B14F-4D97-AF65-F5344CB8AC3E}">
        <p14:creationId xmlns:p14="http://schemas.microsoft.com/office/powerpoint/2010/main" val="39495952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96D0DB-AA3B-8574-631C-898E32B41057}"/>
              </a:ext>
            </a:extLst>
          </p:cNvPr>
          <p:cNvSpPr/>
          <p:nvPr/>
        </p:nvSpPr>
        <p:spPr>
          <a:xfrm>
            <a:off x="5425440" y="325120"/>
            <a:ext cx="182880" cy="6315226"/>
          </a:xfrm>
          <a:prstGeom prst="rect">
            <a:avLst/>
          </a:prstGeom>
          <a:solidFill>
            <a:srgbClr val="55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Franklin Gothic Book" panose="020B0503020102020204" pitchFamily="34" charset="0"/>
            </a:endParaRPr>
          </a:p>
        </p:txBody>
      </p:sp>
      <p:sp>
        <p:nvSpPr>
          <p:cNvPr id="3" name="Title 2">
            <a:extLst>
              <a:ext uri="{FF2B5EF4-FFF2-40B4-BE49-F238E27FC236}">
                <a16:creationId xmlns:a16="http://schemas.microsoft.com/office/drawing/2014/main" id="{66D69C81-FD74-4432-A64E-0DA6FC8B6868}"/>
              </a:ext>
            </a:extLst>
          </p:cNvPr>
          <p:cNvSpPr>
            <a:spLocks noGrp="1"/>
          </p:cNvSpPr>
          <p:nvPr>
            <p:ph type="title"/>
          </p:nvPr>
        </p:nvSpPr>
        <p:spPr>
          <a:xfrm>
            <a:off x="838200" y="495921"/>
            <a:ext cx="10515600" cy="832244"/>
          </a:xfrm>
        </p:spPr>
        <p:txBody>
          <a:bodyPr>
            <a:normAutofit/>
          </a:bodyPr>
          <a:lstStyle/>
          <a:p>
            <a:pPr algn="ctr"/>
            <a:r>
              <a:rPr lang="en-US" sz="4000" dirty="0">
                <a:solidFill>
                  <a:schemeClr val="bg1"/>
                </a:solidFill>
                <a:latin typeface="Franklin Gothic Demi" panose="020B0703020102020204" pitchFamily="34" charset="0"/>
                <a:ea typeface="+mn-ea"/>
                <a:cs typeface="+mn-cs"/>
              </a:rPr>
              <a:t>“Build back better” opportunities</a:t>
            </a:r>
          </a:p>
        </p:txBody>
      </p:sp>
      <p:sp>
        <p:nvSpPr>
          <p:cNvPr id="6" name="Text Placeholder 2">
            <a:extLst>
              <a:ext uri="{FF2B5EF4-FFF2-40B4-BE49-F238E27FC236}">
                <a16:creationId xmlns:a16="http://schemas.microsoft.com/office/drawing/2014/main" id="{B6C8672B-197C-8D76-7972-B82FD076F72E}"/>
              </a:ext>
            </a:extLst>
          </p:cNvPr>
          <p:cNvSpPr txBox="1">
            <a:spLocks/>
          </p:cNvSpPr>
          <p:nvPr/>
        </p:nvSpPr>
        <p:spPr>
          <a:xfrm>
            <a:off x="993648" y="1498966"/>
            <a:ext cx="10204704" cy="4096512"/>
          </a:xfrm>
          <a:prstGeom prst="rect">
            <a:avLst/>
          </a:prstGeom>
        </p:spPr>
        <p:txBody>
          <a:bodyPr vert="horz" lIns="91440" tIns="45720" rIns="91440" bIns="45720" rtlCol="0"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kern="1200">
                <a:solidFill>
                  <a:schemeClr val="bg1"/>
                </a:solidFill>
                <a:latin typeface="Leelawadee" panose="020B0502040204020203" pitchFamily="34" charset="-34"/>
                <a:ea typeface="+mn-ea"/>
                <a:cs typeface="Leelawadee" panose="020B0502040204020203" pitchFamily="34"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gn="just">
              <a:lnSpc>
                <a:spcPct val="107000"/>
              </a:lnSpc>
              <a:buFont typeface="Arial" panose="020B0604020202020204" pitchFamily="34" charset="0"/>
              <a:buChar char="•"/>
            </a:pPr>
            <a:r>
              <a:rPr lang="en-GB" sz="2000" b="1" dirty="0">
                <a:solidFill>
                  <a:srgbClr val="EE5859"/>
                </a:solidFill>
                <a:effectLst/>
                <a:latin typeface="Franklin Gothic Book" panose="020B0503020102020204" pitchFamily="34" charset="0"/>
                <a:ea typeface="Calibri" panose="020F0502020204030204" pitchFamily="34" charset="0"/>
              </a:rPr>
              <a:t>Construction waste </a:t>
            </a:r>
            <a:r>
              <a:rPr lang="en-GB" sz="2000" dirty="0">
                <a:effectLst/>
                <a:latin typeface="Franklin Gothic Book" panose="020B0503020102020204" pitchFamily="34" charset="0"/>
                <a:ea typeface="Calibri" panose="020F0502020204030204" pitchFamily="34" charset="0"/>
              </a:rPr>
              <a:t>is usually disposed in public landfills and often on the seashore (Derna). Waste management can be improved by incorporating recycling and establishing regulation and oversight bodies.</a:t>
            </a:r>
          </a:p>
          <a:p>
            <a:pPr marL="342900" lvl="0" indent="-342900" algn="just">
              <a:lnSpc>
                <a:spcPct val="107000"/>
              </a:lnSpc>
              <a:buFont typeface="Arial" panose="020B0604020202020204" pitchFamily="34" charset="0"/>
              <a:buChar char="•"/>
            </a:pPr>
            <a:r>
              <a:rPr lang="en-US" dirty="0">
                <a:latin typeface="Franklin Gothic Book" panose="020B0503020102020204" pitchFamily="34" charset="0"/>
                <a:ea typeface="Calibri" panose="020F0502020204030204" pitchFamily="34" charset="0"/>
              </a:rPr>
              <a:t>T</a:t>
            </a:r>
            <a:r>
              <a:rPr lang="en-US" sz="2000" dirty="0">
                <a:effectLst/>
                <a:latin typeface="Franklin Gothic Book" panose="020B0503020102020204" pitchFamily="34" charset="0"/>
                <a:ea typeface="Calibri" panose="020F0502020204030204" pitchFamily="34" charset="0"/>
              </a:rPr>
              <a:t>he use of </a:t>
            </a:r>
            <a:r>
              <a:rPr lang="en-US" sz="2000" b="1" dirty="0">
                <a:solidFill>
                  <a:srgbClr val="F15858"/>
                </a:solidFill>
                <a:effectLst/>
                <a:latin typeface="Franklin Gothic Book" panose="020B0503020102020204" pitchFamily="34" charset="0"/>
                <a:ea typeface="Calibri" panose="020F0502020204030204" pitchFamily="34" charset="0"/>
              </a:rPr>
              <a:t>external insulation</a:t>
            </a:r>
            <a:r>
              <a:rPr lang="en-US" sz="2000" b="1" dirty="0">
                <a:effectLst/>
                <a:latin typeface="Franklin Gothic Book" panose="020B0503020102020204" pitchFamily="34" charset="0"/>
                <a:ea typeface="Calibri" panose="020F0502020204030204" pitchFamily="34" charset="0"/>
              </a:rPr>
              <a:t> </a:t>
            </a:r>
            <a:r>
              <a:rPr lang="en-US" sz="2000" dirty="0">
                <a:effectLst/>
                <a:latin typeface="Franklin Gothic Book" panose="020B0503020102020204" pitchFamily="34" charset="0"/>
                <a:ea typeface="Calibri" panose="020F0502020204030204" pitchFamily="34" charset="0"/>
              </a:rPr>
              <a:t>is crucial and worth the price, especially for coastal regions where houses are exposed to high winds and humidity.</a:t>
            </a:r>
          </a:p>
          <a:p>
            <a:pPr marL="342900" lvl="0" indent="-342900" algn="just">
              <a:lnSpc>
                <a:spcPct val="107000"/>
              </a:lnSpc>
              <a:buFont typeface="Arial" panose="020B0604020202020204" pitchFamily="34" charset="0"/>
              <a:buChar char="•"/>
            </a:pPr>
            <a:endParaRPr lang="en-GB" sz="2000" dirty="0">
              <a:effectLst/>
              <a:latin typeface="Franklin Gothic Book" panose="020B0503020102020204" pitchFamily="34" charset="0"/>
              <a:ea typeface="Calibri" panose="020F0502020204030204" pitchFamily="34" charset="0"/>
            </a:endParaRPr>
          </a:p>
        </p:txBody>
      </p:sp>
    </p:spTree>
    <p:extLst>
      <p:ext uri="{BB962C8B-B14F-4D97-AF65-F5344CB8AC3E}">
        <p14:creationId xmlns:p14="http://schemas.microsoft.com/office/powerpoint/2010/main" val="32653464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7622920-4F0C-41C8-BB59-1D44CC79388F}"/>
              </a:ext>
            </a:extLst>
          </p:cNvPr>
          <p:cNvSpPr>
            <a:spLocks noGrp="1"/>
          </p:cNvSpPr>
          <p:nvPr>
            <p:ph type="title"/>
          </p:nvPr>
        </p:nvSpPr>
        <p:spPr>
          <a:xfrm>
            <a:off x="1004280" y="365125"/>
            <a:ext cx="10349519" cy="1325563"/>
          </a:xfrm>
        </p:spPr>
        <p:txBody>
          <a:bodyPr>
            <a:normAutofit/>
          </a:bodyPr>
          <a:lstStyle/>
          <a:p>
            <a:r>
              <a:rPr lang="en-US" sz="4000" dirty="0">
                <a:solidFill>
                  <a:schemeClr val="bg1"/>
                </a:solidFill>
                <a:latin typeface="Franklin Gothic Demi" panose="020B0703020102020204" pitchFamily="34" charset="0"/>
                <a:ea typeface="+mn-ea"/>
                <a:cs typeface="+mn-cs"/>
              </a:rPr>
              <a:t>Thank you</a:t>
            </a:r>
          </a:p>
        </p:txBody>
      </p:sp>
      <p:sp>
        <p:nvSpPr>
          <p:cNvPr id="8" name="TextBox 7">
            <a:extLst>
              <a:ext uri="{FF2B5EF4-FFF2-40B4-BE49-F238E27FC236}">
                <a16:creationId xmlns:a16="http://schemas.microsoft.com/office/drawing/2014/main" id="{09D5F512-1D9F-41F6-B3D1-0C11DEE4F8F8}"/>
              </a:ext>
            </a:extLst>
          </p:cNvPr>
          <p:cNvSpPr txBox="1"/>
          <p:nvPr/>
        </p:nvSpPr>
        <p:spPr>
          <a:xfrm>
            <a:off x="1004281" y="1690688"/>
            <a:ext cx="10204704" cy="1292662"/>
          </a:xfrm>
          <a:prstGeom prst="rect">
            <a:avLst/>
          </a:prstGeom>
          <a:noFill/>
        </p:spPr>
        <p:txBody>
          <a:bodyPr wrap="square" rtlCol="0">
            <a:spAutoFit/>
          </a:bodyPr>
          <a:lstStyle/>
          <a:p>
            <a:r>
              <a:rPr lang="en-US" sz="2000" dirty="0">
                <a:solidFill>
                  <a:schemeClr val="bg1"/>
                </a:solidFill>
                <a:latin typeface="Franklin Gothic Book" panose="020B0503020102020204" pitchFamily="34" charset="0"/>
                <a:cs typeface="Leelawadee" panose="020B0502040204020203" pitchFamily="34" charset="-34"/>
              </a:rPr>
              <a:t>For any questions or inquires please contact</a:t>
            </a:r>
            <a:r>
              <a:rPr lang="en-US" sz="2000" dirty="0">
                <a:solidFill>
                  <a:schemeClr val="bg1"/>
                </a:solidFill>
                <a:latin typeface="+mj-lt"/>
                <a:cs typeface="Leelawadee" panose="020B0502040204020203" pitchFamily="34" charset="-34"/>
              </a:rPr>
              <a:t>:</a:t>
            </a:r>
          </a:p>
          <a:p>
            <a:r>
              <a:rPr lang="en-US" sz="2000" dirty="0">
                <a:solidFill>
                  <a:schemeClr val="bg1"/>
                </a:solidFill>
                <a:latin typeface="Franklin Gothic Book" panose="020B0503020102020204" pitchFamily="34" charset="0"/>
                <a:cs typeface="Leelawadee" panose="020B0502040204020203" pitchFamily="34" charset="-34"/>
              </a:rPr>
              <a:t>Chiara Lozza - chiara.lozza@reach-initiative.org</a:t>
            </a:r>
          </a:p>
          <a:p>
            <a:r>
              <a:rPr lang="en-US" sz="2000" dirty="0">
                <a:solidFill>
                  <a:schemeClr val="bg1"/>
                </a:solidFill>
                <a:latin typeface="Franklin Gothic Book" panose="020B0503020102020204" pitchFamily="34" charset="0"/>
                <a:cs typeface="Leelawadee" panose="020B0502040204020203" pitchFamily="34" charset="-34"/>
              </a:rPr>
              <a:t>Judith Gerrits - judith.gerrits@reach-initiative.org</a:t>
            </a:r>
          </a:p>
          <a:p>
            <a:endParaRPr lang="en-US" dirty="0">
              <a:latin typeface="+mj-lt"/>
            </a:endParaRPr>
          </a:p>
        </p:txBody>
      </p:sp>
    </p:spTree>
    <p:extLst>
      <p:ext uri="{BB962C8B-B14F-4D97-AF65-F5344CB8AC3E}">
        <p14:creationId xmlns:p14="http://schemas.microsoft.com/office/powerpoint/2010/main" val="1420595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9179ED-4DA2-439E-BF19-15C9541A24C0}"/>
              </a:ext>
            </a:extLst>
          </p:cNvPr>
          <p:cNvSpPr>
            <a:spLocks noGrp="1"/>
          </p:cNvSpPr>
          <p:nvPr>
            <p:ph type="title"/>
          </p:nvPr>
        </p:nvSpPr>
        <p:spPr>
          <a:xfrm>
            <a:off x="838200" y="159262"/>
            <a:ext cx="10515600" cy="1325563"/>
          </a:xfrm>
        </p:spPr>
        <p:txBody>
          <a:bodyPr/>
          <a:lstStyle/>
          <a:p>
            <a:pPr algn="ctr"/>
            <a:r>
              <a:rPr lang="en-US" dirty="0">
                <a:solidFill>
                  <a:schemeClr val="bg1"/>
                </a:solidFill>
                <a:latin typeface="Franklin Gothic Demi" panose="020B0603020102020204" pitchFamily="34" charset="0"/>
                <a:ea typeface="+mn-ea"/>
                <a:cs typeface="Leelawadee" panose="020B0502040204020203" pitchFamily="34" charset="-34"/>
              </a:rPr>
              <a:t>Geographical scope </a:t>
            </a:r>
            <a:endParaRPr lang="en-US" dirty="0"/>
          </a:p>
        </p:txBody>
      </p:sp>
      <p:pic>
        <p:nvPicPr>
          <p:cNvPr id="3" name="Picture 2">
            <a:extLst>
              <a:ext uri="{FF2B5EF4-FFF2-40B4-BE49-F238E27FC236}">
                <a16:creationId xmlns:a16="http://schemas.microsoft.com/office/drawing/2014/main" id="{B577B5CD-8C43-4A3C-B5EA-D3FA674EE20F}"/>
              </a:ext>
            </a:extLst>
          </p:cNvPr>
          <p:cNvPicPr>
            <a:picLocks noChangeAspect="1"/>
          </p:cNvPicPr>
          <p:nvPr/>
        </p:nvPicPr>
        <p:blipFill>
          <a:blip r:embed="rId2"/>
          <a:stretch>
            <a:fillRect/>
          </a:stretch>
        </p:blipFill>
        <p:spPr>
          <a:xfrm>
            <a:off x="2335848" y="1326282"/>
            <a:ext cx="7520303" cy="5310465"/>
          </a:xfrm>
          <a:prstGeom prst="rect">
            <a:avLst/>
          </a:prstGeom>
        </p:spPr>
      </p:pic>
    </p:spTree>
    <p:extLst>
      <p:ext uri="{BB962C8B-B14F-4D97-AF65-F5344CB8AC3E}">
        <p14:creationId xmlns:p14="http://schemas.microsoft.com/office/powerpoint/2010/main" val="2682088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9B340C9-309B-41E3-B79C-BF7DE549B19C}"/>
              </a:ext>
            </a:extLst>
          </p:cNvPr>
          <p:cNvSpPr>
            <a:spLocks noGrp="1"/>
          </p:cNvSpPr>
          <p:nvPr>
            <p:ph type="title"/>
          </p:nvPr>
        </p:nvSpPr>
        <p:spPr>
          <a:xfrm>
            <a:off x="838200" y="365126"/>
            <a:ext cx="10515600" cy="713662"/>
          </a:xfrm>
        </p:spPr>
        <p:txBody>
          <a:bodyPr>
            <a:normAutofit/>
          </a:bodyPr>
          <a:lstStyle/>
          <a:p>
            <a:pPr marL="0" marR="0" lvl="0" indent="0" algn="ctr" defTabSz="914400" rtl="0" eaLnBrk="1" fontAlgn="auto" latinLnBrk="0" hangingPunct="1">
              <a:lnSpc>
                <a:spcPct val="90000"/>
              </a:lnSpc>
              <a:spcBef>
                <a:spcPts val="1000"/>
              </a:spcBef>
              <a:spcAft>
                <a:spcPts val="0"/>
              </a:spcAft>
              <a:tabLst/>
              <a:defRPr/>
            </a:pPr>
            <a:r>
              <a:rPr kumimoji="0" lang="nl-NL" sz="4400" b="0" i="0" u="none" strike="noStrike" kern="1200" cap="none" spc="0" normalizeH="0" baseline="0" noProof="0" dirty="0">
                <a:ln>
                  <a:noFill/>
                </a:ln>
                <a:solidFill>
                  <a:prstClr val="white"/>
                </a:solidFill>
                <a:effectLst/>
                <a:uLnTx/>
                <a:uFillTx/>
                <a:latin typeface="Franklin Gothic Demi"/>
                <a:ea typeface="+mn-ea"/>
                <a:cs typeface="Leelawadee"/>
              </a:rPr>
              <a:t>Research </a:t>
            </a:r>
            <a:r>
              <a:rPr lang="nl-NL" dirty="0">
                <a:solidFill>
                  <a:prstClr val="white"/>
                </a:solidFill>
                <a:latin typeface="Franklin Gothic Demi"/>
                <a:ea typeface="+mn-ea"/>
                <a:cs typeface="Leelawadee"/>
              </a:rPr>
              <a:t>p</a:t>
            </a:r>
            <a:r>
              <a:rPr kumimoji="0" lang="nl-NL" sz="4400" b="0" i="0" u="none" strike="noStrike" kern="1200" cap="none" spc="0" normalizeH="0" baseline="0" noProof="0" dirty="0" err="1">
                <a:ln>
                  <a:noFill/>
                </a:ln>
                <a:solidFill>
                  <a:prstClr val="white"/>
                </a:solidFill>
                <a:effectLst/>
                <a:uLnTx/>
                <a:uFillTx/>
                <a:latin typeface="Franklin Gothic Demi"/>
                <a:ea typeface="+mn-ea"/>
                <a:cs typeface="Leelawadee"/>
              </a:rPr>
              <a:t>hases</a:t>
            </a:r>
            <a:endParaRPr lang="en-US" dirty="0"/>
          </a:p>
        </p:txBody>
      </p:sp>
      <p:graphicFrame>
        <p:nvGraphicFramePr>
          <p:cNvPr id="6" name="Diagram 5">
            <a:extLst>
              <a:ext uri="{FF2B5EF4-FFF2-40B4-BE49-F238E27FC236}">
                <a16:creationId xmlns:a16="http://schemas.microsoft.com/office/drawing/2014/main" id="{B4A92471-AB7C-4D68-9989-EF168F716840}"/>
              </a:ext>
            </a:extLst>
          </p:cNvPr>
          <p:cNvGraphicFramePr/>
          <p:nvPr>
            <p:extLst>
              <p:ext uri="{D42A27DB-BD31-4B8C-83A1-F6EECF244321}">
                <p14:modId xmlns:p14="http://schemas.microsoft.com/office/powerpoint/2010/main" val="3470510135"/>
              </p:ext>
            </p:extLst>
          </p:nvPr>
        </p:nvGraphicFramePr>
        <p:xfrm>
          <a:off x="992350" y="1078788"/>
          <a:ext cx="9171806" cy="37070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Table 11">
            <a:extLst>
              <a:ext uri="{FF2B5EF4-FFF2-40B4-BE49-F238E27FC236}">
                <a16:creationId xmlns:a16="http://schemas.microsoft.com/office/drawing/2014/main" id="{8E4E9AF5-771D-409C-A339-7AA1AEAD2F20}"/>
              </a:ext>
            </a:extLst>
          </p:cNvPr>
          <p:cNvGraphicFramePr>
            <a:graphicFrameLocks noGrp="1"/>
          </p:cNvGraphicFramePr>
          <p:nvPr>
            <p:extLst>
              <p:ext uri="{D42A27DB-BD31-4B8C-83A1-F6EECF244321}">
                <p14:modId xmlns:p14="http://schemas.microsoft.com/office/powerpoint/2010/main" val="2997300211"/>
              </p:ext>
            </p:extLst>
          </p:nvPr>
        </p:nvGraphicFramePr>
        <p:xfrm>
          <a:off x="2036157" y="4490461"/>
          <a:ext cx="8127999" cy="183388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645702955"/>
                    </a:ext>
                  </a:extLst>
                </a:gridCol>
                <a:gridCol w="2709333">
                  <a:extLst>
                    <a:ext uri="{9D8B030D-6E8A-4147-A177-3AD203B41FA5}">
                      <a16:colId xmlns:a16="http://schemas.microsoft.com/office/drawing/2014/main" val="1140512317"/>
                    </a:ext>
                  </a:extLst>
                </a:gridCol>
                <a:gridCol w="2709333">
                  <a:extLst>
                    <a:ext uri="{9D8B030D-6E8A-4147-A177-3AD203B41FA5}">
                      <a16:colId xmlns:a16="http://schemas.microsoft.com/office/drawing/2014/main" val="2649949530"/>
                    </a:ext>
                  </a:extLst>
                </a:gridCol>
              </a:tblGrid>
              <a:tr h="370840">
                <a:tc>
                  <a:txBody>
                    <a:bodyPr/>
                    <a:lstStyle/>
                    <a:p>
                      <a:r>
                        <a:rPr lang="en-US" noProof="0">
                          <a:solidFill>
                            <a:schemeClr val="bg1"/>
                          </a:solidFill>
                        </a:rPr>
                        <a:t>Phase 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noProof="0">
                          <a:solidFill>
                            <a:schemeClr val="bg1"/>
                          </a:solidFill>
                        </a:rPr>
                        <a:t>Phase 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noProof="0" dirty="0">
                          <a:solidFill>
                            <a:schemeClr val="bg1"/>
                          </a:solidFill>
                        </a:rPr>
                        <a:t>Phase 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35689886"/>
                  </a:ext>
                </a:extLst>
              </a:tr>
              <a:tr h="370840">
                <a:tc>
                  <a:txBody>
                    <a:bodyPr/>
                    <a:lstStyle/>
                    <a:p>
                      <a:r>
                        <a:rPr lang="en-US" noProof="0" dirty="0">
                          <a:solidFill>
                            <a:schemeClr val="bg1"/>
                          </a:solidFill>
                        </a:rPr>
                        <a:t>4 mapping Focus Group Discussions in four baladiyas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noProof="0" dirty="0">
                          <a:solidFill>
                            <a:schemeClr val="bg1"/>
                          </a:solidFill>
                        </a:rPr>
                        <a:t>183 household surveys and 39 Key Informant Interviews in six muhallas in four baladiyas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noProof="0" dirty="0">
                          <a:solidFill>
                            <a:schemeClr val="bg1"/>
                          </a:solidFill>
                        </a:rPr>
                        <a:t>33 Key Informant Interviews in five muhallas in three baladiyas (Bin Masoud in Tawergha excluded)</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46515342"/>
                  </a:ext>
                </a:extLst>
              </a:tr>
            </a:tbl>
          </a:graphicData>
        </a:graphic>
      </p:graphicFrame>
    </p:spTree>
    <p:extLst>
      <p:ext uri="{BB962C8B-B14F-4D97-AF65-F5344CB8AC3E}">
        <p14:creationId xmlns:p14="http://schemas.microsoft.com/office/powerpoint/2010/main" val="1290926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7E1FD1-DECD-49DC-AA01-F914EB57EE58}"/>
              </a:ext>
            </a:extLst>
          </p:cNvPr>
          <p:cNvSpPr>
            <a:spLocks noGrp="1"/>
          </p:cNvSpPr>
          <p:nvPr>
            <p:ph type="title"/>
          </p:nvPr>
        </p:nvSpPr>
        <p:spPr/>
        <p:txBody>
          <a:bodyPr>
            <a:normAutofit/>
          </a:bodyPr>
          <a:lstStyle/>
          <a:p>
            <a:pPr algn="ctr"/>
            <a:r>
              <a:rPr lang="en-US" dirty="0">
                <a:solidFill>
                  <a:schemeClr val="bg1"/>
                </a:solidFill>
                <a:latin typeface="Franklin Gothic Demi" panose="020B0603020102020204" pitchFamily="34" charset="0"/>
                <a:ea typeface="+mn-ea"/>
                <a:cs typeface="Leelawadee" panose="020B0502040204020203" pitchFamily="34" charset="-34"/>
              </a:rPr>
              <a:t>Household demographics </a:t>
            </a:r>
          </a:p>
        </p:txBody>
      </p:sp>
      <p:sp>
        <p:nvSpPr>
          <p:cNvPr id="10" name="TextBox 9">
            <a:extLst>
              <a:ext uri="{FF2B5EF4-FFF2-40B4-BE49-F238E27FC236}">
                <a16:creationId xmlns:a16="http://schemas.microsoft.com/office/drawing/2014/main" id="{D5F7B23D-9EAE-454A-87FC-1819C7AA7E65}"/>
              </a:ext>
            </a:extLst>
          </p:cNvPr>
          <p:cNvSpPr txBox="1"/>
          <p:nvPr/>
        </p:nvSpPr>
        <p:spPr>
          <a:xfrm>
            <a:off x="1037689" y="1844111"/>
            <a:ext cx="9955659" cy="3693319"/>
          </a:xfrm>
          <a:prstGeom prst="rect">
            <a:avLst/>
          </a:prstGeom>
          <a:noFill/>
        </p:spPr>
        <p:txBody>
          <a:bodyPr wrap="square" rtlCol="0">
            <a:spAutoFit/>
          </a:bodyPr>
          <a:lstStyle/>
          <a:p>
            <a:pPr algn="just"/>
            <a:r>
              <a:rPr lang="en-US" sz="2200" b="1" dirty="0">
                <a:solidFill>
                  <a:schemeClr val="bg1"/>
                </a:solidFill>
                <a:latin typeface="Franklin Gothic Book"/>
                <a:cs typeface="Leelawadee"/>
              </a:rPr>
              <a:t>During phase II of the assessment, 180 households were interviewed of which: </a:t>
            </a:r>
          </a:p>
          <a:p>
            <a:pPr marL="342900" indent="-342900" algn="just">
              <a:buFont typeface="Arial" panose="020B0604020202020204" pitchFamily="34" charset="0"/>
              <a:buChar char="•"/>
            </a:pPr>
            <a:r>
              <a:rPr lang="en-US" sz="2200" dirty="0">
                <a:solidFill>
                  <a:schemeClr val="bg1"/>
                </a:solidFill>
                <a:latin typeface="Franklin Gothic Book"/>
                <a:cs typeface="Leelawadee"/>
              </a:rPr>
              <a:t>160 are male-headed households and 20 are female-headed households.</a:t>
            </a:r>
          </a:p>
          <a:p>
            <a:pPr marL="342900" indent="-342900" algn="just">
              <a:buFont typeface="Arial" panose="020B0604020202020204" pitchFamily="34" charset="0"/>
              <a:buChar char="•"/>
            </a:pPr>
            <a:r>
              <a:rPr lang="en-US" sz="2200" dirty="0">
                <a:solidFill>
                  <a:schemeClr val="bg1"/>
                </a:solidFill>
                <a:latin typeface="Franklin Gothic Book"/>
                <a:cs typeface="Leelawadee"/>
              </a:rPr>
              <a:t>28 households have members with physical or cognitive disabilities, 155 do not.</a:t>
            </a:r>
          </a:p>
          <a:p>
            <a:pPr marL="342900" indent="-342900" algn="just">
              <a:buFont typeface="Arial" panose="020B0604020202020204" pitchFamily="34" charset="0"/>
              <a:buChar char="•"/>
            </a:pPr>
            <a:r>
              <a:rPr lang="en-US" sz="2200" dirty="0">
                <a:solidFill>
                  <a:schemeClr val="bg1"/>
                </a:solidFill>
                <a:latin typeface="Franklin Gothic Book"/>
                <a:cs typeface="Leelawadee"/>
              </a:rPr>
              <a:t>167 households have been displaced since the First Libyan Civil War in 2011.</a:t>
            </a:r>
          </a:p>
          <a:p>
            <a:pPr marL="342900" indent="-342900" algn="just">
              <a:buFont typeface="Arial" panose="020B0604020202020204" pitchFamily="34" charset="0"/>
              <a:buChar char="•"/>
            </a:pPr>
            <a:r>
              <a:rPr lang="en-US" sz="2200" dirty="0">
                <a:solidFill>
                  <a:schemeClr val="bg1"/>
                </a:solidFill>
                <a:latin typeface="Franklin Gothic Book"/>
                <a:cs typeface="Leelawadee"/>
              </a:rPr>
              <a:t>33 households reported minor destruction, 84 major destruction, 41 severe destruction, and 22 reported that their accommodation is completely destroyed. </a:t>
            </a:r>
          </a:p>
          <a:p>
            <a:pPr marL="342900" indent="-342900" algn="just">
              <a:buFont typeface="Arial" panose="020B0604020202020204" pitchFamily="34" charset="0"/>
              <a:buChar char="•"/>
            </a:pPr>
            <a:r>
              <a:rPr lang="en-US" sz="2200" dirty="0">
                <a:solidFill>
                  <a:schemeClr val="bg1"/>
                </a:solidFill>
                <a:latin typeface="Franklin Gothic Book"/>
                <a:cs typeface="Leelawadee"/>
              </a:rPr>
              <a:t>130 households (partially) reconstructed their accommodation and 50 did not. </a:t>
            </a:r>
            <a:endParaRPr lang="en-US" sz="2000" dirty="0">
              <a:solidFill>
                <a:schemeClr val="bg1"/>
              </a:solidFill>
              <a:latin typeface="Franklin Gothic Book"/>
              <a:cs typeface="Leelawadee"/>
            </a:endParaRPr>
          </a:p>
          <a:p>
            <a:pPr marL="342900" indent="-342900">
              <a:buFont typeface="Arial" panose="020B0604020202020204" pitchFamily="34" charset="0"/>
              <a:buChar char="•"/>
            </a:pPr>
            <a:endParaRPr lang="en-US" sz="2000" dirty="0">
              <a:solidFill>
                <a:schemeClr val="bg1"/>
              </a:solidFill>
              <a:latin typeface="Franklin Gothic Book"/>
              <a:cs typeface="Leelawadee"/>
            </a:endParaRPr>
          </a:p>
          <a:p>
            <a:pPr marL="342900" indent="-342900">
              <a:buFont typeface="Arial" panose="020B0604020202020204" pitchFamily="34" charset="0"/>
              <a:buChar char="•"/>
            </a:pPr>
            <a:endParaRPr lang="en-US" sz="2000" dirty="0">
              <a:solidFill>
                <a:schemeClr val="bg1"/>
              </a:solidFill>
              <a:latin typeface="Franklin Gothic Book"/>
              <a:cs typeface="Leelawadee"/>
            </a:endParaRPr>
          </a:p>
          <a:p>
            <a:pPr marL="342900" indent="-342900">
              <a:buFont typeface="Arial" panose="020B0604020202020204" pitchFamily="34" charset="0"/>
              <a:buChar char="•"/>
            </a:pPr>
            <a:endParaRPr lang="en-US" sz="2000" dirty="0">
              <a:solidFill>
                <a:schemeClr val="bg1"/>
              </a:solidFill>
              <a:latin typeface="Franklin Gothic Book"/>
              <a:cs typeface="Leelawadee"/>
            </a:endParaRPr>
          </a:p>
          <a:p>
            <a:pPr marL="342900" indent="-342900">
              <a:buFont typeface="Arial" panose="020B0604020202020204" pitchFamily="34" charset="0"/>
              <a:buChar char="•"/>
            </a:pPr>
            <a:endParaRPr lang="en-US" sz="2000" dirty="0">
              <a:solidFill>
                <a:schemeClr val="bg1"/>
              </a:solidFill>
              <a:latin typeface="Franklin Gothic Book"/>
              <a:cs typeface="Leelawadee"/>
            </a:endParaRPr>
          </a:p>
        </p:txBody>
      </p:sp>
    </p:spTree>
    <p:extLst>
      <p:ext uri="{BB962C8B-B14F-4D97-AF65-F5344CB8AC3E}">
        <p14:creationId xmlns:p14="http://schemas.microsoft.com/office/powerpoint/2010/main" val="1130127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8CB635F-3057-4456-8C9B-AA0C53858297}"/>
              </a:ext>
            </a:extLst>
          </p:cNvPr>
          <p:cNvPicPr>
            <a:picLocks noChangeAspect="1"/>
          </p:cNvPicPr>
          <p:nvPr/>
        </p:nvPicPr>
        <p:blipFill>
          <a:blip r:embed="rId2"/>
          <a:stretch>
            <a:fillRect/>
          </a:stretch>
        </p:blipFill>
        <p:spPr>
          <a:xfrm>
            <a:off x="2423511" y="285459"/>
            <a:ext cx="6913463" cy="1182727"/>
          </a:xfrm>
          <a:prstGeom prst="rect">
            <a:avLst/>
          </a:prstGeom>
        </p:spPr>
      </p:pic>
      <p:sp>
        <p:nvSpPr>
          <p:cNvPr id="12" name="Text Placeholder 3">
            <a:extLst>
              <a:ext uri="{FF2B5EF4-FFF2-40B4-BE49-F238E27FC236}">
                <a16:creationId xmlns:a16="http://schemas.microsoft.com/office/drawing/2014/main" id="{AC2052F8-4D09-4E0C-8CCE-E67043051B20}"/>
              </a:ext>
            </a:extLst>
          </p:cNvPr>
          <p:cNvSpPr txBox="1">
            <a:spLocks/>
          </p:cNvSpPr>
          <p:nvPr/>
        </p:nvSpPr>
        <p:spPr>
          <a:xfrm>
            <a:off x="878416" y="1350785"/>
            <a:ext cx="10435168" cy="48445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50000"/>
              </a:lnSpc>
              <a:spcBef>
                <a:spcPts val="0"/>
              </a:spcBef>
            </a:pPr>
            <a:r>
              <a:rPr lang="en-US" sz="2000" dirty="0">
                <a:solidFill>
                  <a:schemeClr val="bg1"/>
                </a:solidFill>
                <a:latin typeface="Franklin Gothic Book"/>
                <a:cs typeface="Leelawadee"/>
              </a:rPr>
              <a:t>The sampling of the household survey was </a:t>
            </a:r>
            <a:r>
              <a:rPr lang="en-US" sz="2000" dirty="0">
                <a:solidFill>
                  <a:srgbClr val="EE5859"/>
                </a:solidFill>
                <a:latin typeface="Franklin Gothic Book"/>
                <a:cs typeface="Leelawadee"/>
              </a:rPr>
              <a:t>not representative</a:t>
            </a:r>
            <a:r>
              <a:rPr lang="en-US" sz="2000" dirty="0">
                <a:solidFill>
                  <a:schemeClr val="bg1"/>
                </a:solidFill>
                <a:latin typeface="Franklin Gothic Book"/>
                <a:cs typeface="Leelawadee"/>
              </a:rPr>
              <a:t>. The results are only indicative of the situation in the assessed locations.</a:t>
            </a:r>
          </a:p>
          <a:p>
            <a:pPr marL="342900" indent="-342900" algn="just">
              <a:lnSpc>
                <a:spcPct val="150000"/>
              </a:lnSpc>
              <a:spcBef>
                <a:spcPts val="0"/>
              </a:spcBef>
            </a:pPr>
            <a:r>
              <a:rPr lang="en-US" sz="2000" dirty="0">
                <a:solidFill>
                  <a:schemeClr val="bg1"/>
                </a:solidFill>
                <a:latin typeface="Franklin Gothic Book"/>
                <a:cs typeface="Leelawadee"/>
              </a:rPr>
              <a:t>Nearly 80% of the head of households who participated in the survey were male causing a </a:t>
            </a:r>
            <a:r>
              <a:rPr lang="en-US" sz="2000" dirty="0">
                <a:solidFill>
                  <a:srgbClr val="EE5859"/>
                </a:solidFill>
                <a:latin typeface="Franklin Gothic Book"/>
                <a:cs typeface="Leelawadee"/>
              </a:rPr>
              <a:t>gender bias </a:t>
            </a:r>
            <a:r>
              <a:rPr lang="en-US" sz="2000" dirty="0">
                <a:solidFill>
                  <a:schemeClr val="bg1"/>
                </a:solidFill>
                <a:latin typeface="Franklin Gothic Book"/>
                <a:cs typeface="Leelawadee"/>
              </a:rPr>
              <a:t>in the collected data. Moreover, about 87% of the households are returnees and 13% has never been displaced. Therefore the </a:t>
            </a:r>
            <a:r>
              <a:rPr lang="en-US" sz="2000" dirty="0">
                <a:solidFill>
                  <a:srgbClr val="EE5859"/>
                </a:solidFill>
                <a:latin typeface="Franklin Gothic Book"/>
                <a:cs typeface="Leelawadee"/>
              </a:rPr>
              <a:t>experiences of non-displaced households are underrepresented</a:t>
            </a:r>
            <a:r>
              <a:rPr lang="en-US" sz="2000" dirty="0">
                <a:solidFill>
                  <a:schemeClr val="bg1"/>
                </a:solidFill>
                <a:latin typeface="Franklin Gothic Book"/>
                <a:cs typeface="Leelawadee"/>
              </a:rPr>
              <a:t> in this assessment. </a:t>
            </a:r>
          </a:p>
          <a:p>
            <a:pPr marL="342900" indent="-342900" algn="just">
              <a:lnSpc>
                <a:spcPct val="150000"/>
              </a:lnSpc>
              <a:spcBef>
                <a:spcPts val="0"/>
              </a:spcBef>
            </a:pPr>
            <a:r>
              <a:rPr lang="en-US" sz="2000" dirty="0">
                <a:solidFill>
                  <a:schemeClr val="bg1"/>
                </a:solidFill>
                <a:latin typeface="Franklin Gothic Book"/>
                <a:cs typeface="Leelawadee"/>
              </a:rPr>
              <a:t>Authorization to conduct the KIIs and FGDs in West Libya was delayed. This delay, in combination with a relatively volatile context, has caused a </a:t>
            </a:r>
            <a:r>
              <a:rPr lang="en-US" sz="2000" dirty="0">
                <a:solidFill>
                  <a:srgbClr val="EE5859"/>
                </a:solidFill>
                <a:latin typeface="Franklin Gothic Book"/>
                <a:cs typeface="Leelawadee"/>
              </a:rPr>
              <a:t>reduced comparability </a:t>
            </a:r>
            <a:r>
              <a:rPr lang="en-US" sz="2000" dirty="0">
                <a:solidFill>
                  <a:schemeClr val="bg1"/>
                </a:solidFill>
                <a:latin typeface="Franklin Gothic Book"/>
                <a:cs typeface="Leelawadee"/>
              </a:rPr>
              <a:t>between the different data sets from the West and the East. </a:t>
            </a:r>
          </a:p>
          <a:p>
            <a:pPr marL="342900" indent="-342900" algn="just">
              <a:lnSpc>
                <a:spcPct val="150000"/>
              </a:lnSpc>
              <a:spcBef>
                <a:spcPts val="0"/>
              </a:spcBef>
            </a:pPr>
            <a:r>
              <a:rPr lang="en-US" sz="2000" dirty="0">
                <a:solidFill>
                  <a:schemeClr val="bg1"/>
                </a:solidFill>
                <a:latin typeface="Franklin Gothic Book"/>
                <a:cs typeface="Leelawadee"/>
              </a:rPr>
              <a:t>Due to this delay, there were </a:t>
            </a:r>
            <a:r>
              <a:rPr lang="en-US" sz="2000" dirty="0">
                <a:solidFill>
                  <a:srgbClr val="EE5859"/>
                </a:solidFill>
                <a:latin typeface="Franklin Gothic Book"/>
                <a:cs typeface="Leelawadee"/>
              </a:rPr>
              <a:t>no KIIs conducted with construction professionals </a:t>
            </a:r>
            <a:r>
              <a:rPr lang="en-US" sz="2000" dirty="0">
                <a:solidFill>
                  <a:schemeClr val="bg1"/>
                </a:solidFill>
                <a:latin typeface="Franklin Gothic Book"/>
                <a:cs typeface="Leelawadee"/>
              </a:rPr>
              <a:t>in the West. </a:t>
            </a:r>
          </a:p>
        </p:txBody>
      </p:sp>
    </p:spTree>
    <p:extLst>
      <p:ext uri="{BB962C8B-B14F-4D97-AF65-F5344CB8AC3E}">
        <p14:creationId xmlns:p14="http://schemas.microsoft.com/office/powerpoint/2010/main" val="1135735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2AE887-A282-4FA5-9B70-2EB433D8FDEA}"/>
              </a:ext>
            </a:extLst>
          </p:cNvPr>
          <p:cNvSpPr>
            <a:spLocks noGrp="1"/>
          </p:cNvSpPr>
          <p:nvPr>
            <p:ph type="title"/>
          </p:nvPr>
        </p:nvSpPr>
        <p:spPr/>
        <p:txBody>
          <a:bodyPr/>
          <a:lstStyle/>
          <a:p>
            <a:pPr marL="0" marR="0" lvl="0" indent="0" algn="ctr" defTabSz="914400" rtl="0" eaLnBrk="1" fontAlgn="auto" latinLnBrk="0" hangingPunct="1">
              <a:lnSpc>
                <a:spcPct val="90000"/>
              </a:lnSpc>
              <a:spcBef>
                <a:spcPts val="1000"/>
              </a:spcBef>
              <a:spcAft>
                <a:spcPts val="0"/>
              </a:spcAft>
              <a:tabLst/>
              <a:defRPr/>
            </a:pPr>
            <a:r>
              <a:rPr kumimoji="0" lang="nl-NL" sz="4400" b="0" i="0" u="none" strike="noStrike" kern="1200" cap="none" spc="0" normalizeH="0" baseline="0" noProof="0" dirty="0">
                <a:ln>
                  <a:noFill/>
                </a:ln>
                <a:solidFill>
                  <a:prstClr val="white"/>
                </a:solidFill>
                <a:effectLst/>
                <a:uLnTx/>
                <a:uFillTx/>
                <a:latin typeface="Franklin Gothic Demi"/>
                <a:ea typeface="+mn-ea"/>
                <a:cs typeface="Leelawadee"/>
              </a:rPr>
              <a:t>Research </a:t>
            </a:r>
            <a:r>
              <a:rPr kumimoji="0" lang="en-US" sz="4400" b="0" i="0" u="none" strike="noStrike" kern="1200" cap="none" spc="0" normalizeH="0" baseline="0" noProof="0" dirty="0">
                <a:ln>
                  <a:noFill/>
                </a:ln>
                <a:solidFill>
                  <a:prstClr val="white"/>
                </a:solidFill>
                <a:effectLst/>
                <a:uLnTx/>
                <a:uFillTx/>
                <a:latin typeface="Franklin Gothic Demi"/>
                <a:ea typeface="+mn-ea"/>
                <a:cs typeface="Leelawadee"/>
              </a:rPr>
              <a:t>question</a:t>
            </a:r>
            <a:r>
              <a:rPr kumimoji="0" lang="en-CH" sz="4400" b="0" i="0" u="none" strike="noStrike" kern="1200" cap="none" spc="0" normalizeH="0" baseline="0" noProof="0" dirty="0">
                <a:ln>
                  <a:noFill/>
                </a:ln>
                <a:solidFill>
                  <a:prstClr val="white"/>
                </a:solidFill>
                <a:effectLst/>
                <a:uLnTx/>
                <a:uFillTx/>
                <a:latin typeface="Franklin Gothic Demi"/>
                <a:ea typeface="+mn-ea"/>
                <a:cs typeface="Leelawadee"/>
              </a:rPr>
              <a:t>r</a:t>
            </a:r>
            <a:r>
              <a:rPr kumimoji="0" lang="en-US" sz="4400" b="0" i="0" u="none" strike="noStrike" kern="1200" cap="none" spc="0" normalizeH="0" baseline="0" noProof="0" dirty="0">
                <a:ln>
                  <a:noFill/>
                </a:ln>
                <a:solidFill>
                  <a:prstClr val="white"/>
                </a:solidFill>
                <a:effectLst/>
                <a:uLnTx/>
                <a:uFillTx/>
                <a:latin typeface="Franklin Gothic Demi"/>
                <a:ea typeface="+mn-ea"/>
                <a:cs typeface="Leelawadee"/>
              </a:rPr>
              <a:t>s</a:t>
            </a:r>
            <a:endParaRPr lang="en-US" dirty="0"/>
          </a:p>
        </p:txBody>
      </p:sp>
      <p:sp>
        <p:nvSpPr>
          <p:cNvPr id="6" name="TextBox 5">
            <a:extLst>
              <a:ext uri="{FF2B5EF4-FFF2-40B4-BE49-F238E27FC236}">
                <a16:creationId xmlns:a16="http://schemas.microsoft.com/office/drawing/2014/main" id="{93B2BA2C-95E3-46D6-911D-AFD5524C9773}"/>
              </a:ext>
            </a:extLst>
          </p:cNvPr>
          <p:cNvSpPr txBox="1"/>
          <p:nvPr/>
        </p:nvSpPr>
        <p:spPr>
          <a:xfrm>
            <a:off x="1078786" y="1541049"/>
            <a:ext cx="10204704" cy="3313728"/>
          </a:xfrm>
          <a:prstGeom prst="rect">
            <a:avLst/>
          </a:prstGeom>
          <a:noFill/>
        </p:spPr>
        <p:txBody>
          <a:bodyPr wrap="square" lIns="91440" tIns="45720" rIns="91440" bIns="45720" anchor="t">
            <a:spAutoFit/>
          </a:bodyPr>
          <a:lstStyle/>
          <a:p>
            <a:pPr>
              <a:lnSpc>
                <a:spcPct val="150000"/>
              </a:lnSpc>
              <a:spcBef>
                <a:spcPts val="0"/>
              </a:spcBef>
            </a:pPr>
            <a:r>
              <a:rPr lang="nl-NL" sz="2200" b="1" dirty="0">
                <a:solidFill>
                  <a:srgbClr val="EF5859"/>
                </a:solidFill>
                <a:latin typeface="Franklin Gothic Book" panose="020B0503020102020204" pitchFamily="34" charset="0"/>
                <a:cs typeface="Leelawadee"/>
              </a:rPr>
              <a:t>Ph</a:t>
            </a:r>
            <a:r>
              <a:rPr lang="fr-FR" sz="2200" b="1" dirty="0">
                <a:solidFill>
                  <a:srgbClr val="EF5859"/>
                </a:solidFill>
                <a:latin typeface="Franklin Gothic Book" panose="020B0503020102020204" pitchFamily="34" charset="0"/>
                <a:cs typeface="Leelawadee"/>
              </a:rPr>
              <a:t>ase I: Reconstruction practices and coping </a:t>
            </a:r>
            <a:r>
              <a:rPr lang="en-US" sz="2200" b="1" dirty="0">
                <a:solidFill>
                  <a:srgbClr val="EF5859"/>
                </a:solidFill>
                <a:latin typeface="Franklin Gothic Book" panose="020B0503020102020204" pitchFamily="34" charset="0"/>
                <a:cs typeface="Leelawadee"/>
              </a:rPr>
              <a:t>mechanisms</a:t>
            </a:r>
            <a:endParaRPr lang="en-US" sz="2200" b="1" dirty="0">
              <a:solidFill>
                <a:srgbClr val="EF5859"/>
              </a:solidFill>
              <a:latin typeface="Franklin Gothic Book" panose="020B0503020102020204" pitchFamily="34" charset="0"/>
            </a:endParaRPr>
          </a:p>
          <a:p>
            <a:pPr marL="342900" indent="-342900">
              <a:lnSpc>
                <a:spcPct val="150000"/>
              </a:lnSpc>
              <a:spcBef>
                <a:spcPts val="0"/>
              </a:spcBef>
              <a:buFont typeface="Arial" panose="020B0604020202020204" pitchFamily="34" charset="0"/>
              <a:buChar char="•"/>
            </a:pPr>
            <a:r>
              <a:rPr lang="en-US" sz="2000" b="0" dirty="0">
                <a:solidFill>
                  <a:schemeClr val="bg1"/>
                </a:solidFill>
                <a:latin typeface="Franklin Gothic Book"/>
                <a:cs typeface="Leelawadee"/>
              </a:rPr>
              <a:t>What are the positive and negative factors that influence households’ decisions (not) to reconstruct their accommodation?</a:t>
            </a:r>
          </a:p>
          <a:p>
            <a:pPr marL="342900" indent="-342900">
              <a:lnSpc>
                <a:spcPct val="150000"/>
              </a:lnSpc>
              <a:spcBef>
                <a:spcPts val="0"/>
              </a:spcBef>
              <a:buFont typeface="Arial" panose="020B0604020202020204" pitchFamily="34" charset="0"/>
              <a:buChar char="•"/>
            </a:pPr>
            <a:r>
              <a:rPr lang="en-GB" sz="2000" b="0" dirty="0">
                <a:solidFill>
                  <a:schemeClr val="bg1"/>
                </a:solidFill>
                <a:latin typeface="Franklin Gothic Book" panose="020B0503020102020204" pitchFamily="34" charset="0"/>
                <a:cs typeface="Leelawadee"/>
              </a:rPr>
              <a:t>What are the typical local reconstruction practices?</a:t>
            </a:r>
            <a:endParaRPr lang="en-GB" sz="2000" b="0" dirty="0">
              <a:solidFill>
                <a:schemeClr val="bg1"/>
              </a:solidFill>
              <a:latin typeface="Franklin Gothic Book" panose="020B0503020102020204" pitchFamily="34" charset="0"/>
            </a:endParaRPr>
          </a:p>
          <a:p>
            <a:pPr marL="342900" indent="-342900">
              <a:lnSpc>
                <a:spcPct val="150000"/>
              </a:lnSpc>
              <a:spcBef>
                <a:spcPts val="0"/>
              </a:spcBef>
              <a:buFont typeface="Arial" panose="020B0604020202020204" pitchFamily="34" charset="0"/>
              <a:buChar char="•"/>
            </a:pPr>
            <a:r>
              <a:rPr lang="en-US" sz="2000" b="0" dirty="0">
                <a:solidFill>
                  <a:schemeClr val="bg1"/>
                </a:solidFill>
                <a:latin typeface="Franklin Gothic Book" panose="020B0503020102020204" pitchFamily="34" charset="0"/>
                <a:cs typeface="Leelawadee"/>
              </a:rPr>
              <a:t>What is the impact of reconstruction on the household’s members in terms of mental and physical health, livelihoods, education and protection?</a:t>
            </a:r>
          </a:p>
          <a:p>
            <a:pPr marL="342900" indent="-342900">
              <a:lnSpc>
                <a:spcPct val="150000"/>
              </a:lnSpc>
              <a:spcBef>
                <a:spcPts val="0"/>
              </a:spcBef>
              <a:buFont typeface="Arial" panose="020B0604020202020204" pitchFamily="34" charset="0"/>
              <a:buChar char="•"/>
            </a:pPr>
            <a:r>
              <a:rPr lang="en-US" sz="2000" b="0" dirty="0">
                <a:solidFill>
                  <a:schemeClr val="bg1"/>
                </a:solidFill>
                <a:latin typeface="Franklin Gothic Book" panose="020B0503020102020204" pitchFamily="34" charset="0"/>
                <a:cs typeface="Leelawadee"/>
              </a:rPr>
              <a:t>What are the groups that are less likely to be able to reconstruct their accommodation?</a:t>
            </a:r>
          </a:p>
        </p:txBody>
      </p:sp>
    </p:spTree>
    <p:extLst>
      <p:ext uri="{BB962C8B-B14F-4D97-AF65-F5344CB8AC3E}">
        <p14:creationId xmlns:p14="http://schemas.microsoft.com/office/powerpoint/2010/main" val="3668595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11788-1C13-4160-946B-D3737F62664B}"/>
              </a:ext>
            </a:extLst>
          </p:cNvPr>
          <p:cNvSpPr>
            <a:spLocks noGrp="1"/>
          </p:cNvSpPr>
          <p:nvPr>
            <p:ph type="title"/>
          </p:nvPr>
        </p:nvSpPr>
        <p:spPr/>
        <p:txBody>
          <a:bodyPr/>
          <a:lstStyle/>
          <a:p>
            <a:pPr marL="0" marR="0" lvl="0" indent="0" algn="ctr" defTabSz="914400" rtl="0" eaLnBrk="1" fontAlgn="auto" latinLnBrk="0" hangingPunct="1">
              <a:lnSpc>
                <a:spcPct val="90000"/>
              </a:lnSpc>
              <a:spcBef>
                <a:spcPts val="1000"/>
              </a:spcBef>
              <a:spcAft>
                <a:spcPts val="0"/>
              </a:spcAft>
              <a:tabLst/>
              <a:defRPr/>
            </a:pPr>
            <a:r>
              <a:rPr kumimoji="0" lang="nl-NL" sz="4400" b="0" i="0" u="none" strike="noStrike" kern="1200" cap="none" spc="0" normalizeH="0" baseline="0" noProof="0" dirty="0">
                <a:ln>
                  <a:noFill/>
                </a:ln>
                <a:solidFill>
                  <a:prstClr val="white"/>
                </a:solidFill>
                <a:effectLst/>
                <a:uLnTx/>
                <a:uFillTx/>
                <a:latin typeface="Franklin Gothic Demi" panose="020B0603020102020204" pitchFamily="34" charset="0"/>
                <a:ea typeface="+mn-ea"/>
                <a:cs typeface="Leelawadee" panose="020B0502040204020203" pitchFamily="34" charset="-34"/>
              </a:rPr>
              <a:t>Research </a:t>
            </a:r>
            <a:r>
              <a:rPr kumimoji="0" lang="nl-NL" sz="4400" b="0" i="0" u="none" strike="noStrike" kern="1200" cap="none" spc="0" normalizeH="0" baseline="0" noProof="0" dirty="0" err="1">
                <a:ln>
                  <a:noFill/>
                </a:ln>
                <a:solidFill>
                  <a:prstClr val="white"/>
                </a:solidFill>
                <a:effectLst/>
                <a:uLnTx/>
                <a:uFillTx/>
                <a:latin typeface="Franklin Gothic Demi" panose="020B0603020102020204" pitchFamily="34" charset="0"/>
                <a:ea typeface="+mn-ea"/>
                <a:cs typeface="Leelawadee" panose="020B0502040204020203" pitchFamily="34" charset="-34"/>
              </a:rPr>
              <a:t>questions</a:t>
            </a:r>
            <a:endParaRPr lang="en-US" dirty="0"/>
          </a:p>
        </p:txBody>
      </p:sp>
      <p:sp>
        <p:nvSpPr>
          <p:cNvPr id="4" name="Text Placeholder 3">
            <a:extLst>
              <a:ext uri="{FF2B5EF4-FFF2-40B4-BE49-F238E27FC236}">
                <a16:creationId xmlns:a16="http://schemas.microsoft.com/office/drawing/2014/main" id="{B400F432-465C-490F-BD81-F28498873184}"/>
              </a:ext>
            </a:extLst>
          </p:cNvPr>
          <p:cNvSpPr txBox="1">
            <a:spLocks/>
          </p:cNvSpPr>
          <p:nvPr/>
        </p:nvSpPr>
        <p:spPr>
          <a:xfrm>
            <a:off x="993648" y="1690688"/>
            <a:ext cx="10204704" cy="40965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r>
              <a:rPr lang="nl-NL" sz="2200" b="1" dirty="0" err="1">
                <a:solidFill>
                  <a:srgbClr val="EF5859"/>
                </a:solidFill>
                <a:latin typeface="Franklin Gothic Book" panose="020B0503020102020204" pitchFamily="34" charset="0"/>
                <a:cs typeface="Leelawadee"/>
              </a:rPr>
              <a:t>Phase</a:t>
            </a:r>
            <a:r>
              <a:rPr lang="nl-NL" sz="2200" b="1" dirty="0">
                <a:solidFill>
                  <a:srgbClr val="EF5859"/>
                </a:solidFill>
                <a:latin typeface="Franklin Gothic Book" panose="020B0503020102020204" pitchFamily="34" charset="0"/>
                <a:cs typeface="Leelawadee"/>
              </a:rPr>
              <a:t> II: </a:t>
            </a:r>
            <a:r>
              <a:rPr lang="en-US" sz="2200" b="1" dirty="0">
                <a:solidFill>
                  <a:srgbClr val="EF5859"/>
                </a:solidFill>
                <a:latin typeface="Franklin Gothic Book" panose="020B0503020102020204" pitchFamily="34" charset="0"/>
                <a:cs typeface="Leelawadee"/>
              </a:rPr>
              <a:t>Humanitarian</a:t>
            </a:r>
            <a:r>
              <a:rPr lang="nl-NL" sz="2200" b="1" dirty="0">
                <a:solidFill>
                  <a:srgbClr val="EF5859"/>
                </a:solidFill>
                <a:latin typeface="Franklin Gothic Book" panose="020B0503020102020204" pitchFamily="34" charset="0"/>
                <a:cs typeface="Leelawadee"/>
              </a:rPr>
              <a:t> </a:t>
            </a:r>
            <a:r>
              <a:rPr lang="nl-NL" sz="2200" b="1" dirty="0" err="1">
                <a:solidFill>
                  <a:srgbClr val="EF5859"/>
                </a:solidFill>
                <a:latin typeface="Franklin Gothic Book" panose="020B0503020102020204" pitchFamily="34" charset="0"/>
                <a:cs typeface="Leelawadee"/>
              </a:rPr>
              <a:t>and</a:t>
            </a:r>
            <a:r>
              <a:rPr lang="nl-NL" sz="2200" b="1" dirty="0">
                <a:solidFill>
                  <a:srgbClr val="EF5859"/>
                </a:solidFill>
                <a:latin typeface="Franklin Gothic Book" panose="020B0503020102020204" pitchFamily="34" charset="0"/>
                <a:cs typeface="Leelawadee"/>
              </a:rPr>
              <a:t> development assistance</a:t>
            </a:r>
            <a:endParaRPr lang="fr-FR" sz="2200" b="1" dirty="0">
              <a:solidFill>
                <a:srgbClr val="EF5859"/>
              </a:solidFill>
              <a:latin typeface="Franklin Gothic Book" panose="020B0503020102020204" pitchFamily="34" charset="0"/>
              <a:cs typeface="Leelawadee"/>
            </a:endParaRPr>
          </a:p>
          <a:p>
            <a:pPr marL="342900" indent="-342900">
              <a:lnSpc>
                <a:spcPct val="150000"/>
              </a:lnSpc>
              <a:spcBef>
                <a:spcPts val="0"/>
              </a:spcBef>
            </a:pPr>
            <a:r>
              <a:rPr lang="en-US" sz="2000" dirty="0">
                <a:solidFill>
                  <a:schemeClr val="bg1"/>
                </a:solidFill>
                <a:latin typeface="Franklin Gothic Book" panose="020B0503020102020204" pitchFamily="34" charset="0"/>
                <a:cs typeface="Leelawadee"/>
              </a:rPr>
              <a:t>Which key enabling and hindering factors should humanitarian actors focus on?</a:t>
            </a:r>
          </a:p>
          <a:p>
            <a:pPr marL="342900" indent="-342900">
              <a:lnSpc>
                <a:spcPct val="150000"/>
              </a:lnSpc>
              <a:spcBef>
                <a:spcPts val="0"/>
              </a:spcBef>
            </a:pPr>
            <a:r>
              <a:rPr lang="en-GB" sz="2000" dirty="0">
                <a:solidFill>
                  <a:schemeClr val="bg1"/>
                </a:solidFill>
                <a:latin typeface="Franklin Gothic Book" panose="020B0503020102020204" pitchFamily="34" charset="0"/>
                <a:cs typeface="Leelawadee"/>
              </a:rPr>
              <a:t>What could be done to build back better? </a:t>
            </a:r>
            <a:endParaRPr lang="en-US" sz="2000" dirty="0">
              <a:solidFill>
                <a:schemeClr val="bg1"/>
              </a:solidFill>
              <a:latin typeface="Franklin Gothic Book" panose="020B0503020102020204" pitchFamily="34" charset="0"/>
              <a:cs typeface="Leelawadee"/>
            </a:endParaRPr>
          </a:p>
          <a:p>
            <a:pPr marL="342900" indent="-342900">
              <a:lnSpc>
                <a:spcPct val="150000"/>
              </a:lnSpc>
              <a:spcBef>
                <a:spcPts val="0"/>
              </a:spcBef>
            </a:pPr>
            <a:r>
              <a:rPr lang="en-GB" sz="2000" dirty="0">
                <a:solidFill>
                  <a:schemeClr val="bg1"/>
                </a:solidFill>
                <a:latin typeface="Franklin Gothic Book" panose="020B0503020102020204" pitchFamily="34" charset="0"/>
                <a:cs typeface="Leelawadee"/>
              </a:rPr>
              <a:t>Which groups should be targeted for assistance, and how?</a:t>
            </a:r>
          </a:p>
        </p:txBody>
      </p:sp>
    </p:spTree>
    <p:extLst>
      <p:ext uri="{BB962C8B-B14F-4D97-AF65-F5344CB8AC3E}">
        <p14:creationId xmlns:p14="http://schemas.microsoft.com/office/powerpoint/2010/main" val="2654868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434172-BFED-4FDF-99E7-0056F042DB0A}"/>
              </a:ext>
            </a:extLst>
          </p:cNvPr>
          <p:cNvSpPr>
            <a:spLocks noGrp="1"/>
          </p:cNvSpPr>
          <p:nvPr>
            <p:ph type="title"/>
          </p:nvPr>
        </p:nvSpPr>
        <p:spPr/>
        <p:txBody>
          <a:bodyPr/>
          <a:lstStyle/>
          <a:p>
            <a:pPr algn="ctr"/>
            <a:r>
              <a:rPr lang="en-US" dirty="0">
                <a:solidFill>
                  <a:schemeClr val="bg1"/>
                </a:solidFill>
                <a:latin typeface="Franklin Gothic Demi" panose="020B0603020102020204" pitchFamily="34" charset="0"/>
                <a:ea typeface="+mn-ea"/>
                <a:cs typeface="Leelawadee" panose="020B0502040204020203" pitchFamily="34" charset="-34"/>
              </a:rPr>
              <a:t>Positive factors affecting reconstruction </a:t>
            </a:r>
            <a:endParaRPr lang="en-US" dirty="0"/>
          </a:p>
        </p:txBody>
      </p:sp>
      <p:graphicFrame>
        <p:nvGraphicFramePr>
          <p:cNvPr id="9" name="Table 4">
            <a:extLst>
              <a:ext uri="{FF2B5EF4-FFF2-40B4-BE49-F238E27FC236}">
                <a16:creationId xmlns:a16="http://schemas.microsoft.com/office/drawing/2014/main" id="{E8F1B675-1496-7458-4DAF-6248C2F72614}"/>
              </a:ext>
            </a:extLst>
          </p:cNvPr>
          <p:cNvGraphicFramePr>
            <a:graphicFrameLocks noGrp="1"/>
          </p:cNvGraphicFramePr>
          <p:nvPr>
            <p:extLst>
              <p:ext uri="{D42A27DB-BD31-4B8C-83A1-F6EECF244321}">
                <p14:modId xmlns:p14="http://schemas.microsoft.com/office/powerpoint/2010/main" val="3502647192"/>
              </p:ext>
            </p:extLst>
          </p:nvPr>
        </p:nvGraphicFramePr>
        <p:xfrm>
          <a:off x="974558" y="1690688"/>
          <a:ext cx="5056632" cy="4389611"/>
        </p:xfrm>
        <a:graphic>
          <a:graphicData uri="http://schemas.openxmlformats.org/drawingml/2006/table">
            <a:tbl>
              <a:tblPr firstRow="1" bandRow="1">
                <a:tableStyleId>{0505E3EF-67EA-436B-97B2-0124C06EBD24}</a:tableStyleId>
              </a:tblPr>
              <a:tblGrid>
                <a:gridCol w="2528316">
                  <a:extLst>
                    <a:ext uri="{9D8B030D-6E8A-4147-A177-3AD203B41FA5}">
                      <a16:colId xmlns:a16="http://schemas.microsoft.com/office/drawing/2014/main" val="3115335024"/>
                    </a:ext>
                  </a:extLst>
                </a:gridCol>
                <a:gridCol w="2528316">
                  <a:extLst>
                    <a:ext uri="{9D8B030D-6E8A-4147-A177-3AD203B41FA5}">
                      <a16:colId xmlns:a16="http://schemas.microsoft.com/office/drawing/2014/main" val="1180674174"/>
                    </a:ext>
                  </a:extLst>
                </a:gridCol>
              </a:tblGrid>
              <a:tr h="578235">
                <a:tc gridSpan="2">
                  <a:txBody>
                    <a:bodyPr/>
                    <a:lstStyle/>
                    <a:p>
                      <a:r>
                        <a:rPr lang="en-US" noProof="0" dirty="0">
                          <a:latin typeface="Franklin Gothic Book" panose="020B0503020102020204" pitchFamily="34" charset="0"/>
                        </a:rPr>
                        <a:t>Households </a:t>
                      </a:r>
                      <a:r>
                        <a:rPr lang="en-US" u="sng" noProof="0" dirty="0">
                          <a:latin typeface="Franklin Gothic Book" panose="020B0503020102020204" pitchFamily="34" charset="0"/>
                        </a:rPr>
                        <a:t>who reconstructed </a:t>
                      </a:r>
                      <a:r>
                        <a:rPr lang="en-US" noProof="0" dirty="0">
                          <a:latin typeface="Franklin Gothic Book" panose="020B0503020102020204" pitchFamily="34" charset="0"/>
                        </a:rPr>
                        <a:t>their accommodation reported the following factors to have had a positive effect on their ability or willingness to reconstruct their accommodation. </a:t>
                      </a:r>
                    </a:p>
                  </a:txBody>
                  <a:tcPr>
                    <a:solidFill>
                      <a:srgbClr val="D4CABB"/>
                    </a:solidFill>
                  </a:tcPr>
                </a:tc>
                <a:tc hMerge="1">
                  <a:txBody>
                    <a:bodyPr/>
                    <a:lstStyle/>
                    <a:p>
                      <a:endParaRPr lang="en-GB" dirty="0"/>
                    </a:p>
                  </a:txBody>
                  <a:tcPr/>
                </a:tc>
                <a:extLst>
                  <a:ext uri="{0D108BD9-81ED-4DB2-BD59-A6C34878D82A}">
                    <a16:rowId xmlns:a16="http://schemas.microsoft.com/office/drawing/2014/main" val="2929108264"/>
                  </a:ext>
                </a:extLst>
              </a:tr>
              <a:tr h="454601">
                <a:tc>
                  <a:txBody>
                    <a:bodyPr/>
                    <a:lstStyle/>
                    <a:p>
                      <a:pPr lvl="0">
                        <a:buNone/>
                      </a:pPr>
                      <a:r>
                        <a:rPr lang="en-US" u="sng" noProof="0" dirty="0">
                          <a:latin typeface="Franklin Gothic Book" panose="020B0503020102020204" pitchFamily="34" charset="0"/>
                        </a:rPr>
                        <a:t>Internal</a:t>
                      </a:r>
                      <a:r>
                        <a:rPr lang="fr-FR" u="sng" dirty="0">
                          <a:latin typeface="Franklin Gothic Book" panose="020B0503020102020204" pitchFamily="34" charset="0"/>
                        </a:rPr>
                        <a:t> </a:t>
                      </a:r>
                      <a:r>
                        <a:rPr lang="en-US" u="sng" noProof="0" dirty="0">
                          <a:latin typeface="Franklin Gothic Book" panose="020B0503020102020204" pitchFamily="34" charset="0"/>
                        </a:rPr>
                        <a:t>factors</a:t>
                      </a:r>
                    </a:p>
                  </a:txBody>
                  <a:tcPr>
                    <a:solidFill>
                      <a:srgbClr val="D4CABB"/>
                    </a:solidFill>
                  </a:tcPr>
                </a:tc>
                <a:tc>
                  <a:txBody>
                    <a:bodyPr/>
                    <a:lstStyle/>
                    <a:p>
                      <a:r>
                        <a:rPr lang="fr-FR" u="sng" dirty="0" err="1">
                          <a:latin typeface="Franklin Gothic Book" panose="020B0503020102020204" pitchFamily="34" charset="0"/>
                        </a:rPr>
                        <a:t>External</a:t>
                      </a:r>
                      <a:r>
                        <a:rPr lang="fr-FR" u="sng" dirty="0">
                          <a:latin typeface="Franklin Gothic Book" panose="020B0503020102020204" pitchFamily="34" charset="0"/>
                        </a:rPr>
                        <a:t> </a:t>
                      </a:r>
                      <a:r>
                        <a:rPr lang="fr-FR" u="sng" dirty="0" err="1">
                          <a:latin typeface="Franklin Gothic Book" panose="020B0503020102020204" pitchFamily="34" charset="0"/>
                        </a:rPr>
                        <a:t>factors</a:t>
                      </a:r>
                      <a:endParaRPr lang="en-GB" u="sng" dirty="0" err="1">
                        <a:latin typeface="Franklin Gothic Book" panose="020B0503020102020204" pitchFamily="34" charset="0"/>
                      </a:endParaRPr>
                    </a:p>
                  </a:txBody>
                  <a:tcPr>
                    <a:solidFill>
                      <a:srgbClr val="D4CABB"/>
                    </a:solidFill>
                  </a:tcPr>
                </a:tc>
                <a:extLst>
                  <a:ext uri="{0D108BD9-81ED-4DB2-BD59-A6C34878D82A}">
                    <a16:rowId xmlns:a16="http://schemas.microsoft.com/office/drawing/2014/main" val="1954225959"/>
                  </a:ext>
                </a:extLst>
              </a:tr>
              <a:tr h="578235">
                <a:tc>
                  <a:txBody>
                    <a:bodyPr/>
                    <a:lstStyle/>
                    <a:p>
                      <a:pPr lvl="0">
                        <a:buNone/>
                      </a:pPr>
                      <a:r>
                        <a:rPr lang="en-GB" b="0" i="1" dirty="0">
                          <a:latin typeface="Franklin Gothic Book" panose="020B0503020102020204" pitchFamily="34" charset="0"/>
                        </a:rPr>
                        <a:t>No enabling factors (45%)</a:t>
                      </a:r>
                    </a:p>
                  </a:txBody>
                  <a:tcPr>
                    <a:solidFill>
                      <a:srgbClr val="D4CAB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latin typeface="Franklin Gothic Book" panose="020B0503020102020204" pitchFamily="34" charset="0"/>
                        </a:rPr>
                        <a:t>No enabling factors</a:t>
                      </a:r>
                      <a:r>
                        <a:rPr lang="en-GB" b="0" i="1" dirty="0">
                          <a:solidFill>
                            <a:sysClr val="windowText" lastClr="000000"/>
                          </a:solidFill>
                          <a:latin typeface="Franklin Gothic Book" panose="020B0503020102020204" pitchFamily="34" charset="0"/>
                        </a:rPr>
                        <a:t> (58%)</a:t>
                      </a:r>
                      <a:endParaRPr lang="en-GB" b="0" i="1" dirty="0">
                        <a:latin typeface="Franklin Gothic Book" panose="020B0503020102020204" pitchFamily="34" charset="0"/>
                      </a:endParaRPr>
                    </a:p>
                  </a:txBody>
                  <a:tcPr>
                    <a:solidFill>
                      <a:srgbClr val="D4CABB"/>
                    </a:solidFill>
                  </a:tcPr>
                </a:tc>
                <a:extLst>
                  <a:ext uri="{0D108BD9-81ED-4DB2-BD59-A6C34878D82A}">
                    <a16:rowId xmlns:a16="http://schemas.microsoft.com/office/drawing/2014/main" val="1994177681"/>
                  </a:ext>
                </a:extLst>
              </a:tr>
              <a:tr h="578235">
                <a:tc>
                  <a:txBody>
                    <a:bodyPr/>
                    <a:lstStyle/>
                    <a:p>
                      <a:pPr lvl="0">
                        <a:buNone/>
                      </a:pPr>
                      <a:r>
                        <a:rPr lang="en-GB" dirty="0">
                          <a:latin typeface="Franklin Gothic Book" panose="020B0503020102020204" pitchFamily="34" charset="0"/>
                        </a:rPr>
                        <a:t>Limited damage (28%)</a:t>
                      </a:r>
                    </a:p>
                  </a:txBody>
                  <a:tcPr>
                    <a:solidFill>
                      <a:srgbClr val="D4CABB"/>
                    </a:solidFill>
                  </a:tcPr>
                </a:tc>
                <a:tc>
                  <a:txBody>
                    <a:bodyPr/>
                    <a:lstStyle/>
                    <a:p>
                      <a:r>
                        <a:rPr lang="en-GB" dirty="0">
                          <a:solidFill>
                            <a:sysClr val="windowText" lastClr="000000"/>
                          </a:solidFill>
                          <a:latin typeface="Franklin Gothic Book" panose="020B0503020102020204" pitchFamily="34" charset="0"/>
                        </a:rPr>
                        <a:t>Access to skilled </a:t>
                      </a:r>
                      <a:r>
                        <a:rPr lang="en-GB" dirty="0" err="1">
                          <a:solidFill>
                            <a:sysClr val="windowText" lastClr="000000"/>
                          </a:solidFill>
                          <a:latin typeface="Franklin Gothic Book" panose="020B0503020102020204" pitchFamily="34" charset="0"/>
                        </a:rPr>
                        <a:t>labor</a:t>
                      </a:r>
                      <a:r>
                        <a:rPr lang="en-GB" dirty="0">
                          <a:solidFill>
                            <a:sysClr val="windowText" lastClr="000000"/>
                          </a:solidFill>
                          <a:latin typeface="Franklin Gothic Book" panose="020B0503020102020204" pitchFamily="34" charset="0"/>
                        </a:rPr>
                        <a:t> (32%)</a:t>
                      </a:r>
                    </a:p>
                  </a:txBody>
                  <a:tcPr>
                    <a:solidFill>
                      <a:srgbClr val="D4CABB"/>
                    </a:solidFill>
                  </a:tcPr>
                </a:tc>
                <a:extLst>
                  <a:ext uri="{0D108BD9-81ED-4DB2-BD59-A6C34878D82A}">
                    <a16:rowId xmlns:a16="http://schemas.microsoft.com/office/drawing/2014/main" val="1805835851"/>
                  </a:ext>
                </a:extLst>
              </a:tr>
              <a:tr h="578235">
                <a:tc>
                  <a:txBody>
                    <a:bodyPr/>
                    <a:lstStyle/>
                    <a:p>
                      <a:pPr lvl="0">
                        <a:buNone/>
                      </a:pPr>
                      <a:r>
                        <a:rPr lang="en-GB" dirty="0">
                          <a:latin typeface="Franklin Gothic Book" panose="020B0503020102020204" pitchFamily="34" charset="0"/>
                        </a:rPr>
                        <a:t>Strong support system (23%)</a:t>
                      </a:r>
                    </a:p>
                  </a:txBody>
                  <a:tcPr>
                    <a:solidFill>
                      <a:srgbClr val="D4CABB"/>
                    </a:solidFill>
                  </a:tcPr>
                </a:tc>
                <a:tc>
                  <a:txBody>
                    <a:bodyPr/>
                    <a:lstStyle/>
                    <a:p>
                      <a:r>
                        <a:rPr lang="en-GB" dirty="0">
                          <a:solidFill>
                            <a:sysClr val="windowText" lastClr="000000"/>
                          </a:solidFill>
                          <a:latin typeface="Franklin Gothic Book" panose="020B0503020102020204" pitchFamily="34" charset="0"/>
                        </a:rPr>
                        <a:t>Access to materials (32%)</a:t>
                      </a:r>
                    </a:p>
                  </a:txBody>
                  <a:tcPr>
                    <a:solidFill>
                      <a:srgbClr val="D4CABB"/>
                    </a:solidFill>
                  </a:tcPr>
                </a:tc>
                <a:extLst>
                  <a:ext uri="{0D108BD9-81ED-4DB2-BD59-A6C34878D82A}">
                    <a16:rowId xmlns:a16="http://schemas.microsoft.com/office/drawing/2014/main" val="4179820300"/>
                  </a:ext>
                </a:extLst>
              </a:tr>
              <a:tr h="826050">
                <a:tc>
                  <a:txBody>
                    <a:bodyPr/>
                    <a:lstStyle/>
                    <a:p>
                      <a:r>
                        <a:rPr lang="en-GB" dirty="0">
                          <a:solidFill>
                            <a:sysClr val="windowText" lastClr="000000"/>
                          </a:solidFill>
                          <a:latin typeface="Franklin Gothic Book" panose="020B0503020102020204" pitchFamily="34" charset="0"/>
                        </a:rPr>
                        <a:t>Smaller accommodation size (20%)</a:t>
                      </a:r>
                    </a:p>
                  </a:txBody>
                  <a:tcPr>
                    <a:solidFill>
                      <a:srgbClr val="D4CABB"/>
                    </a:solidFill>
                  </a:tcPr>
                </a:tc>
                <a:tc>
                  <a:txBody>
                    <a:bodyPr/>
                    <a:lstStyle/>
                    <a:p>
                      <a:r>
                        <a:rPr lang="en-GB" dirty="0">
                          <a:solidFill>
                            <a:sysClr val="windowText" lastClr="000000"/>
                          </a:solidFill>
                          <a:latin typeface="Franklin Gothic Book" panose="020B0503020102020204" pitchFamily="34" charset="0"/>
                        </a:rPr>
                        <a:t>Advantageous security situation (20%)</a:t>
                      </a:r>
                    </a:p>
                  </a:txBody>
                  <a:tcPr>
                    <a:solidFill>
                      <a:srgbClr val="D4CABB"/>
                    </a:solidFill>
                  </a:tcPr>
                </a:tc>
                <a:extLst>
                  <a:ext uri="{0D108BD9-81ED-4DB2-BD59-A6C34878D82A}">
                    <a16:rowId xmlns:a16="http://schemas.microsoft.com/office/drawing/2014/main" val="3327816319"/>
                  </a:ext>
                </a:extLst>
              </a:tr>
            </a:tbl>
          </a:graphicData>
        </a:graphic>
      </p:graphicFrame>
      <p:sp>
        <p:nvSpPr>
          <p:cNvPr id="2" name="TextBox 1">
            <a:extLst>
              <a:ext uri="{FF2B5EF4-FFF2-40B4-BE49-F238E27FC236}">
                <a16:creationId xmlns:a16="http://schemas.microsoft.com/office/drawing/2014/main" id="{180F37D6-2028-47CD-8BD8-9EF12FFAA29C}"/>
              </a:ext>
            </a:extLst>
          </p:cNvPr>
          <p:cNvSpPr txBox="1"/>
          <p:nvPr/>
        </p:nvSpPr>
        <p:spPr>
          <a:xfrm>
            <a:off x="6586968" y="1690688"/>
            <a:ext cx="4211053" cy="2644314"/>
          </a:xfrm>
          <a:prstGeom prst="rect">
            <a:avLst/>
          </a:prstGeom>
          <a:noFill/>
        </p:spPr>
        <p:txBody>
          <a:bodyPr wrap="square" rtlCol="0">
            <a:spAutoFit/>
          </a:bodyPr>
          <a:lstStyle/>
          <a:p>
            <a:pPr marL="0" marR="0" algn="just">
              <a:lnSpc>
                <a:spcPct val="120000"/>
              </a:lnSpc>
              <a:spcBef>
                <a:spcPts val="0"/>
              </a:spcBef>
              <a:spcAft>
                <a:spcPts val="1200"/>
              </a:spcAft>
            </a:pPr>
            <a:r>
              <a:rPr lang="en-US" sz="2000" dirty="0">
                <a:solidFill>
                  <a:schemeClr val="bg1"/>
                </a:solidFill>
                <a:effectLst/>
                <a:latin typeface="Franklin Gothic Book" panose="020B0503020102020204" pitchFamily="34" charset="0"/>
                <a:ea typeface="Cambria" panose="02040503050406030204" pitchFamily="18" charset="0"/>
                <a:cs typeface="MinionPro-Regular"/>
              </a:rPr>
              <a:t>About half of all households who (partially) reconstructed their accommodation indicated that there are </a:t>
            </a:r>
            <a:r>
              <a:rPr lang="en-US" sz="2000" b="1" dirty="0">
                <a:solidFill>
                  <a:srgbClr val="EE5859"/>
                </a:solidFill>
                <a:effectLst/>
                <a:latin typeface="Franklin Gothic Book" panose="020B0503020102020204" pitchFamily="34" charset="0"/>
                <a:ea typeface="Cambria" panose="02040503050406030204" pitchFamily="18" charset="0"/>
                <a:cs typeface="MinionPro-Regular"/>
              </a:rPr>
              <a:t>no internal nor external factors that positively influenced their ability or willingness to reconstruct their accommodation. </a:t>
            </a:r>
            <a:endParaRPr lang="en-US" sz="2000" dirty="0">
              <a:solidFill>
                <a:schemeClr val="bg1"/>
              </a:solidFill>
              <a:effectLst/>
              <a:latin typeface="Franklin Gothic Book" panose="020B0503020102020204" pitchFamily="34" charset="0"/>
              <a:ea typeface="Cambria" panose="02040503050406030204" pitchFamily="18" charset="0"/>
              <a:cs typeface="MinionPro-Regular"/>
            </a:endParaRPr>
          </a:p>
        </p:txBody>
      </p:sp>
    </p:spTree>
    <p:extLst>
      <p:ext uri="{BB962C8B-B14F-4D97-AF65-F5344CB8AC3E}">
        <p14:creationId xmlns:p14="http://schemas.microsoft.com/office/powerpoint/2010/main" val="313281347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630FE0E1A890F408B072D2EFA6BA969" ma:contentTypeVersion="13" ma:contentTypeDescription="Crée un document." ma:contentTypeScope="" ma:versionID="ff1b65904b42012c511087f6fc4fab7d">
  <xsd:schema xmlns:xsd="http://www.w3.org/2001/XMLSchema" xmlns:xs="http://www.w3.org/2001/XMLSchema" xmlns:p="http://schemas.microsoft.com/office/2006/metadata/properties" xmlns:ns3="fce601a8-f15d-4413-8923-0d4e7a17211f" xmlns:ns4="84ee30b6-b144-4549-b83a-b03b4bc31a0a" targetNamespace="http://schemas.microsoft.com/office/2006/metadata/properties" ma:root="true" ma:fieldsID="dd091386ff2d864c868ca60fe2f8f0f8" ns3:_="" ns4:_="">
    <xsd:import namespace="fce601a8-f15d-4413-8923-0d4e7a17211f"/>
    <xsd:import namespace="84ee30b6-b144-4549-b83a-b03b4bc31a0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e601a8-f15d-4413-8923-0d4e7a17211f"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element name="SharingHintHash" ma:index="10" nillable="true" ma:displayName="Partage du hachage d’indicateur"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ee30b6-b144-4549-b83a-b03b4bc31a0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E658BC-AE94-4050-95D7-059A8F9B8419}">
  <ds:schemaRefs>
    <ds:schemaRef ds:uri="http://www.w3.org/XML/1998/namespace"/>
    <ds:schemaRef ds:uri="84ee30b6-b144-4549-b83a-b03b4bc31a0a"/>
    <ds:schemaRef ds:uri="http://purl.org/dc/terms/"/>
    <ds:schemaRef ds:uri="http://schemas.microsoft.com/office/infopath/2007/PartnerControls"/>
    <ds:schemaRef ds:uri="http://schemas.microsoft.com/office/2006/documentManagement/types"/>
    <ds:schemaRef ds:uri="http://purl.org/dc/dcmitype/"/>
    <ds:schemaRef ds:uri="http://schemas.microsoft.com/office/2006/metadata/properties"/>
    <ds:schemaRef ds:uri="http://schemas.openxmlformats.org/package/2006/metadata/core-properties"/>
    <ds:schemaRef ds:uri="fce601a8-f15d-4413-8923-0d4e7a17211f"/>
    <ds:schemaRef ds:uri="http://purl.org/dc/elements/1.1/"/>
  </ds:schemaRefs>
</ds:datastoreItem>
</file>

<file path=customXml/itemProps2.xml><?xml version="1.0" encoding="utf-8"?>
<ds:datastoreItem xmlns:ds="http://schemas.openxmlformats.org/officeDocument/2006/customXml" ds:itemID="{573BBCF7-ECEF-425C-9C84-78E8CDA51B24}">
  <ds:schemaRefs>
    <ds:schemaRef ds:uri="http://schemas.microsoft.com/sharepoint/v3/contenttype/forms"/>
  </ds:schemaRefs>
</ds:datastoreItem>
</file>

<file path=customXml/itemProps3.xml><?xml version="1.0" encoding="utf-8"?>
<ds:datastoreItem xmlns:ds="http://schemas.openxmlformats.org/officeDocument/2006/customXml" ds:itemID="{BF301F52-AD5A-4A17-B154-C8171B26C8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e601a8-f15d-4413-8923-0d4e7a17211f"/>
    <ds:schemaRef ds:uri="84ee30b6-b144-4549-b83a-b03b4bc31a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2392</Words>
  <Application>Microsoft Office PowerPoint</Application>
  <PresentationFormat>Widescreen</PresentationFormat>
  <Paragraphs>177</Paragraphs>
  <Slides>25</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Calibri</vt:lpstr>
      <vt:lpstr>Calibri Light</vt:lpstr>
      <vt:lpstr>Courier New</vt:lpstr>
      <vt:lpstr>Franklin Gothic Book</vt:lpstr>
      <vt:lpstr>Franklin Gothic Demi</vt:lpstr>
      <vt:lpstr>Leelawadee</vt:lpstr>
      <vt:lpstr>Wingdings</vt:lpstr>
      <vt:lpstr>Thème Office</vt:lpstr>
      <vt:lpstr>PowerPoint Presentation</vt:lpstr>
      <vt:lpstr>Overview</vt:lpstr>
      <vt:lpstr>Geographical scope </vt:lpstr>
      <vt:lpstr>Research phases</vt:lpstr>
      <vt:lpstr>Household demographics </vt:lpstr>
      <vt:lpstr>PowerPoint Presentation</vt:lpstr>
      <vt:lpstr>Research questionrs</vt:lpstr>
      <vt:lpstr>Research questions</vt:lpstr>
      <vt:lpstr>Positive factors affecting reconstruction </vt:lpstr>
      <vt:lpstr>Negative factors affecting reconstruction</vt:lpstr>
      <vt:lpstr>Coping mechanisms</vt:lpstr>
      <vt:lpstr>Labour</vt:lpstr>
      <vt:lpstr>Materials and repair</vt:lpstr>
      <vt:lpstr>Financial services</vt:lpstr>
      <vt:lpstr>Security and displacement</vt:lpstr>
      <vt:lpstr>Legal constraints</vt:lpstr>
      <vt:lpstr>Infrastructures</vt:lpstr>
      <vt:lpstr>Support networks</vt:lpstr>
      <vt:lpstr>Impact of (partial) reconstruction on household’s members</vt:lpstr>
      <vt:lpstr>Impact of not reconstructing on the household’s members</vt:lpstr>
      <vt:lpstr>Vulnerable population groups</vt:lpstr>
      <vt:lpstr>Assistance currently consist of:</vt:lpstr>
      <vt:lpstr>PowerPoint Presentation</vt:lpstr>
      <vt:lpstr>“Build back better” opportunities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Cynthia SOMASUNDARAM</dc:creator>
  <cp:lastModifiedBy>Judith GERRITS</cp:lastModifiedBy>
  <cp:revision>412</cp:revision>
  <dcterms:created xsi:type="dcterms:W3CDTF">2020-04-16T08:07:18Z</dcterms:created>
  <dcterms:modified xsi:type="dcterms:W3CDTF">2022-10-31T07:47:20Z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4287360</vt:lpwstr>
  </property>
  <property fmtid="{D5CDD505-2E9C-101B-9397-08002B2CF9AE}" pid="3" name="NXPowerLiteSettings">
    <vt:lpwstr>C7000400038000</vt:lpwstr>
  </property>
  <property fmtid="{D5CDD505-2E9C-101B-9397-08002B2CF9AE}" pid="4" name="NXPowerLiteVersion">
    <vt:lpwstr>S9.0.1</vt:lpwstr>
  </property>
  <property fmtid="{D5CDD505-2E9C-101B-9397-08002B2CF9AE}" pid="5" name="ContentTypeId">
    <vt:lpwstr>0x010100E630FE0E1A890F408B072D2EFA6BA969</vt:lpwstr>
  </property>
</Properties>
</file>