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1" r:id="rId5"/>
  </p:sldMasterIdLst>
  <p:notesMasterIdLst>
    <p:notesMasterId r:id="rId34"/>
  </p:notesMasterIdLst>
  <p:sldIdLst>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0" r:id="rId27"/>
    <p:sldId id="282" r:id="rId28"/>
    <p:sldId id="283" r:id="rId29"/>
    <p:sldId id="284" r:id="rId30"/>
    <p:sldId id="285" r:id="rId31"/>
    <p:sldId id="286"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7E9"/>
    <a:srgbClr val="1B66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FF8EBD-8280-4667-9B61-69990D1E8713}" v="113" dt="2021-04-01T09:57:05.7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ACH 365" userId="ca9d2a9938d1035a" providerId="LiveId" clId="{D2FF8EBD-8280-4667-9B61-69990D1E8713}"/>
    <pc:docChg chg="undo custSel addSld delSld modSld sldOrd">
      <pc:chgData name="REACH 365" userId="ca9d2a9938d1035a" providerId="LiveId" clId="{D2FF8EBD-8280-4667-9B61-69990D1E8713}" dt="2021-04-20T13:32:55.306" v="3107" actId="14100"/>
      <pc:docMkLst>
        <pc:docMk/>
      </pc:docMkLst>
      <pc:sldChg chg="modSp mod">
        <pc:chgData name="REACH 365" userId="ca9d2a9938d1035a" providerId="LiveId" clId="{D2FF8EBD-8280-4667-9B61-69990D1E8713}" dt="2021-03-31T12:18:41.603" v="826" actId="1076"/>
        <pc:sldMkLst>
          <pc:docMk/>
          <pc:sldMk cId="2305984114" sldId="259"/>
        </pc:sldMkLst>
        <pc:spChg chg="mod">
          <ac:chgData name="REACH 365" userId="ca9d2a9938d1035a" providerId="LiveId" clId="{D2FF8EBD-8280-4667-9B61-69990D1E8713}" dt="2021-03-31T12:18:23.462" v="822" actId="1076"/>
          <ac:spMkLst>
            <pc:docMk/>
            <pc:sldMk cId="2305984114" sldId="259"/>
            <ac:spMk id="2" creationId="{0B3598F7-78D3-4440-8354-5D334745FF95}"/>
          </ac:spMkLst>
        </pc:spChg>
        <pc:spChg chg="mod">
          <ac:chgData name="REACH 365" userId="ca9d2a9938d1035a" providerId="LiveId" clId="{D2FF8EBD-8280-4667-9B61-69990D1E8713}" dt="2021-03-31T12:18:41.603" v="826" actId="1076"/>
          <ac:spMkLst>
            <pc:docMk/>
            <pc:sldMk cId="2305984114" sldId="259"/>
            <ac:spMk id="3" creationId="{5FFA26AB-8DB2-C94A-8178-0FB61847F9DF}"/>
          </ac:spMkLst>
        </pc:spChg>
      </pc:sldChg>
      <pc:sldChg chg="modSp mod">
        <pc:chgData name="REACH 365" userId="ca9d2a9938d1035a" providerId="LiveId" clId="{D2FF8EBD-8280-4667-9B61-69990D1E8713}" dt="2021-03-31T12:41:53.510" v="1475" actId="1076"/>
        <pc:sldMkLst>
          <pc:docMk/>
          <pc:sldMk cId="3201940173" sldId="260"/>
        </pc:sldMkLst>
        <pc:spChg chg="mod">
          <ac:chgData name="REACH 365" userId="ca9d2a9938d1035a" providerId="LiveId" clId="{D2FF8EBD-8280-4667-9B61-69990D1E8713}" dt="2021-03-31T12:41:53.510" v="1475" actId="1076"/>
          <ac:spMkLst>
            <pc:docMk/>
            <pc:sldMk cId="3201940173" sldId="260"/>
            <ac:spMk id="3" creationId="{6E15FCDD-7157-4C40-87AC-32BFFEF68AF7}"/>
          </ac:spMkLst>
        </pc:spChg>
        <pc:spChg chg="mod">
          <ac:chgData name="REACH 365" userId="ca9d2a9938d1035a" providerId="LiveId" clId="{D2FF8EBD-8280-4667-9B61-69990D1E8713}" dt="2021-03-31T12:41:47.505" v="1473" actId="1076"/>
          <ac:spMkLst>
            <pc:docMk/>
            <pc:sldMk cId="3201940173" sldId="260"/>
            <ac:spMk id="4" creationId="{84CFC55F-FD1D-4095-A511-27BF429F9325}"/>
          </ac:spMkLst>
        </pc:spChg>
      </pc:sldChg>
      <pc:sldChg chg="modSp mod">
        <pc:chgData name="REACH 365" userId="ca9d2a9938d1035a" providerId="LiveId" clId="{D2FF8EBD-8280-4667-9B61-69990D1E8713}" dt="2021-03-31T12:42:03.874" v="1478" actId="20577"/>
        <pc:sldMkLst>
          <pc:docMk/>
          <pc:sldMk cId="3429031796" sldId="262"/>
        </pc:sldMkLst>
        <pc:spChg chg="mod">
          <ac:chgData name="REACH 365" userId="ca9d2a9938d1035a" providerId="LiveId" clId="{D2FF8EBD-8280-4667-9B61-69990D1E8713}" dt="2021-03-31T12:42:03.874" v="1478" actId="20577"/>
          <ac:spMkLst>
            <pc:docMk/>
            <pc:sldMk cId="3429031796" sldId="262"/>
            <ac:spMk id="4" creationId="{34F6E1E8-A8D0-40CA-8228-3F5AB3362378}"/>
          </ac:spMkLst>
        </pc:spChg>
      </pc:sldChg>
      <pc:sldChg chg="modSp mod">
        <pc:chgData name="REACH 365" userId="ca9d2a9938d1035a" providerId="LiveId" clId="{D2FF8EBD-8280-4667-9B61-69990D1E8713}" dt="2021-04-01T09:59:52.620" v="3092" actId="255"/>
        <pc:sldMkLst>
          <pc:docMk/>
          <pc:sldMk cId="293911457" sldId="263"/>
        </pc:sldMkLst>
        <pc:spChg chg="mod">
          <ac:chgData name="REACH 365" userId="ca9d2a9938d1035a" providerId="LiveId" clId="{D2FF8EBD-8280-4667-9B61-69990D1E8713}" dt="2021-03-31T08:37:11.139" v="203" actId="255"/>
          <ac:spMkLst>
            <pc:docMk/>
            <pc:sldMk cId="293911457" sldId="263"/>
            <ac:spMk id="2" creationId="{B946DB5A-3844-4020-B66E-E71010DC9170}"/>
          </ac:spMkLst>
        </pc:spChg>
        <pc:spChg chg="mod">
          <ac:chgData name="REACH 365" userId="ca9d2a9938d1035a" providerId="LiveId" clId="{D2FF8EBD-8280-4667-9B61-69990D1E8713}" dt="2021-04-01T09:59:52.620" v="3092" actId="255"/>
          <ac:spMkLst>
            <pc:docMk/>
            <pc:sldMk cId="293911457" sldId="263"/>
            <ac:spMk id="3" creationId="{A3C64F83-4356-4539-84A4-89B4306ADB0A}"/>
          </ac:spMkLst>
        </pc:spChg>
        <pc:spChg chg="mod">
          <ac:chgData name="REACH 365" userId="ca9d2a9938d1035a" providerId="LiveId" clId="{D2FF8EBD-8280-4667-9B61-69990D1E8713}" dt="2021-04-01T08:54:32.152" v="2722" actId="1076"/>
          <ac:spMkLst>
            <pc:docMk/>
            <pc:sldMk cId="293911457" sldId="263"/>
            <ac:spMk id="4" creationId="{CFC888A2-DEF2-432D-9F19-32AAB63B9C1E}"/>
          </ac:spMkLst>
        </pc:spChg>
        <pc:picChg chg="mod">
          <ac:chgData name="REACH 365" userId="ca9d2a9938d1035a" providerId="LiveId" clId="{D2FF8EBD-8280-4667-9B61-69990D1E8713}" dt="2021-04-01T08:54:21.071" v="2720" actId="1076"/>
          <ac:picMkLst>
            <pc:docMk/>
            <pc:sldMk cId="293911457" sldId="263"/>
            <ac:picMk id="5" creationId="{10A62BD9-F5EC-4819-9772-28C6AB5B7929}"/>
          </ac:picMkLst>
        </pc:picChg>
        <pc:picChg chg="mod">
          <ac:chgData name="REACH 365" userId="ca9d2a9938d1035a" providerId="LiveId" clId="{D2FF8EBD-8280-4667-9B61-69990D1E8713}" dt="2021-04-01T08:54:21.071" v="2720" actId="1076"/>
          <ac:picMkLst>
            <pc:docMk/>
            <pc:sldMk cId="293911457" sldId="263"/>
            <ac:picMk id="6" creationId="{F3C4A06B-1A01-4AA4-A7D1-739C926892BA}"/>
          </ac:picMkLst>
        </pc:picChg>
        <pc:picChg chg="mod">
          <ac:chgData name="REACH 365" userId="ca9d2a9938d1035a" providerId="LiveId" clId="{D2FF8EBD-8280-4667-9B61-69990D1E8713}" dt="2021-04-01T08:54:21.071" v="2720" actId="1076"/>
          <ac:picMkLst>
            <pc:docMk/>
            <pc:sldMk cId="293911457" sldId="263"/>
            <ac:picMk id="7" creationId="{D83DC602-E505-45FD-B491-1D8ABC95BF30}"/>
          </ac:picMkLst>
        </pc:picChg>
      </pc:sldChg>
      <pc:sldChg chg="modSp mod">
        <pc:chgData name="REACH 365" userId="ca9d2a9938d1035a" providerId="LiveId" clId="{D2FF8EBD-8280-4667-9B61-69990D1E8713}" dt="2021-04-01T10:00:33.490" v="3100" actId="1076"/>
        <pc:sldMkLst>
          <pc:docMk/>
          <pc:sldMk cId="1911161494" sldId="264"/>
        </pc:sldMkLst>
        <pc:spChg chg="mod">
          <ac:chgData name="REACH 365" userId="ca9d2a9938d1035a" providerId="LiveId" clId="{D2FF8EBD-8280-4667-9B61-69990D1E8713}" dt="2021-03-31T08:37:05.721" v="202" actId="255"/>
          <ac:spMkLst>
            <pc:docMk/>
            <pc:sldMk cId="1911161494" sldId="264"/>
            <ac:spMk id="2" creationId="{A7E5E783-CA9A-4B43-943A-43D60515FF5B}"/>
          </ac:spMkLst>
        </pc:spChg>
        <pc:spChg chg="mod">
          <ac:chgData name="REACH 365" userId="ca9d2a9938d1035a" providerId="LiveId" clId="{D2FF8EBD-8280-4667-9B61-69990D1E8713}" dt="2021-04-01T10:00:31.316" v="3099" actId="1076"/>
          <ac:spMkLst>
            <pc:docMk/>
            <pc:sldMk cId="1911161494" sldId="264"/>
            <ac:spMk id="6" creationId="{C6E82ACD-C42D-48E6-B89D-5EA245FFFBAE}"/>
          </ac:spMkLst>
        </pc:spChg>
        <pc:picChg chg="mod">
          <ac:chgData name="REACH 365" userId="ca9d2a9938d1035a" providerId="LiveId" clId="{D2FF8EBD-8280-4667-9B61-69990D1E8713}" dt="2021-04-01T10:00:33.490" v="3100" actId="1076"/>
          <ac:picMkLst>
            <pc:docMk/>
            <pc:sldMk cId="1911161494" sldId="264"/>
            <ac:picMk id="7" creationId="{EB9C77C0-5F01-4BA3-A8E6-40D6ECE8FEA7}"/>
          </ac:picMkLst>
        </pc:picChg>
      </pc:sldChg>
      <pc:sldChg chg="modSp mod">
        <pc:chgData name="REACH 365" userId="ca9d2a9938d1035a" providerId="LiveId" clId="{D2FF8EBD-8280-4667-9B61-69990D1E8713}" dt="2021-04-01T10:01:01.853" v="3105" actId="5793"/>
        <pc:sldMkLst>
          <pc:docMk/>
          <pc:sldMk cId="3159775293" sldId="266"/>
        </pc:sldMkLst>
        <pc:spChg chg="mod">
          <ac:chgData name="REACH 365" userId="ca9d2a9938d1035a" providerId="LiveId" clId="{D2FF8EBD-8280-4667-9B61-69990D1E8713}" dt="2021-03-31T08:36:47.609" v="201" actId="255"/>
          <ac:spMkLst>
            <pc:docMk/>
            <pc:sldMk cId="3159775293" sldId="266"/>
            <ac:spMk id="2" creationId="{CCA00749-C91F-4BAD-B1D3-8ACE184DA774}"/>
          </ac:spMkLst>
        </pc:spChg>
        <pc:spChg chg="mod">
          <ac:chgData name="REACH 365" userId="ca9d2a9938d1035a" providerId="LiveId" clId="{D2FF8EBD-8280-4667-9B61-69990D1E8713}" dt="2021-04-01T10:01:01.853" v="3105" actId="5793"/>
          <ac:spMkLst>
            <pc:docMk/>
            <pc:sldMk cId="3159775293" sldId="266"/>
            <ac:spMk id="4" creationId="{126FD070-24E3-49F1-ADF4-A098C5DCF511}"/>
          </ac:spMkLst>
        </pc:spChg>
      </pc:sldChg>
      <pc:sldChg chg="modSp mod">
        <pc:chgData name="REACH 365" userId="ca9d2a9938d1035a" providerId="LiveId" clId="{D2FF8EBD-8280-4667-9B61-69990D1E8713}" dt="2021-03-31T14:37:07.030" v="2243" actId="1076"/>
        <pc:sldMkLst>
          <pc:docMk/>
          <pc:sldMk cId="1463002761" sldId="267"/>
        </pc:sldMkLst>
        <pc:spChg chg="mod">
          <ac:chgData name="REACH 365" userId="ca9d2a9938d1035a" providerId="LiveId" clId="{D2FF8EBD-8280-4667-9B61-69990D1E8713}" dt="2021-03-31T08:36:40.823" v="200" actId="255"/>
          <ac:spMkLst>
            <pc:docMk/>
            <pc:sldMk cId="1463002761" sldId="267"/>
            <ac:spMk id="4" creationId="{4B8243B5-6CE7-4034-A89F-7610CBD42EA2}"/>
          </ac:spMkLst>
        </pc:spChg>
        <pc:spChg chg="mod">
          <ac:chgData name="REACH 365" userId="ca9d2a9938d1035a" providerId="LiveId" clId="{D2FF8EBD-8280-4667-9B61-69990D1E8713}" dt="2021-03-31T14:36:27.572" v="2234" actId="1076"/>
          <ac:spMkLst>
            <pc:docMk/>
            <pc:sldMk cId="1463002761" sldId="267"/>
            <ac:spMk id="5" creationId="{29EF26FE-5BE4-4023-AB85-D11C5A615475}"/>
          </ac:spMkLst>
        </pc:spChg>
        <pc:spChg chg="mod">
          <ac:chgData name="REACH 365" userId="ca9d2a9938d1035a" providerId="LiveId" clId="{D2FF8EBD-8280-4667-9B61-69990D1E8713}" dt="2021-03-31T14:36:27.572" v="2234" actId="1076"/>
          <ac:spMkLst>
            <pc:docMk/>
            <pc:sldMk cId="1463002761" sldId="267"/>
            <ac:spMk id="7" creationId="{64BB5EDE-78D1-4500-8EB8-F72B600B44D1}"/>
          </ac:spMkLst>
        </pc:spChg>
        <pc:spChg chg="mod">
          <ac:chgData name="REACH 365" userId="ca9d2a9938d1035a" providerId="LiveId" clId="{D2FF8EBD-8280-4667-9B61-69990D1E8713}" dt="2021-03-31T14:36:27.572" v="2234" actId="1076"/>
          <ac:spMkLst>
            <pc:docMk/>
            <pc:sldMk cId="1463002761" sldId="267"/>
            <ac:spMk id="9" creationId="{B88447B7-4F2E-4F47-871B-E997E7B1DB86}"/>
          </ac:spMkLst>
        </pc:spChg>
        <pc:graphicFrameChg chg="mod">
          <ac:chgData name="REACH 365" userId="ca9d2a9938d1035a" providerId="LiveId" clId="{D2FF8EBD-8280-4667-9B61-69990D1E8713}" dt="2021-03-31T14:36:27.572" v="2234" actId="1076"/>
          <ac:graphicFrameMkLst>
            <pc:docMk/>
            <pc:sldMk cId="1463002761" sldId="267"/>
            <ac:graphicFrameMk id="6" creationId="{D55CECF0-FCB0-4293-8C35-C39C4ABBB348}"/>
          </ac:graphicFrameMkLst>
        </pc:graphicFrameChg>
        <pc:graphicFrameChg chg="mod">
          <ac:chgData name="REACH 365" userId="ca9d2a9938d1035a" providerId="LiveId" clId="{D2FF8EBD-8280-4667-9B61-69990D1E8713}" dt="2021-03-31T14:36:53.152" v="2240" actId="14100"/>
          <ac:graphicFrameMkLst>
            <pc:docMk/>
            <pc:sldMk cId="1463002761" sldId="267"/>
            <ac:graphicFrameMk id="8" creationId="{0CAF7F0A-F7CE-42C3-B16C-CEEF0E8440E7}"/>
          </ac:graphicFrameMkLst>
        </pc:graphicFrameChg>
        <pc:graphicFrameChg chg="mod">
          <ac:chgData name="REACH 365" userId="ca9d2a9938d1035a" providerId="LiveId" clId="{D2FF8EBD-8280-4667-9B61-69990D1E8713}" dt="2021-03-31T14:37:07.030" v="2243" actId="1076"/>
          <ac:graphicFrameMkLst>
            <pc:docMk/>
            <pc:sldMk cId="1463002761" sldId="267"/>
            <ac:graphicFrameMk id="10" creationId="{E6C966EB-F4BE-493F-AF31-BF478DFC4E73}"/>
          </ac:graphicFrameMkLst>
        </pc:graphicFrameChg>
      </pc:sldChg>
      <pc:sldChg chg="addSp modSp new mod">
        <pc:chgData name="REACH 365" userId="ca9d2a9938d1035a" providerId="LiveId" clId="{D2FF8EBD-8280-4667-9B61-69990D1E8713}" dt="2021-04-01T09:43:06.223" v="3003" actId="1076"/>
        <pc:sldMkLst>
          <pc:docMk/>
          <pc:sldMk cId="88874089" sldId="268"/>
        </pc:sldMkLst>
        <pc:spChg chg="mod">
          <ac:chgData name="REACH 365" userId="ca9d2a9938d1035a" providerId="LiveId" clId="{D2FF8EBD-8280-4667-9B61-69990D1E8713}" dt="2021-03-31T08:36:36.616" v="199" actId="14100"/>
          <ac:spMkLst>
            <pc:docMk/>
            <pc:sldMk cId="88874089" sldId="268"/>
            <ac:spMk id="2" creationId="{68A2CBAE-8158-4040-99F4-5C2FA15FFC3B}"/>
          </ac:spMkLst>
        </pc:spChg>
        <pc:spChg chg="add mod">
          <ac:chgData name="REACH 365" userId="ca9d2a9938d1035a" providerId="LiveId" clId="{D2FF8EBD-8280-4667-9B61-69990D1E8713}" dt="2021-04-01T09:43:06.223" v="3003" actId="1076"/>
          <ac:spMkLst>
            <pc:docMk/>
            <pc:sldMk cId="88874089" sldId="268"/>
            <ac:spMk id="3" creationId="{3E40CADF-C83C-4B4E-9C2A-AD543F21BE5C}"/>
          </ac:spMkLst>
        </pc:spChg>
        <pc:picChg chg="add mod">
          <ac:chgData name="REACH 365" userId="ca9d2a9938d1035a" providerId="LiveId" clId="{D2FF8EBD-8280-4667-9B61-69990D1E8713}" dt="2021-03-31T14:37:18.062" v="2245" actId="1076"/>
          <ac:picMkLst>
            <pc:docMk/>
            <pc:sldMk cId="88874089" sldId="268"/>
            <ac:picMk id="4" creationId="{AA474ACC-680C-4ED0-BC81-2D021F0039C2}"/>
          </ac:picMkLst>
        </pc:picChg>
      </pc:sldChg>
      <pc:sldChg chg="modSp add mod ord">
        <pc:chgData name="REACH 365" userId="ca9d2a9938d1035a" providerId="LiveId" clId="{D2FF8EBD-8280-4667-9B61-69990D1E8713}" dt="2021-03-31T08:20:16.069" v="54" actId="6549"/>
        <pc:sldMkLst>
          <pc:docMk/>
          <pc:sldMk cId="1329744438" sldId="269"/>
        </pc:sldMkLst>
        <pc:spChg chg="mod">
          <ac:chgData name="REACH 365" userId="ca9d2a9938d1035a" providerId="LiveId" clId="{D2FF8EBD-8280-4667-9B61-69990D1E8713}" dt="2021-03-31T08:20:16.069" v="54" actId="6549"/>
          <ac:spMkLst>
            <pc:docMk/>
            <pc:sldMk cId="1329744438" sldId="269"/>
            <ac:spMk id="4" creationId="{34F6E1E8-A8D0-40CA-8228-3F5AB3362378}"/>
          </ac:spMkLst>
        </pc:spChg>
      </pc:sldChg>
      <pc:sldChg chg="addSp delSp modSp new mod modClrScheme chgLayout">
        <pc:chgData name="REACH 365" userId="ca9d2a9938d1035a" providerId="LiveId" clId="{D2FF8EBD-8280-4667-9B61-69990D1E8713}" dt="2021-04-01T09:48:52.726" v="3014" actId="255"/>
        <pc:sldMkLst>
          <pc:docMk/>
          <pc:sldMk cId="196416161" sldId="270"/>
        </pc:sldMkLst>
        <pc:spChg chg="del mod ord">
          <ac:chgData name="REACH 365" userId="ca9d2a9938d1035a" providerId="LiveId" clId="{D2FF8EBD-8280-4667-9B61-69990D1E8713}" dt="2021-03-31T08:20:23.346" v="56" actId="700"/>
          <ac:spMkLst>
            <pc:docMk/>
            <pc:sldMk cId="196416161" sldId="270"/>
            <ac:spMk id="2" creationId="{C595B797-5CE6-49BA-9BEB-5FA1E18158A5}"/>
          </ac:spMkLst>
        </pc:spChg>
        <pc:spChg chg="del">
          <ac:chgData name="REACH 365" userId="ca9d2a9938d1035a" providerId="LiveId" clId="{D2FF8EBD-8280-4667-9B61-69990D1E8713}" dt="2021-03-31T08:20:23.346" v="56" actId="700"/>
          <ac:spMkLst>
            <pc:docMk/>
            <pc:sldMk cId="196416161" sldId="270"/>
            <ac:spMk id="3" creationId="{91DD0D79-5234-4784-89CD-53BAE60F7E6F}"/>
          </ac:spMkLst>
        </pc:spChg>
        <pc:spChg chg="add mod ord">
          <ac:chgData name="REACH 365" userId="ca9d2a9938d1035a" providerId="LiveId" clId="{D2FF8EBD-8280-4667-9B61-69990D1E8713}" dt="2021-03-31T08:36:27.632" v="197" actId="1076"/>
          <ac:spMkLst>
            <pc:docMk/>
            <pc:sldMk cId="196416161" sldId="270"/>
            <ac:spMk id="4" creationId="{09E8EBB3-3586-45A1-B690-51377F6C3268}"/>
          </ac:spMkLst>
        </pc:spChg>
        <pc:spChg chg="add mod">
          <ac:chgData name="REACH 365" userId="ca9d2a9938d1035a" providerId="LiveId" clId="{D2FF8EBD-8280-4667-9B61-69990D1E8713}" dt="2021-04-01T08:21:40.799" v="2556" actId="14100"/>
          <ac:spMkLst>
            <pc:docMk/>
            <pc:sldMk cId="196416161" sldId="270"/>
            <ac:spMk id="5" creationId="{37704525-F41E-42C1-AE70-3203AD5E0AE4}"/>
          </ac:spMkLst>
        </pc:spChg>
        <pc:spChg chg="add mod">
          <ac:chgData name="REACH 365" userId="ca9d2a9938d1035a" providerId="LiveId" clId="{D2FF8EBD-8280-4667-9B61-69990D1E8713}" dt="2021-03-31T12:37:49.440" v="1293" actId="20577"/>
          <ac:spMkLst>
            <pc:docMk/>
            <pc:sldMk cId="196416161" sldId="270"/>
            <ac:spMk id="6" creationId="{5E69AA02-531B-42B8-809F-FAE2D43A86DB}"/>
          </ac:spMkLst>
        </pc:spChg>
        <pc:spChg chg="add mod">
          <ac:chgData name="REACH 365" userId="ca9d2a9938d1035a" providerId="LiveId" clId="{D2FF8EBD-8280-4667-9B61-69990D1E8713}" dt="2021-04-01T09:48:52.726" v="3014" actId="255"/>
          <ac:spMkLst>
            <pc:docMk/>
            <pc:sldMk cId="196416161" sldId="270"/>
            <ac:spMk id="8" creationId="{CC7C01AD-4081-46F3-8DCB-3B887486B4EA}"/>
          </ac:spMkLst>
        </pc:spChg>
        <pc:spChg chg="add mod">
          <ac:chgData name="REACH 365" userId="ca9d2a9938d1035a" providerId="LiveId" clId="{D2FF8EBD-8280-4667-9B61-69990D1E8713}" dt="2021-04-01T08:24:45.289" v="2571" actId="255"/>
          <ac:spMkLst>
            <pc:docMk/>
            <pc:sldMk cId="196416161" sldId="270"/>
            <ac:spMk id="9" creationId="{C37B68E2-004D-45B0-BA81-C1578E87A5E5}"/>
          </ac:spMkLst>
        </pc:spChg>
        <pc:spChg chg="add del">
          <ac:chgData name="REACH 365" userId="ca9d2a9938d1035a" providerId="LiveId" clId="{D2FF8EBD-8280-4667-9B61-69990D1E8713}" dt="2021-03-31T12:26:21.307" v="861"/>
          <ac:spMkLst>
            <pc:docMk/>
            <pc:sldMk cId="196416161" sldId="270"/>
            <ac:spMk id="10" creationId="{7DAEBB79-56CF-4DDA-83CB-5E8BF4E3D79D}"/>
          </ac:spMkLst>
        </pc:spChg>
        <pc:spChg chg="add del">
          <ac:chgData name="REACH 365" userId="ca9d2a9938d1035a" providerId="LiveId" clId="{D2FF8EBD-8280-4667-9B61-69990D1E8713}" dt="2021-03-31T12:27:55.870" v="888"/>
          <ac:spMkLst>
            <pc:docMk/>
            <pc:sldMk cId="196416161" sldId="270"/>
            <ac:spMk id="11" creationId="{72EB61F2-9525-40E8-B57B-8CAE57147D50}"/>
          </ac:spMkLst>
        </pc:spChg>
        <pc:spChg chg="add del">
          <ac:chgData name="REACH 365" userId="ca9d2a9938d1035a" providerId="LiveId" clId="{D2FF8EBD-8280-4667-9B61-69990D1E8713}" dt="2021-03-31T12:28:01.140" v="890"/>
          <ac:spMkLst>
            <pc:docMk/>
            <pc:sldMk cId="196416161" sldId="270"/>
            <ac:spMk id="12" creationId="{46072EEA-7B9B-468F-9088-96E6DD0642C7}"/>
          </ac:spMkLst>
        </pc:spChg>
        <pc:graphicFrameChg chg="add mod">
          <ac:chgData name="REACH 365" userId="ca9d2a9938d1035a" providerId="LiveId" clId="{D2FF8EBD-8280-4667-9B61-69990D1E8713}" dt="2021-03-31T12:35:42.973" v="1246" actId="14100"/>
          <ac:graphicFrameMkLst>
            <pc:docMk/>
            <pc:sldMk cId="196416161" sldId="270"/>
            <ac:graphicFrameMk id="7" creationId="{E5DCF85D-AC17-42DA-8112-F530E1ED6E55}"/>
          </ac:graphicFrameMkLst>
        </pc:graphicFrameChg>
      </pc:sldChg>
      <pc:sldChg chg="addSp delSp modSp new mod">
        <pc:chgData name="REACH 365" userId="ca9d2a9938d1035a" providerId="LiveId" clId="{D2FF8EBD-8280-4667-9B61-69990D1E8713}" dt="2021-04-20T13:32:48.791" v="3106" actId="1076"/>
        <pc:sldMkLst>
          <pc:docMk/>
          <pc:sldMk cId="754560594" sldId="271"/>
        </pc:sldMkLst>
        <pc:spChg chg="mod">
          <ac:chgData name="REACH 365" userId="ca9d2a9938d1035a" providerId="LiveId" clId="{D2FF8EBD-8280-4667-9B61-69990D1E8713}" dt="2021-03-31T08:36:14.918" v="193" actId="1076"/>
          <ac:spMkLst>
            <pc:docMk/>
            <pc:sldMk cId="754560594" sldId="271"/>
            <ac:spMk id="2" creationId="{D323A4D5-0989-48AC-B216-1880B1CA6D9F}"/>
          </ac:spMkLst>
        </pc:spChg>
        <pc:spChg chg="add del">
          <ac:chgData name="REACH 365" userId="ca9d2a9938d1035a" providerId="LiveId" clId="{D2FF8EBD-8280-4667-9B61-69990D1E8713}" dt="2021-03-31T08:28:58.135" v="120" actId="22"/>
          <ac:spMkLst>
            <pc:docMk/>
            <pc:sldMk cId="754560594" sldId="271"/>
            <ac:spMk id="4" creationId="{FE396AD9-B71F-4243-AC9E-AA5C1F081CE1}"/>
          </ac:spMkLst>
        </pc:spChg>
        <pc:spChg chg="add mod">
          <ac:chgData name="REACH 365" userId="ca9d2a9938d1035a" providerId="LiveId" clId="{D2FF8EBD-8280-4667-9B61-69990D1E8713}" dt="2021-04-01T08:21:47.325" v="2570" actId="20577"/>
          <ac:spMkLst>
            <pc:docMk/>
            <pc:sldMk cId="754560594" sldId="271"/>
            <ac:spMk id="6" creationId="{B6388F16-4D32-4260-A28F-81613420397F}"/>
          </ac:spMkLst>
        </pc:spChg>
        <pc:spChg chg="add mod">
          <ac:chgData name="REACH 365" userId="ca9d2a9938d1035a" providerId="LiveId" clId="{D2FF8EBD-8280-4667-9B61-69990D1E8713}" dt="2021-04-01T09:47:15.428" v="3005" actId="14100"/>
          <ac:spMkLst>
            <pc:docMk/>
            <pc:sldMk cId="754560594" sldId="271"/>
            <ac:spMk id="7" creationId="{E18DF896-67E3-4B75-80DF-C5B7ECAAD007}"/>
          </ac:spMkLst>
        </pc:spChg>
        <pc:spChg chg="add mod">
          <ac:chgData name="REACH 365" userId="ca9d2a9938d1035a" providerId="LiveId" clId="{D2FF8EBD-8280-4667-9B61-69990D1E8713}" dt="2021-03-31T13:08:05.718" v="1798" actId="1076"/>
          <ac:spMkLst>
            <pc:docMk/>
            <pc:sldMk cId="754560594" sldId="271"/>
            <ac:spMk id="9" creationId="{D65FF804-105E-4A31-BD80-863971608D84}"/>
          </ac:spMkLst>
        </pc:spChg>
        <pc:spChg chg="add mod">
          <ac:chgData name="REACH 365" userId="ca9d2a9938d1035a" providerId="LiveId" clId="{D2FF8EBD-8280-4667-9B61-69990D1E8713}" dt="2021-04-01T09:47:24.831" v="3006" actId="255"/>
          <ac:spMkLst>
            <pc:docMk/>
            <pc:sldMk cId="754560594" sldId="271"/>
            <ac:spMk id="10" creationId="{2D576483-9D73-4A4B-9B7C-CDB033990835}"/>
          </ac:spMkLst>
        </pc:spChg>
        <pc:spChg chg="add mod">
          <ac:chgData name="REACH 365" userId="ca9d2a9938d1035a" providerId="LiveId" clId="{D2FF8EBD-8280-4667-9B61-69990D1E8713}" dt="2021-04-01T08:29:19.570" v="2604" actId="1076"/>
          <ac:spMkLst>
            <pc:docMk/>
            <pc:sldMk cId="754560594" sldId="271"/>
            <ac:spMk id="11" creationId="{53700AF3-DD79-4335-B35E-E3D4CCBE33B7}"/>
          </ac:spMkLst>
        </pc:spChg>
        <pc:spChg chg="add mod">
          <ac:chgData name="REACH 365" userId="ca9d2a9938d1035a" providerId="LiveId" clId="{D2FF8EBD-8280-4667-9B61-69990D1E8713}" dt="2021-04-20T13:32:48.791" v="3106" actId="1076"/>
          <ac:spMkLst>
            <pc:docMk/>
            <pc:sldMk cId="754560594" sldId="271"/>
            <ac:spMk id="12" creationId="{339B55C4-D382-472F-BA29-7A8EE5C53A4E}"/>
          </ac:spMkLst>
        </pc:spChg>
        <pc:spChg chg="add del">
          <ac:chgData name="REACH 365" userId="ca9d2a9938d1035a" providerId="LiveId" clId="{D2FF8EBD-8280-4667-9B61-69990D1E8713}" dt="2021-03-31T13:05:57.364" v="1596"/>
          <ac:spMkLst>
            <pc:docMk/>
            <pc:sldMk cId="754560594" sldId="271"/>
            <ac:spMk id="13" creationId="{8ECA6412-0A4E-4388-A08C-81FA2F87A1AA}"/>
          </ac:spMkLst>
        </pc:spChg>
        <pc:spChg chg="add del">
          <ac:chgData name="REACH 365" userId="ca9d2a9938d1035a" providerId="LiveId" clId="{D2FF8EBD-8280-4667-9B61-69990D1E8713}" dt="2021-03-31T13:05:57.364" v="1596"/>
          <ac:spMkLst>
            <pc:docMk/>
            <pc:sldMk cId="754560594" sldId="271"/>
            <ac:spMk id="14" creationId="{3E40E98D-7F6F-4EAF-B535-04AC6C7FF47B}"/>
          </ac:spMkLst>
        </pc:spChg>
        <pc:spChg chg="add del">
          <ac:chgData name="REACH 365" userId="ca9d2a9938d1035a" providerId="LiveId" clId="{D2FF8EBD-8280-4667-9B61-69990D1E8713}" dt="2021-03-31T13:05:57.364" v="1596"/>
          <ac:spMkLst>
            <pc:docMk/>
            <pc:sldMk cId="754560594" sldId="271"/>
            <ac:spMk id="15" creationId="{05CB2E47-4B0C-431D-A6F8-740243B5CA5A}"/>
          </ac:spMkLst>
        </pc:spChg>
        <pc:graphicFrameChg chg="add del mod">
          <ac:chgData name="REACH 365" userId="ca9d2a9938d1035a" providerId="LiveId" clId="{D2FF8EBD-8280-4667-9B61-69990D1E8713}" dt="2021-03-31T08:29:08.590" v="122"/>
          <ac:graphicFrameMkLst>
            <pc:docMk/>
            <pc:sldMk cId="754560594" sldId="271"/>
            <ac:graphicFrameMk id="5" creationId="{493E4166-53FB-4165-BDC5-BA4D74B0A471}"/>
          </ac:graphicFrameMkLst>
        </pc:graphicFrameChg>
        <pc:graphicFrameChg chg="add mod modGraphic">
          <ac:chgData name="REACH 365" userId="ca9d2a9938d1035a" providerId="LiveId" clId="{D2FF8EBD-8280-4667-9B61-69990D1E8713}" dt="2021-04-01T09:48:46.041" v="3013" actId="14100"/>
          <ac:graphicFrameMkLst>
            <pc:docMk/>
            <pc:sldMk cId="754560594" sldId="271"/>
            <ac:graphicFrameMk id="8" creationId="{CB58A0CE-ADE0-488B-AE9C-5CEF06587C56}"/>
          </ac:graphicFrameMkLst>
        </pc:graphicFrameChg>
      </pc:sldChg>
      <pc:sldChg chg="addSp modSp new mod">
        <pc:chgData name="REACH 365" userId="ca9d2a9938d1035a" providerId="LiveId" clId="{D2FF8EBD-8280-4667-9B61-69990D1E8713}" dt="2021-04-20T13:32:55.306" v="3107" actId="14100"/>
        <pc:sldMkLst>
          <pc:docMk/>
          <pc:sldMk cId="2317142296" sldId="272"/>
        </pc:sldMkLst>
        <pc:spChg chg="mod">
          <ac:chgData name="REACH 365" userId="ca9d2a9938d1035a" providerId="LiveId" clId="{D2FF8EBD-8280-4667-9B61-69990D1E8713}" dt="2021-03-31T08:36:09.758" v="192" actId="1076"/>
          <ac:spMkLst>
            <pc:docMk/>
            <pc:sldMk cId="2317142296" sldId="272"/>
            <ac:spMk id="2" creationId="{67883078-781D-4ACB-B1CD-4B8406741FA7}"/>
          </ac:spMkLst>
        </pc:spChg>
        <pc:spChg chg="add mod">
          <ac:chgData name="REACH 365" userId="ca9d2a9938d1035a" providerId="LiveId" clId="{D2FF8EBD-8280-4667-9B61-69990D1E8713}" dt="2021-04-01T08:55:10.447" v="2725" actId="1076"/>
          <ac:spMkLst>
            <pc:docMk/>
            <pc:sldMk cId="2317142296" sldId="272"/>
            <ac:spMk id="3" creationId="{FB806CE7-6FF1-4E54-9CF2-64B73BEC535E}"/>
          </ac:spMkLst>
        </pc:spChg>
        <pc:spChg chg="add mod">
          <ac:chgData name="REACH 365" userId="ca9d2a9938d1035a" providerId="LiveId" clId="{D2FF8EBD-8280-4667-9B61-69990D1E8713}" dt="2021-04-01T08:55:16.224" v="2726" actId="1076"/>
          <ac:spMkLst>
            <pc:docMk/>
            <pc:sldMk cId="2317142296" sldId="272"/>
            <ac:spMk id="4" creationId="{A9021D5F-7D12-4ACF-8AF1-DBA0E529E44A}"/>
          </ac:spMkLst>
        </pc:spChg>
        <pc:spChg chg="add mod">
          <ac:chgData name="REACH 365" userId="ca9d2a9938d1035a" providerId="LiveId" clId="{D2FF8EBD-8280-4667-9B61-69990D1E8713}" dt="2021-04-20T13:32:55.306" v="3107" actId="14100"/>
          <ac:spMkLst>
            <pc:docMk/>
            <pc:sldMk cId="2317142296" sldId="272"/>
            <ac:spMk id="6" creationId="{86429870-DF98-451D-8D17-78CDC0A36508}"/>
          </ac:spMkLst>
        </pc:spChg>
        <pc:spChg chg="add mod">
          <ac:chgData name="REACH 365" userId="ca9d2a9938d1035a" providerId="LiveId" clId="{D2FF8EBD-8280-4667-9B61-69990D1E8713}" dt="2021-04-01T08:55:19.773" v="2727" actId="1076"/>
          <ac:spMkLst>
            <pc:docMk/>
            <pc:sldMk cId="2317142296" sldId="272"/>
            <ac:spMk id="7" creationId="{FD4FB10C-ECB1-41C1-A0CB-2483222D59F0}"/>
          </ac:spMkLst>
        </pc:spChg>
        <pc:graphicFrameChg chg="add mod">
          <ac:chgData name="REACH 365" userId="ca9d2a9938d1035a" providerId="LiveId" clId="{D2FF8EBD-8280-4667-9B61-69990D1E8713}" dt="2021-04-01T08:55:02.415" v="2724" actId="14100"/>
          <ac:graphicFrameMkLst>
            <pc:docMk/>
            <pc:sldMk cId="2317142296" sldId="272"/>
            <ac:graphicFrameMk id="5" creationId="{3755C018-3FFE-4FE8-81CB-C146633E3F8A}"/>
          </ac:graphicFrameMkLst>
        </pc:graphicFrameChg>
      </pc:sldChg>
      <pc:sldChg chg="addSp modSp new mod">
        <pc:chgData name="REACH 365" userId="ca9d2a9938d1035a" providerId="LiveId" clId="{D2FF8EBD-8280-4667-9B61-69990D1E8713}" dt="2021-04-01T08:31:15.586" v="2623" actId="947"/>
        <pc:sldMkLst>
          <pc:docMk/>
          <pc:sldMk cId="1783636490" sldId="273"/>
        </pc:sldMkLst>
        <pc:spChg chg="mod">
          <ac:chgData name="REACH 365" userId="ca9d2a9938d1035a" providerId="LiveId" clId="{D2FF8EBD-8280-4667-9B61-69990D1E8713}" dt="2021-03-31T08:43:54.248" v="213" actId="27636"/>
          <ac:spMkLst>
            <pc:docMk/>
            <pc:sldMk cId="1783636490" sldId="273"/>
            <ac:spMk id="2" creationId="{E6C88DBB-7387-448F-AA39-C8447AB87F8E}"/>
          </ac:spMkLst>
        </pc:spChg>
        <pc:spChg chg="add mod">
          <ac:chgData name="REACH 365" userId="ca9d2a9938d1035a" providerId="LiveId" clId="{D2FF8EBD-8280-4667-9B61-69990D1E8713}" dt="2021-03-31T12:10:47.144" v="761" actId="113"/>
          <ac:spMkLst>
            <pc:docMk/>
            <pc:sldMk cId="1783636490" sldId="273"/>
            <ac:spMk id="3" creationId="{897B2653-CDBB-4607-89D8-49B32E0B6BE0}"/>
          </ac:spMkLst>
        </pc:spChg>
        <pc:spChg chg="add mod">
          <ac:chgData name="REACH 365" userId="ca9d2a9938d1035a" providerId="LiveId" clId="{D2FF8EBD-8280-4667-9B61-69990D1E8713}" dt="2021-04-01T08:28:02.989" v="2601" actId="20577"/>
          <ac:spMkLst>
            <pc:docMk/>
            <pc:sldMk cId="1783636490" sldId="273"/>
            <ac:spMk id="4" creationId="{8D6850A6-19BA-4D5F-AB71-21E4A82F8AA4}"/>
          </ac:spMkLst>
        </pc:spChg>
        <pc:spChg chg="add mod">
          <ac:chgData name="REACH 365" userId="ca9d2a9938d1035a" providerId="LiveId" clId="{D2FF8EBD-8280-4667-9B61-69990D1E8713}" dt="2021-04-01T08:27:42.932" v="2595" actId="20577"/>
          <ac:spMkLst>
            <pc:docMk/>
            <pc:sldMk cId="1783636490" sldId="273"/>
            <ac:spMk id="6" creationId="{44D8CD06-91F5-4AB3-AE0F-F070A68D28D7}"/>
          </ac:spMkLst>
        </pc:spChg>
        <pc:spChg chg="add mod">
          <ac:chgData name="REACH 365" userId="ca9d2a9938d1035a" providerId="LiveId" clId="{D2FF8EBD-8280-4667-9B61-69990D1E8713}" dt="2021-04-01T08:31:15.586" v="2623" actId="947"/>
          <ac:spMkLst>
            <pc:docMk/>
            <pc:sldMk cId="1783636490" sldId="273"/>
            <ac:spMk id="7" creationId="{9766FA6D-9751-4887-9835-49CC69091F8C}"/>
          </ac:spMkLst>
        </pc:spChg>
        <pc:graphicFrameChg chg="add mod">
          <ac:chgData name="REACH 365" userId="ca9d2a9938d1035a" providerId="LiveId" clId="{D2FF8EBD-8280-4667-9B61-69990D1E8713}" dt="2021-03-31T14:24:37.168" v="2112" actId="1076"/>
          <ac:graphicFrameMkLst>
            <pc:docMk/>
            <pc:sldMk cId="1783636490" sldId="273"/>
            <ac:graphicFrameMk id="5" creationId="{D06C277D-8CB6-40D9-9F3A-ADDD6ED9F3BA}"/>
          </ac:graphicFrameMkLst>
        </pc:graphicFrameChg>
      </pc:sldChg>
      <pc:sldChg chg="addSp modSp new mod">
        <pc:chgData name="REACH 365" userId="ca9d2a9938d1035a" providerId="LiveId" clId="{D2FF8EBD-8280-4667-9B61-69990D1E8713}" dt="2021-04-01T09:49:10.779" v="3015" actId="1076"/>
        <pc:sldMkLst>
          <pc:docMk/>
          <pc:sldMk cId="257257108" sldId="274"/>
        </pc:sldMkLst>
        <pc:spChg chg="mod">
          <ac:chgData name="REACH 365" userId="ca9d2a9938d1035a" providerId="LiveId" clId="{D2FF8EBD-8280-4667-9B61-69990D1E8713}" dt="2021-03-31T08:50:48.027" v="235" actId="27636"/>
          <ac:spMkLst>
            <pc:docMk/>
            <pc:sldMk cId="257257108" sldId="274"/>
            <ac:spMk id="2" creationId="{603DFF07-EA31-42F3-8E62-8BA956ED911F}"/>
          </ac:spMkLst>
        </pc:spChg>
        <pc:spChg chg="add mod">
          <ac:chgData name="REACH 365" userId="ca9d2a9938d1035a" providerId="LiveId" clId="{D2FF8EBD-8280-4667-9B61-69990D1E8713}" dt="2021-04-01T09:49:10.779" v="3015" actId="1076"/>
          <ac:spMkLst>
            <pc:docMk/>
            <pc:sldMk cId="257257108" sldId="274"/>
            <ac:spMk id="3" creationId="{48F1DC0F-D00B-4E6E-B9E4-A9626A9248F3}"/>
          </ac:spMkLst>
        </pc:spChg>
        <pc:spChg chg="add mod">
          <ac:chgData name="REACH 365" userId="ca9d2a9938d1035a" providerId="LiveId" clId="{D2FF8EBD-8280-4667-9B61-69990D1E8713}" dt="2021-04-01T08:32:00.616" v="2628" actId="14100"/>
          <ac:spMkLst>
            <pc:docMk/>
            <pc:sldMk cId="257257108" sldId="274"/>
            <ac:spMk id="4" creationId="{524476E2-0BFF-407D-ABD1-DD844FC5DEEA}"/>
          </ac:spMkLst>
        </pc:spChg>
        <pc:spChg chg="add mod">
          <ac:chgData name="REACH 365" userId="ca9d2a9938d1035a" providerId="LiveId" clId="{D2FF8EBD-8280-4667-9B61-69990D1E8713}" dt="2021-04-01T08:29:53.990" v="2622" actId="20577"/>
          <ac:spMkLst>
            <pc:docMk/>
            <pc:sldMk cId="257257108" sldId="274"/>
            <ac:spMk id="5" creationId="{1254A6F9-C3D6-407E-9409-0FD032EC4564}"/>
          </ac:spMkLst>
        </pc:spChg>
        <pc:picChg chg="add mod">
          <ac:chgData name="REACH 365" userId="ca9d2a9938d1035a" providerId="LiveId" clId="{D2FF8EBD-8280-4667-9B61-69990D1E8713}" dt="2021-03-31T08:52:25.674" v="249" actId="1076"/>
          <ac:picMkLst>
            <pc:docMk/>
            <pc:sldMk cId="257257108" sldId="274"/>
            <ac:picMk id="6" creationId="{3E039F94-1616-42DD-8A16-EB8B4BC29468}"/>
          </ac:picMkLst>
        </pc:picChg>
        <pc:picChg chg="add mod">
          <ac:chgData name="REACH 365" userId="ca9d2a9938d1035a" providerId="LiveId" clId="{D2FF8EBD-8280-4667-9B61-69990D1E8713}" dt="2021-03-31T12:48:39.277" v="1578" actId="1076"/>
          <ac:picMkLst>
            <pc:docMk/>
            <pc:sldMk cId="257257108" sldId="274"/>
            <ac:picMk id="7" creationId="{C0E542FA-5230-4EFC-818C-FCF770DA75EE}"/>
          </ac:picMkLst>
        </pc:picChg>
      </pc:sldChg>
      <pc:sldChg chg="addSp modSp new mod">
        <pc:chgData name="REACH 365" userId="ca9d2a9938d1035a" providerId="LiveId" clId="{D2FF8EBD-8280-4667-9B61-69990D1E8713}" dt="2021-04-01T09:50:04.680" v="3020" actId="14100"/>
        <pc:sldMkLst>
          <pc:docMk/>
          <pc:sldMk cId="2549017167" sldId="275"/>
        </pc:sldMkLst>
        <pc:spChg chg="mod">
          <ac:chgData name="REACH 365" userId="ca9d2a9938d1035a" providerId="LiveId" clId="{D2FF8EBD-8280-4667-9B61-69990D1E8713}" dt="2021-03-31T08:53:01.817" v="254" actId="27636"/>
          <ac:spMkLst>
            <pc:docMk/>
            <pc:sldMk cId="2549017167" sldId="275"/>
            <ac:spMk id="2" creationId="{8289DA26-884A-49A1-A7C4-9510C084D8DA}"/>
          </ac:spMkLst>
        </pc:spChg>
        <pc:spChg chg="add mod">
          <ac:chgData name="REACH 365" userId="ca9d2a9938d1035a" providerId="LiveId" clId="{D2FF8EBD-8280-4667-9B61-69990D1E8713}" dt="2021-03-31T08:53:42.326" v="265" actId="207"/>
          <ac:spMkLst>
            <pc:docMk/>
            <pc:sldMk cId="2549017167" sldId="275"/>
            <ac:spMk id="3" creationId="{415D49A8-E42D-4021-A8CA-B264682741C7}"/>
          </ac:spMkLst>
        </pc:spChg>
        <pc:spChg chg="add mod">
          <ac:chgData name="REACH 365" userId="ca9d2a9938d1035a" providerId="LiveId" clId="{D2FF8EBD-8280-4667-9B61-69990D1E8713}" dt="2021-04-01T09:50:04.680" v="3020" actId="14100"/>
          <ac:spMkLst>
            <pc:docMk/>
            <pc:sldMk cId="2549017167" sldId="275"/>
            <ac:spMk id="4" creationId="{1AF71635-0F66-4DDE-8BF8-3ECCA213DBAD}"/>
          </ac:spMkLst>
        </pc:spChg>
        <pc:spChg chg="add mod">
          <ac:chgData name="REACH 365" userId="ca9d2a9938d1035a" providerId="LiveId" clId="{D2FF8EBD-8280-4667-9B61-69990D1E8713}" dt="2021-04-01T09:49:53.896" v="3018" actId="1076"/>
          <ac:spMkLst>
            <pc:docMk/>
            <pc:sldMk cId="2549017167" sldId="275"/>
            <ac:spMk id="6" creationId="{01CF377E-DE95-4BC1-90D3-7D49895CAD41}"/>
          </ac:spMkLst>
        </pc:spChg>
        <pc:spChg chg="add mod">
          <ac:chgData name="REACH 365" userId="ca9d2a9938d1035a" providerId="LiveId" clId="{D2FF8EBD-8280-4667-9B61-69990D1E8713}" dt="2021-04-01T08:33:32.367" v="2632" actId="20577"/>
          <ac:spMkLst>
            <pc:docMk/>
            <pc:sldMk cId="2549017167" sldId="275"/>
            <ac:spMk id="7" creationId="{32A8AE55-DA20-4523-8232-42E3C0CD1840}"/>
          </ac:spMkLst>
        </pc:spChg>
        <pc:graphicFrameChg chg="add mod">
          <ac:chgData name="REACH 365" userId="ca9d2a9938d1035a" providerId="LiveId" clId="{D2FF8EBD-8280-4667-9B61-69990D1E8713}" dt="2021-04-01T09:49:56.728" v="3019" actId="14100"/>
          <ac:graphicFrameMkLst>
            <pc:docMk/>
            <pc:sldMk cId="2549017167" sldId="275"/>
            <ac:graphicFrameMk id="5" creationId="{7B6C0416-DE21-4E57-8DB0-18AE4CF38FAC}"/>
          </ac:graphicFrameMkLst>
        </pc:graphicFrameChg>
      </pc:sldChg>
      <pc:sldChg chg="addSp modSp new mod">
        <pc:chgData name="REACH 365" userId="ca9d2a9938d1035a" providerId="LiveId" clId="{D2FF8EBD-8280-4667-9B61-69990D1E8713}" dt="2021-04-01T08:36:39.044" v="2652" actId="1076"/>
        <pc:sldMkLst>
          <pc:docMk/>
          <pc:sldMk cId="2194377177" sldId="276"/>
        </pc:sldMkLst>
        <pc:spChg chg="mod">
          <ac:chgData name="REACH 365" userId="ca9d2a9938d1035a" providerId="LiveId" clId="{D2FF8EBD-8280-4667-9B61-69990D1E8713}" dt="2021-03-31T08:55:10.831" v="281" actId="27636"/>
          <ac:spMkLst>
            <pc:docMk/>
            <pc:sldMk cId="2194377177" sldId="276"/>
            <ac:spMk id="2" creationId="{79033380-11A3-46BF-80E9-2162FA01881C}"/>
          </ac:spMkLst>
        </pc:spChg>
        <pc:spChg chg="add mod">
          <ac:chgData name="REACH 365" userId="ca9d2a9938d1035a" providerId="LiveId" clId="{D2FF8EBD-8280-4667-9B61-69990D1E8713}" dt="2021-03-31T08:55:30.655" v="284" actId="113"/>
          <ac:spMkLst>
            <pc:docMk/>
            <pc:sldMk cId="2194377177" sldId="276"/>
            <ac:spMk id="3" creationId="{E21F6FFE-CAC9-48CB-89D1-57FC4904228D}"/>
          </ac:spMkLst>
        </pc:spChg>
        <pc:spChg chg="add mod">
          <ac:chgData name="REACH 365" userId="ca9d2a9938d1035a" providerId="LiveId" clId="{D2FF8EBD-8280-4667-9B61-69990D1E8713}" dt="2021-03-31T13:15:41.516" v="1889" actId="20577"/>
          <ac:spMkLst>
            <pc:docMk/>
            <pc:sldMk cId="2194377177" sldId="276"/>
            <ac:spMk id="4" creationId="{1BDD69EC-720C-4953-AC09-E09519BFE857}"/>
          </ac:spMkLst>
        </pc:spChg>
        <pc:spChg chg="add mod">
          <ac:chgData name="REACH 365" userId="ca9d2a9938d1035a" providerId="LiveId" clId="{D2FF8EBD-8280-4667-9B61-69990D1E8713}" dt="2021-04-01T08:36:15.682" v="2648" actId="20577"/>
          <ac:spMkLst>
            <pc:docMk/>
            <pc:sldMk cId="2194377177" sldId="276"/>
            <ac:spMk id="6" creationId="{8E6F28BB-1C27-4F47-86FA-2D220E60EEC0}"/>
          </ac:spMkLst>
        </pc:spChg>
        <pc:spChg chg="add mod">
          <ac:chgData name="REACH 365" userId="ca9d2a9938d1035a" providerId="LiveId" clId="{D2FF8EBD-8280-4667-9B61-69990D1E8713}" dt="2021-04-01T08:36:25.030" v="2651" actId="1076"/>
          <ac:spMkLst>
            <pc:docMk/>
            <pc:sldMk cId="2194377177" sldId="276"/>
            <ac:spMk id="7" creationId="{01B79B77-B7AF-4D16-80A3-CDEB1EA86D69}"/>
          </ac:spMkLst>
        </pc:spChg>
        <pc:spChg chg="add mod">
          <ac:chgData name="REACH 365" userId="ca9d2a9938d1035a" providerId="LiveId" clId="{D2FF8EBD-8280-4667-9B61-69990D1E8713}" dt="2021-04-01T08:36:39.044" v="2652" actId="1076"/>
          <ac:spMkLst>
            <pc:docMk/>
            <pc:sldMk cId="2194377177" sldId="276"/>
            <ac:spMk id="8" creationId="{82AC6A15-3228-4D88-B34D-0914C4BE7977}"/>
          </ac:spMkLst>
        </pc:spChg>
        <pc:spChg chg="add mod">
          <ac:chgData name="REACH 365" userId="ca9d2a9938d1035a" providerId="LiveId" clId="{D2FF8EBD-8280-4667-9B61-69990D1E8713}" dt="2021-04-01T08:36:39.044" v="2652" actId="1076"/>
          <ac:spMkLst>
            <pc:docMk/>
            <pc:sldMk cId="2194377177" sldId="276"/>
            <ac:spMk id="9" creationId="{4B82299D-5AF1-4669-9ED3-D2430B34E261}"/>
          </ac:spMkLst>
        </pc:spChg>
        <pc:graphicFrameChg chg="add mod modGraphic">
          <ac:chgData name="REACH 365" userId="ca9d2a9938d1035a" providerId="LiveId" clId="{D2FF8EBD-8280-4667-9B61-69990D1E8713}" dt="2021-03-31T12:12:23.942" v="775" actId="14100"/>
          <ac:graphicFrameMkLst>
            <pc:docMk/>
            <pc:sldMk cId="2194377177" sldId="276"/>
            <ac:graphicFrameMk id="5" creationId="{03D4A6B0-5CBC-40FE-A2D9-3B0B31AE7173}"/>
          </ac:graphicFrameMkLst>
        </pc:graphicFrameChg>
        <pc:picChg chg="add mod">
          <ac:chgData name="REACH 365" userId="ca9d2a9938d1035a" providerId="LiveId" clId="{D2FF8EBD-8280-4667-9B61-69990D1E8713}" dt="2021-04-01T08:36:39.044" v="2652" actId="1076"/>
          <ac:picMkLst>
            <pc:docMk/>
            <pc:sldMk cId="2194377177" sldId="276"/>
            <ac:picMk id="10" creationId="{59CAF764-07D2-41F9-A66F-3AD177012C92}"/>
          </ac:picMkLst>
        </pc:picChg>
        <pc:picChg chg="add mod">
          <ac:chgData name="REACH 365" userId="ca9d2a9938d1035a" providerId="LiveId" clId="{D2FF8EBD-8280-4667-9B61-69990D1E8713}" dt="2021-03-31T08:56:43.157" v="294" actId="14100"/>
          <ac:picMkLst>
            <pc:docMk/>
            <pc:sldMk cId="2194377177" sldId="276"/>
            <ac:picMk id="11" creationId="{C060303C-D5ED-46F5-A846-15A3E32ED303}"/>
          </ac:picMkLst>
        </pc:picChg>
      </pc:sldChg>
      <pc:sldChg chg="addSp modSp new mod">
        <pc:chgData name="REACH 365" userId="ca9d2a9938d1035a" providerId="LiveId" clId="{D2FF8EBD-8280-4667-9B61-69990D1E8713}" dt="2021-04-01T09:51:26.337" v="3030" actId="14100"/>
        <pc:sldMkLst>
          <pc:docMk/>
          <pc:sldMk cId="1088424740" sldId="277"/>
        </pc:sldMkLst>
        <pc:spChg chg="mod">
          <ac:chgData name="REACH 365" userId="ca9d2a9938d1035a" providerId="LiveId" clId="{D2FF8EBD-8280-4667-9B61-69990D1E8713}" dt="2021-03-31T08:57:22.304" v="302" actId="27636"/>
          <ac:spMkLst>
            <pc:docMk/>
            <pc:sldMk cId="1088424740" sldId="277"/>
            <ac:spMk id="2" creationId="{5542B571-4BC2-4F58-9761-7E197C2F4C08}"/>
          </ac:spMkLst>
        </pc:spChg>
        <pc:spChg chg="add mod">
          <ac:chgData name="REACH 365" userId="ca9d2a9938d1035a" providerId="LiveId" clId="{D2FF8EBD-8280-4667-9B61-69990D1E8713}" dt="2021-03-31T14:15:42.786" v="2061" actId="1076"/>
          <ac:spMkLst>
            <pc:docMk/>
            <pc:sldMk cId="1088424740" sldId="277"/>
            <ac:spMk id="3" creationId="{BFE75F88-8826-443B-A00D-4C052A32D0D0}"/>
          </ac:spMkLst>
        </pc:spChg>
        <pc:spChg chg="add mod">
          <ac:chgData name="REACH 365" userId="ca9d2a9938d1035a" providerId="LiveId" clId="{D2FF8EBD-8280-4667-9B61-69990D1E8713}" dt="2021-04-01T09:51:16.275" v="3028" actId="1076"/>
          <ac:spMkLst>
            <pc:docMk/>
            <pc:sldMk cId="1088424740" sldId="277"/>
            <ac:spMk id="4" creationId="{0D665A67-27A2-48E8-8135-B1BE838F695E}"/>
          </ac:spMkLst>
        </pc:spChg>
        <pc:spChg chg="add mod">
          <ac:chgData name="REACH 365" userId="ca9d2a9938d1035a" providerId="LiveId" clId="{D2FF8EBD-8280-4667-9B61-69990D1E8713}" dt="2021-04-01T09:51:22.932" v="3029" actId="1076"/>
          <ac:spMkLst>
            <pc:docMk/>
            <pc:sldMk cId="1088424740" sldId="277"/>
            <ac:spMk id="6" creationId="{54F5379F-B02E-4554-89AE-8BDFE6F85B37}"/>
          </ac:spMkLst>
        </pc:spChg>
        <pc:spChg chg="add mod">
          <ac:chgData name="REACH 365" userId="ca9d2a9938d1035a" providerId="LiveId" clId="{D2FF8EBD-8280-4667-9B61-69990D1E8713}" dt="2021-04-01T08:37:09.278" v="2657" actId="20577"/>
          <ac:spMkLst>
            <pc:docMk/>
            <pc:sldMk cId="1088424740" sldId="277"/>
            <ac:spMk id="7" creationId="{34A3DF70-0D81-42C8-9535-2B177EAD3500}"/>
          </ac:spMkLst>
        </pc:spChg>
        <pc:graphicFrameChg chg="add mod">
          <ac:chgData name="REACH 365" userId="ca9d2a9938d1035a" providerId="LiveId" clId="{D2FF8EBD-8280-4667-9B61-69990D1E8713}" dt="2021-04-01T09:51:26.337" v="3030" actId="14100"/>
          <ac:graphicFrameMkLst>
            <pc:docMk/>
            <pc:sldMk cId="1088424740" sldId="277"/>
            <ac:graphicFrameMk id="5" creationId="{3F088A9B-39FF-4CD5-9909-33FF2375B860}"/>
          </ac:graphicFrameMkLst>
        </pc:graphicFrameChg>
      </pc:sldChg>
      <pc:sldChg chg="addSp modSp new mod">
        <pc:chgData name="REACH 365" userId="ca9d2a9938d1035a" providerId="LiveId" clId="{D2FF8EBD-8280-4667-9B61-69990D1E8713}" dt="2021-04-01T09:51:55.499" v="3035" actId="14100"/>
        <pc:sldMkLst>
          <pc:docMk/>
          <pc:sldMk cId="2430880122" sldId="278"/>
        </pc:sldMkLst>
        <pc:spChg chg="mod">
          <ac:chgData name="REACH 365" userId="ca9d2a9938d1035a" providerId="LiveId" clId="{D2FF8EBD-8280-4667-9B61-69990D1E8713}" dt="2021-03-31T09:03:07.409" v="326" actId="27636"/>
          <ac:spMkLst>
            <pc:docMk/>
            <pc:sldMk cId="2430880122" sldId="278"/>
            <ac:spMk id="2" creationId="{FE414914-FF49-40AB-9D0C-913330D193B0}"/>
          </ac:spMkLst>
        </pc:spChg>
        <pc:spChg chg="add mod">
          <ac:chgData name="REACH 365" userId="ca9d2a9938d1035a" providerId="LiveId" clId="{D2FF8EBD-8280-4667-9B61-69990D1E8713}" dt="2021-03-31T14:15:51.210" v="2063" actId="1076"/>
          <ac:spMkLst>
            <pc:docMk/>
            <pc:sldMk cId="2430880122" sldId="278"/>
            <ac:spMk id="3" creationId="{30FDCC78-D7A1-4949-8A60-460A949F215C}"/>
          </ac:spMkLst>
        </pc:spChg>
        <pc:spChg chg="add mod">
          <ac:chgData name="REACH 365" userId="ca9d2a9938d1035a" providerId="LiveId" clId="{D2FF8EBD-8280-4667-9B61-69990D1E8713}" dt="2021-04-01T09:51:42.482" v="3031" actId="14100"/>
          <ac:spMkLst>
            <pc:docMk/>
            <pc:sldMk cId="2430880122" sldId="278"/>
            <ac:spMk id="4" creationId="{9F8A39C8-1D2D-4012-AB8E-FD813BB1CF6C}"/>
          </ac:spMkLst>
        </pc:spChg>
        <pc:spChg chg="add mod">
          <ac:chgData name="REACH 365" userId="ca9d2a9938d1035a" providerId="LiveId" clId="{D2FF8EBD-8280-4667-9B61-69990D1E8713}" dt="2021-04-01T08:37:43.404" v="2667" actId="20577"/>
          <ac:spMkLst>
            <pc:docMk/>
            <pc:sldMk cId="2430880122" sldId="278"/>
            <ac:spMk id="6" creationId="{2DB3898E-9EB3-4AD4-9052-27AE97885B12}"/>
          </ac:spMkLst>
        </pc:spChg>
        <pc:spChg chg="add mod">
          <ac:chgData name="REACH 365" userId="ca9d2a9938d1035a" providerId="LiveId" clId="{D2FF8EBD-8280-4667-9B61-69990D1E8713}" dt="2021-04-01T09:51:50.509" v="3032" actId="1076"/>
          <ac:spMkLst>
            <pc:docMk/>
            <pc:sldMk cId="2430880122" sldId="278"/>
            <ac:spMk id="7" creationId="{56BD7F1A-2437-466F-8C4B-B0C99D29ECF9}"/>
          </ac:spMkLst>
        </pc:spChg>
        <pc:graphicFrameChg chg="add mod">
          <ac:chgData name="REACH 365" userId="ca9d2a9938d1035a" providerId="LiveId" clId="{D2FF8EBD-8280-4667-9B61-69990D1E8713}" dt="2021-04-01T09:51:55.499" v="3035" actId="14100"/>
          <ac:graphicFrameMkLst>
            <pc:docMk/>
            <pc:sldMk cId="2430880122" sldId="278"/>
            <ac:graphicFrameMk id="5" creationId="{E973F6D9-32B0-4CDF-8763-693D15D3F5ED}"/>
          </ac:graphicFrameMkLst>
        </pc:graphicFrameChg>
      </pc:sldChg>
      <pc:sldChg chg="addSp modSp new mod">
        <pc:chgData name="REACH 365" userId="ca9d2a9938d1035a" providerId="LiveId" clId="{D2FF8EBD-8280-4667-9B61-69990D1E8713}" dt="2021-04-01T09:54:22.339" v="3054" actId="1076"/>
        <pc:sldMkLst>
          <pc:docMk/>
          <pc:sldMk cId="1475059230" sldId="279"/>
        </pc:sldMkLst>
        <pc:spChg chg="mod">
          <ac:chgData name="REACH 365" userId="ca9d2a9938d1035a" providerId="LiveId" clId="{D2FF8EBD-8280-4667-9B61-69990D1E8713}" dt="2021-03-31T09:05:13.156" v="354" actId="27636"/>
          <ac:spMkLst>
            <pc:docMk/>
            <pc:sldMk cId="1475059230" sldId="279"/>
            <ac:spMk id="2" creationId="{24EDF685-BF14-4E8D-8BD3-71204051466A}"/>
          </ac:spMkLst>
        </pc:spChg>
        <pc:spChg chg="add mod">
          <ac:chgData name="REACH 365" userId="ca9d2a9938d1035a" providerId="LiveId" clId="{D2FF8EBD-8280-4667-9B61-69990D1E8713}" dt="2021-04-01T09:53:24.308" v="3042" actId="2711"/>
          <ac:spMkLst>
            <pc:docMk/>
            <pc:sldMk cId="1475059230" sldId="279"/>
            <ac:spMk id="3" creationId="{93C4421C-5D78-4526-84B9-D65093C5C8B0}"/>
          </ac:spMkLst>
        </pc:spChg>
        <pc:spChg chg="add mod">
          <ac:chgData name="REACH 365" userId="ca9d2a9938d1035a" providerId="LiveId" clId="{D2FF8EBD-8280-4667-9B61-69990D1E8713}" dt="2021-04-01T09:54:07.935" v="3050" actId="1076"/>
          <ac:spMkLst>
            <pc:docMk/>
            <pc:sldMk cId="1475059230" sldId="279"/>
            <ac:spMk id="4" creationId="{686E09C6-4ED8-4DF9-B370-FADE6694185B}"/>
          </ac:spMkLst>
        </pc:spChg>
        <pc:spChg chg="add mod">
          <ac:chgData name="REACH 365" userId="ca9d2a9938d1035a" providerId="LiveId" clId="{D2FF8EBD-8280-4667-9B61-69990D1E8713}" dt="2021-04-01T09:54:17.879" v="3053" actId="1076"/>
          <ac:spMkLst>
            <pc:docMk/>
            <pc:sldMk cId="1475059230" sldId="279"/>
            <ac:spMk id="5" creationId="{9ED63D8D-37EF-41A0-9298-234DA984A5CE}"/>
          </ac:spMkLst>
        </pc:spChg>
        <pc:spChg chg="add mod">
          <ac:chgData name="REACH 365" userId="ca9d2a9938d1035a" providerId="LiveId" clId="{D2FF8EBD-8280-4667-9B61-69990D1E8713}" dt="2021-04-01T09:54:22.339" v="3054" actId="1076"/>
          <ac:spMkLst>
            <pc:docMk/>
            <pc:sldMk cId="1475059230" sldId="279"/>
            <ac:spMk id="6" creationId="{EC41F4A4-1597-4E6D-9578-0E360F5E6651}"/>
          </ac:spMkLst>
        </pc:spChg>
        <pc:spChg chg="add mod">
          <ac:chgData name="REACH 365" userId="ca9d2a9938d1035a" providerId="LiveId" clId="{D2FF8EBD-8280-4667-9B61-69990D1E8713}" dt="2021-04-01T09:54:13.127" v="3052" actId="1076"/>
          <ac:spMkLst>
            <pc:docMk/>
            <pc:sldMk cId="1475059230" sldId="279"/>
            <ac:spMk id="7" creationId="{4F4BD66C-F33E-40DB-B69C-2D95DCB763A2}"/>
          </ac:spMkLst>
        </pc:spChg>
        <pc:spChg chg="add mod">
          <ac:chgData name="REACH 365" userId="ca9d2a9938d1035a" providerId="LiveId" clId="{D2FF8EBD-8280-4667-9B61-69990D1E8713}" dt="2021-04-01T09:53:36.289" v="3044" actId="2711"/>
          <ac:spMkLst>
            <pc:docMk/>
            <pc:sldMk cId="1475059230" sldId="279"/>
            <ac:spMk id="8" creationId="{F972155B-2BF7-4106-9894-869129137C46}"/>
          </ac:spMkLst>
        </pc:spChg>
        <pc:spChg chg="add mod">
          <ac:chgData name="REACH 365" userId="ca9d2a9938d1035a" providerId="LiveId" clId="{D2FF8EBD-8280-4667-9B61-69990D1E8713}" dt="2021-03-31T13:18:32.703" v="1906" actId="1076"/>
          <ac:spMkLst>
            <pc:docMk/>
            <pc:sldMk cId="1475059230" sldId="279"/>
            <ac:spMk id="10" creationId="{CD6C39F7-71FD-455B-B246-10F5E53CB85E}"/>
          </ac:spMkLst>
        </pc:spChg>
        <pc:spChg chg="add mod">
          <ac:chgData name="REACH 365" userId="ca9d2a9938d1035a" providerId="LiveId" clId="{D2FF8EBD-8280-4667-9B61-69990D1E8713}" dt="2021-03-31T13:18:32.703" v="1906" actId="1076"/>
          <ac:spMkLst>
            <pc:docMk/>
            <pc:sldMk cId="1475059230" sldId="279"/>
            <ac:spMk id="11" creationId="{9DDB3CC2-1AEA-493D-A244-E1F64B17F7F5}"/>
          </ac:spMkLst>
        </pc:spChg>
        <pc:spChg chg="add mod">
          <ac:chgData name="REACH 365" userId="ca9d2a9938d1035a" providerId="LiveId" clId="{D2FF8EBD-8280-4667-9B61-69990D1E8713}" dt="2021-03-31T13:18:32.703" v="1906" actId="1076"/>
          <ac:spMkLst>
            <pc:docMk/>
            <pc:sldMk cId="1475059230" sldId="279"/>
            <ac:spMk id="12" creationId="{5C1FFAEC-1AD2-45C4-9F17-03095E02251C}"/>
          </ac:spMkLst>
        </pc:spChg>
        <pc:picChg chg="add mod">
          <ac:chgData name="REACH 365" userId="ca9d2a9938d1035a" providerId="LiveId" clId="{D2FF8EBD-8280-4667-9B61-69990D1E8713}" dt="2021-03-31T13:18:32.703" v="1906" actId="1076"/>
          <ac:picMkLst>
            <pc:docMk/>
            <pc:sldMk cId="1475059230" sldId="279"/>
            <ac:picMk id="9" creationId="{0551078C-91FD-49D6-B698-A855BCBE8E07}"/>
          </ac:picMkLst>
        </pc:picChg>
        <pc:picChg chg="add mod">
          <ac:chgData name="REACH 365" userId="ca9d2a9938d1035a" providerId="LiveId" clId="{D2FF8EBD-8280-4667-9B61-69990D1E8713}" dt="2021-03-31T13:18:32.703" v="1906" actId="1076"/>
          <ac:picMkLst>
            <pc:docMk/>
            <pc:sldMk cId="1475059230" sldId="279"/>
            <ac:picMk id="13" creationId="{5AE3F0BC-E951-44C4-8366-A0B46EA2EFDC}"/>
          </ac:picMkLst>
        </pc:picChg>
        <pc:picChg chg="add mod">
          <ac:chgData name="REACH 365" userId="ca9d2a9938d1035a" providerId="LiveId" clId="{D2FF8EBD-8280-4667-9B61-69990D1E8713}" dt="2021-03-31T13:18:32.703" v="1906" actId="1076"/>
          <ac:picMkLst>
            <pc:docMk/>
            <pc:sldMk cId="1475059230" sldId="279"/>
            <ac:picMk id="14" creationId="{CB0C1020-8C2C-4060-BFB7-38332CF499D1}"/>
          </ac:picMkLst>
        </pc:picChg>
      </pc:sldChg>
      <pc:sldChg chg="addSp modSp new mod">
        <pc:chgData name="REACH 365" userId="ca9d2a9938d1035a" providerId="LiveId" clId="{D2FF8EBD-8280-4667-9B61-69990D1E8713}" dt="2021-04-01T09:55:35.464" v="3059" actId="255"/>
        <pc:sldMkLst>
          <pc:docMk/>
          <pc:sldMk cId="2104646167" sldId="280"/>
        </pc:sldMkLst>
        <pc:spChg chg="mod">
          <ac:chgData name="REACH 365" userId="ca9d2a9938d1035a" providerId="LiveId" clId="{D2FF8EBD-8280-4667-9B61-69990D1E8713}" dt="2021-03-31T09:13:34.698" v="458" actId="255"/>
          <ac:spMkLst>
            <pc:docMk/>
            <pc:sldMk cId="2104646167" sldId="280"/>
            <ac:spMk id="2" creationId="{B34AB290-25E2-4EE9-B9B5-6D41F3060FF6}"/>
          </ac:spMkLst>
        </pc:spChg>
        <pc:spChg chg="add mod">
          <ac:chgData name="REACH 365" userId="ca9d2a9938d1035a" providerId="LiveId" clId="{D2FF8EBD-8280-4667-9B61-69990D1E8713}" dt="2021-03-31T09:14:45.030" v="472" actId="1076"/>
          <ac:spMkLst>
            <pc:docMk/>
            <pc:sldMk cId="2104646167" sldId="280"/>
            <ac:spMk id="3" creationId="{FE4C05BF-82DE-464F-8881-46F7A0EAA397}"/>
          </ac:spMkLst>
        </pc:spChg>
        <pc:spChg chg="add mod">
          <ac:chgData name="REACH 365" userId="ca9d2a9938d1035a" providerId="LiveId" clId="{D2FF8EBD-8280-4667-9B61-69990D1E8713}" dt="2021-04-01T09:54:59.184" v="3055" actId="255"/>
          <ac:spMkLst>
            <pc:docMk/>
            <pc:sldMk cId="2104646167" sldId="280"/>
            <ac:spMk id="4" creationId="{04FAB5BB-714B-4C0F-B435-B0FBDF3CA612}"/>
          </ac:spMkLst>
        </pc:spChg>
        <pc:spChg chg="add mod">
          <ac:chgData name="REACH 365" userId="ca9d2a9938d1035a" providerId="LiveId" clId="{D2FF8EBD-8280-4667-9B61-69990D1E8713}" dt="2021-04-01T09:55:35.464" v="3059" actId="255"/>
          <ac:spMkLst>
            <pc:docMk/>
            <pc:sldMk cId="2104646167" sldId="280"/>
            <ac:spMk id="5" creationId="{AD84F3A8-B287-4051-87FA-EDC1E4117D2C}"/>
          </ac:spMkLst>
        </pc:spChg>
        <pc:spChg chg="add mod">
          <ac:chgData name="REACH 365" userId="ca9d2a9938d1035a" providerId="LiveId" clId="{D2FF8EBD-8280-4667-9B61-69990D1E8713}" dt="2021-04-01T08:42:31.696" v="2681" actId="20577"/>
          <ac:spMkLst>
            <pc:docMk/>
            <pc:sldMk cId="2104646167" sldId="280"/>
            <ac:spMk id="6" creationId="{019A731D-C814-4344-92D1-58D2F29239A5}"/>
          </ac:spMkLst>
        </pc:spChg>
        <pc:graphicFrameChg chg="add mod">
          <ac:chgData name="REACH 365" userId="ca9d2a9938d1035a" providerId="LiveId" clId="{D2FF8EBD-8280-4667-9B61-69990D1E8713}" dt="2021-04-01T09:55:21.567" v="3058" actId="255"/>
          <ac:graphicFrameMkLst>
            <pc:docMk/>
            <pc:sldMk cId="2104646167" sldId="280"/>
            <ac:graphicFrameMk id="7" creationId="{CFCED6B2-6DDE-4AAE-99C4-58E0D54D1896}"/>
          </ac:graphicFrameMkLst>
        </pc:graphicFrameChg>
      </pc:sldChg>
      <pc:sldChg chg="addSp delSp modSp new mod">
        <pc:chgData name="REACH 365" userId="ca9d2a9938d1035a" providerId="LiveId" clId="{D2FF8EBD-8280-4667-9B61-69990D1E8713}" dt="2021-04-01T08:42:11.040" v="2677" actId="20577"/>
        <pc:sldMkLst>
          <pc:docMk/>
          <pc:sldMk cId="2660660229" sldId="281"/>
        </pc:sldMkLst>
        <pc:spChg chg="mod">
          <ac:chgData name="REACH 365" userId="ca9d2a9938d1035a" providerId="LiveId" clId="{D2FF8EBD-8280-4667-9B61-69990D1E8713}" dt="2021-03-31T09:09:50.458" v="406" actId="255"/>
          <ac:spMkLst>
            <pc:docMk/>
            <pc:sldMk cId="2660660229" sldId="281"/>
            <ac:spMk id="2" creationId="{846ADAFA-0762-4E51-AF38-D0DC40DCB388}"/>
          </ac:spMkLst>
        </pc:spChg>
        <pc:spChg chg="add mod">
          <ac:chgData name="REACH 365" userId="ca9d2a9938d1035a" providerId="LiveId" clId="{D2FF8EBD-8280-4667-9B61-69990D1E8713}" dt="2021-03-31T14:16:38.092" v="2068" actId="1076"/>
          <ac:spMkLst>
            <pc:docMk/>
            <pc:sldMk cId="2660660229" sldId="281"/>
            <ac:spMk id="3" creationId="{005A53CB-6287-4B66-82B7-75FCFA732182}"/>
          </ac:spMkLst>
        </pc:spChg>
        <pc:spChg chg="add mod">
          <ac:chgData name="REACH 365" userId="ca9d2a9938d1035a" providerId="LiveId" clId="{D2FF8EBD-8280-4667-9B61-69990D1E8713}" dt="2021-03-31T13:22:45.746" v="1990" actId="20577"/>
          <ac:spMkLst>
            <pc:docMk/>
            <pc:sldMk cId="2660660229" sldId="281"/>
            <ac:spMk id="4" creationId="{85932647-82AE-4775-8EE1-9E11EE7BDF04}"/>
          </ac:spMkLst>
        </pc:spChg>
        <pc:spChg chg="add mod">
          <ac:chgData name="REACH 365" userId="ca9d2a9938d1035a" providerId="LiveId" clId="{D2FF8EBD-8280-4667-9B61-69990D1E8713}" dt="2021-04-01T08:42:11.040" v="2677" actId="20577"/>
          <ac:spMkLst>
            <pc:docMk/>
            <pc:sldMk cId="2660660229" sldId="281"/>
            <ac:spMk id="6" creationId="{C2E209C8-0FEF-4DD5-A04C-A72C157EA410}"/>
          </ac:spMkLst>
        </pc:spChg>
        <pc:spChg chg="add del mod">
          <ac:chgData name="REACH 365" userId="ca9d2a9938d1035a" providerId="LiveId" clId="{D2FF8EBD-8280-4667-9B61-69990D1E8713}" dt="2021-03-31T09:12:42.687" v="438" actId="478"/>
          <ac:spMkLst>
            <pc:docMk/>
            <pc:sldMk cId="2660660229" sldId="281"/>
            <ac:spMk id="7" creationId="{DB9E7983-AEB2-4D52-B6D5-DC1DC142F9F2}"/>
          </ac:spMkLst>
        </pc:spChg>
        <pc:spChg chg="add mod">
          <ac:chgData name="REACH 365" userId="ca9d2a9938d1035a" providerId="LiveId" clId="{D2FF8EBD-8280-4667-9B61-69990D1E8713}" dt="2021-03-31T09:12:59.988" v="452" actId="1076"/>
          <ac:spMkLst>
            <pc:docMk/>
            <pc:sldMk cId="2660660229" sldId="281"/>
            <ac:spMk id="9" creationId="{14BAC43D-048D-44DC-86C6-C3E6C7C42C65}"/>
          </ac:spMkLst>
        </pc:spChg>
        <pc:spChg chg="add mod">
          <ac:chgData name="REACH 365" userId="ca9d2a9938d1035a" providerId="LiveId" clId="{D2FF8EBD-8280-4667-9B61-69990D1E8713}" dt="2021-04-01T08:42:07.913" v="2675" actId="20577"/>
          <ac:spMkLst>
            <pc:docMk/>
            <pc:sldMk cId="2660660229" sldId="281"/>
            <ac:spMk id="10" creationId="{C8F98315-7331-4D6D-A956-D7B59D405088}"/>
          </ac:spMkLst>
        </pc:spChg>
        <pc:graphicFrameChg chg="add mod">
          <ac:chgData name="REACH 365" userId="ca9d2a9938d1035a" providerId="LiveId" clId="{D2FF8EBD-8280-4667-9B61-69990D1E8713}" dt="2021-03-31T14:17:03.717" v="2071" actId="1076"/>
          <ac:graphicFrameMkLst>
            <pc:docMk/>
            <pc:sldMk cId="2660660229" sldId="281"/>
            <ac:graphicFrameMk id="5" creationId="{5D79F45C-C130-43F2-B49F-AB9540C780DB}"/>
          </ac:graphicFrameMkLst>
        </pc:graphicFrameChg>
        <pc:cxnChg chg="add mod">
          <ac:chgData name="REACH 365" userId="ca9d2a9938d1035a" providerId="LiveId" clId="{D2FF8EBD-8280-4667-9B61-69990D1E8713}" dt="2021-03-31T09:12:00.547" v="435" actId="1076"/>
          <ac:cxnSpMkLst>
            <pc:docMk/>
            <pc:sldMk cId="2660660229" sldId="281"/>
            <ac:cxnSpMk id="8" creationId="{D93C42A6-03BC-432D-A398-011D666EC009}"/>
          </ac:cxnSpMkLst>
        </pc:cxnChg>
      </pc:sldChg>
      <pc:sldChg chg="addSp delSp modSp new mod">
        <pc:chgData name="REACH 365" userId="ca9d2a9938d1035a" providerId="LiveId" clId="{D2FF8EBD-8280-4667-9B61-69990D1E8713}" dt="2021-04-01T09:56:18.716" v="3065" actId="1076"/>
        <pc:sldMkLst>
          <pc:docMk/>
          <pc:sldMk cId="3840871763" sldId="282"/>
        </pc:sldMkLst>
        <pc:spChg chg="mod">
          <ac:chgData name="REACH 365" userId="ca9d2a9938d1035a" providerId="LiveId" clId="{D2FF8EBD-8280-4667-9B61-69990D1E8713}" dt="2021-03-31T09:15:09.418" v="475" actId="255"/>
          <ac:spMkLst>
            <pc:docMk/>
            <pc:sldMk cId="3840871763" sldId="282"/>
            <ac:spMk id="2" creationId="{F050604B-C454-4A92-84B5-5407520845B0}"/>
          </ac:spMkLst>
        </pc:spChg>
        <pc:spChg chg="add del mod">
          <ac:chgData name="REACH 365" userId="ca9d2a9938d1035a" providerId="LiveId" clId="{D2FF8EBD-8280-4667-9B61-69990D1E8713}" dt="2021-03-31T09:15:21.820" v="479" actId="21"/>
          <ac:spMkLst>
            <pc:docMk/>
            <pc:sldMk cId="3840871763" sldId="282"/>
            <ac:spMk id="3" creationId="{B2CB9989-EE18-428F-B2A1-968F5DB71B47}"/>
          </ac:spMkLst>
        </pc:spChg>
        <pc:spChg chg="add del mod">
          <ac:chgData name="REACH 365" userId="ca9d2a9938d1035a" providerId="LiveId" clId="{D2FF8EBD-8280-4667-9B61-69990D1E8713}" dt="2021-03-31T09:15:21.820" v="479" actId="21"/>
          <ac:spMkLst>
            <pc:docMk/>
            <pc:sldMk cId="3840871763" sldId="282"/>
            <ac:spMk id="4" creationId="{4AEC9AC8-8C6C-415A-9A96-32C9B7333BF2}"/>
          </ac:spMkLst>
        </pc:spChg>
        <pc:spChg chg="add del mod">
          <ac:chgData name="REACH 365" userId="ca9d2a9938d1035a" providerId="LiveId" clId="{D2FF8EBD-8280-4667-9B61-69990D1E8713}" dt="2021-03-31T09:15:21.820" v="479" actId="21"/>
          <ac:spMkLst>
            <pc:docMk/>
            <pc:sldMk cId="3840871763" sldId="282"/>
            <ac:spMk id="7" creationId="{5AF723E3-3846-4FD0-A126-6A85BBEBA82B}"/>
          </ac:spMkLst>
        </pc:spChg>
        <pc:spChg chg="add del mod">
          <ac:chgData name="REACH 365" userId="ca9d2a9938d1035a" providerId="LiveId" clId="{D2FF8EBD-8280-4667-9B61-69990D1E8713}" dt="2021-03-31T09:15:21.820" v="479" actId="21"/>
          <ac:spMkLst>
            <pc:docMk/>
            <pc:sldMk cId="3840871763" sldId="282"/>
            <ac:spMk id="9" creationId="{6A41512F-0CCA-42F3-9F70-981E9F32BACB}"/>
          </ac:spMkLst>
        </pc:spChg>
        <pc:spChg chg="add del mod">
          <ac:chgData name="REACH 365" userId="ca9d2a9938d1035a" providerId="LiveId" clId="{D2FF8EBD-8280-4667-9B61-69990D1E8713}" dt="2021-03-31T09:15:21.820" v="479" actId="21"/>
          <ac:spMkLst>
            <pc:docMk/>
            <pc:sldMk cId="3840871763" sldId="282"/>
            <ac:spMk id="10" creationId="{0999DE5C-EF54-49E1-A84C-91BCA1DBFE33}"/>
          </ac:spMkLst>
        </pc:spChg>
        <pc:spChg chg="add mod">
          <ac:chgData name="REACH 365" userId="ca9d2a9938d1035a" providerId="LiveId" clId="{D2FF8EBD-8280-4667-9B61-69990D1E8713}" dt="2021-04-01T09:56:13.932" v="3064" actId="14100"/>
          <ac:spMkLst>
            <pc:docMk/>
            <pc:sldMk cId="3840871763" sldId="282"/>
            <ac:spMk id="11" creationId="{3245ABEF-2BAD-4F66-83F7-36661D859199}"/>
          </ac:spMkLst>
        </pc:spChg>
        <pc:spChg chg="add mod">
          <ac:chgData name="REACH 365" userId="ca9d2a9938d1035a" providerId="LiveId" clId="{D2FF8EBD-8280-4667-9B61-69990D1E8713}" dt="2021-04-01T09:56:10.853" v="3063" actId="1076"/>
          <ac:spMkLst>
            <pc:docMk/>
            <pc:sldMk cId="3840871763" sldId="282"/>
            <ac:spMk id="12" creationId="{38F6436D-23A7-452C-AD7B-8A01DC89F056}"/>
          </ac:spMkLst>
        </pc:spChg>
        <pc:spChg chg="add mod">
          <ac:chgData name="REACH 365" userId="ca9d2a9938d1035a" providerId="LiveId" clId="{D2FF8EBD-8280-4667-9B61-69990D1E8713}" dt="2021-04-01T08:44:40.064" v="2698" actId="20577"/>
          <ac:spMkLst>
            <pc:docMk/>
            <pc:sldMk cId="3840871763" sldId="282"/>
            <ac:spMk id="15" creationId="{8D3CB0BE-204E-443F-83A0-2002620977F6}"/>
          </ac:spMkLst>
        </pc:spChg>
        <pc:spChg chg="add mod">
          <ac:chgData name="REACH 365" userId="ca9d2a9938d1035a" providerId="LiveId" clId="{D2FF8EBD-8280-4667-9B61-69990D1E8713}" dt="2021-04-01T09:55:51.521" v="3060" actId="255"/>
          <ac:spMkLst>
            <pc:docMk/>
            <pc:sldMk cId="3840871763" sldId="282"/>
            <ac:spMk id="17" creationId="{4EAD079D-61FE-4A62-AFC0-55E6BFA40D6E}"/>
          </ac:spMkLst>
        </pc:spChg>
        <pc:spChg chg="add mod">
          <ac:chgData name="REACH 365" userId="ca9d2a9938d1035a" providerId="LiveId" clId="{D2FF8EBD-8280-4667-9B61-69990D1E8713}" dt="2021-04-01T09:35:05.524" v="2978" actId="1076"/>
          <ac:spMkLst>
            <pc:docMk/>
            <pc:sldMk cId="3840871763" sldId="282"/>
            <ac:spMk id="18" creationId="{86BA9B9B-B498-4D9A-B71B-42846E001422}"/>
          </ac:spMkLst>
        </pc:spChg>
        <pc:spChg chg="add del">
          <ac:chgData name="REACH 365" userId="ca9d2a9938d1035a" providerId="LiveId" clId="{D2FF8EBD-8280-4667-9B61-69990D1E8713}" dt="2021-04-01T08:44:23.074" v="2688" actId="478"/>
          <ac:spMkLst>
            <pc:docMk/>
            <pc:sldMk cId="3840871763" sldId="282"/>
            <ac:spMk id="19" creationId="{EDA4682E-BA77-49A6-BDB2-C19C881AFD15}"/>
          </ac:spMkLst>
        </pc:spChg>
        <pc:spChg chg="add del mod">
          <ac:chgData name="REACH 365" userId="ca9d2a9938d1035a" providerId="LiveId" clId="{D2FF8EBD-8280-4667-9B61-69990D1E8713}" dt="2021-04-01T07:35:54.156" v="2259"/>
          <ac:spMkLst>
            <pc:docMk/>
            <pc:sldMk cId="3840871763" sldId="282"/>
            <ac:spMk id="20" creationId="{0A37CFF6-651A-4979-8356-2F2BF4A340E2}"/>
          </ac:spMkLst>
        </pc:spChg>
        <pc:picChg chg="add del mod">
          <ac:chgData name="REACH 365" userId="ca9d2a9938d1035a" providerId="LiveId" clId="{D2FF8EBD-8280-4667-9B61-69990D1E8713}" dt="2021-03-31T09:15:21.820" v="479" actId="21"/>
          <ac:picMkLst>
            <pc:docMk/>
            <pc:sldMk cId="3840871763" sldId="282"/>
            <ac:picMk id="5" creationId="{A438EFCA-7C66-4F19-8584-9755462C2698}"/>
          </ac:picMkLst>
        </pc:picChg>
        <pc:picChg chg="add del mod">
          <ac:chgData name="REACH 365" userId="ca9d2a9938d1035a" providerId="LiveId" clId="{D2FF8EBD-8280-4667-9B61-69990D1E8713}" dt="2021-03-31T09:15:21.820" v="479" actId="21"/>
          <ac:picMkLst>
            <pc:docMk/>
            <pc:sldMk cId="3840871763" sldId="282"/>
            <ac:picMk id="8" creationId="{3DE5A465-5747-4319-9FF1-829FC1F2D003}"/>
          </ac:picMkLst>
        </pc:picChg>
        <pc:picChg chg="add mod">
          <ac:chgData name="REACH 365" userId="ca9d2a9938d1035a" providerId="LiveId" clId="{D2FF8EBD-8280-4667-9B61-69990D1E8713}" dt="2021-04-01T09:56:18.716" v="3065" actId="1076"/>
          <ac:picMkLst>
            <pc:docMk/>
            <pc:sldMk cId="3840871763" sldId="282"/>
            <ac:picMk id="13" creationId="{F8BF659F-3E62-4835-979A-08A1FF86302E}"/>
          </ac:picMkLst>
        </pc:picChg>
        <pc:picChg chg="add mod">
          <ac:chgData name="REACH 365" userId="ca9d2a9938d1035a" providerId="LiveId" clId="{D2FF8EBD-8280-4667-9B61-69990D1E8713}" dt="2021-03-31T14:20:18.076" v="2093" actId="1076"/>
          <ac:picMkLst>
            <pc:docMk/>
            <pc:sldMk cId="3840871763" sldId="282"/>
            <ac:picMk id="16" creationId="{E9F0F5D0-BB5C-497A-B7E9-F9A1BB1CE1A3}"/>
          </ac:picMkLst>
        </pc:picChg>
        <pc:cxnChg chg="add del mod">
          <ac:chgData name="REACH 365" userId="ca9d2a9938d1035a" providerId="LiveId" clId="{D2FF8EBD-8280-4667-9B61-69990D1E8713}" dt="2021-03-31T09:15:21.820" v="479" actId="21"/>
          <ac:cxnSpMkLst>
            <pc:docMk/>
            <pc:sldMk cId="3840871763" sldId="282"/>
            <ac:cxnSpMk id="6" creationId="{008D525C-A291-4011-AC3E-4129D92C596C}"/>
          </ac:cxnSpMkLst>
        </pc:cxnChg>
        <pc:cxnChg chg="add mod">
          <ac:chgData name="REACH 365" userId="ca9d2a9938d1035a" providerId="LiveId" clId="{D2FF8EBD-8280-4667-9B61-69990D1E8713}" dt="2021-03-31T14:20:18.076" v="2093" actId="1076"/>
          <ac:cxnSpMkLst>
            <pc:docMk/>
            <pc:sldMk cId="3840871763" sldId="282"/>
            <ac:cxnSpMk id="14" creationId="{7F459154-55DF-429D-AEEE-29A5121718B9}"/>
          </ac:cxnSpMkLst>
        </pc:cxnChg>
      </pc:sldChg>
      <pc:sldChg chg="addSp modSp new mod">
        <pc:chgData name="REACH 365" userId="ca9d2a9938d1035a" providerId="LiveId" clId="{D2FF8EBD-8280-4667-9B61-69990D1E8713}" dt="2021-04-01T09:57:14.275" v="3070" actId="1076"/>
        <pc:sldMkLst>
          <pc:docMk/>
          <pc:sldMk cId="4162153508" sldId="283"/>
        </pc:sldMkLst>
        <pc:spChg chg="mod">
          <ac:chgData name="REACH 365" userId="ca9d2a9938d1035a" providerId="LiveId" clId="{D2FF8EBD-8280-4667-9B61-69990D1E8713}" dt="2021-03-31T09:18:52.342" v="515" actId="255"/>
          <ac:spMkLst>
            <pc:docMk/>
            <pc:sldMk cId="4162153508" sldId="283"/>
            <ac:spMk id="2" creationId="{7778B4E7-6D52-448F-9FF8-E096C41DAEEA}"/>
          </ac:spMkLst>
        </pc:spChg>
        <pc:spChg chg="add mod">
          <ac:chgData name="REACH 365" userId="ca9d2a9938d1035a" providerId="LiveId" clId="{D2FF8EBD-8280-4667-9B61-69990D1E8713}" dt="2021-04-01T09:35:26.342" v="2986" actId="20577"/>
          <ac:spMkLst>
            <pc:docMk/>
            <pc:sldMk cId="4162153508" sldId="283"/>
            <ac:spMk id="3" creationId="{37B4D088-661E-4630-8A4E-F9C352E2D3C5}"/>
          </ac:spMkLst>
        </pc:spChg>
        <pc:spChg chg="add mod">
          <ac:chgData name="REACH 365" userId="ca9d2a9938d1035a" providerId="LiveId" clId="{D2FF8EBD-8280-4667-9B61-69990D1E8713}" dt="2021-04-01T09:56:43.896" v="3066" actId="255"/>
          <ac:spMkLst>
            <pc:docMk/>
            <pc:sldMk cId="4162153508" sldId="283"/>
            <ac:spMk id="4" creationId="{154ACECF-C384-4E9F-998A-15EE6D7E5044}"/>
          </ac:spMkLst>
        </pc:spChg>
        <pc:spChg chg="add mod">
          <ac:chgData name="REACH 365" userId="ca9d2a9938d1035a" providerId="LiveId" clId="{D2FF8EBD-8280-4667-9B61-69990D1E8713}" dt="2021-04-01T09:35:29.548" v="2988" actId="20577"/>
          <ac:spMkLst>
            <pc:docMk/>
            <pc:sldMk cId="4162153508" sldId="283"/>
            <ac:spMk id="7" creationId="{08566141-BF45-42CF-AB7A-177F32B93258}"/>
          </ac:spMkLst>
        </pc:spChg>
        <pc:spChg chg="add mod">
          <ac:chgData name="REACH 365" userId="ca9d2a9938d1035a" providerId="LiveId" clId="{D2FF8EBD-8280-4667-9B61-69990D1E8713}" dt="2021-04-01T09:35:38.974" v="3000" actId="20577"/>
          <ac:spMkLst>
            <pc:docMk/>
            <pc:sldMk cId="4162153508" sldId="283"/>
            <ac:spMk id="9" creationId="{726B7AE9-D2AD-4EFC-8709-614CCAC2CF9F}"/>
          </ac:spMkLst>
        </pc:spChg>
        <pc:spChg chg="add mod">
          <ac:chgData name="REACH 365" userId="ca9d2a9938d1035a" providerId="LiveId" clId="{D2FF8EBD-8280-4667-9B61-69990D1E8713}" dt="2021-04-01T09:57:14.275" v="3070" actId="1076"/>
          <ac:spMkLst>
            <pc:docMk/>
            <pc:sldMk cId="4162153508" sldId="283"/>
            <ac:spMk id="11" creationId="{14F7F7ED-F710-4CCB-AE18-7053C5FCBDAD}"/>
          </ac:spMkLst>
        </pc:spChg>
        <pc:graphicFrameChg chg="add mod">
          <ac:chgData name="REACH 365" userId="ca9d2a9938d1035a" providerId="LiveId" clId="{D2FF8EBD-8280-4667-9B61-69990D1E8713}" dt="2021-04-01T09:57:05.775" v="3069" actId="14100"/>
          <ac:graphicFrameMkLst>
            <pc:docMk/>
            <pc:sldMk cId="4162153508" sldId="283"/>
            <ac:graphicFrameMk id="10" creationId="{AFFA2BF3-9125-4F56-9D7E-48F7A38EFB17}"/>
          </ac:graphicFrameMkLst>
        </pc:graphicFrameChg>
        <pc:picChg chg="add mod">
          <ac:chgData name="REACH 365" userId="ca9d2a9938d1035a" providerId="LiveId" clId="{D2FF8EBD-8280-4667-9B61-69990D1E8713}" dt="2021-03-31T14:21:37.147" v="2104" actId="1076"/>
          <ac:picMkLst>
            <pc:docMk/>
            <pc:sldMk cId="4162153508" sldId="283"/>
            <ac:picMk id="6" creationId="{E16D13C6-175F-4A18-A58C-7511272982F2}"/>
          </ac:picMkLst>
        </pc:picChg>
        <pc:picChg chg="add mod">
          <ac:chgData name="REACH 365" userId="ca9d2a9938d1035a" providerId="LiveId" clId="{D2FF8EBD-8280-4667-9B61-69990D1E8713}" dt="2021-03-31T14:21:41.838" v="2105" actId="1076"/>
          <ac:picMkLst>
            <pc:docMk/>
            <pc:sldMk cId="4162153508" sldId="283"/>
            <ac:picMk id="8" creationId="{2FF3E0A3-4B53-4E60-AD77-21F4829027B7}"/>
          </ac:picMkLst>
        </pc:picChg>
        <pc:cxnChg chg="add mod">
          <ac:chgData name="REACH 365" userId="ca9d2a9938d1035a" providerId="LiveId" clId="{D2FF8EBD-8280-4667-9B61-69990D1E8713}" dt="2021-03-31T09:20:26.698" v="540" actId="1076"/>
          <ac:cxnSpMkLst>
            <pc:docMk/>
            <pc:sldMk cId="4162153508" sldId="283"/>
            <ac:cxnSpMk id="5" creationId="{511A0C94-2246-4A38-8E37-46C706A2DF5E}"/>
          </ac:cxnSpMkLst>
        </pc:cxnChg>
      </pc:sldChg>
      <pc:sldChg chg="addSp modSp new mod">
        <pc:chgData name="REACH 365" userId="ca9d2a9938d1035a" providerId="LiveId" clId="{D2FF8EBD-8280-4667-9B61-69990D1E8713}" dt="2021-04-01T09:59:06.920" v="3087" actId="1076"/>
        <pc:sldMkLst>
          <pc:docMk/>
          <pc:sldMk cId="3182002434" sldId="284"/>
        </pc:sldMkLst>
        <pc:spChg chg="mod">
          <ac:chgData name="REACH 365" userId="ca9d2a9938d1035a" providerId="LiveId" clId="{D2FF8EBD-8280-4667-9B61-69990D1E8713}" dt="2021-03-31T09:24:09.031" v="554" actId="255"/>
          <ac:spMkLst>
            <pc:docMk/>
            <pc:sldMk cId="3182002434" sldId="284"/>
            <ac:spMk id="2" creationId="{571F0FCA-89FD-4848-A6FE-A3ABA120B5AE}"/>
          </ac:spMkLst>
        </pc:spChg>
        <pc:spChg chg="add mod">
          <ac:chgData name="REACH 365" userId="ca9d2a9938d1035a" providerId="LiveId" clId="{D2FF8EBD-8280-4667-9B61-69990D1E8713}" dt="2021-04-01T09:57:36.178" v="3072" actId="2711"/>
          <ac:spMkLst>
            <pc:docMk/>
            <pc:sldMk cId="3182002434" sldId="284"/>
            <ac:spMk id="3" creationId="{73EEC0C5-D810-4DD4-BD7B-F6B2A878E90A}"/>
          </ac:spMkLst>
        </pc:spChg>
        <pc:spChg chg="add mod">
          <ac:chgData name="REACH 365" userId="ca9d2a9938d1035a" providerId="LiveId" clId="{D2FF8EBD-8280-4667-9B61-69990D1E8713}" dt="2021-04-01T09:58:41.857" v="3082" actId="1076"/>
          <ac:spMkLst>
            <pc:docMk/>
            <pc:sldMk cId="3182002434" sldId="284"/>
            <ac:spMk id="4" creationId="{F092E9F2-B097-4A0D-B096-AA35474144AB}"/>
          </ac:spMkLst>
        </pc:spChg>
        <pc:spChg chg="add mod">
          <ac:chgData name="REACH 365" userId="ca9d2a9938d1035a" providerId="LiveId" clId="{D2FF8EBD-8280-4667-9B61-69990D1E8713}" dt="2021-04-01T09:58:36.928" v="3081" actId="1076"/>
          <ac:spMkLst>
            <pc:docMk/>
            <pc:sldMk cId="3182002434" sldId="284"/>
            <ac:spMk id="5" creationId="{C0E061E9-5038-480D-A8ED-BB475F9A0CA0}"/>
          </ac:spMkLst>
        </pc:spChg>
        <pc:spChg chg="add mod">
          <ac:chgData name="REACH 365" userId="ca9d2a9938d1035a" providerId="LiveId" clId="{D2FF8EBD-8280-4667-9B61-69990D1E8713}" dt="2021-04-01T09:58:51.991" v="3085" actId="14100"/>
          <ac:spMkLst>
            <pc:docMk/>
            <pc:sldMk cId="3182002434" sldId="284"/>
            <ac:spMk id="6" creationId="{4EA221C7-6032-4872-88B1-C2376441F8B5}"/>
          </ac:spMkLst>
        </pc:spChg>
        <pc:spChg chg="add mod">
          <ac:chgData name="REACH 365" userId="ca9d2a9938d1035a" providerId="LiveId" clId="{D2FF8EBD-8280-4667-9B61-69990D1E8713}" dt="2021-04-01T09:57:45.253" v="3074" actId="2711"/>
          <ac:spMkLst>
            <pc:docMk/>
            <pc:sldMk cId="3182002434" sldId="284"/>
            <ac:spMk id="7" creationId="{DB8C8C6B-3191-40D3-9746-DE3A0344BA01}"/>
          </ac:spMkLst>
        </pc:spChg>
        <pc:spChg chg="add mod">
          <ac:chgData name="REACH 365" userId="ca9d2a9938d1035a" providerId="LiveId" clId="{D2FF8EBD-8280-4667-9B61-69990D1E8713}" dt="2021-04-01T09:57:53.914" v="3076" actId="2711"/>
          <ac:spMkLst>
            <pc:docMk/>
            <pc:sldMk cId="3182002434" sldId="284"/>
            <ac:spMk id="8" creationId="{5F6CE9E3-9B15-4EEC-A23E-CB310DF36279}"/>
          </ac:spMkLst>
        </pc:spChg>
        <pc:spChg chg="add mod">
          <ac:chgData name="REACH 365" userId="ca9d2a9938d1035a" providerId="LiveId" clId="{D2FF8EBD-8280-4667-9B61-69990D1E8713}" dt="2021-03-31T12:17:31.229" v="816" actId="1076"/>
          <ac:spMkLst>
            <pc:docMk/>
            <pc:sldMk cId="3182002434" sldId="284"/>
            <ac:spMk id="13" creationId="{4FC0D323-D34A-4E9F-98E0-27E335046A0B}"/>
          </ac:spMkLst>
        </pc:spChg>
        <pc:spChg chg="add mod">
          <ac:chgData name="REACH 365" userId="ca9d2a9938d1035a" providerId="LiveId" clId="{D2FF8EBD-8280-4667-9B61-69990D1E8713}" dt="2021-03-31T09:26:08.952" v="592" actId="1076"/>
          <ac:spMkLst>
            <pc:docMk/>
            <pc:sldMk cId="3182002434" sldId="284"/>
            <ac:spMk id="14" creationId="{5A967363-989E-45F3-9985-9F8FC4164CE9}"/>
          </ac:spMkLst>
        </pc:spChg>
        <pc:spChg chg="add mod">
          <ac:chgData name="REACH 365" userId="ca9d2a9938d1035a" providerId="LiveId" clId="{D2FF8EBD-8280-4667-9B61-69990D1E8713}" dt="2021-03-31T09:26:32.422" v="595" actId="1076"/>
          <ac:spMkLst>
            <pc:docMk/>
            <pc:sldMk cId="3182002434" sldId="284"/>
            <ac:spMk id="15" creationId="{C5EC6457-D7A1-460C-853C-B5A1A9BACEE4}"/>
          </ac:spMkLst>
        </pc:spChg>
        <pc:spChg chg="add mod">
          <ac:chgData name="REACH 365" userId="ca9d2a9938d1035a" providerId="LiveId" clId="{D2FF8EBD-8280-4667-9B61-69990D1E8713}" dt="2021-04-01T09:59:06.920" v="3087" actId="1076"/>
          <ac:spMkLst>
            <pc:docMk/>
            <pc:sldMk cId="3182002434" sldId="284"/>
            <ac:spMk id="16" creationId="{FA4D0445-06F2-4A3A-A8E5-EFFABB12F9DF}"/>
          </ac:spMkLst>
        </pc:spChg>
        <pc:picChg chg="add mod">
          <ac:chgData name="REACH 365" userId="ca9d2a9938d1035a" providerId="LiveId" clId="{D2FF8EBD-8280-4667-9B61-69990D1E8713}" dt="2021-03-31T09:25:05.572" v="574" actId="207"/>
          <ac:picMkLst>
            <pc:docMk/>
            <pc:sldMk cId="3182002434" sldId="284"/>
            <ac:picMk id="10" creationId="{3A23AAB3-F231-4B64-9A82-AD05C86AAA3B}"/>
          </ac:picMkLst>
        </pc:picChg>
        <pc:picChg chg="add mod">
          <ac:chgData name="REACH 365" userId="ca9d2a9938d1035a" providerId="LiveId" clId="{D2FF8EBD-8280-4667-9B61-69990D1E8713}" dt="2021-03-31T09:27:01.441" v="598" actId="1076"/>
          <ac:picMkLst>
            <pc:docMk/>
            <pc:sldMk cId="3182002434" sldId="284"/>
            <ac:picMk id="11" creationId="{B88BAB35-E141-4E75-B6B5-3118F9190B2A}"/>
          </ac:picMkLst>
        </pc:picChg>
        <pc:picChg chg="add mod">
          <ac:chgData name="REACH 365" userId="ca9d2a9938d1035a" providerId="LiveId" clId="{D2FF8EBD-8280-4667-9B61-69990D1E8713}" dt="2021-03-31T09:26:45.684" v="597" actId="1076"/>
          <ac:picMkLst>
            <pc:docMk/>
            <pc:sldMk cId="3182002434" sldId="284"/>
            <ac:picMk id="12" creationId="{08D7FBEF-C802-4CC1-BB4D-342C5701A96E}"/>
          </ac:picMkLst>
        </pc:picChg>
        <pc:picChg chg="add mod">
          <ac:chgData name="REACH 365" userId="ca9d2a9938d1035a" providerId="LiveId" clId="{D2FF8EBD-8280-4667-9B61-69990D1E8713}" dt="2021-03-31T12:41:25.319" v="1471" actId="1076"/>
          <ac:picMkLst>
            <pc:docMk/>
            <pc:sldMk cId="3182002434" sldId="284"/>
            <ac:picMk id="17" creationId="{6CCC2F61-6682-45C6-9F16-FEDEB93350A0}"/>
          </ac:picMkLst>
        </pc:picChg>
        <pc:cxnChg chg="add mod">
          <ac:chgData name="REACH 365" userId="ca9d2a9938d1035a" providerId="LiveId" clId="{D2FF8EBD-8280-4667-9B61-69990D1E8713}" dt="2021-03-31T09:26:19.346" v="594" actId="208"/>
          <ac:cxnSpMkLst>
            <pc:docMk/>
            <pc:sldMk cId="3182002434" sldId="284"/>
            <ac:cxnSpMk id="9" creationId="{C58D7C3F-FD44-4C82-8EDF-80D5657FB7AB}"/>
          </ac:cxnSpMkLst>
        </pc:cxnChg>
      </pc:sldChg>
      <pc:sldChg chg="modSp add mod ord">
        <pc:chgData name="REACH 365" userId="ca9d2a9938d1035a" providerId="LiveId" clId="{D2FF8EBD-8280-4667-9B61-69990D1E8713}" dt="2021-03-31T09:27:51.337" v="628" actId="6549"/>
        <pc:sldMkLst>
          <pc:docMk/>
          <pc:sldMk cId="4102864360" sldId="285"/>
        </pc:sldMkLst>
        <pc:spChg chg="mod">
          <ac:chgData name="REACH 365" userId="ca9d2a9938d1035a" providerId="LiveId" clId="{D2FF8EBD-8280-4667-9B61-69990D1E8713}" dt="2021-03-31T09:27:51.337" v="628" actId="6549"/>
          <ac:spMkLst>
            <pc:docMk/>
            <pc:sldMk cId="4102864360" sldId="285"/>
            <ac:spMk id="4" creationId="{34F6E1E8-A8D0-40CA-8228-3F5AB3362378}"/>
          </ac:spMkLst>
        </pc:spChg>
      </pc:sldChg>
      <pc:sldChg chg="addSp delSp modSp new mod">
        <pc:chgData name="REACH 365" userId="ca9d2a9938d1035a" providerId="LiveId" clId="{D2FF8EBD-8280-4667-9B61-69990D1E8713}" dt="2021-03-31T14:35:31.131" v="2231" actId="1076"/>
        <pc:sldMkLst>
          <pc:docMk/>
          <pc:sldMk cId="1564605120" sldId="286"/>
        </pc:sldMkLst>
        <pc:spChg chg="mod">
          <ac:chgData name="REACH 365" userId="ca9d2a9938d1035a" providerId="LiveId" clId="{D2FF8EBD-8280-4667-9B61-69990D1E8713}" dt="2021-03-31T09:28:09.615" v="640" actId="255"/>
          <ac:spMkLst>
            <pc:docMk/>
            <pc:sldMk cId="1564605120" sldId="286"/>
            <ac:spMk id="2" creationId="{701C03C2-13C1-4608-937E-FE845E06AC0E}"/>
          </ac:spMkLst>
        </pc:spChg>
        <pc:spChg chg="del">
          <ac:chgData name="REACH 365" userId="ca9d2a9938d1035a" providerId="LiveId" clId="{D2FF8EBD-8280-4667-9B61-69990D1E8713}" dt="2021-03-31T09:28:13.667" v="641" actId="478"/>
          <ac:spMkLst>
            <pc:docMk/>
            <pc:sldMk cId="1564605120" sldId="286"/>
            <ac:spMk id="3" creationId="{4D083289-9078-4559-A105-A4B209F713B2}"/>
          </ac:spMkLst>
        </pc:spChg>
        <pc:spChg chg="add mod">
          <ac:chgData name="REACH 365" userId="ca9d2a9938d1035a" providerId="LiveId" clId="{D2FF8EBD-8280-4667-9B61-69990D1E8713}" dt="2021-03-31T12:17:45.381" v="817" actId="207"/>
          <ac:spMkLst>
            <pc:docMk/>
            <pc:sldMk cId="1564605120" sldId="286"/>
            <ac:spMk id="4" creationId="{9C0C3D42-B293-4120-B552-8A59ECC790FF}"/>
          </ac:spMkLst>
        </pc:spChg>
        <pc:picChg chg="add mod">
          <ac:chgData name="REACH 365" userId="ca9d2a9938d1035a" providerId="LiveId" clId="{D2FF8EBD-8280-4667-9B61-69990D1E8713}" dt="2021-03-31T09:30:19.360" v="670" actId="1076"/>
          <ac:picMkLst>
            <pc:docMk/>
            <pc:sldMk cId="1564605120" sldId="286"/>
            <ac:picMk id="5" creationId="{F324F76E-9015-4D5B-8FDF-2B411C422C2C}"/>
          </ac:picMkLst>
        </pc:picChg>
        <pc:picChg chg="add mod">
          <ac:chgData name="REACH 365" userId="ca9d2a9938d1035a" providerId="LiveId" clId="{D2FF8EBD-8280-4667-9B61-69990D1E8713}" dt="2021-03-31T14:35:31.131" v="2231" actId="1076"/>
          <ac:picMkLst>
            <pc:docMk/>
            <pc:sldMk cId="1564605120" sldId="286"/>
            <ac:picMk id="6" creationId="{4734CEFB-E48D-4AC0-94DA-9D233781C907}"/>
          </ac:picMkLst>
        </pc:picChg>
        <pc:picChg chg="add mod">
          <ac:chgData name="REACH 365" userId="ca9d2a9938d1035a" providerId="LiveId" clId="{D2FF8EBD-8280-4667-9B61-69990D1E8713}" dt="2021-03-31T09:30:23.997" v="671" actId="1076"/>
          <ac:picMkLst>
            <pc:docMk/>
            <pc:sldMk cId="1564605120" sldId="286"/>
            <ac:picMk id="7" creationId="{F0475CE2-D051-4DCD-9CA4-8C92A75629B8}"/>
          </ac:picMkLst>
        </pc:picChg>
        <pc:picChg chg="add mod">
          <ac:chgData name="REACH 365" userId="ca9d2a9938d1035a" providerId="LiveId" clId="{D2FF8EBD-8280-4667-9B61-69990D1E8713}" dt="2021-03-31T14:34:50.343" v="2228" actId="1076"/>
          <ac:picMkLst>
            <pc:docMk/>
            <pc:sldMk cId="1564605120" sldId="286"/>
            <ac:picMk id="8" creationId="{667001F1-D519-4B0C-B800-716E20FB903C}"/>
          </ac:picMkLst>
        </pc:picChg>
        <pc:picChg chg="add mod">
          <ac:chgData name="REACH 365" userId="ca9d2a9938d1035a" providerId="LiveId" clId="{D2FF8EBD-8280-4667-9B61-69990D1E8713}" dt="2021-03-31T09:29:49.062" v="666" actId="1076"/>
          <ac:picMkLst>
            <pc:docMk/>
            <pc:sldMk cId="1564605120" sldId="286"/>
            <ac:picMk id="9" creationId="{88DDCE50-7CA5-476F-882C-785F6FC35E6A}"/>
          </ac:picMkLst>
        </pc:picChg>
      </pc:sldChg>
      <pc:sldChg chg="modSp add del mod">
        <pc:chgData name="REACH 365" userId="ca9d2a9938d1035a" providerId="LiveId" clId="{D2FF8EBD-8280-4667-9B61-69990D1E8713}" dt="2021-03-31T11:56:37.973" v="708" actId="2696"/>
        <pc:sldMkLst>
          <pc:docMk/>
          <pc:sldMk cId="1853946155" sldId="287"/>
        </pc:sldMkLst>
        <pc:spChg chg="mod">
          <ac:chgData name="REACH 365" userId="ca9d2a9938d1035a" providerId="LiveId" clId="{D2FF8EBD-8280-4667-9B61-69990D1E8713}" dt="2021-03-31T11:56:35.225" v="707" actId="207"/>
          <ac:spMkLst>
            <pc:docMk/>
            <pc:sldMk cId="1853946155" sldId="287"/>
            <ac:spMk id="3" creationId="{A3C64F83-4356-4539-84A4-89B4306ADB0A}"/>
          </ac:spMkLst>
        </pc:spChg>
        <pc:spChg chg="mod">
          <ac:chgData name="REACH 365" userId="ca9d2a9938d1035a" providerId="LiveId" clId="{D2FF8EBD-8280-4667-9B61-69990D1E8713}" dt="2021-03-31T11:55:58.704" v="706" actId="207"/>
          <ac:spMkLst>
            <pc:docMk/>
            <pc:sldMk cId="1853946155" sldId="287"/>
            <ac:spMk id="4" creationId="{CFC888A2-DEF2-432D-9F19-32AAB63B9C1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2309896045353423E-2"/>
          <c:y val="3.6954108525778399E-2"/>
          <c:w val="0.89338716512568295"/>
          <c:h val="0.83084402310941186"/>
        </c:manualLayout>
      </c:layout>
      <c:barChart>
        <c:barDir val="col"/>
        <c:grouping val="clustered"/>
        <c:varyColors val="0"/>
        <c:ser>
          <c:idx val="0"/>
          <c:order val="0"/>
          <c:tx>
            <c:strRef>
              <c:f>Sheet1!$B$1</c:f>
              <c:strCache>
                <c:ptCount val="1"/>
                <c:pt idx="0">
                  <c:v>Overall</c:v>
                </c:pt>
              </c:strCache>
            </c:strRef>
          </c:tx>
          <c:spPr>
            <a:solidFill>
              <a:schemeClr val="accent1">
                <a:shade val="65000"/>
              </a:schemeClr>
            </a:solidFill>
            <a:ln>
              <a:noFill/>
            </a:ln>
            <a:effectLst/>
          </c:spPr>
          <c:invertIfNegative val="0"/>
          <c:dPt>
            <c:idx val="0"/>
            <c:invertIfNegative val="0"/>
            <c:bubble3D val="0"/>
            <c:extLst>
              <c:ext xmlns:c16="http://schemas.microsoft.com/office/drawing/2014/chart" uri="{C3380CC4-5D6E-409C-BE32-E72D297353CC}">
                <c16:uniqueId val="{00000003-D839-4D54-9405-CD754AC0AD46}"/>
              </c:ext>
            </c:extLst>
          </c:dPt>
          <c:cat>
            <c:strRef>
              <c:f>Sheet1!$A$2:$A$5</c:f>
              <c:strCache>
                <c:ptCount val="4"/>
                <c:pt idx="0">
                  <c:v>Directly Related</c:v>
                </c:pt>
                <c:pt idx="1">
                  <c:v>Indirectly Related</c:v>
                </c:pt>
                <c:pt idx="2">
                  <c:v>Don't Know</c:v>
                </c:pt>
                <c:pt idx="3">
                  <c:v>Not Related</c:v>
                </c:pt>
              </c:strCache>
            </c:strRef>
          </c:cat>
          <c:val>
            <c:numRef>
              <c:f>Sheet1!$B$2:$B$5</c:f>
              <c:numCache>
                <c:formatCode>0.00%</c:formatCode>
                <c:ptCount val="4"/>
                <c:pt idx="0">
                  <c:v>0.78800000000000003</c:v>
                </c:pt>
                <c:pt idx="1">
                  <c:v>0.124</c:v>
                </c:pt>
                <c:pt idx="2">
                  <c:v>8.9999999999999993E-3</c:v>
                </c:pt>
                <c:pt idx="3">
                  <c:v>7.8E-2</c:v>
                </c:pt>
              </c:numCache>
            </c:numRef>
          </c:val>
          <c:extLst>
            <c:ext xmlns:c16="http://schemas.microsoft.com/office/drawing/2014/chart" uri="{C3380CC4-5D6E-409C-BE32-E72D297353CC}">
              <c16:uniqueId val="{00000000-D839-4D54-9405-CD754AC0AD46}"/>
            </c:ext>
          </c:extLst>
        </c:ser>
        <c:ser>
          <c:idx val="1"/>
          <c:order val="1"/>
          <c:tx>
            <c:strRef>
              <c:f>Sheet1!$C$1</c:f>
              <c:strCache>
                <c:ptCount val="1"/>
                <c:pt idx="0">
                  <c:v>KR-I</c:v>
                </c:pt>
              </c:strCache>
            </c:strRef>
          </c:tx>
          <c:spPr>
            <a:solidFill>
              <a:schemeClr val="accent1"/>
            </a:solidFill>
            <a:ln>
              <a:noFill/>
            </a:ln>
            <a:effectLst/>
          </c:spPr>
          <c:invertIfNegative val="0"/>
          <c:cat>
            <c:strRef>
              <c:f>Sheet1!$A$2:$A$5</c:f>
              <c:strCache>
                <c:ptCount val="4"/>
                <c:pt idx="0">
                  <c:v>Directly Related</c:v>
                </c:pt>
                <c:pt idx="1">
                  <c:v>Indirectly Related</c:v>
                </c:pt>
                <c:pt idx="2">
                  <c:v>Don't Know</c:v>
                </c:pt>
                <c:pt idx="3">
                  <c:v>Not Related</c:v>
                </c:pt>
              </c:strCache>
            </c:strRef>
          </c:cat>
          <c:val>
            <c:numRef>
              <c:f>Sheet1!$C$2:$C$5</c:f>
              <c:numCache>
                <c:formatCode>0.00%</c:formatCode>
                <c:ptCount val="4"/>
                <c:pt idx="0">
                  <c:v>0.57799999999999996</c:v>
                </c:pt>
                <c:pt idx="1">
                  <c:v>0.245</c:v>
                </c:pt>
                <c:pt idx="2">
                  <c:v>1.4E-2</c:v>
                </c:pt>
                <c:pt idx="3">
                  <c:v>0.16300000000000001</c:v>
                </c:pt>
              </c:numCache>
            </c:numRef>
          </c:val>
          <c:extLst>
            <c:ext xmlns:c16="http://schemas.microsoft.com/office/drawing/2014/chart" uri="{C3380CC4-5D6E-409C-BE32-E72D297353CC}">
              <c16:uniqueId val="{00000001-D839-4D54-9405-CD754AC0AD46}"/>
            </c:ext>
          </c:extLst>
        </c:ser>
        <c:ser>
          <c:idx val="2"/>
          <c:order val="2"/>
          <c:tx>
            <c:strRef>
              <c:f>Sheet1!$D$1</c:f>
              <c:strCache>
                <c:ptCount val="1"/>
                <c:pt idx="0">
                  <c:v>Federal Iraq</c:v>
                </c:pt>
              </c:strCache>
            </c:strRef>
          </c:tx>
          <c:spPr>
            <a:solidFill>
              <a:schemeClr val="accent1">
                <a:tint val="65000"/>
              </a:schemeClr>
            </a:solidFill>
            <a:ln>
              <a:noFill/>
            </a:ln>
            <a:effectLst/>
          </c:spPr>
          <c:invertIfNegative val="0"/>
          <c:cat>
            <c:strRef>
              <c:f>Sheet1!$A$2:$A$5</c:f>
              <c:strCache>
                <c:ptCount val="4"/>
                <c:pt idx="0">
                  <c:v>Directly Related</c:v>
                </c:pt>
                <c:pt idx="1">
                  <c:v>Indirectly Related</c:v>
                </c:pt>
                <c:pt idx="2">
                  <c:v>Don't Know</c:v>
                </c:pt>
                <c:pt idx="3">
                  <c:v>Not Related</c:v>
                </c:pt>
              </c:strCache>
            </c:strRef>
          </c:cat>
          <c:val>
            <c:numRef>
              <c:f>Sheet1!$D$2:$D$5</c:f>
              <c:numCache>
                <c:formatCode>0.00%</c:formatCode>
                <c:ptCount val="4"/>
                <c:pt idx="0">
                  <c:v>0.92</c:v>
                </c:pt>
                <c:pt idx="1">
                  <c:v>4.8000000000000001E-2</c:v>
                </c:pt>
                <c:pt idx="2">
                  <c:v>6.0000000000000001E-3</c:v>
                </c:pt>
                <c:pt idx="3">
                  <c:v>2.4E-2</c:v>
                </c:pt>
              </c:numCache>
            </c:numRef>
          </c:val>
          <c:extLst>
            <c:ext xmlns:c16="http://schemas.microsoft.com/office/drawing/2014/chart" uri="{C3380CC4-5D6E-409C-BE32-E72D297353CC}">
              <c16:uniqueId val="{00000002-D839-4D54-9405-CD754AC0AD46}"/>
            </c:ext>
          </c:extLst>
        </c:ser>
        <c:dLbls>
          <c:showLegendKey val="0"/>
          <c:showVal val="0"/>
          <c:showCatName val="0"/>
          <c:showSerName val="0"/>
          <c:showPercent val="0"/>
          <c:showBubbleSize val="0"/>
        </c:dLbls>
        <c:gapWidth val="219"/>
        <c:overlap val="-27"/>
        <c:axId val="1900649184"/>
        <c:axId val="1900649600"/>
      </c:barChart>
      <c:catAx>
        <c:axId val="190064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1900649600"/>
        <c:crosses val="autoZero"/>
        <c:auto val="1"/>
        <c:lblAlgn val="ctr"/>
        <c:lblOffset val="100"/>
        <c:noMultiLvlLbl val="0"/>
      </c:catAx>
      <c:valAx>
        <c:axId val="19006496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1900649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Sheet1!$A$2</c:f>
              <c:strCache>
                <c:ptCount val="1"/>
                <c:pt idx="0">
                  <c:v>Overall</c:v>
                </c:pt>
              </c:strCache>
            </c:strRef>
          </c:tx>
          <c:spPr>
            <a:solidFill>
              <a:schemeClr val="accent1">
                <a:shade val="65000"/>
              </a:schemeClr>
            </a:solidFill>
            <a:ln>
              <a:noFill/>
            </a:ln>
            <a:effectLst/>
          </c:spPr>
          <c:invertIfNegative val="0"/>
          <c:cat>
            <c:strRef>
              <c:f>Sheet1!$B$1:$G$1</c:f>
              <c:strCache>
                <c:ptCount val="6"/>
                <c:pt idx="0">
                  <c:v>Spending Savings</c:v>
                </c:pt>
                <c:pt idx="1">
                  <c:v>Taking on Loans/debts</c:v>
                </c:pt>
                <c:pt idx="2">
                  <c:v>Borrowing Money from Family or Friends</c:v>
                </c:pt>
                <c:pt idx="3">
                  <c:v>Receiving Support from Friends and Neighbours</c:v>
                </c:pt>
                <c:pt idx="4">
                  <c:v>Selling Household Assets</c:v>
                </c:pt>
                <c:pt idx="5">
                  <c:v>Receiving Support from the Community</c:v>
                </c:pt>
              </c:strCache>
            </c:strRef>
          </c:cat>
          <c:val>
            <c:numRef>
              <c:f>Sheet1!$B$2:$G$2</c:f>
              <c:numCache>
                <c:formatCode>0%</c:formatCode>
                <c:ptCount val="6"/>
                <c:pt idx="0">
                  <c:v>0.35</c:v>
                </c:pt>
                <c:pt idx="1">
                  <c:v>0.27</c:v>
                </c:pt>
                <c:pt idx="2">
                  <c:v>0.23</c:v>
                </c:pt>
                <c:pt idx="3">
                  <c:v>0.06</c:v>
                </c:pt>
                <c:pt idx="4">
                  <c:v>0.05</c:v>
                </c:pt>
                <c:pt idx="5">
                  <c:v>0.03</c:v>
                </c:pt>
              </c:numCache>
            </c:numRef>
          </c:val>
          <c:extLst>
            <c:ext xmlns:c16="http://schemas.microsoft.com/office/drawing/2014/chart" uri="{C3380CC4-5D6E-409C-BE32-E72D297353CC}">
              <c16:uniqueId val="{00000000-42DE-45E1-A13C-FD081A0B1AF4}"/>
            </c:ext>
          </c:extLst>
        </c:ser>
        <c:ser>
          <c:idx val="1"/>
          <c:order val="1"/>
          <c:tx>
            <c:strRef>
              <c:f>Sheet1!$A$3</c:f>
              <c:strCache>
                <c:ptCount val="1"/>
                <c:pt idx="0">
                  <c:v>KR-I</c:v>
                </c:pt>
              </c:strCache>
            </c:strRef>
          </c:tx>
          <c:spPr>
            <a:solidFill>
              <a:schemeClr val="accent1"/>
            </a:solidFill>
            <a:ln>
              <a:noFill/>
            </a:ln>
            <a:effectLst/>
          </c:spPr>
          <c:invertIfNegative val="0"/>
          <c:cat>
            <c:strRef>
              <c:f>Sheet1!$B$1:$G$1</c:f>
              <c:strCache>
                <c:ptCount val="6"/>
                <c:pt idx="0">
                  <c:v>Spending Savings</c:v>
                </c:pt>
                <c:pt idx="1">
                  <c:v>Taking on Loans/debts</c:v>
                </c:pt>
                <c:pt idx="2">
                  <c:v>Borrowing Money from Family or Friends</c:v>
                </c:pt>
                <c:pt idx="3">
                  <c:v>Receiving Support from Friends and Neighbours</c:v>
                </c:pt>
                <c:pt idx="4">
                  <c:v>Selling Household Assets</c:v>
                </c:pt>
                <c:pt idx="5">
                  <c:v>Receiving Support from the Community</c:v>
                </c:pt>
              </c:strCache>
            </c:strRef>
          </c:cat>
          <c:val>
            <c:numRef>
              <c:f>Sheet1!$B$3:$G$3</c:f>
              <c:numCache>
                <c:formatCode>0%</c:formatCode>
                <c:ptCount val="6"/>
                <c:pt idx="0">
                  <c:v>0.27</c:v>
                </c:pt>
                <c:pt idx="1">
                  <c:v>0.56999999999999995</c:v>
                </c:pt>
                <c:pt idx="2">
                  <c:v>0.43</c:v>
                </c:pt>
                <c:pt idx="3">
                  <c:v>0.09</c:v>
                </c:pt>
                <c:pt idx="4">
                  <c:v>0.11</c:v>
                </c:pt>
                <c:pt idx="5">
                  <c:v>0.05</c:v>
                </c:pt>
              </c:numCache>
            </c:numRef>
          </c:val>
          <c:extLst>
            <c:ext xmlns:c16="http://schemas.microsoft.com/office/drawing/2014/chart" uri="{C3380CC4-5D6E-409C-BE32-E72D297353CC}">
              <c16:uniqueId val="{00000001-42DE-45E1-A13C-FD081A0B1AF4}"/>
            </c:ext>
          </c:extLst>
        </c:ser>
        <c:ser>
          <c:idx val="2"/>
          <c:order val="2"/>
          <c:tx>
            <c:strRef>
              <c:f>Sheet1!$A$4</c:f>
              <c:strCache>
                <c:ptCount val="1"/>
                <c:pt idx="0">
                  <c:v>Federal Iraq</c:v>
                </c:pt>
              </c:strCache>
            </c:strRef>
          </c:tx>
          <c:spPr>
            <a:solidFill>
              <a:schemeClr val="accent1">
                <a:tint val="65000"/>
              </a:schemeClr>
            </a:solidFill>
            <a:ln>
              <a:noFill/>
            </a:ln>
            <a:effectLst/>
          </c:spPr>
          <c:invertIfNegative val="0"/>
          <c:cat>
            <c:strRef>
              <c:f>Sheet1!$B$1:$G$1</c:f>
              <c:strCache>
                <c:ptCount val="6"/>
                <c:pt idx="0">
                  <c:v>Spending Savings</c:v>
                </c:pt>
                <c:pt idx="1">
                  <c:v>Taking on Loans/debts</c:v>
                </c:pt>
                <c:pt idx="2">
                  <c:v>Borrowing Money from Family or Friends</c:v>
                </c:pt>
                <c:pt idx="3">
                  <c:v>Receiving Support from Friends and Neighbours</c:v>
                </c:pt>
                <c:pt idx="4">
                  <c:v>Selling Household Assets</c:v>
                </c:pt>
                <c:pt idx="5">
                  <c:v>Receiving Support from the Community</c:v>
                </c:pt>
              </c:strCache>
            </c:strRef>
          </c:cat>
          <c:val>
            <c:numRef>
              <c:f>Sheet1!$B$4:$G$4</c:f>
              <c:numCache>
                <c:formatCode>0%</c:formatCode>
                <c:ptCount val="6"/>
                <c:pt idx="0">
                  <c:v>0.37</c:v>
                </c:pt>
                <c:pt idx="1">
                  <c:v>0.17</c:v>
                </c:pt>
                <c:pt idx="2">
                  <c:v>0.16</c:v>
                </c:pt>
                <c:pt idx="3">
                  <c:v>0.04</c:v>
                </c:pt>
                <c:pt idx="4">
                  <c:v>0.02</c:v>
                </c:pt>
                <c:pt idx="5">
                  <c:v>0.02</c:v>
                </c:pt>
              </c:numCache>
            </c:numRef>
          </c:val>
          <c:extLst>
            <c:ext xmlns:c16="http://schemas.microsoft.com/office/drawing/2014/chart" uri="{C3380CC4-5D6E-409C-BE32-E72D297353CC}">
              <c16:uniqueId val="{00000002-42DE-45E1-A13C-FD081A0B1AF4}"/>
            </c:ext>
          </c:extLst>
        </c:ser>
        <c:dLbls>
          <c:showLegendKey val="0"/>
          <c:showVal val="0"/>
          <c:showCatName val="0"/>
          <c:showSerName val="0"/>
          <c:showPercent val="0"/>
          <c:showBubbleSize val="0"/>
        </c:dLbls>
        <c:gapWidth val="219"/>
        <c:overlap val="-27"/>
        <c:axId val="988717776"/>
        <c:axId val="988718192"/>
      </c:barChart>
      <c:catAx>
        <c:axId val="988717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988718192"/>
        <c:crosses val="autoZero"/>
        <c:auto val="1"/>
        <c:lblAlgn val="ctr"/>
        <c:lblOffset val="100"/>
        <c:noMultiLvlLbl val="0"/>
      </c:catAx>
      <c:valAx>
        <c:axId val="988718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988717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Sheet1!$A$2</c:f>
              <c:strCache>
                <c:ptCount val="1"/>
                <c:pt idx="0">
                  <c:v>Overall</c:v>
                </c:pt>
              </c:strCache>
            </c:strRef>
          </c:tx>
          <c:spPr>
            <a:solidFill>
              <a:schemeClr val="accent1">
                <a:shade val="65000"/>
              </a:schemeClr>
            </a:solidFill>
            <a:ln>
              <a:noFill/>
            </a:ln>
            <a:effectLst/>
          </c:spPr>
          <c:invertIfNegative val="0"/>
          <c:cat>
            <c:strRef>
              <c:f>Sheet1!$B$1:$E$1</c:f>
              <c:strCache>
                <c:ptCount val="4"/>
                <c:pt idx="0">
                  <c:v>Cleaning</c:v>
                </c:pt>
                <c:pt idx="1">
                  <c:v>Tidying Up</c:v>
                </c:pt>
                <c:pt idx="2">
                  <c:v>Doing Laundry</c:v>
                </c:pt>
                <c:pt idx="3">
                  <c:v>Cooking</c:v>
                </c:pt>
              </c:strCache>
            </c:strRef>
          </c:cat>
          <c:val>
            <c:numRef>
              <c:f>Sheet1!$B$2:$E$2</c:f>
              <c:numCache>
                <c:formatCode>0.00%</c:formatCode>
                <c:ptCount val="4"/>
                <c:pt idx="0">
                  <c:v>0.61599999999999999</c:v>
                </c:pt>
                <c:pt idx="1">
                  <c:v>0.54</c:v>
                </c:pt>
                <c:pt idx="2">
                  <c:v>0.48799999999999999</c:v>
                </c:pt>
                <c:pt idx="3">
                  <c:v>0.47799999999999998</c:v>
                </c:pt>
              </c:numCache>
            </c:numRef>
          </c:val>
          <c:extLst>
            <c:ext xmlns:c16="http://schemas.microsoft.com/office/drawing/2014/chart" uri="{C3380CC4-5D6E-409C-BE32-E72D297353CC}">
              <c16:uniqueId val="{00000000-2B38-4524-9811-E70C5D85A1AE}"/>
            </c:ext>
          </c:extLst>
        </c:ser>
        <c:ser>
          <c:idx val="1"/>
          <c:order val="1"/>
          <c:tx>
            <c:strRef>
              <c:f>Sheet1!$A$3</c:f>
              <c:strCache>
                <c:ptCount val="1"/>
                <c:pt idx="0">
                  <c:v>KR-I</c:v>
                </c:pt>
              </c:strCache>
            </c:strRef>
          </c:tx>
          <c:spPr>
            <a:solidFill>
              <a:schemeClr val="accent1"/>
            </a:solidFill>
            <a:ln>
              <a:noFill/>
            </a:ln>
            <a:effectLst/>
          </c:spPr>
          <c:invertIfNegative val="0"/>
          <c:cat>
            <c:strRef>
              <c:f>Sheet1!$B$1:$E$1</c:f>
              <c:strCache>
                <c:ptCount val="4"/>
                <c:pt idx="0">
                  <c:v>Cleaning</c:v>
                </c:pt>
                <c:pt idx="1">
                  <c:v>Tidying Up</c:v>
                </c:pt>
                <c:pt idx="2">
                  <c:v>Doing Laundry</c:v>
                </c:pt>
                <c:pt idx="3">
                  <c:v>Cooking</c:v>
                </c:pt>
              </c:strCache>
            </c:strRef>
          </c:cat>
          <c:val>
            <c:numRef>
              <c:f>Sheet1!$B$3:$E$3</c:f>
              <c:numCache>
                <c:formatCode>0%</c:formatCode>
                <c:ptCount val="4"/>
                <c:pt idx="0">
                  <c:v>0.8</c:v>
                </c:pt>
                <c:pt idx="1">
                  <c:v>0.68</c:v>
                </c:pt>
                <c:pt idx="2">
                  <c:v>0.67</c:v>
                </c:pt>
                <c:pt idx="3">
                  <c:v>0.68</c:v>
                </c:pt>
              </c:numCache>
            </c:numRef>
          </c:val>
          <c:extLst>
            <c:ext xmlns:c16="http://schemas.microsoft.com/office/drawing/2014/chart" uri="{C3380CC4-5D6E-409C-BE32-E72D297353CC}">
              <c16:uniqueId val="{00000001-2B38-4524-9811-E70C5D85A1AE}"/>
            </c:ext>
          </c:extLst>
        </c:ser>
        <c:ser>
          <c:idx val="2"/>
          <c:order val="2"/>
          <c:tx>
            <c:strRef>
              <c:f>Sheet1!$A$4</c:f>
              <c:strCache>
                <c:ptCount val="1"/>
                <c:pt idx="0">
                  <c:v>Federal Iraq</c:v>
                </c:pt>
              </c:strCache>
            </c:strRef>
          </c:tx>
          <c:spPr>
            <a:solidFill>
              <a:schemeClr val="accent1">
                <a:tint val="65000"/>
              </a:schemeClr>
            </a:solidFill>
            <a:ln>
              <a:noFill/>
            </a:ln>
            <a:effectLst/>
          </c:spPr>
          <c:invertIfNegative val="0"/>
          <c:cat>
            <c:strRef>
              <c:f>Sheet1!$B$1:$E$1</c:f>
              <c:strCache>
                <c:ptCount val="4"/>
                <c:pt idx="0">
                  <c:v>Cleaning</c:v>
                </c:pt>
                <c:pt idx="1">
                  <c:v>Tidying Up</c:v>
                </c:pt>
                <c:pt idx="2">
                  <c:v>Doing Laundry</c:v>
                </c:pt>
                <c:pt idx="3">
                  <c:v>Cooking</c:v>
                </c:pt>
              </c:strCache>
            </c:strRef>
          </c:cat>
          <c:val>
            <c:numRef>
              <c:f>Sheet1!$B$4:$E$4</c:f>
              <c:numCache>
                <c:formatCode>0%</c:formatCode>
                <c:ptCount val="4"/>
                <c:pt idx="0">
                  <c:v>0.51</c:v>
                </c:pt>
                <c:pt idx="1">
                  <c:v>0.47</c:v>
                </c:pt>
                <c:pt idx="2">
                  <c:v>0.4</c:v>
                </c:pt>
                <c:pt idx="3">
                  <c:v>0.37</c:v>
                </c:pt>
              </c:numCache>
            </c:numRef>
          </c:val>
          <c:extLst>
            <c:ext xmlns:c16="http://schemas.microsoft.com/office/drawing/2014/chart" uri="{C3380CC4-5D6E-409C-BE32-E72D297353CC}">
              <c16:uniqueId val="{00000002-2B38-4524-9811-E70C5D85A1AE}"/>
            </c:ext>
          </c:extLst>
        </c:ser>
        <c:dLbls>
          <c:showLegendKey val="0"/>
          <c:showVal val="0"/>
          <c:showCatName val="0"/>
          <c:showSerName val="0"/>
          <c:showPercent val="0"/>
          <c:showBubbleSize val="0"/>
        </c:dLbls>
        <c:gapWidth val="219"/>
        <c:overlap val="-27"/>
        <c:axId val="888215776"/>
        <c:axId val="888217440"/>
      </c:barChart>
      <c:catAx>
        <c:axId val="888215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888217440"/>
        <c:crosses val="autoZero"/>
        <c:auto val="1"/>
        <c:lblAlgn val="ctr"/>
        <c:lblOffset val="100"/>
        <c:noMultiLvlLbl val="0"/>
      </c:catAx>
      <c:valAx>
        <c:axId val="8882174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888215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864642924996306"/>
          <c:y val="3.7914697088167547E-2"/>
          <c:w val="0.87062971016022461"/>
          <c:h val="0.73935450567458438"/>
        </c:manualLayout>
      </c:layout>
      <c:barChart>
        <c:barDir val="col"/>
        <c:grouping val="clustered"/>
        <c:varyColors val="0"/>
        <c:ser>
          <c:idx val="0"/>
          <c:order val="0"/>
          <c:tx>
            <c:strRef>
              <c:f>Sheet1!$A$2</c:f>
              <c:strCache>
                <c:ptCount val="1"/>
                <c:pt idx="0">
                  <c:v>Overall</c:v>
                </c:pt>
              </c:strCache>
            </c:strRef>
          </c:tx>
          <c:spPr>
            <a:solidFill>
              <a:schemeClr val="accent1">
                <a:shade val="65000"/>
              </a:schemeClr>
            </a:solidFill>
            <a:ln>
              <a:noFill/>
            </a:ln>
            <a:effectLst/>
          </c:spPr>
          <c:invertIfNegative val="0"/>
          <c:cat>
            <c:strRef>
              <c:f>Sheet1!$B$1:$E$1</c:f>
              <c:strCache>
                <c:ptCount val="4"/>
                <c:pt idx="0">
                  <c:v>Used to Have More Debt</c:v>
                </c:pt>
                <c:pt idx="1">
                  <c:v>Used to Have Less Debt</c:v>
                </c:pt>
                <c:pt idx="2">
                  <c:v>Changed, But Not Related to COVID-19</c:v>
                </c:pt>
                <c:pt idx="3">
                  <c:v>No Change</c:v>
                </c:pt>
              </c:strCache>
            </c:strRef>
          </c:cat>
          <c:val>
            <c:numRef>
              <c:f>Sheet1!$B$2:$E$2</c:f>
              <c:numCache>
                <c:formatCode>0.00%</c:formatCode>
                <c:ptCount val="4"/>
                <c:pt idx="0">
                  <c:v>0.219</c:v>
                </c:pt>
                <c:pt idx="1">
                  <c:v>0.11</c:v>
                </c:pt>
                <c:pt idx="2">
                  <c:v>5.0000000000000001E-3</c:v>
                </c:pt>
                <c:pt idx="3">
                  <c:v>0.66300000000000003</c:v>
                </c:pt>
              </c:numCache>
            </c:numRef>
          </c:val>
          <c:extLst>
            <c:ext xmlns:c16="http://schemas.microsoft.com/office/drawing/2014/chart" uri="{C3380CC4-5D6E-409C-BE32-E72D297353CC}">
              <c16:uniqueId val="{00000000-BF17-411D-BBD8-3BA97780D13D}"/>
            </c:ext>
          </c:extLst>
        </c:ser>
        <c:ser>
          <c:idx val="1"/>
          <c:order val="1"/>
          <c:tx>
            <c:strRef>
              <c:f>Sheet1!$A$3</c:f>
              <c:strCache>
                <c:ptCount val="1"/>
                <c:pt idx="0">
                  <c:v>KR-I</c:v>
                </c:pt>
              </c:strCache>
            </c:strRef>
          </c:tx>
          <c:spPr>
            <a:solidFill>
              <a:schemeClr val="accent1"/>
            </a:solidFill>
            <a:ln>
              <a:noFill/>
            </a:ln>
            <a:effectLst/>
          </c:spPr>
          <c:invertIfNegative val="0"/>
          <c:cat>
            <c:strRef>
              <c:f>Sheet1!$B$1:$E$1</c:f>
              <c:strCache>
                <c:ptCount val="4"/>
                <c:pt idx="0">
                  <c:v>Used to Have More Debt</c:v>
                </c:pt>
                <c:pt idx="1">
                  <c:v>Used to Have Less Debt</c:v>
                </c:pt>
                <c:pt idx="2">
                  <c:v>Changed, But Not Related to COVID-19</c:v>
                </c:pt>
                <c:pt idx="3">
                  <c:v>No Change</c:v>
                </c:pt>
              </c:strCache>
            </c:strRef>
          </c:cat>
          <c:val>
            <c:numRef>
              <c:f>Sheet1!$B$3:$E$3</c:f>
              <c:numCache>
                <c:formatCode>0.00%</c:formatCode>
                <c:ptCount val="4"/>
                <c:pt idx="0">
                  <c:v>0.42199999999999999</c:v>
                </c:pt>
                <c:pt idx="1">
                  <c:v>0.223</c:v>
                </c:pt>
                <c:pt idx="2">
                  <c:v>1.0999999999999999E-2</c:v>
                </c:pt>
                <c:pt idx="3">
                  <c:v>0.34399999999999997</c:v>
                </c:pt>
              </c:numCache>
            </c:numRef>
          </c:val>
          <c:extLst>
            <c:ext xmlns:c16="http://schemas.microsoft.com/office/drawing/2014/chart" uri="{C3380CC4-5D6E-409C-BE32-E72D297353CC}">
              <c16:uniqueId val="{00000001-BF17-411D-BBD8-3BA97780D13D}"/>
            </c:ext>
          </c:extLst>
        </c:ser>
        <c:ser>
          <c:idx val="2"/>
          <c:order val="2"/>
          <c:tx>
            <c:strRef>
              <c:f>Sheet1!$A$4</c:f>
              <c:strCache>
                <c:ptCount val="1"/>
                <c:pt idx="0">
                  <c:v>Federal Iraq</c:v>
                </c:pt>
              </c:strCache>
            </c:strRef>
          </c:tx>
          <c:spPr>
            <a:solidFill>
              <a:schemeClr val="accent1">
                <a:tint val="65000"/>
              </a:schemeClr>
            </a:solidFill>
            <a:ln>
              <a:noFill/>
            </a:ln>
            <a:effectLst/>
          </c:spPr>
          <c:invertIfNegative val="0"/>
          <c:cat>
            <c:strRef>
              <c:f>Sheet1!$B$1:$E$1</c:f>
              <c:strCache>
                <c:ptCount val="4"/>
                <c:pt idx="0">
                  <c:v>Used to Have More Debt</c:v>
                </c:pt>
                <c:pt idx="1">
                  <c:v>Used to Have Less Debt</c:v>
                </c:pt>
                <c:pt idx="2">
                  <c:v>Changed, But Not Related to COVID-19</c:v>
                </c:pt>
                <c:pt idx="3">
                  <c:v>No Change</c:v>
                </c:pt>
              </c:strCache>
            </c:strRef>
          </c:cat>
          <c:val>
            <c:numRef>
              <c:f>Sheet1!$B$4:$E$4</c:f>
              <c:numCache>
                <c:formatCode>0.00%</c:formatCode>
                <c:ptCount val="4"/>
                <c:pt idx="0">
                  <c:v>0.14899999999999999</c:v>
                </c:pt>
                <c:pt idx="1">
                  <c:v>7.0999999999999994E-2</c:v>
                </c:pt>
                <c:pt idx="2">
                  <c:v>3.0000000000000001E-3</c:v>
                </c:pt>
                <c:pt idx="3">
                  <c:v>0.77400000000000002</c:v>
                </c:pt>
              </c:numCache>
            </c:numRef>
          </c:val>
          <c:extLst>
            <c:ext xmlns:c16="http://schemas.microsoft.com/office/drawing/2014/chart" uri="{C3380CC4-5D6E-409C-BE32-E72D297353CC}">
              <c16:uniqueId val="{00000002-BF17-411D-BBD8-3BA97780D13D}"/>
            </c:ext>
          </c:extLst>
        </c:ser>
        <c:dLbls>
          <c:showLegendKey val="0"/>
          <c:showVal val="0"/>
          <c:showCatName val="0"/>
          <c:showSerName val="0"/>
          <c:showPercent val="0"/>
          <c:showBubbleSize val="0"/>
        </c:dLbls>
        <c:gapWidth val="219"/>
        <c:overlap val="-27"/>
        <c:axId val="874245968"/>
        <c:axId val="874246800"/>
      </c:barChart>
      <c:catAx>
        <c:axId val="87424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874246800"/>
        <c:crosses val="autoZero"/>
        <c:auto val="1"/>
        <c:lblAlgn val="ctr"/>
        <c:lblOffset val="100"/>
        <c:noMultiLvlLbl val="0"/>
      </c:catAx>
      <c:valAx>
        <c:axId val="8742468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874245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LID4096"/>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Sheet1!$A$2</c:f>
              <c:strCache>
                <c:ptCount val="1"/>
                <c:pt idx="0">
                  <c:v>Overall</c:v>
                </c:pt>
              </c:strCache>
            </c:strRef>
          </c:tx>
          <c:spPr>
            <a:solidFill>
              <a:schemeClr val="accent1">
                <a:shade val="65000"/>
              </a:schemeClr>
            </a:solidFill>
            <a:ln>
              <a:noFill/>
            </a:ln>
            <a:effectLst/>
          </c:spPr>
          <c:invertIfNegative val="0"/>
          <c:cat>
            <c:strRef>
              <c:f>Sheet1!$B$1:$D$1</c:f>
              <c:strCache>
                <c:ptCount val="3"/>
                <c:pt idx="0">
                  <c:v>Yes, Always</c:v>
                </c:pt>
                <c:pt idx="1">
                  <c:v>Yes, Mostly</c:v>
                </c:pt>
                <c:pt idx="2">
                  <c:v>Yes, Sometimes</c:v>
                </c:pt>
              </c:strCache>
            </c:strRef>
          </c:cat>
          <c:val>
            <c:numRef>
              <c:f>Sheet1!$B$2:$D$2</c:f>
              <c:numCache>
                <c:formatCode>0.00%</c:formatCode>
                <c:ptCount val="3"/>
                <c:pt idx="0">
                  <c:v>0.84199999999999997</c:v>
                </c:pt>
                <c:pt idx="1">
                  <c:v>0.13</c:v>
                </c:pt>
                <c:pt idx="2">
                  <c:v>2.1999999999999999E-2</c:v>
                </c:pt>
              </c:numCache>
            </c:numRef>
          </c:val>
          <c:extLst>
            <c:ext xmlns:c16="http://schemas.microsoft.com/office/drawing/2014/chart" uri="{C3380CC4-5D6E-409C-BE32-E72D297353CC}">
              <c16:uniqueId val="{00000000-EA6C-48CC-85A5-4D4D86905980}"/>
            </c:ext>
          </c:extLst>
        </c:ser>
        <c:ser>
          <c:idx val="1"/>
          <c:order val="1"/>
          <c:tx>
            <c:strRef>
              <c:f>Sheet1!$A$3</c:f>
              <c:strCache>
                <c:ptCount val="1"/>
                <c:pt idx="0">
                  <c:v>Urban</c:v>
                </c:pt>
              </c:strCache>
            </c:strRef>
          </c:tx>
          <c:spPr>
            <a:solidFill>
              <a:schemeClr val="accent1"/>
            </a:solidFill>
            <a:ln>
              <a:noFill/>
            </a:ln>
            <a:effectLst/>
          </c:spPr>
          <c:invertIfNegative val="0"/>
          <c:cat>
            <c:strRef>
              <c:f>Sheet1!$B$1:$D$1</c:f>
              <c:strCache>
                <c:ptCount val="3"/>
                <c:pt idx="0">
                  <c:v>Yes, Always</c:v>
                </c:pt>
                <c:pt idx="1">
                  <c:v>Yes, Mostly</c:v>
                </c:pt>
                <c:pt idx="2">
                  <c:v>Yes, Sometimes</c:v>
                </c:pt>
              </c:strCache>
            </c:strRef>
          </c:cat>
          <c:val>
            <c:numRef>
              <c:f>Sheet1!$B$3:$D$3</c:f>
              <c:numCache>
                <c:formatCode>0.00%</c:formatCode>
                <c:ptCount val="3"/>
                <c:pt idx="0">
                  <c:v>0.84399999999999997</c:v>
                </c:pt>
                <c:pt idx="1">
                  <c:v>0.126</c:v>
                </c:pt>
                <c:pt idx="2">
                  <c:v>2.4E-2</c:v>
                </c:pt>
              </c:numCache>
            </c:numRef>
          </c:val>
          <c:extLst>
            <c:ext xmlns:c16="http://schemas.microsoft.com/office/drawing/2014/chart" uri="{C3380CC4-5D6E-409C-BE32-E72D297353CC}">
              <c16:uniqueId val="{00000001-EA6C-48CC-85A5-4D4D86905980}"/>
            </c:ext>
          </c:extLst>
        </c:ser>
        <c:ser>
          <c:idx val="2"/>
          <c:order val="2"/>
          <c:tx>
            <c:strRef>
              <c:f>Sheet1!$A$4</c:f>
              <c:strCache>
                <c:ptCount val="1"/>
                <c:pt idx="0">
                  <c:v>Rural</c:v>
                </c:pt>
              </c:strCache>
            </c:strRef>
          </c:tx>
          <c:spPr>
            <a:solidFill>
              <a:schemeClr val="accent1">
                <a:tint val="65000"/>
              </a:schemeClr>
            </a:solidFill>
            <a:ln>
              <a:noFill/>
            </a:ln>
            <a:effectLst/>
          </c:spPr>
          <c:invertIfNegative val="0"/>
          <c:cat>
            <c:strRef>
              <c:f>Sheet1!$B$1:$D$1</c:f>
              <c:strCache>
                <c:ptCount val="3"/>
                <c:pt idx="0">
                  <c:v>Yes, Always</c:v>
                </c:pt>
                <c:pt idx="1">
                  <c:v>Yes, Mostly</c:v>
                </c:pt>
                <c:pt idx="2">
                  <c:v>Yes, Sometimes</c:v>
                </c:pt>
              </c:strCache>
            </c:strRef>
          </c:cat>
          <c:val>
            <c:numRef>
              <c:f>Sheet1!$B$4:$D$4</c:f>
              <c:numCache>
                <c:formatCode>0.00%</c:formatCode>
                <c:ptCount val="3"/>
                <c:pt idx="0">
                  <c:v>0.84099999999999997</c:v>
                </c:pt>
                <c:pt idx="1">
                  <c:v>0.13900000000000001</c:v>
                </c:pt>
                <c:pt idx="2">
                  <c:v>1.9E-2</c:v>
                </c:pt>
              </c:numCache>
            </c:numRef>
          </c:val>
          <c:extLst>
            <c:ext xmlns:c16="http://schemas.microsoft.com/office/drawing/2014/chart" uri="{C3380CC4-5D6E-409C-BE32-E72D297353CC}">
              <c16:uniqueId val="{00000002-EA6C-48CC-85A5-4D4D86905980}"/>
            </c:ext>
          </c:extLst>
        </c:ser>
        <c:dLbls>
          <c:showLegendKey val="0"/>
          <c:showVal val="0"/>
          <c:showCatName val="0"/>
          <c:showSerName val="0"/>
          <c:showPercent val="0"/>
          <c:showBubbleSize val="0"/>
        </c:dLbls>
        <c:gapWidth val="219"/>
        <c:overlap val="-27"/>
        <c:axId val="874245968"/>
        <c:axId val="874246800"/>
      </c:barChart>
      <c:catAx>
        <c:axId val="87424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874246800"/>
        <c:crosses val="autoZero"/>
        <c:auto val="1"/>
        <c:lblAlgn val="ctr"/>
        <c:lblOffset val="100"/>
        <c:noMultiLvlLbl val="0"/>
      </c:catAx>
      <c:valAx>
        <c:axId val="87424680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874245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LID4096"/>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Overall</c:v>
                </c:pt>
              </c:strCache>
            </c:strRef>
          </c:tx>
          <c:spPr>
            <a:solidFill>
              <a:schemeClr val="accent1">
                <a:shade val="65000"/>
              </a:schemeClr>
            </a:solidFill>
            <a:ln>
              <a:noFill/>
            </a:ln>
            <a:effectLst/>
          </c:spPr>
          <c:invertIfNegative val="0"/>
          <c:cat>
            <c:strRef>
              <c:f>Sheet1!$A$2:$A$5</c:f>
              <c:strCache>
                <c:ptCount val="4"/>
                <c:pt idx="0">
                  <c:v>Food</c:v>
                </c:pt>
                <c:pt idx="1">
                  <c:v>Cash</c:v>
                </c:pt>
                <c:pt idx="2">
                  <c:v>COVID-19 Hygiene Kits</c:v>
                </c:pt>
                <c:pt idx="3">
                  <c:v>Other Hygiene Kits</c:v>
                </c:pt>
              </c:strCache>
            </c:strRef>
          </c:cat>
          <c:val>
            <c:numRef>
              <c:f>Sheet1!$B$2:$B$5</c:f>
              <c:numCache>
                <c:formatCode>0.00%</c:formatCode>
                <c:ptCount val="4"/>
                <c:pt idx="0">
                  <c:v>0.60899999999999999</c:v>
                </c:pt>
                <c:pt idx="1">
                  <c:v>0.45900000000000002</c:v>
                </c:pt>
                <c:pt idx="2">
                  <c:v>0.20300000000000001</c:v>
                </c:pt>
                <c:pt idx="3">
                  <c:v>0.22900000000000001</c:v>
                </c:pt>
              </c:numCache>
            </c:numRef>
          </c:val>
          <c:extLst>
            <c:ext xmlns:c16="http://schemas.microsoft.com/office/drawing/2014/chart" uri="{C3380CC4-5D6E-409C-BE32-E72D297353CC}">
              <c16:uniqueId val="{00000000-9D64-43FC-84E1-9D108B3077DA}"/>
            </c:ext>
          </c:extLst>
        </c:ser>
        <c:ser>
          <c:idx val="1"/>
          <c:order val="1"/>
          <c:tx>
            <c:strRef>
              <c:f>Sheet1!$C$1</c:f>
              <c:strCache>
                <c:ptCount val="1"/>
                <c:pt idx="0">
                  <c:v>Urban</c:v>
                </c:pt>
              </c:strCache>
            </c:strRef>
          </c:tx>
          <c:spPr>
            <a:solidFill>
              <a:schemeClr val="accent1"/>
            </a:solidFill>
            <a:ln>
              <a:noFill/>
            </a:ln>
            <a:effectLst/>
          </c:spPr>
          <c:invertIfNegative val="0"/>
          <c:cat>
            <c:strRef>
              <c:f>Sheet1!$A$2:$A$5</c:f>
              <c:strCache>
                <c:ptCount val="4"/>
                <c:pt idx="0">
                  <c:v>Food</c:v>
                </c:pt>
                <c:pt idx="1">
                  <c:v>Cash</c:v>
                </c:pt>
                <c:pt idx="2">
                  <c:v>COVID-19 Hygiene Kits</c:v>
                </c:pt>
                <c:pt idx="3">
                  <c:v>Other Hygiene Kits</c:v>
                </c:pt>
              </c:strCache>
            </c:strRef>
          </c:cat>
          <c:val>
            <c:numRef>
              <c:f>Sheet1!$C$2:$C$5</c:f>
              <c:numCache>
                <c:formatCode>0.00%</c:formatCode>
                <c:ptCount val="4"/>
                <c:pt idx="0">
                  <c:v>0.55400000000000005</c:v>
                </c:pt>
                <c:pt idx="1">
                  <c:v>0.45300000000000001</c:v>
                </c:pt>
                <c:pt idx="2">
                  <c:v>0.23400000000000001</c:v>
                </c:pt>
                <c:pt idx="3">
                  <c:v>0.27900000000000003</c:v>
                </c:pt>
              </c:numCache>
            </c:numRef>
          </c:val>
          <c:extLst>
            <c:ext xmlns:c16="http://schemas.microsoft.com/office/drawing/2014/chart" uri="{C3380CC4-5D6E-409C-BE32-E72D297353CC}">
              <c16:uniqueId val="{00000001-9D64-43FC-84E1-9D108B3077DA}"/>
            </c:ext>
          </c:extLst>
        </c:ser>
        <c:ser>
          <c:idx val="2"/>
          <c:order val="2"/>
          <c:tx>
            <c:strRef>
              <c:f>Sheet1!$D$1</c:f>
              <c:strCache>
                <c:ptCount val="1"/>
                <c:pt idx="0">
                  <c:v>Rural</c:v>
                </c:pt>
              </c:strCache>
            </c:strRef>
          </c:tx>
          <c:spPr>
            <a:solidFill>
              <a:schemeClr val="accent1">
                <a:tint val="65000"/>
              </a:schemeClr>
            </a:solidFill>
            <a:ln>
              <a:noFill/>
            </a:ln>
            <a:effectLst/>
          </c:spPr>
          <c:invertIfNegative val="0"/>
          <c:cat>
            <c:strRef>
              <c:f>Sheet1!$A$2:$A$5</c:f>
              <c:strCache>
                <c:ptCount val="4"/>
                <c:pt idx="0">
                  <c:v>Food</c:v>
                </c:pt>
                <c:pt idx="1">
                  <c:v>Cash</c:v>
                </c:pt>
                <c:pt idx="2">
                  <c:v>COVID-19 Hygiene Kits</c:v>
                </c:pt>
                <c:pt idx="3">
                  <c:v>Other Hygiene Kits</c:v>
                </c:pt>
              </c:strCache>
            </c:strRef>
          </c:cat>
          <c:val>
            <c:numRef>
              <c:f>Sheet1!$D$2:$D$5</c:f>
              <c:numCache>
                <c:formatCode>0.00%</c:formatCode>
                <c:ptCount val="4"/>
                <c:pt idx="0">
                  <c:v>0.69299999999999995</c:v>
                </c:pt>
                <c:pt idx="1">
                  <c:v>0.48099999999999998</c:v>
                </c:pt>
                <c:pt idx="2">
                  <c:v>0.153</c:v>
                </c:pt>
                <c:pt idx="3">
                  <c:v>0.14799999999999999</c:v>
                </c:pt>
              </c:numCache>
            </c:numRef>
          </c:val>
          <c:extLst>
            <c:ext xmlns:c16="http://schemas.microsoft.com/office/drawing/2014/chart" uri="{C3380CC4-5D6E-409C-BE32-E72D297353CC}">
              <c16:uniqueId val="{00000002-9D64-43FC-84E1-9D108B3077DA}"/>
            </c:ext>
          </c:extLst>
        </c:ser>
        <c:dLbls>
          <c:showLegendKey val="0"/>
          <c:showVal val="0"/>
          <c:showCatName val="0"/>
          <c:showSerName val="0"/>
          <c:showPercent val="0"/>
          <c:showBubbleSize val="0"/>
        </c:dLbls>
        <c:gapWidth val="219"/>
        <c:overlap val="-27"/>
        <c:axId val="715274512"/>
        <c:axId val="715276592"/>
      </c:barChart>
      <c:catAx>
        <c:axId val="71527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715276592"/>
        <c:crosses val="autoZero"/>
        <c:auto val="1"/>
        <c:lblAlgn val="ctr"/>
        <c:lblOffset val="100"/>
        <c:noMultiLvlLbl val="0"/>
      </c:catAx>
      <c:valAx>
        <c:axId val="715276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715274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LID4096"/>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Sheet1!$B$1</c:f>
              <c:strCache>
                <c:ptCount val="1"/>
                <c:pt idx="0">
                  <c:v>Overall</c:v>
                </c:pt>
              </c:strCache>
            </c:strRef>
          </c:tx>
          <c:spPr>
            <a:solidFill>
              <a:schemeClr val="accent1">
                <a:shade val="65000"/>
              </a:schemeClr>
            </a:solidFill>
            <a:ln>
              <a:noFill/>
            </a:ln>
            <a:effectLst/>
          </c:spPr>
          <c:invertIfNegative val="0"/>
          <c:cat>
            <c:strRef>
              <c:f>Sheet1!$A$2:$A$6</c:f>
              <c:strCache>
                <c:ptCount val="5"/>
                <c:pt idx="0">
                  <c:v>Partial Lockdown</c:v>
                </c:pt>
                <c:pt idx="1">
                  <c:v>Complete Lockdown</c:v>
                </c:pt>
                <c:pt idx="2">
                  <c:v>Travel Restrictions</c:v>
                </c:pt>
                <c:pt idx="3">
                  <c:v>Curfew</c:v>
                </c:pt>
                <c:pt idx="4">
                  <c:v>Work Restrictions</c:v>
                </c:pt>
              </c:strCache>
            </c:strRef>
          </c:cat>
          <c:val>
            <c:numRef>
              <c:f>Sheet1!$B$2:$B$6</c:f>
              <c:numCache>
                <c:formatCode>0.00%</c:formatCode>
                <c:ptCount val="5"/>
                <c:pt idx="0">
                  <c:v>0.73499999999999999</c:v>
                </c:pt>
                <c:pt idx="1">
                  <c:v>0.41399999999999998</c:v>
                </c:pt>
                <c:pt idx="2">
                  <c:v>0.23200000000000001</c:v>
                </c:pt>
                <c:pt idx="3">
                  <c:v>0.23400000000000001</c:v>
                </c:pt>
                <c:pt idx="4">
                  <c:v>0.16700000000000001</c:v>
                </c:pt>
              </c:numCache>
            </c:numRef>
          </c:val>
          <c:extLst>
            <c:ext xmlns:c16="http://schemas.microsoft.com/office/drawing/2014/chart" uri="{C3380CC4-5D6E-409C-BE32-E72D297353CC}">
              <c16:uniqueId val="{00000000-C051-446A-BB41-08DAF3090D2C}"/>
            </c:ext>
          </c:extLst>
        </c:ser>
        <c:ser>
          <c:idx val="1"/>
          <c:order val="1"/>
          <c:tx>
            <c:strRef>
              <c:f>Sheet1!$C$1</c:f>
              <c:strCache>
                <c:ptCount val="1"/>
                <c:pt idx="0">
                  <c:v>KR-I</c:v>
                </c:pt>
              </c:strCache>
            </c:strRef>
          </c:tx>
          <c:spPr>
            <a:solidFill>
              <a:schemeClr val="accent1"/>
            </a:solidFill>
            <a:ln>
              <a:noFill/>
            </a:ln>
            <a:effectLst/>
          </c:spPr>
          <c:invertIfNegative val="0"/>
          <c:cat>
            <c:strRef>
              <c:f>Sheet1!$A$2:$A$6</c:f>
              <c:strCache>
                <c:ptCount val="5"/>
                <c:pt idx="0">
                  <c:v>Partial Lockdown</c:v>
                </c:pt>
                <c:pt idx="1">
                  <c:v>Complete Lockdown</c:v>
                </c:pt>
                <c:pt idx="2">
                  <c:v>Travel Restrictions</c:v>
                </c:pt>
                <c:pt idx="3">
                  <c:v>Curfew</c:v>
                </c:pt>
                <c:pt idx="4">
                  <c:v>Work Restrictions</c:v>
                </c:pt>
              </c:strCache>
            </c:strRef>
          </c:cat>
          <c:val>
            <c:numRef>
              <c:f>Sheet1!$C$2:$C$6</c:f>
              <c:numCache>
                <c:formatCode>0%</c:formatCode>
                <c:ptCount val="5"/>
                <c:pt idx="0">
                  <c:v>0.78</c:v>
                </c:pt>
                <c:pt idx="1">
                  <c:v>0.55000000000000004</c:v>
                </c:pt>
                <c:pt idx="2">
                  <c:v>0.36</c:v>
                </c:pt>
                <c:pt idx="3">
                  <c:v>0.38</c:v>
                </c:pt>
                <c:pt idx="4">
                  <c:v>0.34399999999999997</c:v>
                </c:pt>
              </c:numCache>
            </c:numRef>
          </c:val>
          <c:extLst>
            <c:ext xmlns:c16="http://schemas.microsoft.com/office/drawing/2014/chart" uri="{C3380CC4-5D6E-409C-BE32-E72D297353CC}">
              <c16:uniqueId val="{00000001-C051-446A-BB41-08DAF3090D2C}"/>
            </c:ext>
          </c:extLst>
        </c:ser>
        <c:ser>
          <c:idx val="2"/>
          <c:order val="2"/>
          <c:tx>
            <c:strRef>
              <c:f>Sheet1!$D$1</c:f>
              <c:strCache>
                <c:ptCount val="1"/>
                <c:pt idx="0">
                  <c:v>Federal Iraq</c:v>
                </c:pt>
              </c:strCache>
            </c:strRef>
          </c:tx>
          <c:spPr>
            <a:solidFill>
              <a:schemeClr val="accent1">
                <a:tint val="65000"/>
              </a:schemeClr>
            </a:solidFill>
            <a:ln>
              <a:noFill/>
            </a:ln>
            <a:effectLst/>
          </c:spPr>
          <c:invertIfNegative val="0"/>
          <c:cat>
            <c:strRef>
              <c:f>Sheet1!$A$2:$A$6</c:f>
              <c:strCache>
                <c:ptCount val="5"/>
                <c:pt idx="0">
                  <c:v>Partial Lockdown</c:v>
                </c:pt>
                <c:pt idx="1">
                  <c:v>Complete Lockdown</c:v>
                </c:pt>
                <c:pt idx="2">
                  <c:v>Travel Restrictions</c:v>
                </c:pt>
                <c:pt idx="3">
                  <c:v>Curfew</c:v>
                </c:pt>
                <c:pt idx="4">
                  <c:v>Work Restrictions</c:v>
                </c:pt>
              </c:strCache>
            </c:strRef>
          </c:cat>
          <c:val>
            <c:numRef>
              <c:f>Sheet1!$D$2:$D$6</c:f>
              <c:numCache>
                <c:formatCode>0%</c:formatCode>
                <c:ptCount val="5"/>
                <c:pt idx="0">
                  <c:v>0.72</c:v>
                </c:pt>
                <c:pt idx="1">
                  <c:v>0.37</c:v>
                </c:pt>
                <c:pt idx="2">
                  <c:v>0.19</c:v>
                </c:pt>
                <c:pt idx="3">
                  <c:v>0.18</c:v>
                </c:pt>
                <c:pt idx="4">
                  <c:v>0.11</c:v>
                </c:pt>
              </c:numCache>
            </c:numRef>
          </c:val>
          <c:extLst>
            <c:ext xmlns:c16="http://schemas.microsoft.com/office/drawing/2014/chart" uri="{C3380CC4-5D6E-409C-BE32-E72D297353CC}">
              <c16:uniqueId val="{00000002-C051-446A-BB41-08DAF3090D2C}"/>
            </c:ext>
          </c:extLst>
        </c:ser>
        <c:dLbls>
          <c:showLegendKey val="0"/>
          <c:showVal val="0"/>
          <c:showCatName val="0"/>
          <c:showSerName val="0"/>
          <c:showPercent val="0"/>
          <c:showBubbleSize val="0"/>
        </c:dLbls>
        <c:gapWidth val="219"/>
        <c:overlap val="-27"/>
        <c:axId val="1821568240"/>
        <c:axId val="1821569072"/>
      </c:barChart>
      <c:catAx>
        <c:axId val="1821568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1821569072"/>
        <c:crosses val="autoZero"/>
        <c:auto val="1"/>
        <c:lblAlgn val="ctr"/>
        <c:lblOffset val="100"/>
        <c:noMultiLvlLbl val="0"/>
      </c:catAx>
      <c:valAx>
        <c:axId val="1821569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1821568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LID4096"/>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647493155357425"/>
          <c:y val="7.6471531289727002E-2"/>
          <c:w val="0.7537413948504732"/>
          <c:h val="0.67471675050184443"/>
        </c:manualLayout>
      </c:layout>
      <c:barChart>
        <c:barDir val="col"/>
        <c:grouping val="clustered"/>
        <c:varyColors val="0"/>
        <c:ser>
          <c:idx val="0"/>
          <c:order val="0"/>
          <c:tx>
            <c:strRef>
              <c:f>Sheet1!$A$2</c:f>
              <c:strCache>
                <c:ptCount val="1"/>
                <c:pt idx="0">
                  <c:v>Prior to the pandemic</c:v>
                </c:pt>
              </c:strCache>
            </c:strRef>
          </c:tx>
          <c:spPr>
            <a:solidFill>
              <a:schemeClr val="accent1">
                <a:shade val="76000"/>
              </a:schemeClr>
            </a:solidFill>
            <a:ln>
              <a:noFill/>
            </a:ln>
            <a:effectLst/>
          </c:spPr>
          <c:invertIfNegative val="0"/>
          <c:cat>
            <c:strRef>
              <c:f>Sheet1!$B$1:$E$1</c:f>
              <c:strCache>
                <c:ptCount val="4"/>
                <c:pt idx="0">
                  <c:v>Host Community</c:v>
                </c:pt>
                <c:pt idx="1">
                  <c:v>IDP</c:v>
                </c:pt>
                <c:pt idx="2">
                  <c:v>Refugee </c:v>
                </c:pt>
                <c:pt idx="3">
                  <c:v>Returnee</c:v>
                </c:pt>
              </c:strCache>
            </c:strRef>
          </c:cat>
          <c:val>
            <c:numRef>
              <c:f>Sheet1!$B$2:$E$2</c:f>
              <c:numCache>
                <c:formatCode>General</c:formatCode>
                <c:ptCount val="4"/>
                <c:pt idx="0">
                  <c:v>640073</c:v>
                </c:pt>
                <c:pt idx="1">
                  <c:v>457745</c:v>
                </c:pt>
                <c:pt idx="2">
                  <c:v>469688</c:v>
                </c:pt>
                <c:pt idx="3">
                  <c:v>395085</c:v>
                </c:pt>
              </c:numCache>
            </c:numRef>
          </c:val>
          <c:extLst>
            <c:ext xmlns:c16="http://schemas.microsoft.com/office/drawing/2014/chart" uri="{C3380CC4-5D6E-409C-BE32-E72D297353CC}">
              <c16:uniqueId val="{00000000-EC56-46E7-A803-94F1D0A5A351}"/>
            </c:ext>
          </c:extLst>
        </c:ser>
        <c:ser>
          <c:idx val="1"/>
          <c:order val="1"/>
          <c:tx>
            <c:strRef>
              <c:f>Sheet1!$A$3</c:f>
              <c:strCache>
                <c:ptCount val="1"/>
                <c:pt idx="0">
                  <c:v>At the time of interview</c:v>
                </c:pt>
              </c:strCache>
            </c:strRef>
          </c:tx>
          <c:spPr>
            <a:solidFill>
              <a:schemeClr val="accent1">
                <a:tint val="77000"/>
              </a:schemeClr>
            </a:solidFill>
            <a:ln>
              <a:noFill/>
            </a:ln>
            <a:effectLst/>
          </c:spPr>
          <c:invertIfNegative val="0"/>
          <c:cat>
            <c:strRef>
              <c:f>Sheet1!$B$1:$E$1</c:f>
              <c:strCache>
                <c:ptCount val="4"/>
                <c:pt idx="0">
                  <c:v>Host Community</c:v>
                </c:pt>
                <c:pt idx="1">
                  <c:v>IDP</c:v>
                </c:pt>
                <c:pt idx="2">
                  <c:v>Refugee </c:v>
                </c:pt>
                <c:pt idx="3">
                  <c:v>Returnee</c:v>
                </c:pt>
              </c:strCache>
            </c:strRef>
          </c:cat>
          <c:val>
            <c:numRef>
              <c:f>Sheet1!$B$3:$E$3</c:f>
              <c:numCache>
                <c:formatCode>General</c:formatCode>
                <c:ptCount val="4"/>
                <c:pt idx="0">
                  <c:v>549496</c:v>
                </c:pt>
                <c:pt idx="1">
                  <c:v>327621</c:v>
                </c:pt>
                <c:pt idx="2">
                  <c:v>323723</c:v>
                </c:pt>
                <c:pt idx="3">
                  <c:v>292090</c:v>
                </c:pt>
              </c:numCache>
            </c:numRef>
          </c:val>
          <c:extLst>
            <c:ext xmlns:c16="http://schemas.microsoft.com/office/drawing/2014/chart" uri="{C3380CC4-5D6E-409C-BE32-E72D297353CC}">
              <c16:uniqueId val="{00000001-EC56-46E7-A803-94F1D0A5A351}"/>
            </c:ext>
          </c:extLst>
        </c:ser>
        <c:dLbls>
          <c:showLegendKey val="0"/>
          <c:showVal val="0"/>
          <c:showCatName val="0"/>
          <c:showSerName val="0"/>
          <c:showPercent val="0"/>
          <c:showBubbleSize val="0"/>
        </c:dLbls>
        <c:gapWidth val="150"/>
        <c:axId val="220804448"/>
        <c:axId val="220818592"/>
      </c:barChart>
      <c:catAx>
        <c:axId val="22080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220818592"/>
        <c:crosses val="autoZero"/>
        <c:auto val="1"/>
        <c:lblAlgn val="ctr"/>
        <c:lblOffset val="100"/>
        <c:noMultiLvlLbl val="0"/>
      </c:catAx>
      <c:valAx>
        <c:axId val="220818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da-DK"/>
                  <a:t>Iraqi Dinar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LID4096"/>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crossAx val="220804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LID4096"/>
        </a:p>
      </c:txPr>
    </c:legend>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083912-AC06-4ED0-82C3-75401F051011}" type="doc">
      <dgm:prSet loTypeId="urn:microsoft.com/office/officeart/2009/3/layout/HorizontalOrganizationChart" loCatId="hierarchy" qsTypeId="urn:microsoft.com/office/officeart/2005/8/quickstyle/simple1" qsCatId="simple" csTypeId="urn:microsoft.com/office/officeart/2005/8/colors/accent5_5" csCatId="accent5" phldr="1"/>
      <dgm:spPr/>
      <dgm:t>
        <a:bodyPr/>
        <a:lstStyle/>
        <a:p>
          <a:endParaRPr lang="en-GB"/>
        </a:p>
      </dgm:t>
    </dgm:pt>
    <dgm:pt modelId="{DCF9C0D7-B4D2-4DA1-BC8C-AB3748126B91}">
      <dgm:prSet phldrT="[Text]" custT="1"/>
      <dgm:spPr>
        <a:solidFill>
          <a:schemeClr val="tx1">
            <a:alpha val="80000"/>
          </a:schemeClr>
        </a:solidFill>
      </dgm:spPr>
      <dgm:t>
        <a:bodyPr/>
        <a:lstStyle/>
        <a:p>
          <a:pPr>
            <a:spcAft>
              <a:spcPts val="0"/>
            </a:spcAft>
          </a:pPr>
          <a:r>
            <a:rPr lang="en-US" sz="1100" b="1" dirty="0">
              <a:latin typeface="Arial Narrow" panose="020B0606020202030204" pitchFamily="34" charset="0"/>
            </a:rPr>
            <a:t>KI Type (total 28):</a:t>
          </a:r>
          <a:br>
            <a:rPr lang="en-US" sz="1100" dirty="0">
              <a:latin typeface="Arial Narrow" panose="020B0606020202030204" pitchFamily="34" charset="0"/>
            </a:rPr>
          </a:br>
          <a:r>
            <a:rPr lang="en-US" sz="1100" dirty="0">
              <a:latin typeface="Arial Narrow" panose="020B0606020202030204" pitchFamily="34" charset="0"/>
            </a:rPr>
            <a:t>- Government (16)</a:t>
          </a:r>
        </a:p>
        <a:p>
          <a:pPr>
            <a:spcAft>
              <a:spcPts val="0"/>
            </a:spcAft>
          </a:pPr>
          <a:r>
            <a:rPr lang="en-US" sz="1100" dirty="0">
              <a:latin typeface="Arial Narrow" panose="020B0606020202030204" pitchFamily="34" charset="0"/>
            </a:rPr>
            <a:t>- Workers Representatives (4)</a:t>
          </a:r>
        </a:p>
        <a:p>
          <a:pPr>
            <a:spcAft>
              <a:spcPts val="0"/>
            </a:spcAft>
          </a:pPr>
          <a:r>
            <a:rPr lang="en-US" sz="1100" dirty="0">
              <a:latin typeface="Arial Narrow" panose="020B0606020202030204" pitchFamily="34" charset="0"/>
            </a:rPr>
            <a:t>- Large Businesses (4)</a:t>
          </a:r>
        </a:p>
        <a:p>
          <a:pPr>
            <a:spcAft>
              <a:spcPts val="0"/>
            </a:spcAft>
          </a:pPr>
          <a:r>
            <a:rPr lang="en-US" sz="1100" dirty="0">
              <a:latin typeface="Arial Narrow" panose="020B0606020202030204" pitchFamily="34" charset="0"/>
            </a:rPr>
            <a:t>- Employment Services (3) </a:t>
          </a:r>
        </a:p>
        <a:p>
          <a:pPr>
            <a:spcAft>
              <a:spcPts val="0"/>
            </a:spcAft>
          </a:pPr>
          <a:r>
            <a:rPr lang="en-US" sz="1100" dirty="0">
              <a:latin typeface="Arial Narrow" panose="020B0606020202030204" pitchFamily="34" charset="0"/>
            </a:rPr>
            <a:t>- Research Institutions (1)</a:t>
          </a:r>
          <a:endParaRPr lang="en-GB" sz="1100" dirty="0">
            <a:latin typeface="Arial Narrow" panose="020B0606020202030204" pitchFamily="34" charset="0"/>
          </a:endParaRPr>
        </a:p>
      </dgm:t>
    </dgm:pt>
    <dgm:pt modelId="{3FD533F1-CDD6-4908-9091-463EE39A0039}" type="parTrans" cxnId="{9AF95452-9D34-46DD-80D0-C5FF6F403CC6}">
      <dgm:prSet/>
      <dgm:spPr/>
      <dgm:t>
        <a:bodyPr/>
        <a:lstStyle/>
        <a:p>
          <a:endParaRPr lang="en-GB" sz="1100">
            <a:latin typeface="Arial Narrow" panose="020B0606020202030204" pitchFamily="34" charset="0"/>
          </a:endParaRPr>
        </a:p>
      </dgm:t>
    </dgm:pt>
    <dgm:pt modelId="{7E1F7D1F-0DD5-48F9-83A6-2E19FDE051FC}" type="sibTrans" cxnId="{9AF95452-9D34-46DD-80D0-C5FF6F403CC6}">
      <dgm:prSet/>
      <dgm:spPr/>
      <dgm:t>
        <a:bodyPr/>
        <a:lstStyle/>
        <a:p>
          <a:endParaRPr lang="en-GB" sz="1100">
            <a:latin typeface="Arial Narrow" panose="020B0606020202030204" pitchFamily="34" charset="0"/>
          </a:endParaRPr>
        </a:p>
      </dgm:t>
    </dgm:pt>
    <dgm:pt modelId="{73E76645-4659-4C88-ABC2-AF33680E9D03}">
      <dgm:prSet phldrT="[Text]" custT="1"/>
      <dgm:spPr/>
      <dgm:t>
        <a:bodyPr/>
        <a:lstStyle/>
        <a:p>
          <a:r>
            <a:rPr lang="en-GB" sz="1100" dirty="0">
              <a:latin typeface="Arial Narrow" panose="020B0606020202030204" pitchFamily="34" charset="0"/>
            </a:rPr>
            <a:t>Federal Iraq</a:t>
          </a:r>
        </a:p>
      </dgm:t>
    </dgm:pt>
    <dgm:pt modelId="{8AD4B47C-B38D-4100-9581-8322023B1EBA}" type="parTrans" cxnId="{7DA2754A-6B1F-4A4F-807E-1E5D76985C28}">
      <dgm:prSet>
        <dgm:style>
          <a:lnRef idx="1">
            <a:schemeClr val="dk1"/>
          </a:lnRef>
          <a:fillRef idx="0">
            <a:schemeClr val="dk1"/>
          </a:fillRef>
          <a:effectRef idx="0">
            <a:schemeClr val="dk1"/>
          </a:effectRef>
          <a:fontRef idx="minor">
            <a:schemeClr val="tx1"/>
          </a:fontRef>
        </dgm:style>
      </dgm:prSet>
      <dgm:spPr/>
      <dgm:t>
        <a:bodyPr/>
        <a:lstStyle/>
        <a:p>
          <a:endParaRPr lang="en-GB" sz="1100">
            <a:latin typeface="Arial Narrow" panose="020B0606020202030204" pitchFamily="34" charset="0"/>
          </a:endParaRPr>
        </a:p>
      </dgm:t>
    </dgm:pt>
    <dgm:pt modelId="{D2A25826-8831-4A12-9CFB-9DAE9305EF66}" type="sibTrans" cxnId="{7DA2754A-6B1F-4A4F-807E-1E5D76985C28}">
      <dgm:prSet/>
      <dgm:spPr/>
      <dgm:t>
        <a:bodyPr/>
        <a:lstStyle/>
        <a:p>
          <a:endParaRPr lang="en-GB" sz="1100">
            <a:latin typeface="Arial Narrow" panose="020B0606020202030204" pitchFamily="34" charset="0"/>
          </a:endParaRPr>
        </a:p>
      </dgm:t>
    </dgm:pt>
    <dgm:pt modelId="{DDCC0B7D-1C57-4B5A-8DC2-AECDF9529D9B}">
      <dgm:prSet custT="1"/>
      <dgm:spPr/>
      <dgm:t>
        <a:bodyPr/>
        <a:lstStyle/>
        <a:p>
          <a:r>
            <a:rPr lang="en-GB" sz="1100" dirty="0">
              <a:latin typeface="Arial Narrow" panose="020B0606020202030204" pitchFamily="34" charset="0"/>
            </a:rPr>
            <a:t>KR-I</a:t>
          </a:r>
        </a:p>
      </dgm:t>
    </dgm:pt>
    <dgm:pt modelId="{4A679028-AA11-4C03-90A9-2053E24DB781}" type="parTrans" cxnId="{3EFDEB08-7855-45E4-B45A-C909B3DCD217}">
      <dgm:prSet>
        <dgm:style>
          <a:lnRef idx="1">
            <a:schemeClr val="dk1"/>
          </a:lnRef>
          <a:fillRef idx="0">
            <a:schemeClr val="dk1"/>
          </a:fillRef>
          <a:effectRef idx="0">
            <a:schemeClr val="dk1"/>
          </a:effectRef>
          <a:fontRef idx="minor">
            <a:schemeClr val="tx1"/>
          </a:fontRef>
        </dgm:style>
      </dgm:prSet>
      <dgm:spPr/>
      <dgm:t>
        <a:bodyPr/>
        <a:lstStyle/>
        <a:p>
          <a:endParaRPr lang="en-GB" sz="1100">
            <a:latin typeface="Arial Narrow" panose="020B0606020202030204" pitchFamily="34" charset="0"/>
          </a:endParaRPr>
        </a:p>
      </dgm:t>
    </dgm:pt>
    <dgm:pt modelId="{8AF8D7BF-E499-4F24-AD44-64F5BE3E17D7}" type="sibTrans" cxnId="{3EFDEB08-7855-45E4-B45A-C909B3DCD217}">
      <dgm:prSet/>
      <dgm:spPr/>
      <dgm:t>
        <a:bodyPr/>
        <a:lstStyle/>
        <a:p>
          <a:endParaRPr lang="en-GB" sz="1100">
            <a:latin typeface="Arial Narrow" panose="020B0606020202030204" pitchFamily="34" charset="0"/>
          </a:endParaRPr>
        </a:p>
      </dgm:t>
    </dgm:pt>
    <dgm:pt modelId="{4EE8CF04-2D73-4D07-87A2-3A7B2CCC598C}">
      <dgm:prSet custT="1"/>
      <dgm:spPr/>
      <dgm:t>
        <a:bodyPr/>
        <a:lstStyle/>
        <a:p>
          <a:r>
            <a:rPr lang="en-GB" sz="1100">
              <a:latin typeface="Arial Narrow" panose="020B0606020202030204" pitchFamily="34" charset="0"/>
            </a:rPr>
            <a:t>Urban</a:t>
          </a:r>
          <a:endParaRPr lang="en-GB" sz="1100" dirty="0">
            <a:latin typeface="Arial Narrow" panose="020B0606020202030204" pitchFamily="34" charset="0"/>
          </a:endParaRPr>
        </a:p>
      </dgm:t>
    </dgm:pt>
    <dgm:pt modelId="{B0BCFBF3-DCA9-41DD-B56A-2610AD3B6B94}" type="parTrans" cxnId="{9441DAAB-632B-4CD0-BFF9-058600ED6034}">
      <dgm:prSet>
        <dgm:style>
          <a:lnRef idx="1">
            <a:schemeClr val="dk1"/>
          </a:lnRef>
          <a:fillRef idx="0">
            <a:schemeClr val="dk1"/>
          </a:fillRef>
          <a:effectRef idx="0">
            <a:schemeClr val="dk1"/>
          </a:effectRef>
          <a:fontRef idx="minor">
            <a:schemeClr val="tx1"/>
          </a:fontRef>
        </dgm:style>
      </dgm:prSet>
      <dgm:spPr/>
      <dgm:t>
        <a:bodyPr/>
        <a:lstStyle/>
        <a:p>
          <a:endParaRPr lang="en-GB" sz="1100">
            <a:latin typeface="Arial Narrow" panose="020B0606020202030204" pitchFamily="34" charset="0"/>
          </a:endParaRPr>
        </a:p>
      </dgm:t>
    </dgm:pt>
    <dgm:pt modelId="{E4FDC265-8AD0-43AB-97CE-EB8330557386}" type="sibTrans" cxnId="{9441DAAB-632B-4CD0-BFF9-058600ED6034}">
      <dgm:prSet/>
      <dgm:spPr/>
      <dgm:t>
        <a:bodyPr/>
        <a:lstStyle/>
        <a:p>
          <a:endParaRPr lang="en-GB" sz="1100">
            <a:latin typeface="Arial Narrow" panose="020B0606020202030204" pitchFamily="34" charset="0"/>
          </a:endParaRPr>
        </a:p>
      </dgm:t>
    </dgm:pt>
    <dgm:pt modelId="{CE646C42-6A7A-4400-B37F-302B5DEBC9DA}">
      <dgm:prSet custT="1"/>
      <dgm:spPr/>
      <dgm:t>
        <a:bodyPr/>
        <a:lstStyle/>
        <a:p>
          <a:r>
            <a:rPr lang="en-GB" sz="1100">
              <a:latin typeface="Arial Narrow" panose="020B0606020202030204" pitchFamily="34" charset="0"/>
            </a:rPr>
            <a:t>Rural</a:t>
          </a:r>
          <a:endParaRPr lang="en-GB" sz="1100" dirty="0">
            <a:latin typeface="Arial Narrow" panose="020B0606020202030204" pitchFamily="34" charset="0"/>
          </a:endParaRPr>
        </a:p>
      </dgm:t>
    </dgm:pt>
    <dgm:pt modelId="{8F8BA5A9-DC08-46AD-9FA7-CB095A403CC0}" type="parTrans" cxnId="{7EC1923C-D19A-44F7-AF69-A5A3EF49473C}">
      <dgm:prSet>
        <dgm:style>
          <a:lnRef idx="1">
            <a:schemeClr val="dk1"/>
          </a:lnRef>
          <a:fillRef idx="0">
            <a:schemeClr val="dk1"/>
          </a:fillRef>
          <a:effectRef idx="0">
            <a:schemeClr val="dk1"/>
          </a:effectRef>
          <a:fontRef idx="minor">
            <a:schemeClr val="tx1"/>
          </a:fontRef>
        </dgm:style>
      </dgm:prSet>
      <dgm:spPr/>
      <dgm:t>
        <a:bodyPr/>
        <a:lstStyle/>
        <a:p>
          <a:endParaRPr lang="en-GB" sz="1100">
            <a:latin typeface="Arial Narrow" panose="020B0606020202030204" pitchFamily="34" charset="0"/>
          </a:endParaRPr>
        </a:p>
      </dgm:t>
    </dgm:pt>
    <dgm:pt modelId="{B074F356-66E1-4F1A-B46A-662C153A9C2F}" type="sibTrans" cxnId="{7EC1923C-D19A-44F7-AF69-A5A3EF49473C}">
      <dgm:prSet/>
      <dgm:spPr/>
      <dgm:t>
        <a:bodyPr/>
        <a:lstStyle/>
        <a:p>
          <a:endParaRPr lang="en-GB" sz="1100">
            <a:latin typeface="Arial Narrow" panose="020B0606020202030204" pitchFamily="34" charset="0"/>
          </a:endParaRPr>
        </a:p>
      </dgm:t>
    </dgm:pt>
    <dgm:pt modelId="{59AE6045-474E-4F47-AE59-1C1D5778E99B}">
      <dgm:prSet custT="1"/>
      <dgm:spPr/>
      <dgm:t>
        <a:bodyPr/>
        <a:lstStyle/>
        <a:p>
          <a:r>
            <a:rPr lang="en-US" sz="1100" dirty="0">
              <a:latin typeface="Arial Narrow" panose="020B0606020202030204" pitchFamily="34" charset="0"/>
            </a:rPr>
            <a:t>Urban</a:t>
          </a:r>
          <a:endParaRPr lang="en-GB" sz="1100" dirty="0">
            <a:latin typeface="Arial Narrow" panose="020B0606020202030204" pitchFamily="34" charset="0"/>
          </a:endParaRPr>
        </a:p>
      </dgm:t>
    </dgm:pt>
    <dgm:pt modelId="{46D4810D-AA52-405D-B499-DF8FCE179D8E}" type="parTrans" cxnId="{51CF5A9F-D255-4AC0-9D98-3F4A8CA9949B}">
      <dgm:prSet>
        <dgm:style>
          <a:lnRef idx="1">
            <a:schemeClr val="dk1"/>
          </a:lnRef>
          <a:fillRef idx="0">
            <a:schemeClr val="dk1"/>
          </a:fillRef>
          <a:effectRef idx="0">
            <a:schemeClr val="dk1"/>
          </a:effectRef>
          <a:fontRef idx="minor">
            <a:schemeClr val="tx1"/>
          </a:fontRef>
        </dgm:style>
      </dgm:prSet>
      <dgm:spPr/>
      <dgm:t>
        <a:bodyPr/>
        <a:lstStyle/>
        <a:p>
          <a:endParaRPr lang="en-GB" sz="1100">
            <a:latin typeface="Arial Narrow" panose="020B0606020202030204" pitchFamily="34" charset="0"/>
          </a:endParaRPr>
        </a:p>
      </dgm:t>
    </dgm:pt>
    <dgm:pt modelId="{F1ABABEF-7120-4FD2-9790-71A672464C87}" type="sibTrans" cxnId="{51CF5A9F-D255-4AC0-9D98-3F4A8CA9949B}">
      <dgm:prSet/>
      <dgm:spPr/>
      <dgm:t>
        <a:bodyPr/>
        <a:lstStyle/>
        <a:p>
          <a:endParaRPr lang="en-GB" sz="1100">
            <a:latin typeface="Arial Narrow" panose="020B0606020202030204" pitchFamily="34" charset="0"/>
          </a:endParaRPr>
        </a:p>
      </dgm:t>
    </dgm:pt>
    <dgm:pt modelId="{71232D07-50A3-4346-B0D6-D7B7505BCCDA}">
      <dgm:prSet custT="1"/>
      <dgm:spPr/>
      <dgm:t>
        <a:bodyPr/>
        <a:lstStyle/>
        <a:p>
          <a:r>
            <a:rPr lang="en-GB" sz="1100">
              <a:latin typeface="Arial Narrow" panose="020B0606020202030204" pitchFamily="34" charset="0"/>
            </a:rPr>
            <a:t>Rural</a:t>
          </a:r>
          <a:endParaRPr lang="en-GB" sz="1100" dirty="0">
            <a:latin typeface="Arial Narrow" panose="020B0606020202030204" pitchFamily="34" charset="0"/>
          </a:endParaRPr>
        </a:p>
      </dgm:t>
    </dgm:pt>
    <dgm:pt modelId="{C4B3D427-3367-45B1-A011-54F90830DA14}" type="parTrans" cxnId="{DBB93934-ABEF-44C7-8BAC-7981809EA10C}">
      <dgm:prSet>
        <dgm:style>
          <a:lnRef idx="1">
            <a:schemeClr val="dk1"/>
          </a:lnRef>
          <a:fillRef idx="0">
            <a:schemeClr val="dk1"/>
          </a:fillRef>
          <a:effectRef idx="0">
            <a:schemeClr val="dk1"/>
          </a:effectRef>
          <a:fontRef idx="minor">
            <a:schemeClr val="tx1"/>
          </a:fontRef>
        </dgm:style>
      </dgm:prSet>
      <dgm:spPr/>
      <dgm:t>
        <a:bodyPr/>
        <a:lstStyle/>
        <a:p>
          <a:endParaRPr lang="en-GB" sz="1100">
            <a:latin typeface="Arial Narrow" panose="020B0606020202030204" pitchFamily="34" charset="0"/>
          </a:endParaRPr>
        </a:p>
      </dgm:t>
    </dgm:pt>
    <dgm:pt modelId="{9A85FAEC-66C4-4F0B-838A-059AF2896C57}" type="sibTrans" cxnId="{DBB93934-ABEF-44C7-8BAC-7981809EA10C}">
      <dgm:prSet/>
      <dgm:spPr/>
      <dgm:t>
        <a:bodyPr/>
        <a:lstStyle/>
        <a:p>
          <a:endParaRPr lang="en-GB" sz="1100">
            <a:latin typeface="Arial Narrow" panose="020B0606020202030204" pitchFamily="34" charset="0"/>
          </a:endParaRPr>
        </a:p>
      </dgm:t>
    </dgm:pt>
    <dgm:pt modelId="{D7D9BD2B-C423-4480-881B-57A2D4A4532F}" type="pres">
      <dgm:prSet presAssocID="{B3083912-AC06-4ED0-82C3-75401F051011}" presName="hierChild1" presStyleCnt="0">
        <dgm:presLayoutVars>
          <dgm:orgChart val="1"/>
          <dgm:chPref val="1"/>
          <dgm:dir/>
          <dgm:animOne val="branch"/>
          <dgm:animLvl val="lvl"/>
          <dgm:resizeHandles/>
        </dgm:presLayoutVars>
      </dgm:prSet>
      <dgm:spPr/>
    </dgm:pt>
    <dgm:pt modelId="{8C6EDA16-135E-4A8B-85B7-7BA8931397C1}" type="pres">
      <dgm:prSet presAssocID="{DCF9C0D7-B4D2-4DA1-BC8C-AB3748126B91}" presName="hierRoot1" presStyleCnt="0">
        <dgm:presLayoutVars>
          <dgm:hierBranch val="init"/>
        </dgm:presLayoutVars>
      </dgm:prSet>
      <dgm:spPr/>
    </dgm:pt>
    <dgm:pt modelId="{9A397DFF-DB04-4571-9096-3340197EA4FA}" type="pres">
      <dgm:prSet presAssocID="{DCF9C0D7-B4D2-4DA1-BC8C-AB3748126B91}" presName="rootComposite1" presStyleCnt="0"/>
      <dgm:spPr/>
    </dgm:pt>
    <dgm:pt modelId="{40619F7A-360A-4019-B2DF-147D71F44F02}" type="pres">
      <dgm:prSet presAssocID="{DCF9C0D7-B4D2-4DA1-BC8C-AB3748126B91}" presName="rootText1" presStyleLbl="node0" presStyleIdx="0" presStyleCnt="1" custScaleX="428877" custScaleY="875227" custLinFactX="-66789" custLinFactNeighborX="-100000" custLinFactNeighborY="2302">
        <dgm:presLayoutVars>
          <dgm:chPref val="3"/>
        </dgm:presLayoutVars>
      </dgm:prSet>
      <dgm:spPr/>
    </dgm:pt>
    <dgm:pt modelId="{70398DA9-32A3-4C70-9C02-3A13C7BD958E}" type="pres">
      <dgm:prSet presAssocID="{DCF9C0D7-B4D2-4DA1-BC8C-AB3748126B91}" presName="rootConnector1" presStyleLbl="node1" presStyleIdx="0" presStyleCnt="0"/>
      <dgm:spPr/>
    </dgm:pt>
    <dgm:pt modelId="{7F857620-E165-42F4-8793-AF7ED1B2EE43}" type="pres">
      <dgm:prSet presAssocID="{DCF9C0D7-B4D2-4DA1-BC8C-AB3748126B91}" presName="hierChild2" presStyleCnt="0"/>
      <dgm:spPr/>
    </dgm:pt>
    <dgm:pt modelId="{F6C07484-BC31-425C-9CB1-54C06C4AB736}" type="pres">
      <dgm:prSet presAssocID="{8AD4B47C-B38D-4100-9581-8322023B1EBA}" presName="Name64" presStyleLbl="parChTrans1D2" presStyleIdx="0" presStyleCnt="2"/>
      <dgm:spPr/>
    </dgm:pt>
    <dgm:pt modelId="{5C7B4F71-09F4-4717-9438-37096FA52D2D}" type="pres">
      <dgm:prSet presAssocID="{73E76645-4659-4C88-ABC2-AF33680E9D03}" presName="hierRoot2" presStyleCnt="0">
        <dgm:presLayoutVars>
          <dgm:hierBranch val="init"/>
        </dgm:presLayoutVars>
      </dgm:prSet>
      <dgm:spPr/>
    </dgm:pt>
    <dgm:pt modelId="{4A496E85-6F68-4198-B082-584AA2708F9E}" type="pres">
      <dgm:prSet presAssocID="{73E76645-4659-4C88-ABC2-AF33680E9D03}" presName="rootComposite" presStyleCnt="0"/>
      <dgm:spPr/>
    </dgm:pt>
    <dgm:pt modelId="{B89798A9-AA7F-4669-B49B-35B213B20813}" type="pres">
      <dgm:prSet presAssocID="{73E76645-4659-4C88-ABC2-AF33680E9D03}" presName="rootText" presStyleLbl="node2" presStyleIdx="0" presStyleCnt="2" custScaleX="243014" custScaleY="242207" custLinFactNeighborX="-85654" custLinFactNeighborY="7724">
        <dgm:presLayoutVars>
          <dgm:chPref val="3"/>
        </dgm:presLayoutVars>
      </dgm:prSet>
      <dgm:spPr/>
    </dgm:pt>
    <dgm:pt modelId="{E251BD07-A5B2-4F28-872C-344CFE7E6B04}" type="pres">
      <dgm:prSet presAssocID="{73E76645-4659-4C88-ABC2-AF33680E9D03}" presName="rootConnector" presStyleLbl="node2" presStyleIdx="0" presStyleCnt="2"/>
      <dgm:spPr/>
    </dgm:pt>
    <dgm:pt modelId="{641B6064-1DD8-4974-9F88-5BF8AD1DD1AC}" type="pres">
      <dgm:prSet presAssocID="{73E76645-4659-4C88-ABC2-AF33680E9D03}" presName="hierChild4" presStyleCnt="0"/>
      <dgm:spPr/>
    </dgm:pt>
    <dgm:pt modelId="{1F42812A-0D6F-4536-BA02-B849CBDEB399}" type="pres">
      <dgm:prSet presAssocID="{B0BCFBF3-DCA9-41DD-B56A-2610AD3B6B94}" presName="Name64" presStyleLbl="parChTrans1D3" presStyleIdx="0" presStyleCnt="4"/>
      <dgm:spPr/>
    </dgm:pt>
    <dgm:pt modelId="{6F142D7A-5E28-48F1-AF23-A74BC6ECB326}" type="pres">
      <dgm:prSet presAssocID="{4EE8CF04-2D73-4D07-87A2-3A7B2CCC598C}" presName="hierRoot2" presStyleCnt="0">
        <dgm:presLayoutVars>
          <dgm:hierBranch val="init"/>
        </dgm:presLayoutVars>
      </dgm:prSet>
      <dgm:spPr/>
    </dgm:pt>
    <dgm:pt modelId="{7166C172-AB7C-4556-9E23-CCAA4FD4D4EC}" type="pres">
      <dgm:prSet presAssocID="{4EE8CF04-2D73-4D07-87A2-3A7B2CCC598C}" presName="rootComposite" presStyleCnt="0"/>
      <dgm:spPr/>
    </dgm:pt>
    <dgm:pt modelId="{5CD4E633-C3EA-44AD-A466-596FF4E5796B}" type="pres">
      <dgm:prSet presAssocID="{4EE8CF04-2D73-4D07-87A2-3A7B2CCC598C}" presName="rootText" presStyleLbl="node3" presStyleIdx="0" presStyleCnt="4" custScaleX="185833" custScaleY="187925" custLinFactX="92219" custLinFactNeighborX="100000" custLinFactNeighborY="19871">
        <dgm:presLayoutVars>
          <dgm:chPref val="3"/>
        </dgm:presLayoutVars>
      </dgm:prSet>
      <dgm:spPr/>
    </dgm:pt>
    <dgm:pt modelId="{8E0EB14A-6D48-4F73-B81B-1A1F1A0EB1B1}" type="pres">
      <dgm:prSet presAssocID="{4EE8CF04-2D73-4D07-87A2-3A7B2CCC598C}" presName="rootConnector" presStyleLbl="node3" presStyleIdx="0" presStyleCnt="4"/>
      <dgm:spPr/>
    </dgm:pt>
    <dgm:pt modelId="{BDA0ACDA-91B0-4D68-A014-ED20AA25BA9D}" type="pres">
      <dgm:prSet presAssocID="{4EE8CF04-2D73-4D07-87A2-3A7B2CCC598C}" presName="hierChild4" presStyleCnt="0"/>
      <dgm:spPr/>
    </dgm:pt>
    <dgm:pt modelId="{91F30EF6-CDD0-4A00-98A4-3414AD1F8E3E}" type="pres">
      <dgm:prSet presAssocID="{4EE8CF04-2D73-4D07-87A2-3A7B2CCC598C}" presName="hierChild5" presStyleCnt="0"/>
      <dgm:spPr/>
    </dgm:pt>
    <dgm:pt modelId="{4DC8B399-DDB2-4F2D-9BD8-F9C0470D0E65}" type="pres">
      <dgm:prSet presAssocID="{8F8BA5A9-DC08-46AD-9FA7-CB095A403CC0}" presName="Name64" presStyleLbl="parChTrans1D3" presStyleIdx="1" presStyleCnt="4"/>
      <dgm:spPr/>
    </dgm:pt>
    <dgm:pt modelId="{AA114948-DFFE-4D83-AF96-8576D4E050F8}" type="pres">
      <dgm:prSet presAssocID="{CE646C42-6A7A-4400-B37F-302B5DEBC9DA}" presName="hierRoot2" presStyleCnt="0">
        <dgm:presLayoutVars>
          <dgm:hierBranch val="init"/>
        </dgm:presLayoutVars>
      </dgm:prSet>
      <dgm:spPr/>
    </dgm:pt>
    <dgm:pt modelId="{4CB3CA35-E8D3-478B-BD2E-9D61DF0AE7E7}" type="pres">
      <dgm:prSet presAssocID="{CE646C42-6A7A-4400-B37F-302B5DEBC9DA}" presName="rootComposite" presStyleCnt="0"/>
      <dgm:spPr/>
    </dgm:pt>
    <dgm:pt modelId="{66151929-9FFB-4AC5-BADF-A240289A2DFE}" type="pres">
      <dgm:prSet presAssocID="{CE646C42-6A7A-4400-B37F-302B5DEBC9DA}" presName="rootText" presStyleLbl="node3" presStyleIdx="1" presStyleCnt="4" custScaleX="185833" custScaleY="187925" custLinFactX="92219" custLinFactNeighborX="100000" custLinFactNeighborY="10226">
        <dgm:presLayoutVars>
          <dgm:chPref val="3"/>
        </dgm:presLayoutVars>
      </dgm:prSet>
      <dgm:spPr/>
    </dgm:pt>
    <dgm:pt modelId="{FA7BFBFD-6C0A-48AF-963D-3DE450E8D7F4}" type="pres">
      <dgm:prSet presAssocID="{CE646C42-6A7A-4400-B37F-302B5DEBC9DA}" presName="rootConnector" presStyleLbl="node3" presStyleIdx="1" presStyleCnt="4"/>
      <dgm:spPr/>
    </dgm:pt>
    <dgm:pt modelId="{10D712AB-4810-498A-9E4E-E264B5A685B6}" type="pres">
      <dgm:prSet presAssocID="{CE646C42-6A7A-4400-B37F-302B5DEBC9DA}" presName="hierChild4" presStyleCnt="0"/>
      <dgm:spPr/>
    </dgm:pt>
    <dgm:pt modelId="{528FD9BF-E557-4E92-99C9-B61085B41563}" type="pres">
      <dgm:prSet presAssocID="{CE646C42-6A7A-4400-B37F-302B5DEBC9DA}" presName="hierChild5" presStyleCnt="0"/>
      <dgm:spPr/>
    </dgm:pt>
    <dgm:pt modelId="{D3C2F0FB-E375-43EA-AB7F-0368F5F107C6}" type="pres">
      <dgm:prSet presAssocID="{73E76645-4659-4C88-ABC2-AF33680E9D03}" presName="hierChild5" presStyleCnt="0"/>
      <dgm:spPr/>
    </dgm:pt>
    <dgm:pt modelId="{2CC9FEE8-8676-4A0F-BE6D-4D44D079CB1F}" type="pres">
      <dgm:prSet presAssocID="{4A679028-AA11-4C03-90A9-2053E24DB781}" presName="Name64" presStyleLbl="parChTrans1D2" presStyleIdx="1" presStyleCnt="2"/>
      <dgm:spPr/>
    </dgm:pt>
    <dgm:pt modelId="{520E2DD3-DA04-4C1B-B291-F2443F7C2C60}" type="pres">
      <dgm:prSet presAssocID="{DDCC0B7D-1C57-4B5A-8DC2-AECDF9529D9B}" presName="hierRoot2" presStyleCnt="0">
        <dgm:presLayoutVars>
          <dgm:hierBranch val="init"/>
        </dgm:presLayoutVars>
      </dgm:prSet>
      <dgm:spPr/>
    </dgm:pt>
    <dgm:pt modelId="{D3131660-FFC4-49EF-8065-04BCBB6CF564}" type="pres">
      <dgm:prSet presAssocID="{DDCC0B7D-1C57-4B5A-8DC2-AECDF9529D9B}" presName="rootComposite" presStyleCnt="0"/>
      <dgm:spPr/>
    </dgm:pt>
    <dgm:pt modelId="{2666F8D2-547B-406A-8C15-FD78B70E73D7}" type="pres">
      <dgm:prSet presAssocID="{DDCC0B7D-1C57-4B5A-8DC2-AECDF9529D9B}" presName="rootText" presStyleLbl="node2" presStyleIdx="1" presStyleCnt="2" custScaleX="242738" custScaleY="243012" custLinFactNeighborX="-85654" custLinFactNeighborY="9758">
        <dgm:presLayoutVars>
          <dgm:chPref val="3"/>
        </dgm:presLayoutVars>
      </dgm:prSet>
      <dgm:spPr/>
    </dgm:pt>
    <dgm:pt modelId="{E85BDC08-D42F-47C6-8E04-873AB938A911}" type="pres">
      <dgm:prSet presAssocID="{DDCC0B7D-1C57-4B5A-8DC2-AECDF9529D9B}" presName="rootConnector" presStyleLbl="node2" presStyleIdx="1" presStyleCnt="2"/>
      <dgm:spPr/>
    </dgm:pt>
    <dgm:pt modelId="{DE97687E-6772-45BC-AD3E-165ED9C6D169}" type="pres">
      <dgm:prSet presAssocID="{DDCC0B7D-1C57-4B5A-8DC2-AECDF9529D9B}" presName="hierChild4" presStyleCnt="0"/>
      <dgm:spPr/>
    </dgm:pt>
    <dgm:pt modelId="{1A00F96D-BB7A-4719-A63F-B93E473EDF22}" type="pres">
      <dgm:prSet presAssocID="{46D4810D-AA52-405D-B499-DF8FCE179D8E}" presName="Name64" presStyleLbl="parChTrans1D3" presStyleIdx="2" presStyleCnt="4"/>
      <dgm:spPr/>
    </dgm:pt>
    <dgm:pt modelId="{685317C9-8817-4893-920D-48DC3E138EDB}" type="pres">
      <dgm:prSet presAssocID="{59AE6045-474E-4F47-AE59-1C1D5778E99B}" presName="hierRoot2" presStyleCnt="0">
        <dgm:presLayoutVars>
          <dgm:hierBranch val="init"/>
        </dgm:presLayoutVars>
      </dgm:prSet>
      <dgm:spPr/>
    </dgm:pt>
    <dgm:pt modelId="{9F25D751-7F3C-4830-96F1-233DCDCF07BE}" type="pres">
      <dgm:prSet presAssocID="{59AE6045-474E-4F47-AE59-1C1D5778E99B}" presName="rootComposite" presStyleCnt="0"/>
      <dgm:spPr/>
    </dgm:pt>
    <dgm:pt modelId="{E92BDECF-FD14-4E9D-8838-0B80F539F01D}" type="pres">
      <dgm:prSet presAssocID="{59AE6045-474E-4F47-AE59-1C1D5778E99B}" presName="rootText" presStyleLbl="node3" presStyleIdx="2" presStyleCnt="4" custScaleX="185833" custScaleY="187925" custLinFactX="91007" custLinFactNeighborX="100000" custLinFactNeighborY="13441">
        <dgm:presLayoutVars>
          <dgm:chPref val="3"/>
        </dgm:presLayoutVars>
      </dgm:prSet>
      <dgm:spPr/>
    </dgm:pt>
    <dgm:pt modelId="{4A3FE407-DF23-45EB-8A9F-E9E1A213312E}" type="pres">
      <dgm:prSet presAssocID="{59AE6045-474E-4F47-AE59-1C1D5778E99B}" presName="rootConnector" presStyleLbl="node3" presStyleIdx="2" presStyleCnt="4"/>
      <dgm:spPr/>
    </dgm:pt>
    <dgm:pt modelId="{9A624D51-A7D9-4099-BADD-0DAE261157A7}" type="pres">
      <dgm:prSet presAssocID="{59AE6045-474E-4F47-AE59-1C1D5778E99B}" presName="hierChild4" presStyleCnt="0"/>
      <dgm:spPr/>
    </dgm:pt>
    <dgm:pt modelId="{1BD7B297-F16A-4F1E-BDFB-1361ECEFF603}" type="pres">
      <dgm:prSet presAssocID="{59AE6045-474E-4F47-AE59-1C1D5778E99B}" presName="hierChild5" presStyleCnt="0"/>
      <dgm:spPr/>
    </dgm:pt>
    <dgm:pt modelId="{7151AAF7-C500-4E98-B2E0-EECCA987DA52}" type="pres">
      <dgm:prSet presAssocID="{C4B3D427-3367-45B1-A011-54F90830DA14}" presName="Name64" presStyleLbl="parChTrans1D3" presStyleIdx="3" presStyleCnt="4"/>
      <dgm:spPr/>
    </dgm:pt>
    <dgm:pt modelId="{4C89FAD4-5B3F-4D91-BB90-07829B8DADA9}" type="pres">
      <dgm:prSet presAssocID="{71232D07-50A3-4346-B0D6-D7B7505BCCDA}" presName="hierRoot2" presStyleCnt="0">
        <dgm:presLayoutVars>
          <dgm:hierBranch val="init"/>
        </dgm:presLayoutVars>
      </dgm:prSet>
      <dgm:spPr/>
    </dgm:pt>
    <dgm:pt modelId="{3CD040B0-7400-4C51-B11D-B7F8F2C965E2}" type="pres">
      <dgm:prSet presAssocID="{71232D07-50A3-4346-B0D6-D7B7505BCCDA}" presName="rootComposite" presStyleCnt="0"/>
      <dgm:spPr/>
    </dgm:pt>
    <dgm:pt modelId="{977C3465-1591-4ED2-9995-7349FD9A899E}" type="pres">
      <dgm:prSet presAssocID="{71232D07-50A3-4346-B0D6-D7B7505BCCDA}" presName="rootText" presStyleLbl="node3" presStyleIdx="3" presStyleCnt="4" custScaleX="185833" custScaleY="187925" custLinFactX="90563" custLinFactNeighborX="100000" custLinFactNeighborY="2446">
        <dgm:presLayoutVars>
          <dgm:chPref val="3"/>
        </dgm:presLayoutVars>
      </dgm:prSet>
      <dgm:spPr/>
    </dgm:pt>
    <dgm:pt modelId="{DA9B650A-04E6-4D28-BBDE-03FE8D64E0A0}" type="pres">
      <dgm:prSet presAssocID="{71232D07-50A3-4346-B0D6-D7B7505BCCDA}" presName="rootConnector" presStyleLbl="node3" presStyleIdx="3" presStyleCnt="4"/>
      <dgm:spPr/>
    </dgm:pt>
    <dgm:pt modelId="{717F0A2D-51CF-49E1-AD9E-F097CA2B02B1}" type="pres">
      <dgm:prSet presAssocID="{71232D07-50A3-4346-B0D6-D7B7505BCCDA}" presName="hierChild4" presStyleCnt="0"/>
      <dgm:spPr/>
    </dgm:pt>
    <dgm:pt modelId="{4824C119-0AE6-41ED-A2D8-0542F21656E6}" type="pres">
      <dgm:prSet presAssocID="{71232D07-50A3-4346-B0D6-D7B7505BCCDA}" presName="hierChild5" presStyleCnt="0"/>
      <dgm:spPr/>
    </dgm:pt>
    <dgm:pt modelId="{C47BC8BB-2597-4DB2-A5FB-491BFB5C9322}" type="pres">
      <dgm:prSet presAssocID="{DDCC0B7D-1C57-4B5A-8DC2-AECDF9529D9B}" presName="hierChild5" presStyleCnt="0"/>
      <dgm:spPr/>
    </dgm:pt>
    <dgm:pt modelId="{EB12B5FE-3895-4A0D-91AF-9652D36935F8}" type="pres">
      <dgm:prSet presAssocID="{DCF9C0D7-B4D2-4DA1-BC8C-AB3748126B91}" presName="hierChild3" presStyleCnt="0"/>
      <dgm:spPr/>
    </dgm:pt>
  </dgm:ptLst>
  <dgm:cxnLst>
    <dgm:cxn modelId="{9911D007-1584-4EB2-92EA-68AA392D7A2A}" type="presOf" srcId="{73E76645-4659-4C88-ABC2-AF33680E9D03}" destId="{B89798A9-AA7F-4669-B49B-35B213B20813}" srcOrd="0" destOrd="0" presId="urn:microsoft.com/office/officeart/2009/3/layout/HorizontalOrganizationChart"/>
    <dgm:cxn modelId="{3EFDEB08-7855-45E4-B45A-C909B3DCD217}" srcId="{DCF9C0D7-B4D2-4DA1-BC8C-AB3748126B91}" destId="{DDCC0B7D-1C57-4B5A-8DC2-AECDF9529D9B}" srcOrd="1" destOrd="0" parTransId="{4A679028-AA11-4C03-90A9-2053E24DB781}" sibTransId="{8AF8D7BF-E499-4F24-AD44-64F5BE3E17D7}"/>
    <dgm:cxn modelId="{325E5E12-8C0D-4EC9-9902-414268FB028B}" type="presOf" srcId="{4EE8CF04-2D73-4D07-87A2-3A7B2CCC598C}" destId="{8E0EB14A-6D48-4F73-B81B-1A1F1A0EB1B1}" srcOrd="1" destOrd="0" presId="urn:microsoft.com/office/officeart/2009/3/layout/HorizontalOrganizationChart"/>
    <dgm:cxn modelId="{6C515D14-FBB8-4F67-8FED-9D0A31894615}" type="presOf" srcId="{4A679028-AA11-4C03-90A9-2053E24DB781}" destId="{2CC9FEE8-8676-4A0F-BE6D-4D44D079CB1F}" srcOrd="0" destOrd="0" presId="urn:microsoft.com/office/officeart/2009/3/layout/HorizontalOrganizationChart"/>
    <dgm:cxn modelId="{79D58C1A-64E6-4E79-A56E-43BC0C3CC8A1}" type="presOf" srcId="{8AD4B47C-B38D-4100-9581-8322023B1EBA}" destId="{F6C07484-BC31-425C-9CB1-54C06C4AB736}" srcOrd="0" destOrd="0" presId="urn:microsoft.com/office/officeart/2009/3/layout/HorizontalOrganizationChart"/>
    <dgm:cxn modelId="{DBB93934-ABEF-44C7-8BAC-7981809EA10C}" srcId="{DDCC0B7D-1C57-4B5A-8DC2-AECDF9529D9B}" destId="{71232D07-50A3-4346-B0D6-D7B7505BCCDA}" srcOrd="1" destOrd="0" parTransId="{C4B3D427-3367-45B1-A011-54F90830DA14}" sibTransId="{9A85FAEC-66C4-4F0B-838A-059AF2896C57}"/>
    <dgm:cxn modelId="{7EC1923C-D19A-44F7-AF69-A5A3EF49473C}" srcId="{73E76645-4659-4C88-ABC2-AF33680E9D03}" destId="{CE646C42-6A7A-4400-B37F-302B5DEBC9DA}" srcOrd="1" destOrd="0" parTransId="{8F8BA5A9-DC08-46AD-9FA7-CB095A403CC0}" sibTransId="{B074F356-66E1-4F1A-B46A-662C153A9C2F}"/>
    <dgm:cxn modelId="{29E1D25E-6E0A-4D2A-9FB7-DD2941DF1683}" type="presOf" srcId="{C4B3D427-3367-45B1-A011-54F90830DA14}" destId="{7151AAF7-C500-4E98-B2E0-EECCA987DA52}" srcOrd="0" destOrd="0" presId="urn:microsoft.com/office/officeart/2009/3/layout/HorizontalOrganizationChart"/>
    <dgm:cxn modelId="{C0E5C762-87C3-4719-B5A9-F4E6FB6DB245}" type="presOf" srcId="{CE646C42-6A7A-4400-B37F-302B5DEBC9DA}" destId="{66151929-9FFB-4AC5-BADF-A240289A2DFE}" srcOrd="0" destOrd="0" presId="urn:microsoft.com/office/officeart/2009/3/layout/HorizontalOrganizationChart"/>
    <dgm:cxn modelId="{A9DD0E66-D1D1-4ECB-92B4-AE681C54A590}" type="presOf" srcId="{DDCC0B7D-1C57-4B5A-8DC2-AECDF9529D9B}" destId="{2666F8D2-547B-406A-8C15-FD78B70E73D7}" srcOrd="0" destOrd="0" presId="urn:microsoft.com/office/officeart/2009/3/layout/HorizontalOrganizationChart"/>
    <dgm:cxn modelId="{7DA2754A-6B1F-4A4F-807E-1E5D76985C28}" srcId="{DCF9C0D7-B4D2-4DA1-BC8C-AB3748126B91}" destId="{73E76645-4659-4C88-ABC2-AF33680E9D03}" srcOrd="0" destOrd="0" parTransId="{8AD4B47C-B38D-4100-9581-8322023B1EBA}" sibTransId="{D2A25826-8831-4A12-9CFB-9DAE9305EF66}"/>
    <dgm:cxn modelId="{7330C34C-6428-47CB-ABB1-FC43B2752178}" type="presOf" srcId="{59AE6045-474E-4F47-AE59-1C1D5778E99B}" destId="{4A3FE407-DF23-45EB-8A9F-E9E1A213312E}" srcOrd="1" destOrd="0" presId="urn:microsoft.com/office/officeart/2009/3/layout/HorizontalOrganizationChart"/>
    <dgm:cxn modelId="{1184CA4C-6ACC-4F99-9586-A00DAFB052E0}" type="presOf" srcId="{73E76645-4659-4C88-ABC2-AF33680E9D03}" destId="{E251BD07-A5B2-4F28-872C-344CFE7E6B04}" srcOrd="1" destOrd="0" presId="urn:microsoft.com/office/officeart/2009/3/layout/HorizontalOrganizationChart"/>
    <dgm:cxn modelId="{9AF95452-9D34-46DD-80D0-C5FF6F403CC6}" srcId="{B3083912-AC06-4ED0-82C3-75401F051011}" destId="{DCF9C0D7-B4D2-4DA1-BC8C-AB3748126B91}" srcOrd="0" destOrd="0" parTransId="{3FD533F1-CDD6-4908-9091-463EE39A0039}" sibTransId="{7E1F7D1F-0DD5-48F9-83A6-2E19FDE051FC}"/>
    <dgm:cxn modelId="{3100237E-B3EC-4EB9-A2F6-402BC4E0DD94}" type="presOf" srcId="{DCF9C0D7-B4D2-4DA1-BC8C-AB3748126B91}" destId="{70398DA9-32A3-4C70-9C02-3A13C7BD958E}" srcOrd="1" destOrd="0" presId="urn:microsoft.com/office/officeart/2009/3/layout/HorizontalOrganizationChart"/>
    <dgm:cxn modelId="{B8006F81-A85A-4521-BBED-2AD9F1100492}" type="presOf" srcId="{B3083912-AC06-4ED0-82C3-75401F051011}" destId="{D7D9BD2B-C423-4480-881B-57A2D4A4532F}" srcOrd="0" destOrd="0" presId="urn:microsoft.com/office/officeart/2009/3/layout/HorizontalOrganizationChart"/>
    <dgm:cxn modelId="{7D49F493-0539-44AA-8771-0E475EE7197E}" type="presOf" srcId="{DCF9C0D7-B4D2-4DA1-BC8C-AB3748126B91}" destId="{40619F7A-360A-4019-B2DF-147D71F44F02}" srcOrd="0" destOrd="0" presId="urn:microsoft.com/office/officeart/2009/3/layout/HorizontalOrganizationChart"/>
    <dgm:cxn modelId="{BC99E898-5B9B-4D3D-89F1-1BF07BA02A91}" type="presOf" srcId="{DDCC0B7D-1C57-4B5A-8DC2-AECDF9529D9B}" destId="{E85BDC08-D42F-47C6-8E04-873AB938A911}" srcOrd="1" destOrd="0" presId="urn:microsoft.com/office/officeart/2009/3/layout/HorizontalOrganizationChart"/>
    <dgm:cxn modelId="{050B1E9E-AC9F-49DD-AA47-F28318AF46D9}" type="presOf" srcId="{B0BCFBF3-DCA9-41DD-B56A-2610AD3B6B94}" destId="{1F42812A-0D6F-4536-BA02-B849CBDEB399}" srcOrd="0" destOrd="0" presId="urn:microsoft.com/office/officeart/2009/3/layout/HorizontalOrganizationChart"/>
    <dgm:cxn modelId="{51CF5A9F-D255-4AC0-9D98-3F4A8CA9949B}" srcId="{DDCC0B7D-1C57-4B5A-8DC2-AECDF9529D9B}" destId="{59AE6045-474E-4F47-AE59-1C1D5778E99B}" srcOrd="0" destOrd="0" parTransId="{46D4810D-AA52-405D-B499-DF8FCE179D8E}" sibTransId="{F1ABABEF-7120-4FD2-9790-71A672464C87}"/>
    <dgm:cxn modelId="{54EB42AB-6946-4906-A198-3F0F53B7F0FD}" type="presOf" srcId="{71232D07-50A3-4346-B0D6-D7B7505BCCDA}" destId="{DA9B650A-04E6-4D28-BBDE-03FE8D64E0A0}" srcOrd="1" destOrd="0" presId="urn:microsoft.com/office/officeart/2009/3/layout/HorizontalOrganizationChart"/>
    <dgm:cxn modelId="{9441DAAB-632B-4CD0-BFF9-058600ED6034}" srcId="{73E76645-4659-4C88-ABC2-AF33680E9D03}" destId="{4EE8CF04-2D73-4D07-87A2-3A7B2CCC598C}" srcOrd="0" destOrd="0" parTransId="{B0BCFBF3-DCA9-41DD-B56A-2610AD3B6B94}" sibTransId="{E4FDC265-8AD0-43AB-97CE-EB8330557386}"/>
    <dgm:cxn modelId="{F7AAC3AD-B596-4EE6-ABC8-A021DC159243}" type="presOf" srcId="{4EE8CF04-2D73-4D07-87A2-3A7B2CCC598C}" destId="{5CD4E633-C3EA-44AD-A466-596FF4E5796B}" srcOrd="0" destOrd="0" presId="urn:microsoft.com/office/officeart/2009/3/layout/HorizontalOrganizationChart"/>
    <dgm:cxn modelId="{C38C9FC4-D4E0-4CB5-A1A6-BE2F024E8C59}" type="presOf" srcId="{59AE6045-474E-4F47-AE59-1C1D5778E99B}" destId="{E92BDECF-FD14-4E9D-8838-0B80F539F01D}" srcOrd="0" destOrd="0" presId="urn:microsoft.com/office/officeart/2009/3/layout/HorizontalOrganizationChart"/>
    <dgm:cxn modelId="{209664CC-B0DE-4213-9B66-3C9C9059B081}" type="presOf" srcId="{46D4810D-AA52-405D-B499-DF8FCE179D8E}" destId="{1A00F96D-BB7A-4719-A63F-B93E473EDF22}" srcOrd="0" destOrd="0" presId="urn:microsoft.com/office/officeart/2009/3/layout/HorizontalOrganizationChart"/>
    <dgm:cxn modelId="{B92F09D9-62AD-464E-A65F-DF4E4A83BC70}" type="presOf" srcId="{71232D07-50A3-4346-B0D6-D7B7505BCCDA}" destId="{977C3465-1591-4ED2-9995-7349FD9A899E}" srcOrd="0" destOrd="0" presId="urn:microsoft.com/office/officeart/2009/3/layout/HorizontalOrganizationChart"/>
    <dgm:cxn modelId="{4F1981E5-406B-4E8E-806B-84A2A03EF8AD}" type="presOf" srcId="{8F8BA5A9-DC08-46AD-9FA7-CB095A403CC0}" destId="{4DC8B399-DDB2-4F2D-9BD8-F9C0470D0E65}" srcOrd="0" destOrd="0" presId="urn:microsoft.com/office/officeart/2009/3/layout/HorizontalOrganizationChart"/>
    <dgm:cxn modelId="{8D21ECFB-6BA6-4A55-98CC-AA115184D84D}" type="presOf" srcId="{CE646C42-6A7A-4400-B37F-302B5DEBC9DA}" destId="{FA7BFBFD-6C0A-48AF-963D-3DE450E8D7F4}" srcOrd="1" destOrd="0" presId="urn:microsoft.com/office/officeart/2009/3/layout/HorizontalOrganizationChart"/>
    <dgm:cxn modelId="{D82924A4-4863-4887-8136-122075003080}" type="presParOf" srcId="{D7D9BD2B-C423-4480-881B-57A2D4A4532F}" destId="{8C6EDA16-135E-4A8B-85B7-7BA8931397C1}" srcOrd="0" destOrd="0" presId="urn:microsoft.com/office/officeart/2009/3/layout/HorizontalOrganizationChart"/>
    <dgm:cxn modelId="{20F3320B-26D3-4457-95F6-2AAC81D1F4CE}" type="presParOf" srcId="{8C6EDA16-135E-4A8B-85B7-7BA8931397C1}" destId="{9A397DFF-DB04-4571-9096-3340197EA4FA}" srcOrd="0" destOrd="0" presId="urn:microsoft.com/office/officeart/2009/3/layout/HorizontalOrganizationChart"/>
    <dgm:cxn modelId="{8AFF1CD2-FC2B-44AC-85A4-D8CF28B49A7A}" type="presParOf" srcId="{9A397DFF-DB04-4571-9096-3340197EA4FA}" destId="{40619F7A-360A-4019-B2DF-147D71F44F02}" srcOrd="0" destOrd="0" presId="urn:microsoft.com/office/officeart/2009/3/layout/HorizontalOrganizationChart"/>
    <dgm:cxn modelId="{7F21AF64-2B49-49CC-95F4-BC34BF563753}" type="presParOf" srcId="{9A397DFF-DB04-4571-9096-3340197EA4FA}" destId="{70398DA9-32A3-4C70-9C02-3A13C7BD958E}" srcOrd="1" destOrd="0" presId="urn:microsoft.com/office/officeart/2009/3/layout/HorizontalOrganizationChart"/>
    <dgm:cxn modelId="{361E7AAD-671B-480D-A4BB-06E4EE8CBBF1}" type="presParOf" srcId="{8C6EDA16-135E-4A8B-85B7-7BA8931397C1}" destId="{7F857620-E165-42F4-8793-AF7ED1B2EE43}" srcOrd="1" destOrd="0" presId="urn:microsoft.com/office/officeart/2009/3/layout/HorizontalOrganizationChart"/>
    <dgm:cxn modelId="{1E45ED72-FCC9-4B69-8C58-3E199D49D59F}" type="presParOf" srcId="{7F857620-E165-42F4-8793-AF7ED1B2EE43}" destId="{F6C07484-BC31-425C-9CB1-54C06C4AB736}" srcOrd="0" destOrd="0" presId="urn:microsoft.com/office/officeart/2009/3/layout/HorizontalOrganizationChart"/>
    <dgm:cxn modelId="{C30BE712-2CCE-4293-A5F3-832571AF787A}" type="presParOf" srcId="{7F857620-E165-42F4-8793-AF7ED1B2EE43}" destId="{5C7B4F71-09F4-4717-9438-37096FA52D2D}" srcOrd="1" destOrd="0" presId="urn:microsoft.com/office/officeart/2009/3/layout/HorizontalOrganizationChart"/>
    <dgm:cxn modelId="{B86B3883-63FE-4CDF-A363-6B00E85C0C98}" type="presParOf" srcId="{5C7B4F71-09F4-4717-9438-37096FA52D2D}" destId="{4A496E85-6F68-4198-B082-584AA2708F9E}" srcOrd="0" destOrd="0" presId="urn:microsoft.com/office/officeart/2009/3/layout/HorizontalOrganizationChart"/>
    <dgm:cxn modelId="{4529D4BE-6579-48DE-A0E3-48597477EE88}" type="presParOf" srcId="{4A496E85-6F68-4198-B082-584AA2708F9E}" destId="{B89798A9-AA7F-4669-B49B-35B213B20813}" srcOrd="0" destOrd="0" presId="urn:microsoft.com/office/officeart/2009/3/layout/HorizontalOrganizationChart"/>
    <dgm:cxn modelId="{636E4F0A-4849-457B-BD59-32DEFA89651E}" type="presParOf" srcId="{4A496E85-6F68-4198-B082-584AA2708F9E}" destId="{E251BD07-A5B2-4F28-872C-344CFE7E6B04}" srcOrd="1" destOrd="0" presId="urn:microsoft.com/office/officeart/2009/3/layout/HorizontalOrganizationChart"/>
    <dgm:cxn modelId="{5F29A3C9-49B8-4066-B756-A6C20F03797F}" type="presParOf" srcId="{5C7B4F71-09F4-4717-9438-37096FA52D2D}" destId="{641B6064-1DD8-4974-9F88-5BF8AD1DD1AC}" srcOrd="1" destOrd="0" presId="urn:microsoft.com/office/officeart/2009/3/layout/HorizontalOrganizationChart"/>
    <dgm:cxn modelId="{A28FA16F-DF99-4E5B-8F02-C073ECF6756D}" type="presParOf" srcId="{641B6064-1DD8-4974-9F88-5BF8AD1DD1AC}" destId="{1F42812A-0D6F-4536-BA02-B849CBDEB399}" srcOrd="0" destOrd="0" presId="urn:microsoft.com/office/officeart/2009/3/layout/HorizontalOrganizationChart"/>
    <dgm:cxn modelId="{4D6F177F-F009-4CC2-A341-3EA0D8833586}" type="presParOf" srcId="{641B6064-1DD8-4974-9F88-5BF8AD1DD1AC}" destId="{6F142D7A-5E28-48F1-AF23-A74BC6ECB326}" srcOrd="1" destOrd="0" presId="urn:microsoft.com/office/officeart/2009/3/layout/HorizontalOrganizationChart"/>
    <dgm:cxn modelId="{1FF8832A-5EDB-4DA2-AA7B-3C4D8BFD264B}" type="presParOf" srcId="{6F142D7A-5E28-48F1-AF23-A74BC6ECB326}" destId="{7166C172-AB7C-4556-9E23-CCAA4FD4D4EC}" srcOrd="0" destOrd="0" presId="urn:microsoft.com/office/officeart/2009/3/layout/HorizontalOrganizationChart"/>
    <dgm:cxn modelId="{4977448E-EBC0-47E9-949F-129E7747E850}" type="presParOf" srcId="{7166C172-AB7C-4556-9E23-CCAA4FD4D4EC}" destId="{5CD4E633-C3EA-44AD-A466-596FF4E5796B}" srcOrd="0" destOrd="0" presId="urn:microsoft.com/office/officeart/2009/3/layout/HorizontalOrganizationChart"/>
    <dgm:cxn modelId="{5639EF63-ABB5-4C6E-9A4E-172899C4C06C}" type="presParOf" srcId="{7166C172-AB7C-4556-9E23-CCAA4FD4D4EC}" destId="{8E0EB14A-6D48-4F73-B81B-1A1F1A0EB1B1}" srcOrd="1" destOrd="0" presId="urn:microsoft.com/office/officeart/2009/3/layout/HorizontalOrganizationChart"/>
    <dgm:cxn modelId="{2F1A2CC4-2B0C-4962-B595-6A1E635A6C36}" type="presParOf" srcId="{6F142D7A-5E28-48F1-AF23-A74BC6ECB326}" destId="{BDA0ACDA-91B0-4D68-A014-ED20AA25BA9D}" srcOrd="1" destOrd="0" presId="urn:microsoft.com/office/officeart/2009/3/layout/HorizontalOrganizationChart"/>
    <dgm:cxn modelId="{0C4AE2B4-24B6-42E0-9676-94B210974194}" type="presParOf" srcId="{6F142D7A-5E28-48F1-AF23-A74BC6ECB326}" destId="{91F30EF6-CDD0-4A00-98A4-3414AD1F8E3E}" srcOrd="2" destOrd="0" presId="urn:microsoft.com/office/officeart/2009/3/layout/HorizontalOrganizationChart"/>
    <dgm:cxn modelId="{33F5DF64-D949-4A6F-BEA2-79D749AC0B43}" type="presParOf" srcId="{641B6064-1DD8-4974-9F88-5BF8AD1DD1AC}" destId="{4DC8B399-DDB2-4F2D-9BD8-F9C0470D0E65}" srcOrd="2" destOrd="0" presId="urn:microsoft.com/office/officeart/2009/3/layout/HorizontalOrganizationChart"/>
    <dgm:cxn modelId="{254B2460-D7F5-4521-A207-FEB067800AFC}" type="presParOf" srcId="{641B6064-1DD8-4974-9F88-5BF8AD1DD1AC}" destId="{AA114948-DFFE-4D83-AF96-8576D4E050F8}" srcOrd="3" destOrd="0" presId="urn:microsoft.com/office/officeart/2009/3/layout/HorizontalOrganizationChart"/>
    <dgm:cxn modelId="{7BDB4484-4A53-45CD-984C-5B2C180B056E}" type="presParOf" srcId="{AA114948-DFFE-4D83-AF96-8576D4E050F8}" destId="{4CB3CA35-E8D3-478B-BD2E-9D61DF0AE7E7}" srcOrd="0" destOrd="0" presId="urn:microsoft.com/office/officeart/2009/3/layout/HorizontalOrganizationChart"/>
    <dgm:cxn modelId="{D3975623-855D-49C5-A685-0223FE41C4EA}" type="presParOf" srcId="{4CB3CA35-E8D3-478B-BD2E-9D61DF0AE7E7}" destId="{66151929-9FFB-4AC5-BADF-A240289A2DFE}" srcOrd="0" destOrd="0" presId="urn:microsoft.com/office/officeart/2009/3/layout/HorizontalOrganizationChart"/>
    <dgm:cxn modelId="{B8B0A1ED-2441-431C-8734-682244B798E9}" type="presParOf" srcId="{4CB3CA35-E8D3-478B-BD2E-9D61DF0AE7E7}" destId="{FA7BFBFD-6C0A-48AF-963D-3DE450E8D7F4}" srcOrd="1" destOrd="0" presId="urn:microsoft.com/office/officeart/2009/3/layout/HorizontalOrganizationChart"/>
    <dgm:cxn modelId="{893D556C-B58D-4187-8522-86AD38E4515F}" type="presParOf" srcId="{AA114948-DFFE-4D83-AF96-8576D4E050F8}" destId="{10D712AB-4810-498A-9E4E-E264B5A685B6}" srcOrd="1" destOrd="0" presId="urn:microsoft.com/office/officeart/2009/3/layout/HorizontalOrganizationChart"/>
    <dgm:cxn modelId="{9FE9637A-39EC-4997-A254-F18EF22DA967}" type="presParOf" srcId="{AA114948-DFFE-4D83-AF96-8576D4E050F8}" destId="{528FD9BF-E557-4E92-99C9-B61085B41563}" srcOrd="2" destOrd="0" presId="urn:microsoft.com/office/officeart/2009/3/layout/HorizontalOrganizationChart"/>
    <dgm:cxn modelId="{3F804E60-CBBA-4456-BC85-E03AD7BCE7B2}" type="presParOf" srcId="{5C7B4F71-09F4-4717-9438-37096FA52D2D}" destId="{D3C2F0FB-E375-43EA-AB7F-0368F5F107C6}" srcOrd="2" destOrd="0" presId="urn:microsoft.com/office/officeart/2009/3/layout/HorizontalOrganizationChart"/>
    <dgm:cxn modelId="{5318E6FA-D99F-4C4F-8081-072497903764}" type="presParOf" srcId="{7F857620-E165-42F4-8793-AF7ED1B2EE43}" destId="{2CC9FEE8-8676-4A0F-BE6D-4D44D079CB1F}" srcOrd="2" destOrd="0" presId="urn:microsoft.com/office/officeart/2009/3/layout/HorizontalOrganizationChart"/>
    <dgm:cxn modelId="{1F646CC9-A724-48B4-84B5-7FC851900450}" type="presParOf" srcId="{7F857620-E165-42F4-8793-AF7ED1B2EE43}" destId="{520E2DD3-DA04-4C1B-B291-F2443F7C2C60}" srcOrd="3" destOrd="0" presId="urn:microsoft.com/office/officeart/2009/3/layout/HorizontalOrganizationChart"/>
    <dgm:cxn modelId="{FA77A563-0EE2-4351-A986-8B98ADE03A24}" type="presParOf" srcId="{520E2DD3-DA04-4C1B-B291-F2443F7C2C60}" destId="{D3131660-FFC4-49EF-8065-04BCBB6CF564}" srcOrd="0" destOrd="0" presId="urn:microsoft.com/office/officeart/2009/3/layout/HorizontalOrganizationChart"/>
    <dgm:cxn modelId="{31971286-FED0-47D7-9F93-D4DD7E3C0223}" type="presParOf" srcId="{D3131660-FFC4-49EF-8065-04BCBB6CF564}" destId="{2666F8D2-547B-406A-8C15-FD78B70E73D7}" srcOrd="0" destOrd="0" presId="urn:microsoft.com/office/officeart/2009/3/layout/HorizontalOrganizationChart"/>
    <dgm:cxn modelId="{B4A52542-6EEC-4CF3-A09F-5A1C18B5C344}" type="presParOf" srcId="{D3131660-FFC4-49EF-8065-04BCBB6CF564}" destId="{E85BDC08-D42F-47C6-8E04-873AB938A911}" srcOrd="1" destOrd="0" presId="urn:microsoft.com/office/officeart/2009/3/layout/HorizontalOrganizationChart"/>
    <dgm:cxn modelId="{89CF289A-8661-4C88-A74E-80A88D3A62B7}" type="presParOf" srcId="{520E2DD3-DA04-4C1B-B291-F2443F7C2C60}" destId="{DE97687E-6772-45BC-AD3E-165ED9C6D169}" srcOrd="1" destOrd="0" presId="urn:microsoft.com/office/officeart/2009/3/layout/HorizontalOrganizationChart"/>
    <dgm:cxn modelId="{2801A0C6-E56C-4557-8C54-A24BA178FEB0}" type="presParOf" srcId="{DE97687E-6772-45BC-AD3E-165ED9C6D169}" destId="{1A00F96D-BB7A-4719-A63F-B93E473EDF22}" srcOrd="0" destOrd="0" presId="urn:microsoft.com/office/officeart/2009/3/layout/HorizontalOrganizationChart"/>
    <dgm:cxn modelId="{A8E9DD9D-45B8-439E-8FFC-4A4088BD8A34}" type="presParOf" srcId="{DE97687E-6772-45BC-AD3E-165ED9C6D169}" destId="{685317C9-8817-4893-920D-48DC3E138EDB}" srcOrd="1" destOrd="0" presId="urn:microsoft.com/office/officeart/2009/3/layout/HorizontalOrganizationChart"/>
    <dgm:cxn modelId="{0893C842-49D2-4873-A12F-A81BEFD96E6E}" type="presParOf" srcId="{685317C9-8817-4893-920D-48DC3E138EDB}" destId="{9F25D751-7F3C-4830-96F1-233DCDCF07BE}" srcOrd="0" destOrd="0" presId="urn:microsoft.com/office/officeart/2009/3/layout/HorizontalOrganizationChart"/>
    <dgm:cxn modelId="{839973FB-AC66-487A-ABAD-1780C5744CEB}" type="presParOf" srcId="{9F25D751-7F3C-4830-96F1-233DCDCF07BE}" destId="{E92BDECF-FD14-4E9D-8838-0B80F539F01D}" srcOrd="0" destOrd="0" presId="urn:microsoft.com/office/officeart/2009/3/layout/HorizontalOrganizationChart"/>
    <dgm:cxn modelId="{03EC5C2E-C031-4A54-8D35-0D182F1C0938}" type="presParOf" srcId="{9F25D751-7F3C-4830-96F1-233DCDCF07BE}" destId="{4A3FE407-DF23-45EB-8A9F-E9E1A213312E}" srcOrd="1" destOrd="0" presId="urn:microsoft.com/office/officeart/2009/3/layout/HorizontalOrganizationChart"/>
    <dgm:cxn modelId="{B1DC6011-5FD5-4126-8BFB-F19617D25C64}" type="presParOf" srcId="{685317C9-8817-4893-920D-48DC3E138EDB}" destId="{9A624D51-A7D9-4099-BADD-0DAE261157A7}" srcOrd="1" destOrd="0" presId="urn:microsoft.com/office/officeart/2009/3/layout/HorizontalOrganizationChart"/>
    <dgm:cxn modelId="{6BE7AD9F-6FF2-4F06-A28E-CE8D7E17BF8E}" type="presParOf" srcId="{685317C9-8817-4893-920D-48DC3E138EDB}" destId="{1BD7B297-F16A-4F1E-BDFB-1361ECEFF603}" srcOrd="2" destOrd="0" presId="urn:microsoft.com/office/officeart/2009/3/layout/HorizontalOrganizationChart"/>
    <dgm:cxn modelId="{3B49ADC9-386D-4CC6-8743-97C6D14404DC}" type="presParOf" srcId="{DE97687E-6772-45BC-AD3E-165ED9C6D169}" destId="{7151AAF7-C500-4E98-B2E0-EECCA987DA52}" srcOrd="2" destOrd="0" presId="urn:microsoft.com/office/officeart/2009/3/layout/HorizontalOrganizationChart"/>
    <dgm:cxn modelId="{0D6228AE-DF4C-42BA-AB84-CF2A02781A7D}" type="presParOf" srcId="{DE97687E-6772-45BC-AD3E-165ED9C6D169}" destId="{4C89FAD4-5B3F-4D91-BB90-07829B8DADA9}" srcOrd="3" destOrd="0" presId="urn:microsoft.com/office/officeart/2009/3/layout/HorizontalOrganizationChart"/>
    <dgm:cxn modelId="{544529AD-3221-4D7E-BFA1-5A304E7EA971}" type="presParOf" srcId="{4C89FAD4-5B3F-4D91-BB90-07829B8DADA9}" destId="{3CD040B0-7400-4C51-B11D-B7F8F2C965E2}" srcOrd="0" destOrd="0" presId="urn:microsoft.com/office/officeart/2009/3/layout/HorizontalOrganizationChart"/>
    <dgm:cxn modelId="{67BC43BE-05ED-4BD3-B6AE-F0F90F9EDC00}" type="presParOf" srcId="{3CD040B0-7400-4C51-B11D-B7F8F2C965E2}" destId="{977C3465-1591-4ED2-9995-7349FD9A899E}" srcOrd="0" destOrd="0" presId="urn:microsoft.com/office/officeart/2009/3/layout/HorizontalOrganizationChart"/>
    <dgm:cxn modelId="{01E4700A-2CFA-4AC4-B81A-66FFEC789A80}" type="presParOf" srcId="{3CD040B0-7400-4C51-B11D-B7F8F2C965E2}" destId="{DA9B650A-04E6-4D28-BBDE-03FE8D64E0A0}" srcOrd="1" destOrd="0" presId="urn:microsoft.com/office/officeart/2009/3/layout/HorizontalOrganizationChart"/>
    <dgm:cxn modelId="{6546BE4C-095F-47C2-B00B-FE17B2CFFE2D}" type="presParOf" srcId="{4C89FAD4-5B3F-4D91-BB90-07829B8DADA9}" destId="{717F0A2D-51CF-49E1-AD9E-F097CA2B02B1}" srcOrd="1" destOrd="0" presId="urn:microsoft.com/office/officeart/2009/3/layout/HorizontalOrganizationChart"/>
    <dgm:cxn modelId="{8F195392-2411-48A0-B45A-48138E3ADFF4}" type="presParOf" srcId="{4C89FAD4-5B3F-4D91-BB90-07829B8DADA9}" destId="{4824C119-0AE6-41ED-A2D8-0542F21656E6}" srcOrd="2" destOrd="0" presId="urn:microsoft.com/office/officeart/2009/3/layout/HorizontalOrganizationChart"/>
    <dgm:cxn modelId="{91DE3704-1D90-4EAB-8A81-CECCF1DC7480}" type="presParOf" srcId="{520E2DD3-DA04-4C1B-B291-F2443F7C2C60}" destId="{C47BC8BB-2597-4DB2-A5FB-491BFB5C9322}" srcOrd="2" destOrd="0" presId="urn:microsoft.com/office/officeart/2009/3/layout/HorizontalOrganizationChart"/>
    <dgm:cxn modelId="{DE439290-69F7-448D-9FB3-921E5C4EEA21}" type="presParOf" srcId="{8C6EDA16-135E-4A8B-85B7-7BA8931397C1}" destId="{EB12B5FE-3895-4A0D-91AF-9652D36935F8}"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083912-AC06-4ED0-82C3-75401F051011}" type="doc">
      <dgm:prSet loTypeId="urn:microsoft.com/office/officeart/2009/3/layout/HorizontalOrganizationChart" loCatId="hierarchy" qsTypeId="urn:microsoft.com/office/officeart/2005/8/quickstyle/simple1" qsCatId="simple" csTypeId="urn:microsoft.com/office/officeart/2005/8/colors/accent5_5" csCatId="accent5" phldr="1"/>
      <dgm:spPr/>
      <dgm:t>
        <a:bodyPr/>
        <a:lstStyle/>
        <a:p>
          <a:endParaRPr lang="en-GB"/>
        </a:p>
      </dgm:t>
    </dgm:pt>
    <dgm:pt modelId="{DCF9C0D7-B4D2-4DA1-BC8C-AB3748126B91}">
      <dgm:prSet phldrT="[Text]" custT="1"/>
      <dgm:spPr>
        <a:solidFill>
          <a:schemeClr val="tx1">
            <a:alpha val="80000"/>
          </a:schemeClr>
        </a:solidFill>
      </dgm:spPr>
      <dgm:t>
        <a:bodyPr/>
        <a:lstStyle/>
        <a:p>
          <a:pPr>
            <a:spcAft>
              <a:spcPts val="0"/>
            </a:spcAft>
          </a:pPr>
          <a:r>
            <a:rPr lang="en-US" sz="1100" b="1" dirty="0">
              <a:latin typeface="Arial Narrow" panose="020B0606020202030204" pitchFamily="34" charset="0"/>
            </a:rPr>
            <a:t>II by population group (total 89):</a:t>
          </a:r>
          <a:br>
            <a:rPr lang="en-US" sz="1100" dirty="0">
              <a:latin typeface="Arial Narrow" panose="020B0606020202030204" pitchFamily="34" charset="0"/>
            </a:rPr>
          </a:br>
          <a:r>
            <a:rPr lang="en-US" sz="1100" dirty="0">
              <a:latin typeface="Arial Narrow" panose="020B0606020202030204" pitchFamily="34" charset="0"/>
            </a:rPr>
            <a:t>-  Host Community (27)</a:t>
          </a:r>
        </a:p>
        <a:p>
          <a:pPr>
            <a:spcAft>
              <a:spcPts val="0"/>
            </a:spcAft>
          </a:pPr>
          <a:r>
            <a:rPr lang="en-US" sz="1100" dirty="0">
              <a:latin typeface="Arial Narrow" panose="020B0606020202030204" pitchFamily="34" charset="0"/>
            </a:rPr>
            <a:t>- IDPs (23)</a:t>
          </a:r>
        </a:p>
        <a:p>
          <a:pPr>
            <a:spcAft>
              <a:spcPts val="0"/>
            </a:spcAft>
          </a:pPr>
          <a:r>
            <a:rPr lang="en-US" sz="1100" dirty="0">
              <a:latin typeface="Arial Narrow" panose="020B0606020202030204" pitchFamily="34" charset="0"/>
            </a:rPr>
            <a:t>- Returnees (28)</a:t>
          </a:r>
        </a:p>
        <a:p>
          <a:pPr>
            <a:spcAft>
              <a:spcPts val="0"/>
            </a:spcAft>
          </a:pPr>
          <a:r>
            <a:rPr lang="en-US" sz="1100" dirty="0">
              <a:latin typeface="Arial Narrow" panose="020B0606020202030204" pitchFamily="34" charset="0"/>
            </a:rPr>
            <a:t>- Refugees (11)</a:t>
          </a:r>
          <a:endParaRPr lang="en-GB" sz="1100" dirty="0">
            <a:latin typeface="Arial Narrow" panose="020B0606020202030204" pitchFamily="34" charset="0"/>
          </a:endParaRPr>
        </a:p>
      </dgm:t>
    </dgm:pt>
    <dgm:pt modelId="{3FD533F1-CDD6-4908-9091-463EE39A0039}" type="parTrans" cxnId="{9AF95452-9D34-46DD-80D0-C5FF6F403CC6}">
      <dgm:prSet/>
      <dgm:spPr/>
      <dgm:t>
        <a:bodyPr/>
        <a:lstStyle/>
        <a:p>
          <a:endParaRPr lang="en-GB" sz="1100">
            <a:latin typeface="Arial Narrow" panose="020B0606020202030204" pitchFamily="34" charset="0"/>
          </a:endParaRPr>
        </a:p>
      </dgm:t>
    </dgm:pt>
    <dgm:pt modelId="{7E1F7D1F-0DD5-48F9-83A6-2E19FDE051FC}" type="sibTrans" cxnId="{9AF95452-9D34-46DD-80D0-C5FF6F403CC6}">
      <dgm:prSet/>
      <dgm:spPr/>
      <dgm:t>
        <a:bodyPr/>
        <a:lstStyle/>
        <a:p>
          <a:endParaRPr lang="en-GB" sz="1100">
            <a:latin typeface="Arial Narrow" panose="020B0606020202030204" pitchFamily="34" charset="0"/>
          </a:endParaRPr>
        </a:p>
      </dgm:t>
    </dgm:pt>
    <dgm:pt modelId="{73E76645-4659-4C88-ABC2-AF33680E9D03}">
      <dgm:prSet phldrT="[Text]" custT="1"/>
      <dgm:spPr/>
      <dgm:t>
        <a:bodyPr/>
        <a:lstStyle/>
        <a:p>
          <a:r>
            <a:rPr lang="en-GB" sz="1100" dirty="0">
              <a:latin typeface="Arial Narrow" panose="020B0606020202030204" pitchFamily="34" charset="0"/>
            </a:rPr>
            <a:t>Employed</a:t>
          </a:r>
        </a:p>
      </dgm:t>
    </dgm:pt>
    <dgm:pt modelId="{8AD4B47C-B38D-4100-9581-8322023B1EBA}" type="parTrans" cxnId="{7DA2754A-6B1F-4A4F-807E-1E5D76985C28}">
      <dgm:prSet>
        <dgm:style>
          <a:lnRef idx="1">
            <a:schemeClr val="dk1"/>
          </a:lnRef>
          <a:fillRef idx="0">
            <a:schemeClr val="dk1"/>
          </a:fillRef>
          <a:effectRef idx="0">
            <a:schemeClr val="dk1"/>
          </a:effectRef>
          <a:fontRef idx="minor">
            <a:schemeClr val="tx1"/>
          </a:fontRef>
        </dgm:style>
      </dgm:prSet>
      <dgm:spPr/>
      <dgm:t>
        <a:bodyPr/>
        <a:lstStyle/>
        <a:p>
          <a:endParaRPr lang="en-GB" sz="1100">
            <a:latin typeface="Arial Narrow" panose="020B0606020202030204" pitchFamily="34" charset="0"/>
          </a:endParaRPr>
        </a:p>
      </dgm:t>
    </dgm:pt>
    <dgm:pt modelId="{D2A25826-8831-4A12-9CFB-9DAE9305EF66}" type="sibTrans" cxnId="{7DA2754A-6B1F-4A4F-807E-1E5D76985C28}">
      <dgm:prSet/>
      <dgm:spPr/>
      <dgm:t>
        <a:bodyPr/>
        <a:lstStyle/>
        <a:p>
          <a:endParaRPr lang="en-GB" sz="1100">
            <a:latin typeface="Arial Narrow" panose="020B0606020202030204" pitchFamily="34" charset="0"/>
          </a:endParaRPr>
        </a:p>
      </dgm:t>
    </dgm:pt>
    <dgm:pt modelId="{DDCC0B7D-1C57-4B5A-8DC2-AECDF9529D9B}">
      <dgm:prSet custT="1"/>
      <dgm:spPr/>
      <dgm:t>
        <a:bodyPr/>
        <a:lstStyle/>
        <a:p>
          <a:r>
            <a:rPr lang="en-GB" sz="1100" dirty="0">
              <a:latin typeface="Arial Narrow" panose="020B0606020202030204" pitchFamily="34" charset="0"/>
            </a:rPr>
            <a:t>Unemployed</a:t>
          </a:r>
        </a:p>
      </dgm:t>
    </dgm:pt>
    <dgm:pt modelId="{4A679028-AA11-4C03-90A9-2053E24DB781}" type="parTrans" cxnId="{3EFDEB08-7855-45E4-B45A-C909B3DCD217}">
      <dgm:prSet>
        <dgm:style>
          <a:lnRef idx="1">
            <a:schemeClr val="dk1"/>
          </a:lnRef>
          <a:fillRef idx="0">
            <a:schemeClr val="dk1"/>
          </a:fillRef>
          <a:effectRef idx="0">
            <a:schemeClr val="dk1"/>
          </a:effectRef>
          <a:fontRef idx="minor">
            <a:schemeClr val="tx1"/>
          </a:fontRef>
        </dgm:style>
      </dgm:prSet>
      <dgm:spPr/>
      <dgm:t>
        <a:bodyPr/>
        <a:lstStyle/>
        <a:p>
          <a:endParaRPr lang="en-GB" sz="1100">
            <a:latin typeface="Arial Narrow" panose="020B0606020202030204" pitchFamily="34" charset="0"/>
          </a:endParaRPr>
        </a:p>
      </dgm:t>
    </dgm:pt>
    <dgm:pt modelId="{8AF8D7BF-E499-4F24-AD44-64F5BE3E17D7}" type="sibTrans" cxnId="{3EFDEB08-7855-45E4-B45A-C909B3DCD217}">
      <dgm:prSet/>
      <dgm:spPr/>
      <dgm:t>
        <a:bodyPr/>
        <a:lstStyle/>
        <a:p>
          <a:endParaRPr lang="en-GB" sz="1100">
            <a:latin typeface="Arial Narrow" panose="020B0606020202030204" pitchFamily="34" charset="0"/>
          </a:endParaRPr>
        </a:p>
      </dgm:t>
    </dgm:pt>
    <dgm:pt modelId="{4EE8CF04-2D73-4D07-87A2-3A7B2CCC598C}">
      <dgm:prSet custT="1"/>
      <dgm:spPr/>
      <dgm:t>
        <a:bodyPr/>
        <a:lstStyle/>
        <a:p>
          <a:pPr marL="0" indent="0">
            <a:tabLst>
              <a:tab pos="715963" algn="l"/>
            </a:tabLst>
          </a:pPr>
          <a:r>
            <a:rPr lang="en-GB" sz="1100">
              <a:latin typeface="Arial Narrow" panose="020B0606020202030204" pitchFamily="34" charset="0"/>
            </a:rPr>
            <a:t>Female</a:t>
          </a:r>
          <a:endParaRPr lang="en-GB" sz="1100" dirty="0">
            <a:latin typeface="Arial Narrow" panose="020B0606020202030204" pitchFamily="34" charset="0"/>
          </a:endParaRPr>
        </a:p>
      </dgm:t>
    </dgm:pt>
    <dgm:pt modelId="{B0BCFBF3-DCA9-41DD-B56A-2610AD3B6B94}" type="parTrans" cxnId="{9441DAAB-632B-4CD0-BFF9-058600ED6034}">
      <dgm:prSet>
        <dgm:style>
          <a:lnRef idx="1">
            <a:schemeClr val="dk1"/>
          </a:lnRef>
          <a:fillRef idx="0">
            <a:schemeClr val="dk1"/>
          </a:fillRef>
          <a:effectRef idx="0">
            <a:schemeClr val="dk1"/>
          </a:effectRef>
          <a:fontRef idx="minor">
            <a:schemeClr val="tx1"/>
          </a:fontRef>
        </dgm:style>
      </dgm:prSet>
      <dgm:spPr/>
      <dgm:t>
        <a:bodyPr/>
        <a:lstStyle/>
        <a:p>
          <a:endParaRPr lang="en-GB" sz="1100">
            <a:latin typeface="Arial Narrow" panose="020B0606020202030204" pitchFamily="34" charset="0"/>
          </a:endParaRPr>
        </a:p>
      </dgm:t>
    </dgm:pt>
    <dgm:pt modelId="{E4FDC265-8AD0-43AB-97CE-EB8330557386}" type="sibTrans" cxnId="{9441DAAB-632B-4CD0-BFF9-058600ED6034}">
      <dgm:prSet/>
      <dgm:spPr/>
      <dgm:t>
        <a:bodyPr/>
        <a:lstStyle/>
        <a:p>
          <a:endParaRPr lang="en-GB" sz="1100">
            <a:latin typeface="Arial Narrow" panose="020B0606020202030204" pitchFamily="34" charset="0"/>
          </a:endParaRPr>
        </a:p>
      </dgm:t>
    </dgm:pt>
    <dgm:pt modelId="{CE646C42-6A7A-4400-B37F-302B5DEBC9DA}">
      <dgm:prSet custT="1"/>
      <dgm:spPr/>
      <dgm:t>
        <a:bodyPr/>
        <a:lstStyle/>
        <a:p>
          <a:r>
            <a:rPr lang="en-GB" sz="1100">
              <a:latin typeface="Arial Narrow" panose="020B0606020202030204" pitchFamily="34" charset="0"/>
            </a:rPr>
            <a:t>Male</a:t>
          </a:r>
          <a:endParaRPr lang="en-GB" sz="1100" dirty="0">
            <a:latin typeface="Arial Narrow" panose="020B0606020202030204" pitchFamily="34" charset="0"/>
          </a:endParaRPr>
        </a:p>
      </dgm:t>
    </dgm:pt>
    <dgm:pt modelId="{8F8BA5A9-DC08-46AD-9FA7-CB095A403CC0}" type="parTrans" cxnId="{7EC1923C-D19A-44F7-AF69-A5A3EF49473C}">
      <dgm:prSet>
        <dgm:style>
          <a:lnRef idx="1">
            <a:schemeClr val="dk1"/>
          </a:lnRef>
          <a:fillRef idx="0">
            <a:schemeClr val="dk1"/>
          </a:fillRef>
          <a:effectRef idx="0">
            <a:schemeClr val="dk1"/>
          </a:effectRef>
          <a:fontRef idx="minor">
            <a:schemeClr val="tx1"/>
          </a:fontRef>
        </dgm:style>
      </dgm:prSet>
      <dgm:spPr/>
      <dgm:t>
        <a:bodyPr/>
        <a:lstStyle/>
        <a:p>
          <a:endParaRPr lang="en-GB" sz="1100">
            <a:latin typeface="Arial Narrow" panose="020B0606020202030204" pitchFamily="34" charset="0"/>
          </a:endParaRPr>
        </a:p>
      </dgm:t>
    </dgm:pt>
    <dgm:pt modelId="{B074F356-66E1-4F1A-B46A-662C153A9C2F}" type="sibTrans" cxnId="{7EC1923C-D19A-44F7-AF69-A5A3EF49473C}">
      <dgm:prSet/>
      <dgm:spPr/>
      <dgm:t>
        <a:bodyPr/>
        <a:lstStyle/>
        <a:p>
          <a:endParaRPr lang="en-GB" sz="1100">
            <a:latin typeface="Arial Narrow" panose="020B0606020202030204" pitchFamily="34" charset="0"/>
          </a:endParaRPr>
        </a:p>
      </dgm:t>
    </dgm:pt>
    <dgm:pt modelId="{59AE6045-474E-4F47-AE59-1C1D5778E99B}">
      <dgm:prSet custT="1"/>
      <dgm:spPr/>
      <dgm:t>
        <a:bodyPr/>
        <a:lstStyle/>
        <a:p>
          <a:r>
            <a:rPr lang="en-GB" sz="1100">
              <a:latin typeface="Arial Narrow" panose="020B0606020202030204" pitchFamily="34" charset="0"/>
            </a:rPr>
            <a:t>Female</a:t>
          </a:r>
          <a:endParaRPr lang="en-GB" sz="1100" dirty="0">
            <a:latin typeface="Arial Narrow" panose="020B0606020202030204" pitchFamily="34" charset="0"/>
          </a:endParaRPr>
        </a:p>
      </dgm:t>
    </dgm:pt>
    <dgm:pt modelId="{46D4810D-AA52-405D-B499-DF8FCE179D8E}" type="parTrans" cxnId="{51CF5A9F-D255-4AC0-9D98-3F4A8CA9949B}">
      <dgm:prSet>
        <dgm:style>
          <a:lnRef idx="1">
            <a:schemeClr val="dk1"/>
          </a:lnRef>
          <a:fillRef idx="0">
            <a:schemeClr val="dk1"/>
          </a:fillRef>
          <a:effectRef idx="0">
            <a:schemeClr val="dk1"/>
          </a:effectRef>
          <a:fontRef idx="minor">
            <a:schemeClr val="tx1"/>
          </a:fontRef>
        </dgm:style>
      </dgm:prSet>
      <dgm:spPr/>
      <dgm:t>
        <a:bodyPr/>
        <a:lstStyle/>
        <a:p>
          <a:endParaRPr lang="en-GB" sz="1100">
            <a:latin typeface="Arial Narrow" panose="020B0606020202030204" pitchFamily="34" charset="0"/>
          </a:endParaRPr>
        </a:p>
      </dgm:t>
    </dgm:pt>
    <dgm:pt modelId="{F1ABABEF-7120-4FD2-9790-71A672464C87}" type="sibTrans" cxnId="{51CF5A9F-D255-4AC0-9D98-3F4A8CA9949B}">
      <dgm:prSet/>
      <dgm:spPr/>
      <dgm:t>
        <a:bodyPr/>
        <a:lstStyle/>
        <a:p>
          <a:endParaRPr lang="en-GB" sz="1100">
            <a:latin typeface="Arial Narrow" panose="020B0606020202030204" pitchFamily="34" charset="0"/>
          </a:endParaRPr>
        </a:p>
      </dgm:t>
    </dgm:pt>
    <dgm:pt modelId="{71232D07-50A3-4346-B0D6-D7B7505BCCDA}">
      <dgm:prSet custT="1"/>
      <dgm:spPr/>
      <dgm:t>
        <a:bodyPr/>
        <a:lstStyle/>
        <a:p>
          <a:r>
            <a:rPr lang="en-GB" sz="1100">
              <a:latin typeface="Arial Narrow" panose="020B0606020202030204" pitchFamily="34" charset="0"/>
            </a:rPr>
            <a:t>Male</a:t>
          </a:r>
          <a:endParaRPr lang="en-GB" sz="1100" dirty="0">
            <a:latin typeface="Arial Narrow" panose="020B0606020202030204" pitchFamily="34" charset="0"/>
          </a:endParaRPr>
        </a:p>
      </dgm:t>
    </dgm:pt>
    <dgm:pt modelId="{C4B3D427-3367-45B1-A011-54F90830DA14}" type="parTrans" cxnId="{DBB93934-ABEF-44C7-8BAC-7981809EA10C}">
      <dgm:prSet>
        <dgm:style>
          <a:lnRef idx="1">
            <a:schemeClr val="dk1"/>
          </a:lnRef>
          <a:fillRef idx="0">
            <a:schemeClr val="dk1"/>
          </a:fillRef>
          <a:effectRef idx="0">
            <a:schemeClr val="dk1"/>
          </a:effectRef>
          <a:fontRef idx="minor">
            <a:schemeClr val="tx1"/>
          </a:fontRef>
        </dgm:style>
      </dgm:prSet>
      <dgm:spPr/>
      <dgm:t>
        <a:bodyPr/>
        <a:lstStyle/>
        <a:p>
          <a:endParaRPr lang="en-GB" sz="1100">
            <a:latin typeface="Arial Narrow" panose="020B0606020202030204" pitchFamily="34" charset="0"/>
          </a:endParaRPr>
        </a:p>
      </dgm:t>
    </dgm:pt>
    <dgm:pt modelId="{9A85FAEC-66C4-4F0B-838A-059AF2896C57}" type="sibTrans" cxnId="{DBB93934-ABEF-44C7-8BAC-7981809EA10C}">
      <dgm:prSet/>
      <dgm:spPr/>
      <dgm:t>
        <a:bodyPr/>
        <a:lstStyle/>
        <a:p>
          <a:endParaRPr lang="en-GB" sz="1100">
            <a:latin typeface="Arial Narrow" panose="020B0606020202030204" pitchFamily="34" charset="0"/>
          </a:endParaRPr>
        </a:p>
      </dgm:t>
    </dgm:pt>
    <dgm:pt modelId="{D7D9BD2B-C423-4480-881B-57A2D4A4532F}" type="pres">
      <dgm:prSet presAssocID="{B3083912-AC06-4ED0-82C3-75401F051011}" presName="hierChild1" presStyleCnt="0">
        <dgm:presLayoutVars>
          <dgm:orgChart val="1"/>
          <dgm:chPref val="1"/>
          <dgm:dir/>
          <dgm:animOne val="branch"/>
          <dgm:animLvl val="lvl"/>
          <dgm:resizeHandles/>
        </dgm:presLayoutVars>
      </dgm:prSet>
      <dgm:spPr/>
    </dgm:pt>
    <dgm:pt modelId="{8C6EDA16-135E-4A8B-85B7-7BA8931397C1}" type="pres">
      <dgm:prSet presAssocID="{DCF9C0D7-B4D2-4DA1-BC8C-AB3748126B91}" presName="hierRoot1" presStyleCnt="0">
        <dgm:presLayoutVars>
          <dgm:hierBranch val="init"/>
        </dgm:presLayoutVars>
      </dgm:prSet>
      <dgm:spPr/>
    </dgm:pt>
    <dgm:pt modelId="{9A397DFF-DB04-4571-9096-3340197EA4FA}" type="pres">
      <dgm:prSet presAssocID="{DCF9C0D7-B4D2-4DA1-BC8C-AB3748126B91}" presName="rootComposite1" presStyleCnt="0"/>
      <dgm:spPr/>
    </dgm:pt>
    <dgm:pt modelId="{40619F7A-360A-4019-B2DF-147D71F44F02}" type="pres">
      <dgm:prSet presAssocID="{DCF9C0D7-B4D2-4DA1-BC8C-AB3748126B91}" presName="rootText1" presStyleLbl="node0" presStyleIdx="0" presStyleCnt="1" custScaleX="360714" custScaleY="555041" custLinFactNeighborX="-39463" custLinFactNeighborY="995">
        <dgm:presLayoutVars>
          <dgm:chPref val="3"/>
        </dgm:presLayoutVars>
      </dgm:prSet>
      <dgm:spPr/>
    </dgm:pt>
    <dgm:pt modelId="{70398DA9-32A3-4C70-9C02-3A13C7BD958E}" type="pres">
      <dgm:prSet presAssocID="{DCF9C0D7-B4D2-4DA1-BC8C-AB3748126B91}" presName="rootConnector1" presStyleLbl="node1" presStyleIdx="0" presStyleCnt="0"/>
      <dgm:spPr/>
    </dgm:pt>
    <dgm:pt modelId="{7F857620-E165-42F4-8793-AF7ED1B2EE43}" type="pres">
      <dgm:prSet presAssocID="{DCF9C0D7-B4D2-4DA1-BC8C-AB3748126B91}" presName="hierChild2" presStyleCnt="0"/>
      <dgm:spPr/>
    </dgm:pt>
    <dgm:pt modelId="{F6C07484-BC31-425C-9CB1-54C06C4AB736}" type="pres">
      <dgm:prSet presAssocID="{8AD4B47C-B38D-4100-9581-8322023B1EBA}" presName="Name64" presStyleLbl="parChTrans1D2" presStyleIdx="0" presStyleCnt="2"/>
      <dgm:spPr/>
    </dgm:pt>
    <dgm:pt modelId="{5C7B4F71-09F4-4717-9438-37096FA52D2D}" type="pres">
      <dgm:prSet presAssocID="{73E76645-4659-4C88-ABC2-AF33680E9D03}" presName="hierRoot2" presStyleCnt="0">
        <dgm:presLayoutVars>
          <dgm:hierBranch val="init"/>
        </dgm:presLayoutVars>
      </dgm:prSet>
      <dgm:spPr/>
    </dgm:pt>
    <dgm:pt modelId="{4A496E85-6F68-4198-B082-584AA2708F9E}" type="pres">
      <dgm:prSet presAssocID="{73E76645-4659-4C88-ABC2-AF33680E9D03}" presName="rootComposite" presStyleCnt="0"/>
      <dgm:spPr/>
    </dgm:pt>
    <dgm:pt modelId="{B89798A9-AA7F-4669-B49B-35B213B20813}" type="pres">
      <dgm:prSet presAssocID="{73E76645-4659-4C88-ABC2-AF33680E9D03}" presName="rootText" presStyleLbl="node2" presStyleIdx="0" presStyleCnt="2" custScaleX="156862" custScaleY="157039" custLinFactNeighborX="-27092" custLinFactNeighborY="-7728">
        <dgm:presLayoutVars>
          <dgm:chPref val="3"/>
        </dgm:presLayoutVars>
      </dgm:prSet>
      <dgm:spPr/>
    </dgm:pt>
    <dgm:pt modelId="{E251BD07-A5B2-4F28-872C-344CFE7E6B04}" type="pres">
      <dgm:prSet presAssocID="{73E76645-4659-4C88-ABC2-AF33680E9D03}" presName="rootConnector" presStyleLbl="node2" presStyleIdx="0" presStyleCnt="2"/>
      <dgm:spPr/>
    </dgm:pt>
    <dgm:pt modelId="{641B6064-1DD8-4974-9F88-5BF8AD1DD1AC}" type="pres">
      <dgm:prSet presAssocID="{73E76645-4659-4C88-ABC2-AF33680E9D03}" presName="hierChild4" presStyleCnt="0"/>
      <dgm:spPr/>
    </dgm:pt>
    <dgm:pt modelId="{1F42812A-0D6F-4536-BA02-B849CBDEB399}" type="pres">
      <dgm:prSet presAssocID="{B0BCFBF3-DCA9-41DD-B56A-2610AD3B6B94}" presName="Name64" presStyleLbl="parChTrans1D3" presStyleIdx="0" presStyleCnt="4"/>
      <dgm:spPr/>
    </dgm:pt>
    <dgm:pt modelId="{6F142D7A-5E28-48F1-AF23-A74BC6ECB326}" type="pres">
      <dgm:prSet presAssocID="{4EE8CF04-2D73-4D07-87A2-3A7B2CCC598C}" presName="hierRoot2" presStyleCnt="0">
        <dgm:presLayoutVars>
          <dgm:hierBranch val="init"/>
        </dgm:presLayoutVars>
      </dgm:prSet>
      <dgm:spPr/>
    </dgm:pt>
    <dgm:pt modelId="{7166C172-AB7C-4556-9E23-CCAA4FD4D4EC}" type="pres">
      <dgm:prSet presAssocID="{4EE8CF04-2D73-4D07-87A2-3A7B2CCC598C}" presName="rootComposite" presStyleCnt="0"/>
      <dgm:spPr/>
    </dgm:pt>
    <dgm:pt modelId="{5CD4E633-C3EA-44AD-A466-596FF4E5796B}" type="pres">
      <dgm:prSet presAssocID="{4EE8CF04-2D73-4D07-87A2-3A7B2CCC598C}" presName="rootText" presStyleLbl="node3" presStyleIdx="0" presStyleCnt="4" custScaleX="120341" custScaleY="131763" custLinFactX="43517" custLinFactNeighborX="100000" custLinFactNeighborY="616">
        <dgm:presLayoutVars>
          <dgm:chPref val="3"/>
        </dgm:presLayoutVars>
      </dgm:prSet>
      <dgm:spPr/>
    </dgm:pt>
    <dgm:pt modelId="{8E0EB14A-6D48-4F73-B81B-1A1F1A0EB1B1}" type="pres">
      <dgm:prSet presAssocID="{4EE8CF04-2D73-4D07-87A2-3A7B2CCC598C}" presName="rootConnector" presStyleLbl="node3" presStyleIdx="0" presStyleCnt="4"/>
      <dgm:spPr/>
    </dgm:pt>
    <dgm:pt modelId="{BDA0ACDA-91B0-4D68-A014-ED20AA25BA9D}" type="pres">
      <dgm:prSet presAssocID="{4EE8CF04-2D73-4D07-87A2-3A7B2CCC598C}" presName="hierChild4" presStyleCnt="0"/>
      <dgm:spPr/>
    </dgm:pt>
    <dgm:pt modelId="{91F30EF6-CDD0-4A00-98A4-3414AD1F8E3E}" type="pres">
      <dgm:prSet presAssocID="{4EE8CF04-2D73-4D07-87A2-3A7B2CCC598C}" presName="hierChild5" presStyleCnt="0"/>
      <dgm:spPr/>
    </dgm:pt>
    <dgm:pt modelId="{4DC8B399-DDB2-4F2D-9BD8-F9C0470D0E65}" type="pres">
      <dgm:prSet presAssocID="{8F8BA5A9-DC08-46AD-9FA7-CB095A403CC0}" presName="Name64" presStyleLbl="parChTrans1D3" presStyleIdx="1" presStyleCnt="4"/>
      <dgm:spPr/>
    </dgm:pt>
    <dgm:pt modelId="{AA114948-DFFE-4D83-AF96-8576D4E050F8}" type="pres">
      <dgm:prSet presAssocID="{CE646C42-6A7A-4400-B37F-302B5DEBC9DA}" presName="hierRoot2" presStyleCnt="0">
        <dgm:presLayoutVars>
          <dgm:hierBranch val="init"/>
        </dgm:presLayoutVars>
      </dgm:prSet>
      <dgm:spPr/>
    </dgm:pt>
    <dgm:pt modelId="{4CB3CA35-E8D3-478B-BD2E-9D61DF0AE7E7}" type="pres">
      <dgm:prSet presAssocID="{CE646C42-6A7A-4400-B37F-302B5DEBC9DA}" presName="rootComposite" presStyleCnt="0"/>
      <dgm:spPr/>
    </dgm:pt>
    <dgm:pt modelId="{66151929-9FFB-4AC5-BADF-A240289A2DFE}" type="pres">
      <dgm:prSet presAssocID="{CE646C42-6A7A-4400-B37F-302B5DEBC9DA}" presName="rootText" presStyleLbl="node3" presStyleIdx="1" presStyleCnt="4" custScaleX="120341" custScaleY="130862" custLinFactX="43855" custLinFactNeighborX="100000" custLinFactNeighborY="-15583">
        <dgm:presLayoutVars>
          <dgm:chPref val="3"/>
        </dgm:presLayoutVars>
      </dgm:prSet>
      <dgm:spPr/>
    </dgm:pt>
    <dgm:pt modelId="{FA7BFBFD-6C0A-48AF-963D-3DE450E8D7F4}" type="pres">
      <dgm:prSet presAssocID="{CE646C42-6A7A-4400-B37F-302B5DEBC9DA}" presName="rootConnector" presStyleLbl="node3" presStyleIdx="1" presStyleCnt="4"/>
      <dgm:spPr/>
    </dgm:pt>
    <dgm:pt modelId="{10D712AB-4810-498A-9E4E-E264B5A685B6}" type="pres">
      <dgm:prSet presAssocID="{CE646C42-6A7A-4400-B37F-302B5DEBC9DA}" presName="hierChild4" presStyleCnt="0"/>
      <dgm:spPr/>
    </dgm:pt>
    <dgm:pt modelId="{528FD9BF-E557-4E92-99C9-B61085B41563}" type="pres">
      <dgm:prSet presAssocID="{CE646C42-6A7A-4400-B37F-302B5DEBC9DA}" presName="hierChild5" presStyleCnt="0"/>
      <dgm:spPr/>
    </dgm:pt>
    <dgm:pt modelId="{D3C2F0FB-E375-43EA-AB7F-0368F5F107C6}" type="pres">
      <dgm:prSet presAssocID="{73E76645-4659-4C88-ABC2-AF33680E9D03}" presName="hierChild5" presStyleCnt="0"/>
      <dgm:spPr/>
    </dgm:pt>
    <dgm:pt modelId="{2CC9FEE8-8676-4A0F-BE6D-4D44D079CB1F}" type="pres">
      <dgm:prSet presAssocID="{4A679028-AA11-4C03-90A9-2053E24DB781}" presName="Name64" presStyleLbl="parChTrans1D2" presStyleIdx="1" presStyleCnt="2"/>
      <dgm:spPr/>
    </dgm:pt>
    <dgm:pt modelId="{520E2DD3-DA04-4C1B-B291-F2443F7C2C60}" type="pres">
      <dgm:prSet presAssocID="{DDCC0B7D-1C57-4B5A-8DC2-AECDF9529D9B}" presName="hierRoot2" presStyleCnt="0">
        <dgm:presLayoutVars>
          <dgm:hierBranch val="init"/>
        </dgm:presLayoutVars>
      </dgm:prSet>
      <dgm:spPr/>
    </dgm:pt>
    <dgm:pt modelId="{D3131660-FFC4-49EF-8065-04BCBB6CF564}" type="pres">
      <dgm:prSet presAssocID="{DDCC0B7D-1C57-4B5A-8DC2-AECDF9529D9B}" presName="rootComposite" presStyleCnt="0"/>
      <dgm:spPr/>
    </dgm:pt>
    <dgm:pt modelId="{2666F8D2-547B-406A-8C15-FD78B70E73D7}" type="pres">
      <dgm:prSet presAssocID="{DDCC0B7D-1C57-4B5A-8DC2-AECDF9529D9B}" presName="rootText" presStyleLbl="node2" presStyleIdx="1" presStyleCnt="2" custScaleX="156862" custScaleY="157039" custLinFactNeighborX="-26884" custLinFactNeighborY="-15513">
        <dgm:presLayoutVars>
          <dgm:chPref val="3"/>
        </dgm:presLayoutVars>
      </dgm:prSet>
      <dgm:spPr/>
    </dgm:pt>
    <dgm:pt modelId="{E85BDC08-D42F-47C6-8E04-873AB938A911}" type="pres">
      <dgm:prSet presAssocID="{DDCC0B7D-1C57-4B5A-8DC2-AECDF9529D9B}" presName="rootConnector" presStyleLbl="node2" presStyleIdx="1" presStyleCnt="2"/>
      <dgm:spPr/>
    </dgm:pt>
    <dgm:pt modelId="{DE97687E-6772-45BC-AD3E-165ED9C6D169}" type="pres">
      <dgm:prSet presAssocID="{DDCC0B7D-1C57-4B5A-8DC2-AECDF9529D9B}" presName="hierChild4" presStyleCnt="0"/>
      <dgm:spPr/>
    </dgm:pt>
    <dgm:pt modelId="{1A00F96D-BB7A-4719-A63F-B93E473EDF22}" type="pres">
      <dgm:prSet presAssocID="{46D4810D-AA52-405D-B499-DF8FCE179D8E}" presName="Name64" presStyleLbl="parChTrans1D3" presStyleIdx="2" presStyleCnt="4"/>
      <dgm:spPr/>
    </dgm:pt>
    <dgm:pt modelId="{685317C9-8817-4893-920D-48DC3E138EDB}" type="pres">
      <dgm:prSet presAssocID="{59AE6045-474E-4F47-AE59-1C1D5778E99B}" presName="hierRoot2" presStyleCnt="0">
        <dgm:presLayoutVars>
          <dgm:hierBranch val="init"/>
        </dgm:presLayoutVars>
      </dgm:prSet>
      <dgm:spPr/>
    </dgm:pt>
    <dgm:pt modelId="{9F25D751-7F3C-4830-96F1-233DCDCF07BE}" type="pres">
      <dgm:prSet presAssocID="{59AE6045-474E-4F47-AE59-1C1D5778E99B}" presName="rootComposite" presStyleCnt="0"/>
      <dgm:spPr/>
    </dgm:pt>
    <dgm:pt modelId="{E92BDECF-FD14-4E9D-8838-0B80F539F01D}" type="pres">
      <dgm:prSet presAssocID="{59AE6045-474E-4F47-AE59-1C1D5778E99B}" presName="rootText" presStyleLbl="node3" presStyleIdx="2" presStyleCnt="4" custScaleX="120341" custScaleY="130862" custLinFactX="44761" custLinFactNeighborX="100000" custLinFactNeighborY="-15940">
        <dgm:presLayoutVars>
          <dgm:chPref val="3"/>
        </dgm:presLayoutVars>
      </dgm:prSet>
      <dgm:spPr/>
    </dgm:pt>
    <dgm:pt modelId="{4A3FE407-DF23-45EB-8A9F-E9E1A213312E}" type="pres">
      <dgm:prSet presAssocID="{59AE6045-474E-4F47-AE59-1C1D5778E99B}" presName="rootConnector" presStyleLbl="node3" presStyleIdx="2" presStyleCnt="4"/>
      <dgm:spPr/>
    </dgm:pt>
    <dgm:pt modelId="{9A624D51-A7D9-4099-BADD-0DAE261157A7}" type="pres">
      <dgm:prSet presAssocID="{59AE6045-474E-4F47-AE59-1C1D5778E99B}" presName="hierChild4" presStyleCnt="0"/>
      <dgm:spPr/>
    </dgm:pt>
    <dgm:pt modelId="{1BD7B297-F16A-4F1E-BDFB-1361ECEFF603}" type="pres">
      <dgm:prSet presAssocID="{59AE6045-474E-4F47-AE59-1C1D5778E99B}" presName="hierChild5" presStyleCnt="0"/>
      <dgm:spPr/>
    </dgm:pt>
    <dgm:pt modelId="{7151AAF7-C500-4E98-B2E0-EECCA987DA52}" type="pres">
      <dgm:prSet presAssocID="{C4B3D427-3367-45B1-A011-54F90830DA14}" presName="Name64" presStyleLbl="parChTrans1D3" presStyleIdx="3" presStyleCnt="4"/>
      <dgm:spPr/>
    </dgm:pt>
    <dgm:pt modelId="{4C89FAD4-5B3F-4D91-BB90-07829B8DADA9}" type="pres">
      <dgm:prSet presAssocID="{71232D07-50A3-4346-B0D6-D7B7505BCCDA}" presName="hierRoot2" presStyleCnt="0">
        <dgm:presLayoutVars>
          <dgm:hierBranch val="init"/>
        </dgm:presLayoutVars>
      </dgm:prSet>
      <dgm:spPr/>
    </dgm:pt>
    <dgm:pt modelId="{3CD040B0-7400-4C51-B11D-B7F8F2C965E2}" type="pres">
      <dgm:prSet presAssocID="{71232D07-50A3-4346-B0D6-D7B7505BCCDA}" presName="rootComposite" presStyleCnt="0"/>
      <dgm:spPr/>
    </dgm:pt>
    <dgm:pt modelId="{977C3465-1591-4ED2-9995-7349FD9A899E}" type="pres">
      <dgm:prSet presAssocID="{71232D07-50A3-4346-B0D6-D7B7505BCCDA}" presName="rootText" presStyleLbl="node3" presStyleIdx="3" presStyleCnt="4" custScaleX="120341" custScaleY="130862" custLinFactX="44389" custLinFactNeighborX="100000" custLinFactNeighborY="-36819">
        <dgm:presLayoutVars>
          <dgm:chPref val="3"/>
        </dgm:presLayoutVars>
      </dgm:prSet>
      <dgm:spPr/>
    </dgm:pt>
    <dgm:pt modelId="{DA9B650A-04E6-4D28-BBDE-03FE8D64E0A0}" type="pres">
      <dgm:prSet presAssocID="{71232D07-50A3-4346-B0D6-D7B7505BCCDA}" presName="rootConnector" presStyleLbl="node3" presStyleIdx="3" presStyleCnt="4"/>
      <dgm:spPr/>
    </dgm:pt>
    <dgm:pt modelId="{717F0A2D-51CF-49E1-AD9E-F097CA2B02B1}" type="pres">
      <dgm:prSet presAssocID="{71232D07-50A3-4346-B0D6-D7B7505BCCDA}" presName="hierChild4" presStyleCnt="0"/>
      <dgm:spPr/>
    </dgm:pt>
    <dgm:pt modelId="{4824C119-0AE6-41ED-A2D8-0542F21656E6}" type="pres">
      <dgm:prSet presAssocID="{71232D07-50A3-4346-B0D6-D7B7505BCCDA}" presName="hierChild5" presStyleCnt="0"/>
      <dgm:spPr/>
    </dgm:pt>
    <dgm:pt modelId="{C47BC8BB-2597-4DB2-A5FB-491BFB5C9322}" type="pres">
      <dgm:prSet presAssocID="{DDCC0B7D-1C57-4B5A-8DC2-AECDF9529D9B}" presName="hierChild5" presStyleCnt="0"/>
      <dgm:spPr/>
    </dgm:pt>
    <dgm:pt modelId="{EB12B5FE-3895-4A0D-91AF-9652D36935F8}" type="pres">
      <dgm:prSet presAssocID="{DCF9C0D7-B4D2-4DA1-BC8C-AB3748126B91}" presName="hierChild3" presStyleCnt="0"/>
      <dgm:spPr/>
    </dgm:pt>
  </dgm:ptLst>
  <dgm:cxnLst>
    <dgm:cxn modelId="{9911D007-1584-4EB2-92EA-68AA392D7A2A}" type="presOf" srcId="{73E76645-4659-4C88-ABC2-AF33680E9D03}" destId="{B89798A9-AA7F-4669-B49B-35B213B20813}" srcOrd="0" destOrd="0" presId="urn:microsoft.com/office/officeart/2009/3/layout/HorizontalOrganizationChart"/>
    <dgm:cxn modelId="{3EFDEB08-7855-45E4-B45A-C909B3DCD217}" srcId="{DCF9C0D7-B4D2-4DA1-BC8C-AB3748126B91}" destId="{DDCC0B7D-1C57-4B5A-8DC2-AECDF9529D9B}" srcOrd="1" destOrd="0" parTransId="{4A679028-AA11-4C03-90A9-2053E24DB781}" sibTransId="{8AF8D7BF-E499-4F24-AD44-64F5BE3E17D7}"/>
    <dgm:cxn modelId="{325E5E12-8C0D-4EC9-9902-414268FB028B}" type="presOf" srcId="{4EE8CF04-2D73-4D07-87A2-3A7B2CCC598C}" destId="{8E0EB14A-6D48-4F73-B81B-1A1F1A0EB1B1}" srcOrd="1" destOrd="0" presId="urn:microsoft.com/office/officeart/2009/3/layout/HorizontalOrganizationChart"/>
    <dgm:cxn modelId="{6C515D14-FBB8-4F67-8FED-9D0A31894615}" type="presOf" srcId="{4A679028-AA11-4C03-90A9-2053E24DB781}" destId="{2CC9FEE8-8676-4A0F-BE6D-4D44D079CB1F}" srcOrd="0" destOrd="0" presId="urn:microsoft.com/office/officeart/2009/3/layout/HorizontalOrganizationChart"/>
    <dgm:cxn modelId="{79D58C1A-64E6-4E79-A56E-43BC0C3CC8A1}" type="presOf" srcId="{8AD4B47C-B38D-4100-9581-8322023B1EBA}" destId="{F6C07484-BC31-425C-9CB1-54C06C4AB736}" srcOrd="0" destOrd="0" presId="urn:microsoft.com/office/officeart/2009/3/layout/HorizontalOrganizationChart"/>
    <dgm:cxn modelId="{DBB93934-ABEF-44C7-8BAC-7981809EA10C}" srcId="{DDCC0B7D-1C57-4B5A-8DC2-AECDF9529D9B}" destId="{71232D07-50A3-4346-B0D6-D7B7505BCCDA}" srcOrd="1" destOrd="0" parTransId="{C4B3D427-3367-45B1-A011-54F90830DA14}" sibTransId="{9A85FAEC-66C4-4F0B-838A-059AF2896C57}"/>
    <dgm:cxn modelId="{7EC1923C-D19A-44F7-AF69-A5A3EF49473C}" srcId="{73E76645-4659-4C88-ABC2-AF33680E9D03}" destId="{CE646C42-6A7A-4400-B37F-302B5DEBC9DA}" srcOrd="1" destOrd="0" parTransId="{8F8BA5A9-DC08-46AD-9FA7-CB095A403CC0}" sibTransId="{B074F356-66E1-4F1A-B46A-662C153A9C2F}"/>
    <dgm:cxn modelId="{29E1D25E-6E0A-4D2A-9FB7-DD2941DF1683}" type="presOf" srcId="{C4B3D427-3367-45B1-A011-54F90830DA14}" destId="{7151AAF7-C500-4E98-B2E0-EECCA987DA52}" srcOrd="0" destOrd="0" presId="urn:microsoft.com/office/officeart/2009/3/layout/HorizontalOrganizationChart"/>
    <dgm:cxn modelId="{C0E5C762-87C3-4719-B5A9-F4E6FB6DB245}" type="presOf" srcId="{CE646C42-6A7A-4400-B37F-302B5DEBC9DA}" destId="{66151929-9FFB-4AC5-BADF-A240289A2DFE}" srcOrd="0" destOrd="0" presId="urn:microsoft.com/office/officeart/2009/3/layout/HorizontalOrganizationChart"/>
    <dgm:cxn modelId="{A9DD0E66-D1D1-4ECB-92B4-AE681C54A590}" type="presOf" srcId="{DDCC0B7D-1C57-4B5A-8DC2-AECDF9529D9B}" destId="{2666F8D2-547B-406A-8C15-FD78B70E73D7}" srcOrd="0" destOrd="0" presId="urn:microsoft.com/office/officeart/2009/3/layout/HorizontalOrganizationChart"/>
    <dgm:cxn modelId="{7DA2754A-6B1F-4A4F-807E-1E5D76985C28}" srcId="{DCF9C0D7-B4D2-4DA1-BC8C-AB3748126B91}" destId="{73E76645-4659-4C88-ABC2-AF33680E9D03}" srcOrd="0" destOrd="0" parTransId="{8AD4B47C-B38D-4100-9581-8322023B1EBA}" sibTransId="{D2A25826-8831-4A12-9CFB-9DAE9305EF66}"/>
    <dgm:cxn modelId="{7330C34C-6428-47CB-ABB1-FC43B2752178}" type="presOf" srcId="{59AE6045-474E-4F47-AE59-1C1D5778E99B}" destId="{4A3FE407-DF23-45EB-8A9F-E9E1A213312E}" srcOrd="1" destOrd="0" presId="urn:microsoft.com/office/officeart/2009/3/layout/HorizontalOrganizationChart"/>
    <dgm:cxn modelId="{1184CA4C-6ACC-4F99-9586-A00DAFB052E0}" type="presOf" srcId="{73E76645-4659-4C88-ABC2-AF33680E9D03}" destId="{E251BD07-A5B2-4F28-872C-344CFE7E6B04}" srcOrd="1" destOrd="0" presId="urn:microsoft.com/office/officeart/2009/3/layout/HorizontalOrganizationChart"/>
    <dgm:cxn modelId="{9AF95452-9D34-46DD-80D0-C5FF6F403CC6}" srcId="{B3083912-AC06-4ED0-82C3-75401F051011}" destId="{DCF9C0D7-B4D2-4DA1-BC8C-AB3748126B91}" srcOrd="0" destOrd="0" parTransId="{3FD533F1-CDD6-4908-9091-463EE39A0039}" sibTransId="{7E1F7D1F-0DD5-48F9-83A6-2E19FDE051FC}"/>
    <dgm:cxn modelId="{3100237E-B3EC-4EB9-A2F6-402BC4E0DD94}" type="presOf" srcId="{DCF9C0D7-B4D2-4DA1-BC8C-AB3748126B91}" destId="{70398DA9-32A3-4C70-9C02-3A13C7BD958E}" srcOrd="1" destOrd="0" presId="urn:microsoft.com/office/officeart/2009/3/layout/HorizontalOrganizationChart"/>
    <dgm:cxn modelId="{B8006F81-A85A-4521-BBED-2AD9F1100492}" type="presOf" srcId="{B3083912-AC06-4ED0-82C3-75401F051011}" destId="{D7D9BD2B-C423-4480-881B-57A2D4A4532F}" srcOrd="0" destOrd="0" presId="urn:microsoft.com/office/officeart/2009/3/layout/HorizontalOrganizationChart"/>
    <dgm:cxn modelId="{7D49F493-0539-44AA-8771-0E475EE7197E}" type="presOf" srcId="{DCF9C0D7-B4D2-4DA1-BC8C-AB3748126B91}" destId="{40619F7A-360A-4019-B2DF-147D71F44F02}" srcOrd="0" destOrd="0" presId="urn:microsoft.com/office/officeart/2009/3/layout/HorizontalOrganizationChart"/>
    <dgm:cxn modelId="{BC99E898-5B9B-4D3D-89F1-1BF07BA02A91}" type="presOf" srcId="{DDCC0B7D-1C57-4B5A-8DC2-AECDF9529D9B}" destId="{E85BDC08-D42F-47C6-8E04-873AB938A911}" srcOrd="1" destOrd="0" presId="urn:microsoft.com/office/officeart/2009/3/layout/HorizontalOrganizationChart"/>
    <dgm:cxn modelId="{050B1E9E-AC9F-49DD-AA47-F28318AF46D9}" type="presOf" srcId="{B0BCFBF3-DCA9-41DD-B56A-2610AD3B6B94}" destId="{1F42812A-0D6F-4536-BA02-B849CBDEB399}" srcOrd="0" destOrd="0" presId="urn:microsoft.com/office/officeart/2009/3/layout/HorizontalOrganizationChart"/>
    <dgm:cxn modelId="{51CF5A9F-D255-4AC0-9D98-3F4A8CA9949B}" srcId="{DDCC0B7D-1C57-4B5A-8DC2-AECDF9529D9B}" destId="{59AE6045-474E-4F47-AE59-1C1D5778E99B}" srcOrd="0" destOrd="0" parTransId="{46D4810D-AA52-405D-B499-DF8FCE179D8E}" sibTransId="{F1ABABEF-7120-4FD2-9790-71A672464C87}"/>
    <dgm:cxn modelId="{54EB42AB-6946-4906-A198-3F0F53B7F0FD}" type="presOf" srcId="{71232D07-50A3-4346-B0D6-D7B7505BCCDA}" destId="{DA9B650A-04E6-4D28-BBDE-03FE8D64E0A0}" srcOrd="1" destOrd="0" presId="urn:microsoft.com/office/officeart/2009/3/layout/HorizontalOrganizationChart"/>
    <dgm:cxn modelId="{9441DAAB-632B-4CD0-BFF9-058600ED6034}" srcId="{73E76645-4659-4C88-ABC2-AF33680E9D03}" destId="{4EE8CF04-2D73-4D07-87A2-3A7B2CCC598C}" srcOrd="0" destOrd="0" parTransId="{B0BCFBF3-DCA9-41DD-B56A-2610AD3B6B94}" sibTransId="{E4FDC265-8AD0-43AB-97CE-EB8330557386}"/>
    <dgm:cxn modelId="{F7AAC3AD-B596-4EE6-ABC8-A021DC159243}" type="presOf" srcId="{4EE8CF04-2D73-4D07-87A2-3A7B2CCC598C}" destId="{5CD4E633-C3EA-44AD-A466-596FF4E5796B}" srcOrd="0" destOrd="0" presId="urn:microsoft.com/office/officeart/2009/3/layout/HorizontalOrganizationChart"/>
    <dgm:cxn modelId="{C38C9FC4-D4E0-4CB5-A1A6-BE2F024E8C59}" type="presOf" srcId="{59AE6045-474E-4F47-AE59-1C1D5778E99B}" destId="{E92BDECF-FD14-4E9D-8838-0B80F539F01D}" srcOrd="0" destOrd="0" presId="urn:microsoft.com/office/officeart/2009/3/layout/HorizontalOrganizationChart"/>
    <dgm:cxn modelId="{209664CC-B0DE-4213-9B66-3C9C9059B081}" type="presOf" srcId="{46D4810D-AA52-405D-B499-DF8FCE179D8E}" destId="{1A00F96D-BB7A-4719-A63F-B93E473EDF22}" srcOrd="0" destOrd="0" presId="urn:microsoft.com/office/officeart/2009/3/layout/HorizontalOrganizationChart"/>
    <dgm:cxn modelId="{B92F09D9-62AD-464E-A65F-DF4E4A83BC70}" type="presOf" srcId="{71232D07-50A3-4346-B0D6-D7B7505BCCDA}" destId="{977C3465-1591-4ED2-9995-7349FD9A899E}" srcOrd="0" destOrd="0" presId="urn:microsoft.com/office/officeart/2009/3/layout/HorizontalOrganizationChart"/>
    <dgm:cxn modelId="{4F1981E5-406B-4E8E-806B-84A2A03EF8AD}" type="presOf" srcId="{8F8BA5A9-DC08-46AD-9FA7-CB095A403CC0}" destId="{4DC8B399-DDB2-4F2D-9BD8-F9C0470D0E65}" srcOrd="0" destOrd="0" presId="urn:microsoft.com/office/officeart/2009/3/layout/HorizontalOrganizationChart"/>
    <dgm:cxn modelId="{8D21ECFB-6BA6-4A55-98CC-AA115184D84D}" type="presOf" srcId="{CE646C42-6A7A-4400-B37F-302B5DEBC9DA}" destId="{FA7BFBFD-6C0A-48AF-963D-3DE450E8D7F4}" srcOrd="1" destOrd="0" presId="urn:microsoft.com/office/officeart/2009/3/layout/HorizontalOrganizationChart"/>
    <dgm:cxn modelId="{D82924A4-4863-4887-8136-122075003080}" type="presParOf" srcId="{D7D9BD2B-C423-4480-881B-57A2D4A4532F}" destId="{8C6EDA16-135E-4A8B-85B7-7BA8931397C1}" srcOrd="0" destOrd="0" presId="urn:microsoft.com/office/officeart/2009/3/layout/HorizontalOrganizationChart"/>
    <dgm:cxn modelId="{20F3320B-26D3-4457-95F6-2AAC81D1F4CE}" type="presParOf" srcId="{8C6EDA16-135E-4A8B-85B7-7BA8931397C1}" destId="{9A397DFF-DB04-4571-9096-3340197EA4FA}" srcOrd="0" destOrd="0" presId="urn:microsoft.com/office/officeart/2009/3/layout/HorizontalOrganizationChart"/>
    <dgm:cxn modelId="{8AFF1CD2-FC2B-44AC-85A4-D8CF28B49A7A}" type="presParOf" srcId="{9A397DFF-DB04-4571-9096-3340197EA4FA}" destId="{40619F7A-360A-4019-B2DF-147D71F44F02}" srcOrd="0" destOrd="0" presId="urn:microsoft.com/office/officeart/2009/3/layout/HorizontalOrganizationChart"/>
    <dgm:cxn modelId="{7F21AF64-2B49-49CC-95F4-BC34BF563753}" type="presParOf" srcId="{9A397DFF-DB04-4571-9096-3340197EA4FA}" destId="{70398DA9-32A3-4C70-9C02-3A13C7BD958E}" srcOrd="1" destOrd="0" presId="urn:microsoft.com/office/officeart/2009/3/layout/HorizontalOrganizationChart"/>
    <dgm:cxn modelId="{361E7AAD-671B-480D-A4BB-06E4EE8CBBF1}" type="presParOf" srcId="{8C6EDA16-135E-4A8B-85B7-7BA8931397C1}" destId="{7F857620-E165-42F4-8793-AF7ED1B2EE43}" srcOrd="1" destOrd="0" presId="urn:microsoft.com/office/officeart/2009/3/layout/HorizontalOrganizationChart"/>
    <dgm:cxn modelId="{1E45ED72-FCC9-4B69-8C58-3E199D49D59F}" type="presParOf" srcId="{7F857620-E165-42F4-8793-AF7ED1B2EE43}" destId="{F6C07484-BC31-425C-9CB1-54C06C4AB736}" srcOrd="0" destOrd="0" presId="urn:microsoft.com/office/officeart/2009/3/layout/HorizontalOrganizationChart"/>
    <dgm:cxn modelId="{C30BE712-2CCE-4293-A5F3-832571AF787A}" type="presParOf" srcId="{7F857620-E165-42F4-8793-AF7ED1B2EE43}" destId="{5C7B4F71-09F4-4717-9438-37096FA52D2D}" srcOrd="1" destOrd="0" presId="urn:microsoft.com/office/officeart/2009/3/layout/HorizontalOrganizationChart"/>
    <dgm:cxn modelId="{B86B3883-63FE-4CDF-A363-6B00E85C0C98}" type="presParOf" srcId="{5C7B4F71-09F4-4717-9438-37096FA52D2D}" destId="{4A496E85-6F68-4198-B082-584AA2708F9E}" srcOrd="0" destOrd="0" presId="urn:microsoft.com/office/officeart/2009/3/layout/HorizontalOrganizationChart"/>
    <dgm:cxn modelId="{4529D4BE-6579-48DE-A0E3-48597477EE88}" type="presParOf" srcId="{4A496E85-6F68-4198-B082-584AA2708F9E}" destId="{B89798A9-AA7F-4669-B49B-35B213B20813}" srcOrd="0" destOrd="0" presId="urn:microsoft.com/office/officeart/2009/3/layout/HorizontalOrganizationChart"/>
    <dgm:cxn modelId="{636E4F0A-4849-457B-BD59-32DEFA89651E}" type="presParOf" srcId="{4A496E85-6F68-4198-B082-584AA2708F9E}" destId="{E251BD07-A5B2-4F28-872C-344CFE7E6B04}" srcOrd="1" destOrd="0" presId="urn:microsoft.com/office/officeart/2009/3/layout/HorizontalOrganizationChart"/>
    <dgm:cxn modelId="{5F29A3C9-49B8-4066-B756-A6C20F03797F}" type="presParOf" srcId="{5C7B4F71-09F4-4717-9438-37096FA52D2D}" destId="{641B6064-1DD8-4974-9F88-5BF8AD1DD1AC}" srcOrd="1" destOrd="0" presId="urn:microsoft.com/office/officeart/2009/3/layout/HorizontalOrganizationChart"/>
    <dgm:cxn modelId="{A28FA16F-DF99-4E5B-8F02-C073ECF6756D}" type="presParOf" srcId="{641B6064-1DD8-4974-9F88-5BF8AD1DD1AC}" destId="{1F42812A-0D6F-4536-BA02-B849CBDEB399}" srcOrd="0" destOrd="0" presId="urn:microsoft.com/office/officeart/2009/3/layout/HorizontalOrganizationChart"/>
    <dgm:cxn modelId="{4D6F177F-F009-4CC2-A341-3EA0D8833586}" type="presParOf" srcId="{641B6064-1DD8-4974-9F88-5BF8AD1DD1AC}" destId="{6F142D7A-5E28-48F1-AF23-A74BC6ECB326}" srcOrd="1" destOrd="0" presId="urn:microsoft.com/office/officeart/2009/3/layout/HorizontalOrganizationChart"/>
    <dgm:cxn modelId="{1FF8832A-5EDB-4DA2-AA7B-3C4D8BFD264B}" type="presParOf" srcId="{6F142D7A-5E28-48F1-AF23-A74BC6ECB326}" destId="{7166C172-AB7C-4556-9E23-CCAA4FD4D4EC}" srcOrd="0" destOrd="0" presId="urn:microsoft.com/office/officeart/2009/3/layout/HorizontalOrganizationChart"/>
    <dgm:cxn modelId="{4977448E-EBC0-47E9-949F-129E7747E850}" type="presParOf" srcId="{7166C172-AB7C-4556-9E23-CCAA4FD4D4EC}" destId="{5CD4E633-C3EA-44AD-A466-596FF4E5796B}" srcOrd="0" destOrd="0" presId="urn:microsoft.com/office/officeart/2009/3/layout/HorizontalOrganizationChart"/>
    <dgm:cxn modelId="{5639EF63-ABB5-4C6E-9A4E-172899C4C06C}" type="presParOf" srcId="{7166C172-AB7C-4556-9E23-CCAA4FD4D4EC}" destId="{8E0EB14A-6D48-4F73-B81B-1A1F1A0EB1B1}" srcOrd="1" destOrd="0" presId="urn:microsoft.com/office/officeart/2009/3/layout/HorizontalOrganizationChart"/>
    <dgm:cxn modelId="{2F1A2CC4-2B0C-4962-B595-6A1E635A6C36}" type="presParOf" srcId="{6F142D7A-5E28-48F1-AF23-A74BC6ECB326}" destId="{BDA0ACDA-91B0-4D68-A014-ED20AA25BA9D}" srcOrd="1" destOrd="0" presId="urn:microsoft.com/office/officeart/2009/3/layout/HorizontalOrganizationChart"/>
    <dgm:cxn modelId="{0C4AE2B4-24B6-42E0-9676-94B210974194}" type="presParOf" srcId="{6F142D7A-5E28-48F1-AF23-A74BC6ECB326}" destId="{91F30EF6-CDD0-4A00-98A4-3414AD1F8E3E}" srcOrd="2" destOrd="0" presId="urn:microsoft.com/office/officeart/2009/3/layout/HorizontalOrganizationChart"/>
    <dgm:cxn modelId="{33F5DF64-D949-4A6F-BEA2-79D749AC0B43}" type="presParOf" srcId="{641B6064-1DD8-4974-9F88-5BF8AD1DD1AC}" destId="{4DC8B399-DDB2-4F2D-9BD8-F9C0470D0E65}" srcOrd="2" destOrd="0" presId="urn:microsoft.com/office/officeart/2009/3/layout/HorizontalOrganizationChart"/>
    <dgm:cxn modelId="{254B2460-D7F5-4521-A207-FEB067800AFC}" type="presParOf" srcId="{641B6064-1DD8-4974-9F88-5BF8AD1DD1AC}" destId="{AA114948-DFFE-4D83-AF96-8576D4E050F8}" srcOrd="3" destOrd="0" presId="urn:microsoft.com/office/officeart/2009/3/layout/HorizontalOrganizationChart"/>
    <dgm:cxn modelId="{7BDB4484-4A53-45CD-984C-5B2C180B056E}" type="presParOf" srcId="{AA114948-DFFE-4D83-AF96-8576D4E050F8}" destId="{4CB3CA35-E8D3-478B-BD2E-9D61DF0AE7E7}" srcOrd="0" destOrd="0" presId="urn:microsoft.com/office/officeart/2009/3/layout/HorizontalOrganizationChart"/>
    <dgm:cxn modelId="{D3975623-855D-49C5-A685-0223FE41C4EA}" type="presParOf" srcId="{4CB3CA35-E8D3-478B-BD2E-9D61DF0AE7E7}" destId="{66151929-9FFB-4AC5-BADF-A240289A2DFE}" srcOrd="0" destOrd="0" presId="urn:microsoft.com/office/officeart/2009/3/layout/HorizontalOrganizationChart"/>
    <dgm:cxn modelId="{B8B0A1ED-2441-431C-8734-682244B798E9}" type="presParOf" srcId="{4CB3CA35-E8D3-478B-BD2E-9D61DF0AE7E7}" destId="{FA7BFBFD-6C0A-48AF-963D-3DE450E8D7F4}" srcOrd="1" destOrd="0" presId="urn:microsoft.com/office/officeart/2009/3/layout/HorizontalOrganizationChart"/>
    <dgm:cxn modelId="{893D556C-B58D-4187-8522-86AD38E4515F}" type="presParOf" srcId="{AA114948-DFFE-4D83-AF96-8576D4E050F8}" destId="{10D712AB-4810-498A-9E4E-E264B5A685B6}" srcOrd="1" destOrd="0" presId="urn:microsoft.com/office/officeart/2009/3/layout/HorizontalOrganizationChart"/>
    <dgm:cxn modelId="{9FE9637A-39EC-4997-A254-F18EF22DA967}" type="presParOf" srcId="{AA114948-DFFE-4D83-AF96-8576D4E050F8}" destId="{528FD9BF-E557-4E92-99C9-B61085B41563}" srcOrd="2" destOrd="0" presId="urn:microsoft.com/office/officeart/2009/3/layout/HorizontalOrganizationChart"/>
    <dgm:cxn modelId="{3F804E60-CBBA-4456-BC85-E03AD7BCE7B2}" type="presParOf" srcId="{5C7B4F71-09F4-4717-9438-37096FA52D2D}" destId="{D3C2F0FB-E375-43EA-AB7F-0368F5F107C6}" srcOrd="2" destOrd="0" presId="urn:microsoft.com/office/officeart/2009/3/layout/HorizontalOrganizationChart"/>
    <dgm:cxn modelId="{5318E6FA-D99F-4C4F-8081-072497903764}" type="presParOf" srcId="{7F857620-E165-42F4-8793-AF7ED1B2EE43}" destId="{2CC9FEE8-8676-4A0F-BE6D-4D44D079CB1F}" srcOrd="2" destOrd="0" presId="urn:microsoft.com/office/officeart/2009/3/layout/HorizontalOrganizationChart"/>
    <dgm:cxn modelId="{1F646CC9-A724-48B4-84B5-7FC851900450}" type="presParOf" srcId="{7F857620-E165-42F4-8793-AF7ED1B2EE43}" destId="{520E2DD3-DA04-4C1B-B291-F2443F7C2C60}" srcOrd="3" destOrd="0" presId="urn:microsoft.com/office/officeart/2009/3/layout/HorizontalOrganizationChart"/>
    <dgm:cxn modelId="{FA77A563-0EE2-4351-A986-8B98ADE03A24}" type="presParOf" srcId="{520E2DD3-DA04-4C1B-B291-F2443F7C2C60}" destId="{D3131660-FFC4-49EF-8065-04BCBB6CF564}" srcOrd="0" destOrd="0" presId="urn:microsoft.com/office/officeart/2009/3/layout/HorizontalOrganizationChart"/>
    <dgm:cxn modelId="{31971286-FED0-47D7-9F93-D4DD7E3C0223}" type="presParOf" srcId="{D3131660-FFC4-49EF-8065-04BCBB6CF564}" destId="{2666F8D2-547B-406A-8C15-FD78B70E73D7}" srcOrd="0" destOrd="0" presId="urn:microsoft.com/office/officeart/2009/3/layout/HorizontalOrganizationChart"/>
    <dgm:cxn modelId="{B4A52542-6EEC-4CF3-A09F-5A1C18B5C344}" type="presParOf" srcId="{D3131660-FFC4-49EF-8065-04BCBB6CF564}" destId="{E85BDC08-D42F-47C6-8E04-873AB938A911}" srcOrd="1" destOrd="0" presId="urn:microsoft.com/office/officeart/2009/3/layout/HorizontalOrganizationChart"/>
    <dgm:cxn modelId="{89CF289A-8661-4C88-A74E-80A88D3A62B7}" type="presParOf" srcId="{520E2DD3-DA04-4C1B-B291-F2443F7C2C60}" destId="{DE97687E-6772-45BC-AD3E-165ED9C6D169}" srcOrd="1" destOrd="0" presId="urn:microsoft.com/office/officeart/2009/3/layout/HorizontalOrganizationChart"/>
    <dgm:cxn modelId="{2801A0C6-E56C-4557-8C54-A24BA178FEB0}" type="presParOf" srcId="{DE97687E-6772-45BC-AD3E-165ED9C6D169}" destId="{1A00F96D-BB7A-4719-A63F-B93E473EDF22}" srcOrd="0" destOrd="0" presId="urn:microsoft.com/office/officeart/2009/3/layout/HorizontalOrganizationChart"/>
    <dgm:cxn modelId="{A8E9DD9D-45B8-439E-8FFC-4A4088BD8A34}" type="presParOf" srcId="{DE97687E-6772-45BC-AD3E-165ED9C6D169}" destId="{685317C9-8817-4893-920D-48DC3E138EDB}" srcOrd="1" destOrd="0" presId="urn:microsoft.com/office/officeart/2009/3/layout/HorizontalOrganizationChart"/>
    <dgm:cxn modelId="{0893C842-49D2-4873-A12F-A81BEFD96E6E}" type="presParOf" srcId="{685317C9-8817-4893-920D-48DC3E138EDB}" destId="{9F25D751-7F3C-4830-96F1-233DCDCF07BE}" srcOrd="0" destOrd="0" presId="urn:microsoft.com/office/officeart/2009/3/layout/HorizontalOrganizationChart"/>
    <dgm:cxn modelId="{839973FB-AC66-487A-ABAD-1780C5744CEB}" type="presParOf" srcId="{9F25D751-7F3C-4830-96F1-233DCDCF07BE}" destId="{E92BDECF-FD14-4E9D-8838-0B80F539F01D}" srcOrd="0" destOrd="0" presId="urn:microsoft.com/office/officeart/2009/3/layout/HorizontalOrganizationChart"/>
    <dgm:cxn modelId="{03EC5C2E-C031-4A54-8D35-0D182F1C0938}" type="presParOf" srcId="{9F25D751-7F3C-4830-96F1-233DCDCF07BE}" destId="{4A3FE407-DF23-45EB-8A9F-E9E1A213312E}" srcOrd="1" destOrd="0" presId="urn:microsoft.com/office/officeart/2009/3/layout/HorizontalOrganizationChart"/>
    <dgm:cxn modelId="{B1DC6011-5FD5-4126-8BFB-F19617D25C64}" type="presParOf" srcId="{685317C9-8817-4893-920D-48DC3E138EDB}" destId="{9A624D51-A7D9-4099-BADD-0DAE261157A7}" srcOrd="1" destOrd="0" presId="urn:microsoft.com/office/officeart/2009/3/layout/HorizontalOrganizationChart"/>
    <dgm:cxn modelId="{6BE7AD9F-6FF2-4F06-A28E-CE8D7E17BF8E}" type="presParOf" srcId="{685317C9-8817-4893-920D-48DC3E138EDB}" destId="{1BD7B297-F16A-4F1E-BDFB-1361ECEFF603}" srcOrd="2" destOrd="0" presId="urn:microsoft.com/office/officeart/2009/3/layout/HorizontalOrganizationChart"/>
    <dgm:cxn modelId="{3B49ADC9-386D-4CC6-8743-97C6D14404DC}" type="presParOf" srcId="{DE97687E-6772-45BC-AD3E-165ED9C6D169}" destId="{7151AAF7-C500-4E98-B2E0-EECCA987DA52}" srcOrd="2" destOrd="0" presId="urn:microsoft.com/office/officeart/2009/3/layout/HorizontalOrganizationChart"/>
    <dgm:cxn modelId="{0D6228AE-DF4C-42BA-AB84-CF2A02781A7D}" type="presParOf" srcId="{DE97687E-6772-45BC-AD3E-165ED9C6D169}" destId="{4C89FAD4-5B3F-4D91-BB90-07829B8DADA9}" srcOrd="3" destOrd="0" presId="urn:microsoft.com/office/officeart/2009/3/layout/HorizontalOrganizationChart"/>
    <dgm:cxn modelId="{544529AD-3221-4D7E-BFA1-5A304E7EA971}" type="presParOf" srcId="{4C89FAD4-5B3F-4D91-BB90-07829B8DADA9}" destId="{3CD040B0-7400-4C51-B11D-B7F8F2C965E2}" srcOrd="0" destOrd="0" presId="urn:microsoft.com/office/officeart/2009/3/layout/HorizontalOrganizationChart"/>
    <dgm:cxn modelId="{67BC43BE-05ED-4BD3-B6AE-F0F90F9EDC00}" type="presParOf" srcId="{3CD040B0-7400-4C51-B11D-B7F8F2C965E2}" destId="{977C3465-1591-4ED2-9995-7349FD9A899E}" srcOrd="0" destOrd="0" presId="urn:microsoft.com/office/officeart/2009/3/layout/HorizontalOrganizationChart"/>
    <dgm:cxn modelId="{01E4700A-2CFA-4AC4-B81A-66FFEC789A80}" type="presParOf" srcId="{3CD040B0-7400-4C51-B11D-B7F8F2C965E2}" destId="{DA9B650A-04E6-4D28-BBDE-03FE8D64E0A0}" srcOrd="1" destOrd="0" presId="urn:microsoft.com/office/officeart/2009/3/layout/HorizontalOrganizationChart"/>
    <dgm:cxn modelId="{6546BE4C-095F-47C2-B00B-FE17B2CFFE2D}" type="presParOf" srcId="{4C89FAD4-5B3F-4D91-BB90-07829B8DADA9}" destId="{717F0A2D-51CF-49E1-AD9E-F097CA2B02B1}" srcOrd="1" destOrd="0" presId="urn:microsoft.com/office/officeart/2009/3/layout/HorizontalOrganizationChart"/>
    <dgm:cxn modelId="{8F195392-2411-48A0-B45A-48138E3ADFF4}" type="presParOf" srcId="{4C89FAD4-5B3F-4D91-BB90-07829B8DADA9}" destId="{4824C119-0AE6-41ED-A2D8-0542F21656E6}" srcOrd="2" destOrd="0" presId="urn:microsoft.com/office/officeart/2009/3/layout/HorizontalOrganizationChart"/>
    <dgm:cxn modelId="{91DE3704-1D90-4EAB-8A81-CECCF1DC7480}" type="presParOf" srcId="{520E2DD3-DA04-4C1B-B291-F2443F7C2C60}" destId="{C47BC8BB-2597-4DB2-A5FB-491BFB5C9322}" srcOrd="2" destOrd="0" presId="urn:microsoft.com/office/officeart/2009/3/layout/HorizontalOrganizationChart"/>
    <dgm:cxn modelId="{DE439290-69F7-448D-9FB3-921E5C4EEA21}" type="presParOf" srcId="{8C6EDA16-135E-4A8B-85B7-7BA8931397C1}" destId="{EB12B5FE-3895-4A0D-91AF-9652D36935F8}" srcOrd="2" destOrd="0" presId="urn:microsoft.com/office/officeart/2009/3/layout/Horizontal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083912-AC06-4ED0-82C3-75401F051011}" type="doc">
      <dgm:prSet loTypeId="urn:microsoft.com/office/officeart/2009/3/layout/HorizontalOrganizationChart" loCatId="hierarchy" qsTypeId="urn:microsoft.com/office/officeart/2005/8/quickstyle/simple1" qsCatId="simple" csTypeId="urn:microsoft.com/office/officeart/2005/8/colors/accent5_5" csCatId="accent5" phldr="1"/>
      <dgm:spPr/>
      <dgm:t>
        <a:bodyPr/>
        <a:lstStyle/>
        <a:p>
          <a:endParaRPr lang="en-GB"/>
        </a:p>
      </dgm:t>
    </dgm:pt>
    <dgm:pt modelId="{DCF9C0D7-B4D2-4DA1-BC8C-AB3748126B91}">
      <dgm:prSet phldrT="[Text]" custT="1"/>
      <dgm:spPr>
        <a:solidFill>
          <a:schemeClr val="tx1">
            <a:alpha val="80000"/>
          </a:schemeClr>
        </a:solidFill>
      </dgm:spPr>
      <dgm:t>
        <a:bodyPr/>
        <a:lstStyle/>
        <a:p>
          <a:pPr>
            <a:spcAft>
              <a:spcPts val="0"/>
            </a:spcAft>
          </a:pPr>
          <a:r>
            <a:rPr lang="en-US" sz="1100" b="1" dirty="0">
              <a:latin typeface="Arial Narrow" panose="020B0606020202030204" pitchFamily="34" charset="0"/>
            </a:rPr>
            <a:t>ABIs (total 25)</a:t>
          </a:r>
          <a:endParaRPr lang="en-GB" sz="1100" b="1" dirty="0">
            <a:latin typeface="Arial Narrow" panose="020B0606020202030204" pitchFamily="34" charset="0"/>
          </a:endParaRPr>
        </a:p>
      </dgm:t>
    </dgm:pt>
    <dgm:pt modelId="{3FD533F1-CDD6-4908-9091-463EE39A0039}" type="parTrans" cxnId="{9AF95452-9D34-46DD-80D0-C5FF6F403CC6}">
      <dgm:prSet/>
      <dgm:spPr/>
      <dgm:t>
        <a:bodyPr/>
        <a:lstStyle/>
        <a:p>
          <a:endParaRPr lang="en-GB" sz="1100">
            <a:latin typeface="Arial Narrow" panose="020B0606020202030204" pitchFamily="34" charset="0"/>
          </a:endParaRPr>
        </a:p>
      </dgm:t>
    </dgm:pt>
    <dgm:pt modelId="{7E1F7D1F-0DD5-48F9-83A6-2E19FDE051FC}" type="sibTrans" cxnId="{9AF95452-9D34-46DD-80D0-C5FF6F403CC6}">
      <dgm:prSet/>
      <dgm:spPr/>
      <dgm:t>
        <a:bodyPr/>
        <a:lstStyle/>
        <a:p>
          <a:endParaRPr lang="en-GB" sz="1100">
            <a:latin typeface="Arial Narrow" panose="020B0606020202030204" pitchFamily="34" charset="0"/>
          </a:endParaRPr>
        </a:p>
      </dgm:t>
    </dgm:pt>
    <dgm:pt modelId="{73E76645-4659-4C88-ABC2-AF33680E9D03}">
      <dgm:prSet phldrT="[Text]" custT="1"/>
      <dgm:spPr/>
      <dgm:t>
        <a:bodyPr/>
        <a:lstStyle/>
        <a:p>
          <a:r>
            <a:rPr lang="en-GB" sz="1100">
              <a:latin typeface="Arial Narrow" panose="020B0606020202030204" pitchFamily="34" charset="0"/>
            </a:rPr>
            <a:t>Mukhtar (11)</a:t>
          </a:r>
          <a:endParaRPr lang="en-GB" sz="1100" dirty="0">
            <a:latin typeface="Arial Narrow" panose="020B0606020202030204" pitchFamily="34" charset="0"/>
          </a:endParaRPr>
        </a:p>
      </dgm:t>
    </dgm:pt>
    <dgm:pt modelId="{8AD4B47C-B38D-4100-9581-8322023B1EBA}" type="parTrans" cxnId="{7DA2754A-6B1F-4A4F-807E-1E5D76985C28}">
      <dgm:prSet>
        <dgm:style>
          <a:lnRef idx="1">
            <a:schemeClr val="dk1"/>
          </a:lnRef>
          <a:fillRef idx="0">
            <a:schemeClr val="dk1"/>
          </a:fillRef>
          <a:effectRef idx="0">
            <a:schemeClr val="dk1"/>
          </a:effectRef>
          <a:fontRef idx="minor">
            <a:schemeClr val="tx1"/>
          </a:fontRef>
        </dgm:style>
      </dgm:prSet>
      <dgm:spPr/>
      <dgm:t>
        <a:bodyPr/>
        <a:lstStyle/>
        <a:p>
          <a:endParaRPr lang="en-GB" sz="1100">
            <a:latin typeface="Arial Narrow" panose="020B0606020202030204" pitchFamily="34" charset="0"/>
          </a:endParaRPr>
        </a:p>
      </dgm:t>
    </dgm:pt>
    <dgm:pt modelId="{D2A25826-8831-4A12-9CFB-9DAE9305EF66}" type="sibTrans" cxnId="{7DA2754A-6B1F-4A4F-807E-1E5D76985C28}">
      <dgm:prSet/>
      <dgm:spPr/>
      <dgm:t>
        <a:bodyPr/>
        <a:lstStyle/>
        <a:p>
          <a:endParaRPr lang="en-GB" sz="1100">
            <a:latin typeface="Arial Narrow" panose="020B0606020202030204" pitchFamily="34" charset="0"/>
          </a:endParaRPr>
        </a:p>
      </dgm:t>
    </dgm:pt>
    <dgm:pt modelId="{32412019-0F5B-4C9A-BC9A-5FCC0B21A2B4}">
      <dgm:prSet phldrT="[Text]" custT="1"/>
      <dgm:spPr/>
      <dgm:t>
        <a:bodyPr/>
        <a:lstStyle/>
        <a:p>
          <a:r>
            <a:rPr lang="en-US" sz="1100">
              <a:latin typeface="Arial Narrow" panose="020B0606020202030204" pitchFamily="34" charset="0"/>
            </a:rPr>
            <a:t>Operational Actor (3)</a:t>
          </a:r>
          <a:endParaRPr lang="en-GB" sz="1100" dirty="0">
            <a:latin typeface="Arial Narrow" panose="020B0606020202030204" pitchFamily="34" charset="0"/>
          </a:endParaRPr>
        </a:p>
      </dgm:t>
    </dgm:pt>
    <dgm:pt modelId="{967C1C8B-51C4-411B-BEC7-02D5966E82AE}" type="parTrans" cxnId="{BFE85FC5-6D30-49B9-8097-3091DB7281C0}">
      <dgm:prSet>
        <dgm:style>
          <a:lnRef idx="1">
            <a:schemeClr val="dk1"/>
          </a:lnRef>
          <a:fillRef idx="0">
            <a:schemeClr val="dk1"/>
          </a:fillRef>
          <a:effectRef idx="0">
            <a:schemeClr val="dk1"/>
          </a:effectRef>
          <a:fontRef idx="minor">
            <a:schemeClr val="tx1"/>
          </a:fontRef>
        </dgm:style>
      </dgm:prSet>
      <dgm:spPr/>
      <dgm:t>
        <a:bodyPr/>
        <a:lstStyle/>
        <a:p>
          <a:endParaRPr lang="en-GB" sz="1100">
            <a:latin typeface="Arial Narrow" panose="020B0606020202030204" pitchFamily="34" charset="0"/>
          </a:endParaRPr>
        </a:p>
      </dgm:t>
    </dgm:pt>
    <dgm:pt modelId="{E7D3F7F3-9571-4E45-B799-CD4CBF5AA3EC}" type="sibTrans" cxnId="{BFE85FC5-6D30-49B9-8097-3091DB7281C0}">
      <dgm:prSet/>
      <dgm:spPr/>
      <dgm:t>
        <a:bodyPr/>
        <a:lstStyle/>
        <a:p>
          <a:endParaRPr lang="en-GB" sz="1100">
            <a:latin typeface="Arial Narrow" panose="020B0606020202030204" pitchFamily="34" charset="0"/>
          </a:endParaRPr>
        </a:p>
      </dgm:t>
    </dgm:pt>
    <dgm:pt modelId="{DDCC0B7D-1C57-4B5A-8DC2-AECDF9529D9B}">
      <dgm:prSet custT="1"/>
      <dgm:spPr/>
      <dgm:t>
        <a:bodyPr/>
        <a:lstStyle/>
        <a:p>
          <a:r>
            <a:rPr lang="en-GB" sz="1100">
              <a:latin typeface="Arial Narrow" panose="020B0606020202030204" pitchFamily="34" charset="0"/>
            </a:rPr>
            <a:t>CSO/NGO (11)</a:t>
          </a:r>
          <a:endParaRPr lang="en-GB" sz="1100" dirty="0">
            <a:latin typeface="Arial Narrow" panose="020B0606020202030204" pitchFamily="34" charset="0"/>
          </a:endParaRPr>
        </a:p>
      </dgm:t>
    </dgm:pt>
    <dgm:pt modelId="{4A679028-AA11-4C03-90A9-2053E24DB781}" type="parTrans" cxnId="{3EFDEB08-7855-45E4-B45A-C909B3DCD217}">
      <dgm:prSet>
        <dgm:style>
          <a:lnRef idx="1">
            <a:schemeClr val="dk1"/>
          </a:lnRef>
          <a:fillRef idx="0">
            <a:schemeClr val="dk1"/>
          </a:fillRef>
          <a:effectRef idx="0">
            <a:schemeClr val="dk1"/>
          </a:effectRef>
          <a:fontRef idx="minor">
            <a:schemeClr val="tx1"/>
          </a:fontRef>
        </dgm:style>
      </dgm:prSet>
      <dgm:spPr/>
      <dgm:t>
        <a:bodyPr/>
        <a:lstStyle/>
        <a:p>
          <a:endParaRPr lang="en-GB" sz="1100">
            <a:latin typeface="Arial Narrow" panose="020B0606020202030204" pitchFamily="34" charset="0"/>
          </a:endParaRPr>
        </a:p>
      </dgm:t>
    </dgm:pt>
    <dgm:pt modelId="{8AF8D7BF-E499-4F24-AD44-64F5BE3E17D7}" type="sibTrans" cxnId="{3EFDEB08-7855-45E4-B45A-C909B3DCD217}">
      <dgm:prSet/>
      <dgm:spPr/>
      <dgm:t>
        <a:bodyPr/>
        <a:lstStyle/>
        <a:p>
          <a:endParaRPr lang="en-GB" sz="1100">
            <a:latin typeface="Arial Narrow" panose="020B0606020202030204" pitchFamily="34" charset="0"/>
          </a:endParaRPr>
        </a:p>
      </dgm:t>
    </dgm:pt>
    <dgm:pt modelId="{3F6D605F-4650-43B5-BE4A-D36739C960F1}" type="asst">
      <dgm:prSet custT="1"/>
      <dgm:spPr/>
      <dgm:t>
        <a:bodyPr/>
        <a:lstStyle/>
        <a:p>
          <a:r>
            <a:rPr lang="en-US" sz="1100" dirty="0">
              <a:latin typeface="Arial Narrow" panose="020B0606020202030204" pitchFamily="34" charset="0"/>
            </a:rPr>
            <a:t>6 Governorates in Federal Iraq and 2 Governorates in KR-I</a:t>
          </a:r>
          <a:endParaRPr lang="en-GB" sz="1100" dirty="0">
            <a:latin typeface="Arial Narrow" panose="020B0606020202030204" pitchFamily="34" charset="0"/>
          </a:endParaRPr>
        </a:p>
      </dgm:t>
    </dgm:pt>
    <dgm:pt modelId="{B1C40053-6BCB-461B-B7B1-97A1A24E70F0}" type="parTrans" cxnId="{E7CA8193-AEAC-4213-A07F-7A1E1122138D}">
      <dgm:prSet>
        <dgm:style>
          <a:lnRef idx="1">
            <a:schemeClr val="dk1"/>
          </a:lnRef>
          <a:fillRef idx="0">
            <a:schemeClr val="dk1"/>
          </a:fillRef>
          <a:effectRef idx="0">
            <a:schemeClr val="dk1"/>
          </a:effectRef>
          <a:fontRef idx="minor">
            <a:schemeClr val="tx1"/>
          </a:fontRef>
        </dgm:style>
      </dgm:prSet>
      <dgm:spPr/>
      <dgm:t>
        <a:bodyPr/>
        <a:lstStyle/>
        <a:p>
          <a:endParaRPr lang="en-GB" sz="1100"/>
        </a:p>
      </dgm:t>
    </dgm:pt>
    <dgm:pt modelId="{A7AF3AA7-ED89-44D9-9EF9-BE31B54CEBFF}" type="sibTrans" cxnId="{E7CA8193-AEAC-4213-A07F-7A1E1122138D}">
      <dgm:prSet/>
      <dgm:spPr/>
      <dgm:t>
        <a:bodyPr/>
        <a:lstStyle/>
        <a:p>
          <a:endParaRPr lang="en-GB" sz="1100"/>
        </a:p>
      </dgm:t>
    </dgm:pt>
    <dgm:pt modelId="{D7D9BD2B-C423-4480-881B-57A2D4A4532F}" type="pres">
      <dgm:prSet presAssocID="{B3083912-AC06-4ED0-82C3-75401F051011}" presName="hierChild1" presStyleCnt="0">
        <dgm:presLayoutVars>
          <dgm:orgChart val="1"/>
          <dgm:chPref val="1"/>
          <dgm:dir/>
          <dgm:animOne val="branch"/>
          <dgm:animLvl val="lvl"/>
          <dgm:resizeHandles/>
        </dgm:presLayoutVars>
      </dgm:prSet>
      <dgm:spPr/>
    </dgm:pt>
    <dgm:pt modelId="{8C6EDA16-135E-4A8B-85B7-7BA8931397C1}" type="pres">
      <dgm:prSet presAssocID="{DCF9C0D7-B4D2-4DA1-BC8C-AB3748126B91}" presName="hierRoot1" presStyleCnt="0">
        <dgm:presLayoutVars>
          <dgm:hierBranch val="init"/>
        </dgm:presLayoutVars>
      </dgm:prSet>
      <dgm:spPr/>
    </dgm:pt>
    <dgm:pt modelId="{9A397DFF-DB04-4571-9096-3340197EA4FA}" type="pres">
      <dgm:prSet presAssocID="{DCF9C0D7-B4D2-4DA1-BC8C-AB3748126B91}" presName="rootComposite1" presStyleCnt="0"/>
      <dgm:spPr/>
    </dgm:pt>
    <dgm:pt modelId="{40619F7A-360A-4019-B2DF-147D71F44F02}" type="pres">
      <dgm:prSet presAssocID="{DCF9C0D7-B4D2-4DA1-BC8C-AB3748126B91}" presName="rootText1" presStyleLbl="node0" presStyleIdx="0" presStyleCnt="1" custScaleX="300339" custScaleY="366762" custLinFactX="-200000" custLinFactNeighborX="-254430" custLinFactNeighborY="2302">
        <dgm:presLayoutVars>
          <dgm:chPref val="3"/>
        </dgm:presLayoutVars>
      </dgm:prSet>
      <dgm:spPr/>
    </dgm:pt>
    <dgm:pt modelId="{70398DA9-32A3-4C70-9C02-3A13C7BD958E}" type="pres">
      <dgm:prSet presAssocID="{DCF9C0D7-B4D2-4DA1-BC8C-AB3748126B91}" presName="rootConnector1" presStyleLbl="node1" presStyleIdx="0" presStyleCnt="0"/>
      <dgm:spPr/>
    </dgm:pt>
    <dgm:pt modelId="{7F857620-E165-42F4-8793-AF7ED1B2EE43}" type="pres">
      <dgm:prSet presAssocID="{DCF9C0D7-B4D2-4DA1-BC8C-AB3748126B91}" presName="hierChild2" presStyleCnt="0"/>
      <dgm:spPr/>
    </dgm:pt>
    <dgm:pt modelId="{F6C07484-BC31-425C-9CB1-54C06C4AB736}" type="pres">
      <dgm:prSet presAssocID="{8AD4B47C-B38D-4100-9581-8322023B1EBA}" presName="Name64" presStyleLbl="parChTrans1D2" presStyleIdx="0" presStyleCnt="4"/>
      <dgm:spPr/>
    </dgm:pt>
    <dgm:pt modelId="{5C7B4F71-09F4-4717-9438-37096FA52D2D}" type="pres">
      <dgm:prSet presAssocID="{73E76645-4659-4C88-ABC2-AF33680E9D03}" presName="hierRoot2" presStyleCnt="0">
        <dgm:presLayoutVars>
          <dgm:hierBranch val="init"/>
        </dgm:presLayoutVars>
      </dgm:prSet>
      <dgm:spPr/>
    </dgm:pt>
    <dgm:pt modelId="{4A496E85-6F68-4198-B082-584AA2708F9E}" type="pres">
      <dgm:prSet presAssocID="{73E76645-4659-4C88-ABC2-AF33680E9D03}" presName="rootComposite" presStyleCnt="0"/>
      <dgm:spPr/>
    </dgm:pt>
    <dgm:pt modelId="{B89798A9-AA7F-4669-B49B-35B213B20813}" type="pres">
      <dgm:prSet presAssocID="{73E76645-4659-4C88-ABC2-AF33680E9D03}" presName="rootText" presStyleLbl="node2" presStyleIdx="0" presStyleCnt="3" custScaleX="341334" custScaleY="282303" custLinFactX="-44421" custLinFactNeighborX="-100000" custLinFactNeighborY="5013">
        <dgm:presLayoutVars>
          <dgm:chPref val="3"/>
        </dgm:presLayoutVars>
      </dgm:prSet>
      <dgm:spPr/>
    </dgm:pt>
    <dgm:pt modelId="{E251BD07-A5B2-4F28-872C-344CFE7E6B04}" type="pres">
      <dgm:prSet presAssocID="{73E76645-4659-4C88-ABC2-AF33680E9D03}" presName="rootConnector" presStyleLbl="node2" presStyleIdx="0" presStyleCnt="3"/>
      <dgm:spPr/>
    </dgm:pt>
    <dgm:pt modelId="{641B6064-1DD8-4974-9F88-5BF8AD1DD1AC}" type="pres">
      <dgm:prSet presAssocID="{73E76645-4659-4C88-ABC2-AF33680E9D03}" presName="hierChild4" presStyleCnt="0"/>
      <dgm:spPr/>
    </dgm:pt>
    <dgm:pt modelId="{D3C2F0FB-E375-43EA-AB7F-0368F5F107C6}" type="pres">
      <dgm:prSet presAssocID="{73E76645-4659-4C88-ABC2-AF33680E9D03}" presName="hierChild5" presStyleCnt="0"/>
      <dgm:spPr/>
    </dgm:pt>
    <dgm:pt modelId="{2CC9FEE8-8676-4A0F-BE6D-4D44D079CB1F}" type="pres">
      <dgm:prSet presAssocID="{4A679028-AA11-4C03-90A9-2053E24DB781}" presName="Name64" presStyleLbl="parChTrans1D2" presStyleIdx="1" presStyleCnt="4"/>
      <dgm:spPr/>
    </dgm:pt>
    <dgm:pt modelId="{520E2DD3-DA04-4C1B-B291-F2443F7C2C60}" type="pres">
      <dgm:prSet presAssocID="{DDCC0B7D-1C57-4B5A-8DC2-AECDF9529D9B}" presName="hierRoot2" presStyleCnt="0">
        <dgm:presLayoutVars>
          <dgm:hierBranch val="init"/>
        </dgm:presLayoutVars>
      </dgm:prSet>
      <dgm:spPr/>
    </dgm:pt>
    <dgm:pt modelId="{D3131660-FFC4-49EF-8065-04BCBB6CF564}" type="pres">
      <dgm:prSet presAssocID="{DDCC0B7D-1C57-4B5A-8DC2-AECDF9529D9B}" presName="rootComposite" presStyleCnt="0"/>
      <dgm:spPr/>
    </dgm:pt>
    <dgm:pt modelId="{2666F8D2-547B-406A-8C15-FD78B70E73D7}" type="pres">
      <dgm:prSet presAssocID="{DDCC0B7D-1C57-4B5A-8DC2-AECDF9529D9B}" presName="rootText" presStyleLbl="node2" presStyleIdx="1" presStyleCnt="3" custScaleX="341334" custScaleY="282303" custLinFactX="-43070" custLinFactNeighborX="-100000" custLinFactNeighborY="-554">
        <dgm:presLayoutVars>
          <dgm:chPref val="3"/>
        </dgm:presLayoutVars>
      </dgm:prSet>
      <dgm:spPr/>
    </dgm:pt>
    <dgm:pt modelId="{E85BDC08-D42F-47C6-8E04-873AB938A911}" type="pres">
      <dgm:prSet presAssocID="{DDCC0B7D-1C57-4B5A-8DC2-AECDF9529D9B}" presName="rootConnector" presStyleLbl="node2" presStyleIdx="1" presStyleCnt="3"/>
      <dgm:spPr/>
    </dgm:pt>
    <dgm:pt modelId="{DE97687E-6772-45BC-AD3E-165ED9C6D169}" type="pres">
      <dgm:prSet presAssocID="{DDCC0B7D-1C57-4B5A-8DC2-AECDF9529D9B}" presName="hierChild4" presStyleCnt="0"/>
      <dgm:spPr/>
    </dgm:pt>
    <dgm:pt modelId="{C47BC8BB-2597-4DB2-A5FB-491BFB5C9322}" type="pres">
      <dgm:prSet presAssocID="{DDCC0B7D-1C57-4B5A-8DC2-AECDF9529D9B}" presName="hierChild5" presStyleCnt="0"/>
      <dgm:spPr/>
    </dgm:pt>
    <dgm:pt modelId="{24C61C45-3F21-46C0-A3E6-A0F12C6247FF}" type="pres">
      <dgm:prSet presAssocID="{967C1C8B-51C4-411B-BEC7-02D5966E82AE}" presName="Name64" presStyleLbl="parChTrans1D2" presStyleIdx="2" presStyleCnt="4"/>
      <dgm:spPr/>
    </dgm:pt>
    <dgm:pt modelId="{7DE924FC-C9C1-49B1-B5DE-770F02F62BF8}" type="pres">
      <dgm:prSet presAssocID="{32412019-0F5B-4C9A-BC9A-5FCC0B21A2B4}" presName="hierRoot2" presStyleCnt="0">
        <dgm:presLayoutVars>
          <dgm:hierBranch val="init"/>
        </dgm:presLayoutVars>
      </dgm:prSet>
      <dgm:spPr/>
    </dgm:pt>
    <dgm:pt modelId="{F5649629-BBC0-4949-9A53-7F23BD3AAFAB}" type="pres">
      <dgm:prSet presAssocID="{32412019-0F5B-4C9A-BC9A-5FCC0B21A2B4}" presName="rootComposite" presStyleCnt="0"/>
      <dgm:spPr/>
    </dgm:pt>
    <dgm:pt modelId="{D8C38566-1EB8-4623-B367-DE1B6EB5B3E9}" type="pres">
      <dgm:prSet presAssocID="{32412019-0F5B-4C9A-BC9A-5FCC0B21A2B4}" presName="rootText" presStyleLbl="node2" presStyleIdx="2" presStyleCnt="3" custScaleX="342451" custScaleY="282303" custLinFactX="-44422" custLinFactNeighborX="-100000" custLinFactNeighborY="-17199">
        <dgm:presLayoutVars>
          <dgm:chPref val="3"/>
        </dgm:presLayoutVars>
      </dgm:prSet>
      <dgm:spPr/>
    </dgm:pt>
    <dgm:pt modelId="{FD8E146C-9FAD-40C7-BA2A-2959A6B68CFF}" type="pres">
      <dgm:prSet presAssocID="{32412019-0F5B-4C9A-BC9A-5FCC0B21A2B4}" presName="rootConnector" presStyleLbl="node2" presStyleIdx="2" presStyleCnt="3"/>
      <dgm:spPr/>
    </dgm:pt>
    <dgm:pt modelId="{1DD5F821-50AB-40F4-ABE5-665937B0152E}" type="pres">
      <dgm:prSet presAssocID="{32412019-0F5B-4C9A-BC9A-5FCC0B21A2B4}" presName="hierChild4" presStyleCnt="0"/>
      <dgm:spPr/>
    </dgm:pt>
    <dgm:pt modelId="{76B8D510-F0AF-4640-BA13-B4944DAF3C12}" type="pres">
      <dgm:prSet presAssocID="{32412019-0F5B-4C9A-BC9A-5FCC0B21A2B4}" presName="hierChild5" presStyleCnt="0"/>
      <dgm:spPr/>
    </dgm:pt>
    <dgm:pt modelId="{EB12B5FE-3895-4A0D-91AF-9652D36935F8}" type="pres">
      <dgm:prSet presAssocID="{DCF9C0D7-B4D2-4DA1-BC8C-AB3748126B91}" presName="hierChild3" presStyleCnt="0"/>
      <dgm:spPr/>
    </dgm:pt>
    <dgm:pt modelId="{4B30E5EB-28BE-4E23-89CA-F53D8E9D22E3}" type="pres">
      <dgm:prSet presAssocID="{B1C40053-6BCB-461B-B7B1-97A1A24E70F0}" presName="Name115" presStyleLbl="parChTrans1D2" presStyleIdx="3" presStyleCnt="4"/>
      <dgm:spPr/>
    </dgm:pt>
    <dgm:pt modelId="{3E7F9BBB-A620-4426-94B3-F3C358813E86}" type="pres">
      <dgm:prSet presAssocID="{3F6D605F-4650-43B5-BE4A-D36739C960F1}" presName="hierRoot3" presStyleCnt="0">
        <dgm:presLayoutVars>
          <dgm:hierBranch val="init"/>
        </dgm:presLayoutVars>
      </dgm:prSet>
      <dgm:spPr/>
    </dgm:pt>
    <dgm:pt modelId="{909F6EE6-0411-450E-A9C8-D3771AF28A25}" type="pres">
      <dgm:prSet presAssocID="{3F6D605F-4650-43B5-BE4A-D36739C960F1}" presName="rootComposite3" presStyleCnt="0"/>
      <dgm:spPr/>
    </dgm:pt>
    <dgm:pt modelId="{4FE0F174-3062-4D71-AECE-4D0B95E75BDF}" type="pres">
      <dgm:prSet presAssocID="{3F6D605F-4650-43B5-BE4A-D36739C960F1}" presName="rootText3" presStyleLbl="asst1" presStyleIdx="0" presStyleCnt="1" custScaleX="560152" custScaleY="346389" custLinFactX="-100000" custLinFactY="-6617" custLinFactNeighborX="-146965" custLinFactNeighborY="-100000">
        <dgm:presLayoutVars>
          <dgm:chPref val="3"/>
        </dgm:presLayoutVars>
      </dgm:prSet>
      <dgm:spPr/>
    </dgm:pt>
    <dgm:pt modelId="{E9CB4DBD-A2E7-42D8-8329-0223A33BA080}" type="pres">
      <dgm:prSet presAssocID="{3F6D605F-4650-43B5-BE4A-D36739C960F1}" presName="rootConnector3" presStyleLbl="asst1" presStyleIdx="0" presStyleCnt="1"/>
      <dgm:spPr/>
    </dgm:pt>
    <dgm:pt modelId="{123606D4-82B3-438B-A883-B38363D8D3AC}" type="pres">
      <dgm:prSet presAssocID="{3F6D605F-4650-43B5-BE4A-D36739C960F1}" presName="hierChild6" presStyleCnt="0"/>
      <dgm:spPr/>
    </dgm:pt>
    <dgm:pt modelId="{C971E49C-F8C3-44DB-8A5D-B2FA9EDCA998}" type="pres">
      <dgm:prSet presAssocID="{3F6D605F-4650-43B5-BE4A-D36739C960F1}" presName="hierChild7" presStyleCnt="0"/>
      <dgm:spPr/>
    </dgm:pt>
  </dgm:ptLst>
  <dgm:cxnLst>
    <dgm:cxn modelId="{9911D007-1584-4EB2-92EA-68AA392D7A2A}" type="presOf" srcId="{73E76645-4659-4C88-ABC2-AF33680E9D03}" destId="{B89798A9-AA7F-4669-B49B-35B213B20813}" srcOrd="0" destOrd="0" presId="urn:microsoft.com/office/officeart/2009/3/layout/HorizontalOrganizationChart"/>
    <dgm:cxn modelId="{3EFDEB08-7855-45E4-B45A-C909B3DCD217}" srcId="{DCF9C0D7-B4D2-4DA1-BC8C-AB3748126B91}" destId="{DDCC0B7D-1C57-4B5A-8DC2-AECDF9529D9B}" srcOrd="1" destOrd="0" parTransId="{4A679028-AA11-4C03-90A9-2053E24DB781}" sibTransId="{8AF8D7BF-E499-4F24-AD44-64F5BE3E17D7}"/>
    <dgm:cxn modelId="{6140100D-BC2A-4E14-92E9-E8AF8272961C}" type="presOf" srcId="{32412019-0F5B-4C9A-BC9A-5FCC0B21A2B4}" destId="{FD8E146C-9FAD-40C7-BA2A-2959A6B68CFF}" srcOrd="1" destOrd="0" presId="urn:microsoft.com/office/officeart/2009/3/layout/HorizontalOrganizationChart"/>
    <dgm:cxn modelId="{6C515D14-FBB8-4F67-8FED-9D0A31894615}" type="presOf" srcId="{4A679028-AA11-4C03-90A9-2053E24DB781}" destId="{2CC9FEE8-8676-4A0F-BE6D-4D44D079CB1F}" srcOrd="0" destOrd="0" presId="urn:microsoft.com/office/officeart/2009/3/layout/HorizontalOrganizationChart"/>
    <dgm:cxn modelId="{79D58C1A-64E6-4E79-A56E-43BC0C3CC8A1}" type="presOf" srcId="{8AD4B47C-B38D-4100-9581-8322023B1EBA}" destId="{F6C07484-BC31-425C-9CB1-54C06C4AB736}" srcOrd="0" destOrd="0" presId="urn:microsoft.com/office/officeart/2009/3/layout/HorizontalOrganizationChart"/>
    <dgm:cxn modelId="{A9DD0E66-D1D1-4ECB-92B4-AE681C54A590}" type="presOf" srcId="{DDCC0B7D-1C57-4B5A-8DC2-AECDF9529D9B}" destId="{2666F8D2-547B-406A-8C15-FD78B70E73D7}" srcOrd="0" destOrd="0" presId="urn:microsoft.com/office/officeart/2009/3/layout/HorizontalOrganizationChart"/>
    <dgm:cxn modelId="{7DA2754A-6B1F-4A4F-807E-1E5D76985C28}" srcId="{DCF9C0D7-B4D2-4DA1-BC8C-AB3748126B91}" destId="{73E76645-4659-4C88-ABC2-AF33680E9D03}" srcOrd="0" destOrd="0" parTransId="{8AD4B47C-B38D-4100-9581-8322023B1EBA}" sibTransId="{D2A25826-8831-4A12-9CFB-9DAE9305EF66}"/>
    <dgm:cxn modelId="{1184CA4C-6ACC-4F99-9586-A00DAFB052E0}" type="presOf" srcId="{73E76645-4659-4C88-ABC2-AF33680E9D03}" destId="{E251BD07-A5B2-4F28-872C-344CFE7E6B04}" srcOrd="1" destOrd="0" presId="urn:microsoft.com/office/officeart/2009/3/layout/HorizontalOrganizationChart"/>
    <dgm:cxn modelId="{9AF95452-9D34-46DD-80D0-C5FF6F403CC6}" srcId="{B3083912-AC06-4ED0-82C3-75401F051011}" destId="{DCF9C0D7-B4D2-4DA1-BC8C-AB3748126B91}" srcOrd="0" destOrd="0" parTransId="{3FD533F1-CDD6-4908-9091-463EE39A0039}" sibTransId="{7E1F7D1F-0DD5-48F9-83A6-2E19FDE051FC}"/>
    <dgm:cxn modelId="{D0F0B473-0CAB-4ABE-8077-8534309FC456}" type="presOf" srcId="{967C1C8B-51C4-411B-BEC7-02D5966E82AE}" destId="{24C61C45-3F21-46C0-A3E6-A0F12C6247FF}" srcOrd="0" destOrd="0" presId="urn:microsoft.com/office/officeart/2009/3/layout/HorizontalOrganizationChart"/>
    <dgm:cxn modelId="{3100237E-B3EC-4EB9-A2F6-402BC4E0DD94}" type="presOf" srcId="{DCF9C0D7-B4D2-4DA1-BC8C-AB3748126B91}" destId="{70398DA9-32A3-4C70-9C02-3A13C7BD958E}" srcOrd="1" destOrd="0" presId="urn:microsoft.com/office/officeart/2009/3/layout/HorizontalOrganizationChart"/>
    <dgm:cxn modelId="{B8006F81-A85A-4521-BBED-2AD9F1100492}" type="presOf" srcId="{B3083912-AC06-4ED0-82C3-75401F051011}" destId="{D7D9BD2B-C423-4480-881B-57A2D4A4532F}" srcOrd="0" destOrd="0" presId="urn:microsoft.com/office/officeart/2009/3/layout/HorizontalOrganizationChart"/>
    <dgm:cxn modelId="{3C605181-2DB3-4833-AC8B-B58B72E07DDC}" type="presOf" srcId="{3F6D605F-4650-43B5-BE4A-D36739C960F1}" destId="{E9CB4DBD-A2E7-42D8-8329-0223A33BA080}" srcOrd="1" destOrd="0" presId="urn:microsoft.com/office/officeart/2009/3/layout/HorizontalOrganizationChart"/>
    <dgm:cxn modelId="{F26A1790-F2A1-4DD1-8F08-DB8E9FF00F3E}" type="presOf" srcId="{3F6D605F-4650-43B5-BE4A-D36739C960F1}" destId="{4FE0F174-3062-4D71-AECE-4D0B95E75BDF}" srcOrd="0" destOrd="0" presId="urn:microsoft.com/office/officeart/2009/3/layout/HorizontalOrganizationChart"/>
    <dgm:cxn modelId="{E7CA8193-AEAC-4213-A07F-7A1E1122138D}" srcId="{DCF9C0D7-B4D2-4DA1-BC8C-AB3748126B91}" destId="{3F6D605F-4650-43B5-BE4A-D36739C960F1}" srcOrd="3" destOrd="0" parTransId="{B1C40053-6BCB-461B-B7B1-97A1A24E70F0}" sibTransId="{A7AF3AA7-ED89-44D9-9EF9-BE31B54CEBFF}"/>
    <dgm:cxn modelId="{7D49F493-0539-44AA-8771-0E475EE7197E}" type="presOf" srcId="{DCF9C0D7-B4D2-4DA1-BC8C-AB3748126B91}" destId="{40619F7A-360A-4019-B2DF-147D71F44F02}" srcOrd="0" destOrd="0" presId="urn:microsoft.com/office/officeart/2009/3/layout/HorizontalOrganizationChart"/>
    <dgm:cxn modelId="{BC99E898-5B9B-4D3D-89F1-1BF07BA02A91}" type="presOf" srcId="{DDCC0B7D-1C57-4B5A-8DC2-AECDF9529D9B}" destId="{E85BDC08-D42F-47C6-8E04-873AB938A911}" srcOrd="1" destOrd="0" presId="urn:microsoft.com/office/officeart/2009/3/layout/HorizontalOrganizationChart"/>
    <dgm:cxn modelId="{BFE85FC5-6D30-49B9-8097-3091DB7281C0}" srcId="{DCF9C0D7-B4D2-4DA1-BC8C-AB3748126B91}" destId="{32412019-0F5B-4C9A-BC9A-5FCC0B21A2B4}" srcOrd="2" destOrd="0" parTransId="{967C1C8B-51C4-411B-BEC7-02D5966E82AE}" sibTransId="{E7D3F7F3-9571-4E45-B799-CD4CBF5AA3EC}"/>
    <dgm:cxn modelId="{90F079F7-AE63-4A51-BF25-E9E88A1A6778}" type="presOf" srcId="{32412019-0F5B-4C9A-BC9A-5FCC0B21A2B4}" destId="{D8C38566-1EB8-4623-B367-DE1B6EB5B3E9}" srcOrd="0" destOrd="0" presId="urn:microsoft.com/office/officeart/2009/3/layout/HorizontalOrganizationChart"/>
    <dgm:cxn modelId="{5A813FFB-7D24-4280-A913-9482C8CE33DD}" type="presOf" srcId="{B1C40053-6BCB-461B-B7B1-97A1A24E70F0}" destId="{4B30E5EB-28BE-4E23-89CA-F53D8E9D22E3}" srcOrd="0" destOrd="0" presId="urn:microsoft.com/office/officeart/2009/3/layout/HorizontalOrganizationChart"/>
    <dgm:cxn modelId="{D82924A4-4863-4887-8136-122075003080}" type="presParOf" srcId="{D7D9BD2B-C423-4480-881B-57A2D4A4532F}" destId="{8C6EDA16-135E-4A8B-85B7-7BA8931397C1}" srcOrd="0" destOrd="0" presId="urn:microsoft.com/office/officeart/2009/3/layout/HorizontalOrganizationChart"/>
    <dgm:cxn modelId="{20F3320B-26D3-4457-95F6-2AAC81D1F4CE}" type="presParOf" srcId="{8C6EDA16-135E-4A8B-85B7-7BA8931397C1}" destId="{9A397DFF-DB04-4571-9096-3340197EA4FA}" srcOrd="0" destOrd="0" presId="urn:microsoft.com/office/officeart/2009/3/layout/HorizontalOrganizationChart"/>
    <dgm:cxn modelId="{8AFF1CD2-FC2B-44AC-85A4-D8CF28B49A7A}" type="presParOf" srcId="{9A397DFF-DB04-4571-9096-3340197EA4FA}" destId="{40619F7A-360A-4019-B2DF-147D71F44F02}" srcOrd="0" destOrd="0" presId="urn:microsoft.com/office/officeart/2009/3/layout/HorizontalOrganizationChart"/>
    <dgm:cxn modelId="{7F21AF64-2B49-49CC-95F4-BC34BF563753}" type="presParOf" srcId="{9A397DFF-DB04-4571-9096-3340197EA4FA}" destId="{70398DA9-32A3-4C70-9C02-3A13C7BD958E}" srcOrd="1" destOrd="0" presId="urn:microsoft.com/office/officeart/2009/3/layout/HorizontalOrganizationChart"/>
    <dgm:cxn modelId="{361E7AAD-671B-480D-A4BB-06E4EE8CBBF1}" type="presParOf" srcId="{8C6EDA16-135E-4A8B-85B7-7BA8931397C1}" destId="{7F857620-E165-42F4-8793-AF7ED1B2EE43}" srcOrd="1" destOrd="0" presId="urn:microsoft.com/office/officeart/2009/3/layout/HorizontalOrganizationChart"/>
    <dgm:cxn modelId="{1E45ED72-FCC9-4B69-8C58-3E199D49D59F}" type="presParOf" srcId="{7F857620-E165-42F4-8793-AF7ED1B2EE43}" destId="{F6C07484-BC31-425C-9CB1-54C06C4AB736}" srcOrd="0" destOrd="0" presId="urn:microsoft.com/office/officeart/2009/3/layout/HorizontalOrganizationChart"/>
    <dgm:cxn modelId="{C30BE712-2CCE-4293-A5F3-832571AF787A}" type="presParOf" srcId="{7F857620-E165-42F4-8793-AF7ED1B2EE43}" destId="{5C7B4F71-09F4-4717-9438-37096FA52D2D}" srcOrd="1" destOrd="0" presId="urn:microsoft.com/office/officeart/2009/3/layout/HorizontalOrganizationChart"/>
    <dgm:cxn modelId="{B86B3883-63FE-4CDF-A363-6B00E85C0C98}" type="presParOf" srcId="{5C7B4F71-09F4-4717-9438-37096FA52D2D}" destId="{4A496E85-6F68-4198-B082-584AA2708F9E}" srcOrd="0" destOrd="0" presId="urn:microsoft.com/office/officeart/2009/3/layout/HorizontalOrganizationChart"/>
    <dgm:cxn modelId="{4529D4BE-6579-48DE-A0E3-48597477EE88}" type="presParOf" srcId="{4A496E85-6F68-4198-B082-584AA2708F9E}" destId="{B89798A9-AA7F-4669-B49B-35B213B20813}" srcOrd="0" destOrd="0" presId="urn:microsoft.com/office/officeart/2009/3/layout/HorizontalOrganizationChart"/>
    <dgm:cxn modelId="{636E4F0A-4849-457B-BD59-32DEFA89651E}" type="presParOf" srcId="{4A496E85-6F68-4198-B082-584AA2708F9E}" destId="{E251BD07-A5B2-4F28-872C-344CFE7E6B04}" srcOrd="1" destOrd="0" presId="urn:microsoft.com/office/officeart/2009/3/layout/HorizontalOrganizationChart"/>
    <dgm:cxn modelId="{5F29A3C9-49B8-4066-B756-A6C20F03797F}" type="presParOf" srcId="{5C7B4F71-09F4-4717-9438-37096FA52D2D}" destId="{641B6064-1DD8-4974-9F88-5BF8AD1DD1AC}" srcOrd="1" destOrd="0" presId="urn:microsoft.com/office/officeart/2009/3/layout/HorizontalOrganizationChart"/>
    <dgm:cxn modelId="{3F804E60-CBBA-4456-BC85-E03AD7BCE7B2}" type="presParOf" srcId="{5C7B4F71-09F4-4717-9438-37096FA52D2D}" destId="{D3C2F0FB-E375-43EA-AB7F-0368F5F107C6}" srcOrd="2" destOrd="0" presId="urn:microsoft.com/office/officeart/2009/3/layout/HorizontalOrganizationChart"/>
    <dgm:cxn modelId="{5318E6FA-D99F-4C4F-8081-072497903764}" type="presParOf" srcId="{7F857620-E165-42F4-8793-AF7ED1B2EE43}" destId="{2CC9FEE8-8676-4A0F-BE6D-4D44D079CB1F}" srcOrd="2" destOrd="0" presId="urn:microsoft.com/office/officeart/2009/3/layout/HorizontalOrganizationChart"/>
    <dgm:cxn modelId="{1F646CC9-A724-48B4-84B5-7FC851900450}" type="presParOf" srcId="{7F857620-E165-42F4-8793-AF7ED1B2EE43}" destId="{520E2DD3-DA04-4C1B-B291-F2443F7C2C60}" srcOrd="3" destOrd="0" presId="urn:microsoft.com/office/officeart/2009/3/layout/HorizontalOrganizationChart"/>
    <dgm:cxn modelId="{FA77A563-0EE2-4351-A986-8B98ADE03A24}" type="presParOf" srcId="{520E2DD3-DA04-4C1B-B291-F2443F7C2C60}" destId="{D3131660-FFC4-49EF-8065-04BCBB6CF564}" srcOrd="0" destOrd="0" presId="urn:microsoft.com/office/officeart/2009/3/layout/HorizontalOrganizationChart"/>
    <dgm:cxn modelId="{31971286-FED0-47D7-9F93-D4DD7E3C0223}" type="presParOf" srcId="{D3131660-FFC4-49EF-8065-04BCBB6CF564}" destId="{2666F8D2-547B-406A-8C15-FD78B70E73D7}" srcOrd="0" destOrd="0" presId="urn:microsoft.com/office/officeart/2009/3/layout/HorizontalOrganizationChart"/>
    <dgm:cxn modelId="{B4A52542-6EEC-4CF3-A09F-5A1C18B5C344}" type="presParOf" srcId="{D3131660-FFC4-49EF-8065-04BCBB6CF564}" destId="{E85BDC08-D42F-47C6-8E04-873AB938A911}" srcOrd="1" destOrd="0" presId="urn:microsoft.com/office/officeart/2009/3/layout/HorizontalOrganizationChart"/>
    <dgm:cxn modelId="{89CF289A-8661-4C88-A74E-80A88D3A62B7}" type="presParOf" srcId="{520E2DD3-DA04-4C1B-B291-F2443F7C2C60}" destId="{DE97687E-6772-45BC-AD3E-165ED9C6D169}" srcOrd="1" destOrd="0" presId="urn:microsoft.com/office/officeart/2009/3/layout/HorizontalOrganizationChart"/>
    <dgm:cxn modelId="{91DE3704-1D90-4EAB-8A81-CECCF1DC7480}" type="presParOf" srcId="{520E2DD3-DA04-4C1B-B291-F2443F7C2C60}" destId="{C47BC8BB-2597-4DB2-A5FB-491BFB5C9322}" srcOrd="2" destOrd="0" presId="urn:microsoft.com/office/officeart/2009/3/layout/HorizontalOrganizationChart"/>
    <dgm:cxn modelId="{50C4BA39-CABA-4050-B4CC-D791EBD93CAA}" type="presParOf" srcId="{7F857620-E165-42F4-8793-AF7ED1B2EE43}" destId="{24C61C45-3F21-46C0-A3E6-A0F12C6247FF}" srcOrd="4" destOrd="0" presId="urn:microsoft.com/office/officeart/2009/3/layout/HorizontalOrganizationChart"/>
    <dgm:cxn modelId="{07DED80A-2470-44C4-BCAE-C9EE9DAA480D}" type="presParOf" srcId="{7F857620-E165-42F4-8793-AF7ED1B2EE43}" destId="{7DE924FC-C9C1-49B1-B5DE-770F02F62BF8}" srcOrd="5" destOrd="0" presId="urn:microsoft.com/office/officeart/2009/3/layout/HorizontalOrganizationChart"/>
    <dgm:cxn modelId="{3FC93807-579F-4700-8884-1C667366B61F}" type="presParOf" srcId="{7DE924FC-C9C1-49B1-B5DE-770F02F62BF8}" destId="{F5649629-BBC0-4949-9A53-7F23BD3AAFAB}" srcOrd="0" destOrd="0" presId="urn:microsoft.com/office/officeart/2009/3/layout/HorizontalOrganizationChart"/>
    <dgm:cxn modelId="{7706F2F2-AAAC-4BC2-BEA3-34A2BB655DE2}" type="presParOf" srcId="{F5649629-BBC0-4949-9A53-7F23BD3AAFAB}" destId="{D8C38566-1EB8-4623-B367-DE1B6EB5B3E9}" srcOrd="0" destOrd="0" presId="urn:microsoft.com/office/officeart/2009/3/layout/HorizontalOrganizationChart"/>
    <dgm:cxn modelId="{81D2A91C-71CB-4A27-BB08-9F48F3BE182E}" type="presParOf" srcId="{F5649629-BBC0-4949-9A53-7F23BD3AAFAB}" destId="{FD8E146C-9FAD-40C7-BA2A-2959A6B68CFF}" srcOrd="1" destOrd="0" presId="urn:microsoft.com/office/officeart/2009/3/layout/HorizontalOrganizationChart"/>
    <dgm:cxn modelId="{74B2206C-54B3-44C2-89F0-5ACE348BC03B}" type="presParOf" srcId="{7DE924FC-C9C1-49B1-B5DE-770F02F62BF8}" destId="{1DD5F821-50AB-40F4-ABE5-665937B0152E}" srcOrd="1" destOrd="0" presId="urn:microsoft.com/office/officeart/2009/3/layout/HorizontalOrganizationChart"/>
    <dgm:cxn modelId="{5522EA50-9823-40F4-AA8D-8A5165CA79D4}" type="presParOf" srcId="{7DE924FC-C9C1-49B1-B5DE-770F02F62BF8}" destId="{76B8D510-F0AF-4640-BA13-B4944DAF3C12}" srcOrd="2" destOrd="0" presId="urn:microsoft.com/office/officeart/2009/3/layout/HorizontalOrganizationChart"/>
    <dgm:cxn modelId="{DE439290-69F7-448D-9FB3-921E5C4EEA21}" type="presParOf" srcId="{8C6EDA16-135E-4A8B-85B7-7BA8931397C1}" destId="{EB12B5FE-3895-4A0D-91AF-9652D36935F8}" srcOrd="2" destOrd="0" presId="urn:microsoft.com/office/officeart/2009/3/layout/HorizontalOrganizationChart"/>
    <dgm:cxn modelId="{5795CBD7-0809-44A7-92E1-312E86470912}" type="presParOf" srcId="{EB12B5FE-3895-4A0D-91AF-9652D36935F8}" destId="{4B30E5EB-28BE-4E23-89CA-F53D8E9D22E3}" srcOrd="0" destOrd="0" presId="urn:microsoft.com/office/officeart/2009/3/layout/HorizontalOrganizationChart"/>
    <dgm:cxn modelId="{2C2A47B3-6828-477A-B5D7-9B3A64666C26}" type="presParOf" srcId="{EB12B5FE-3895-4A0D-91AF-9652D36935F8}" destId="{3E7F9BBB-A620-4426-94B3-F3C358813E86}" srcOrd="1" destOrd="0" presId="urn:microsoft.com/office/officeart/2009/3/layout/HorizontalOrganizationChart"/>
    <dgm:cxn modelId="{AEA4C7B5-8187-4A03-A7FD-2106A17FDBDF}" type="presParOf" srcId="{3E7F9BBB-A620-4426-94B3-F3C358813E86}" destId="{909F6EE6-0411-450E-A9C8-D3771AF28A25}" srcOrd="0" destOrd="0" presId="urn:microsoft.com/office/officeart/2009/3/layout/HorizontalOrganizationChart"/>
    <dgm:cxn modelId="{7DAC2D42-6F9A-4FCE-8C4B-FB79ABE99F99}" type="presParOf" srcId="{909F6EE6-0411-450E-A9C8-D3771AF28A25}" destId="{4FE0F174-3062-4D71-AECE-4D0B95E75BDF}" srcOrd="0" destOrd="0" presId="urn:microsoft.com/office/officeart/2009/3/layout/HorizontalOrganizationChart"/>
    <dgm:cxn modelId="{2CEC9F90-3E7A-4CCD-99A6-15195E302CC1}" type="presParOf" srcId="{909F6EE6-0411-450E-A9C8-D3771AF28A25}" destId="{E9CB4DBD-A2E7-42D8-8329-0223A33BA080}" srcOrd="1" destOrd="0" presId="urn:microsoft.com/office/officeart/2009/3/layout/HorizontalOrganizationChart"/>
    <dgm:cxn modelId="{04A5BFEF-A801-49BF-9735-73F3B64D2B61}" type="presParOf" srcId="{3E7F9BBB-A620-4426-94B3-F3C358813E86}" destId="{123606D4-82B3-438B-A883-B38363D8D3AC}" srcOrd="1" destOrd="0" presId="urn:microsoft.com/office/officeart/2009/3/layout/HorizontalOrganizationChart"/>
    <dgm:cxn modelId="{072106BE-5434-4D1D-A31A-EC160BC68410}" type="presParOf" srcId="{3E7F9BBB-A620-4426-94B3-F3C358813E86}" destId="{C971E49C-F8C3-44DB-8A5D-B2FA9EDCA998}" srcOrd="2" destOrd="0" presId="urn:microsoft.com/office/officeart/2009/3/layout/HorizontalOrganizationChar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97CFB5-5966-4D4A-8008-883FD080DA37}"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CH"/>
        </a:p>
      </dgm:t>
    </dgm:pt>
    <dgm:pt modelId="{1E911EAF-1528-4A85-B368-B2524D8F493A}">
      <dgm:prSet phldrT="[Text]"/>
      <dgm:spPr/>
      <dgm:t>
        <a:bodyPr/>
        <a:lstStyle/>
        <a:p>
          <a:r>
            <a:rPr lang="en-US" b="1" dirty="0">
              <a:solidFill>
                <a:schemeClr val="bg1"/>
              </a:solidFill>
            </a:rPr>
            <a:t>To get food (59%)</a:t>
          </a:r>
          <a:endParaRPr lang="en-CH" b="1" dirty="0">
            <a:solidFill>
              <a:schemeClr val="bg1"/>
            </a:solidFill>
          </a:endParaRPr>
        </a:p>
      </dgm:t>
    </dgm:pt>
    <dgm:pt modelId="{8BD98651-874F-4108-8183-C6F81FDBDB28}" type="parTrans" cxnId="{25EC02BE-E542-46B5-BCC5-B227B12A5D3A}">
      <dgm:prSet/>
      <dgm:spPr/>
      <dgm:t>
        <a:bodyPr/>
        <a:lstStyle/>
        <a:p>
          <a:endParaRPr lang="en-CH"/>
        </a:p>
      </dgm:t>
    </dgm:pt>
    <dgm:pt modelId="{2E01FADC-2518-4D67-8223-4746840F245C}" type="sibTrans" cxnId="{25EC02BE-E542-46B5-BCC5-B227B12A5D3A}">
      <dgm:prSet/>
      <dgm:spPr/>
      <dgm:t>
        <a:bodyPr/>
        <a:lstStyle/>
        <a:p>
          <a:endParaRPr lang="en-CH"/>
        </a:p>
      </dgm:t>
    </dgm:pt>
    <dgm:pt modelId="{0FB8952F-6952-43A7-AA36-1473B087C5BC}">
      <dgm:prSet phldrT="[Text]"/>
      <dgm:spPr/>
      <dgm:t>
        <a:bodyPr/>
        <a:lstStyle/>
        <a:p>
          <a:r>
            <a:rPr lang="en-US" b="1" dirty="0">
              <a:solidFill>
                <a:schemeClr val="bg1"/>
              </a:solidFill>
            </a:rPr>
            <a:t>To go to work (47%)</a:t>
          </a:r>
          <a:endParaRPr lang="en-CH" b="1" dirty="0">
            <a:solidFill>
              <a:schemeClr val="bg1"/>
            </a:solidFill>
          </a:endParaRPr>
        </a:p>
      </dgm:t>
    </dgm:pt>
    <dgm:pt modelId="{6D3DF738-4011-4530-8D03-A06484D65E82}" type="parTrans" cxnId="{D912D513-780E-46D8-96DC-CAB3584E82A9}">
      <dgm:prSet/>
      <dgm:spPr/>
      <dgm:t>
        <a:bodyPr/>
        <a:lstStyle/>
        <a:p>
          <a:endParaRPr lang="en-CH"/>
        </a:p>
      </dgm:t>
    </dgm:pt>
    <dgm:pt modelId="{68872082-DA0B-4AA9-ACA3-5BC1CE7B9FF8}" type="sibTrans" cxnId="{D912D513-780E-46D8-96DC-CAB3584E82A9}">
      <dgm:prSet/>
      <dgm:spPr/>
      <dgm:t>
        <a:bodyPr/>
        <a:lstStyle/>
        <a:p>
          <a:endParaRPr lang="en-CH"/>
        </a:p>
      </dgm:t>
    </dgm:pt>
    <dgm:pt modelId="{9C10ECE8-B1CC-4B4A-A332-978A1ED4378D}">
      <dgm:prSet phldrT="[Text]"/>
      <dgm:spPr/>
      <dgm:t>
        <a:bodyPr/>
        <a:lstStyle/>
        <a:p>
          <a:r>
            <a:rPr lang="en-US" b="1" dirty="0">
              <a:solidFill>
                <a:schemeClr val="bg1"/>
              </a:solidFill>
            </a:rPr>
            <a:t>For medical reasons (37%)</a:t>
          </a:r>
          <a:endParaRPr lang="en-CH" b="1" dirty="0">
            <a:solidFill>
              <a:schemeClr val="bg1"/>
            </a:solidFill>
          </a:endParaRPr>
        </a:p>
      </dgm:t>
    </dgm:pt>
    <dgm:pt modelId="{618C8CE2-45E1-477A-8AC0-79F9444D1EB8}" type="parTrans" cxnId="{42F976C1-B682-4E38-8445-80ED3C403D51}">
      <dgm:prSet/>
      <dgm:spPr/>
      <dgm:t>
        <a:bodyPr/>
        <a:lstStyle/>
        <a:p>
          <a:endParaRPr lang="en-CH"/>
        </a:p>
      </dgm:t>
    </dgm:pt>
    <dgm:pt modelId="{49AD0603-B8A7-4B58-976F-00A406E105C2}" type="sibTrans" cxnId="{42F976C1-B682-4E38-8445-80ED3C403D51}">
      <dgm:prSet/>
      <dgm:spPr/>
      <dgm:t>
        <a:bodyPr/>
        <a:lstStyle/>
        <a:p>
          <a:endParaRPr lang="en-CH"/>
        </a:p>
      </dgm:t>
    </dgm:pt>
    <dgm:pt modelId="{1BF1BE53-F79A-435D-A36A-D5515BE58EC9}">
      <dgm:prSet phldrT="[Text]"/>
      <dgm:spPr/>
      <dgm:t>
        <a:bodyPr/>
        <a:lstStyle/>
        <a:p>
          <a:r>
            <a:rPr lang="en-US" b="1" dirty="0">
              <a:solidFill>
                <a:schemeClr val="bg1"/>
              </a:solidFill>
            </a:rPr>
            <a:t>Did not think the measures were useful (24%)</a:t>
          </a:r>
          <a:endParaRPr lang="en-CH" b="1" dirty="0">
            <a:solidFill>
              <a:schemeClr val="bg1"/>
            </a:solidFill>
          </a:endParaRPr>
        </a:p>
      </dgm:t>
    </dgm:pt>
    <dgm:pt modelId="{D7B753CB-BD99-4712-9F14-754B201A564F}" type="parTrans" cxnId="{0458D249-9A1B-4A84-80C1-B3D4E047B06D}">
      <dgm:prSet/>
      <dgm:spPr/>
      <dgm:t>
        <a:bodyPr/>
        <a:lstStyle/>
        <a:p>
          <a:endParaRPr lang="en-CH"/>
        </a:p>
      </dgm:t>
    </dgm:pt>
    <dgm:pt modelId="{5AAA5D84-D182-4E3D-ADA9-E09531215072}" type="sibTrans" cxnId="{0458D249-9A1B-4A84-80C1-B3D4E047B06D}">
      <dgm:prSet/>
      <dgm:spPr/>
      <dgm:t>
        <a:bodyPr/>
        <a:lstStyle/>
        <a:p>
          <a:endParaRPr lang="en-CH"/>
        </a:p>
      </dgm:t>
    </dgm:pt>
    <dgm:pt modelId="{2A9C081C-4FB2-45D9-8333-15692A85716B}" type="pres">
      <dgm:prSet presAssocID="{7997CFB5-5966-4D4A-8008-883FD080DA37}" presName="Name0" presStyleCnt="0">
        <dgm:presLayoutVars>
          <dgm:dir/>
          <dgm:resizeHandles val="exact"/>
        </dgm:presLayoutVars>
      </dgm:prSet>
      <dgm:spPr/>
    </dgm:pt>
    <dgm:pt modelId="{32929703-DBEF-4767-940E-8A090A53CACE}" type="pres">
      <dgm:prSet presAssocID="{1E911EAF-1528-4A85-B368-B2524D8F493A}" presName="compNode" presStyleCnt="0"/>
      <dgm:spPr/>
    </dgm:pt>
    <dgm:pt modelId="{487B8F51-41F6-4CB1-881A-624672F30E2C}" type="pres">
      <dgm:prSet presAssocID="{1E911EAF-1528-4A85-B368-B2524D8F493A}" presName="pictRect" presStyleLbl="node1" presStyleIdx="0" presStyleCnt="4" custScaleX="37611" custScaleY="51025" custLinFactNeighborX="-1665" custLinFactNeighborY="0"/>
      <dgm:spPr>
        <a:solidFill>
          <a:schemeClr val="tx1"/>
        </a:solidFill>
      </dgm:spPr>
    </dgm:pt>
    <dgm:pt modelId="{F036CA38-124F-405B-A8CD-8C29EC28AB2F}" type="pres">
      <dgm:prSet presAssocID="{1E911EAF-1528-4A85-B368-B2524D8F493A}" presName="textRect" presStyleLbl="revTx" presStyleIdx="0" presStyleCnt="4" custScaleX="37611" custScaleY="94761" custLinFactY="-22406" custLinFactNeighborX="-109" custLinFactNeighborY="-100000">
        <dgm:presLayoutVars>
          <dgm:bulletEnabled val="1"/>
        </dgm:presLayoutVars>
      </dgm:prSet>
      <dgm:spPr/>
    </dgm:pt>
    <dgm:pt modelId="{DBA251C6-B53B-4BA2-A758-86C09BD51E08}" type="pres">
      <dgm:prSet presAssocID="{2E01FADC-2518-4D67-8223-4746840F245C}" presName="sibTrans" presStyleLbl="sibTrans2D1" presStyleIdx="0" presStyleCnt="0"/>
      <dgm:spPr/>
    </dgm:pt>
    <dgm:pt modelId="{B31D506E-5D08-4432-99F6-261087B5B57A}" type="pres">
      <dgm:prSet presAssocID="{0FB8952F-6952-43A7-AA36-1473B087C5BC}" presName="compNode" presStyleCnt="0"/>
      <dgm:spPr/>
    </dgm:pt>
    <dgm:pt modelId="{2F2D6279-0597-4D6F-A9E6-8B92AB4630AC}" type="pres">
      <dgm:prSet presAssocID="{0FB8952F-6952-43A7-AA36-1473B087C5BC}" presName="pictRect" presStyleLbl="node1" presStyleIdx="1" presStyleCnt="4" custScaleX="37611" custScaleY="51025" custLinFactNeighborX="-1665" custLinFactNeighborY="0"/>
      <dgm:spPr>
        <a:solidFill>
          <a:schemeClr val="tx1"/>
        </a:solidFill>
      </dgm:spPr>
    </dgm:pt>
    <dgm:pt modelId="{374B5A7E-E9D0-4404-B742-278BF64811FD}" type="pres">
      <dgm:prSet presAssocID="{0FB8952F-6952-43A7-AA36-1473B087C5BC}" presName="textRect" presStyleLbl="revTx" presStyleIdx="1" presStyleCnt="4" custScaleX="37611" custScaleY="94761" custLinFactY="-22406" custLinFactNeighborX="-1088" custLinFactNeighborY="-100000">
        <dgm:presLayoutVars>
          <dgm:bulletEnabled val="1"/>
        </dgm:presLayoutVars>
      </dgm:prSet>
      <dgm:spPr/>
    </dgm:pt>
    <dgm:pt modelId="{149F6B71-5067-436E-A299-373E45E13F45}" type="pres">
      <dgm:prSet presAssocID="{68872082-DA0B-4AA9-ACA3-5BC1CE7B9FF8}" presName="sibTrans" presStyleLbl="sibTrans2D1" presStyleIdx="0" presStyleCnt="0"/>
      <dgm:spPr/>
    </dgm:pt>
    <dgm:pt modelId="{3AF55DAA-7A52-4ED1-80B0-A886C39512DE}" type="pres">
      <dgm:prSet presAssocID="{9C10ECE8-B1CC-4B4A-A332-978A1ED4378D}" presName="compNode" presStyleCnt="0"/>
      <dgm:spPr/>
    </dgm:pt>
    <dgm:pt modelId="{C767DB42-C6EE-430B-B499-7A68701DFB38}" type="pres">
      <dgm:prSet presAssocID="{9C10ECE8-B1CC-4B4A-A332-978A1ED4378D}" presName="pictRect" presStyleLbl="node1" presStyleIdx="2" presStyleCnt="4" custScaleX="37611" custScaleY="51025" custLinFactNeighborX="-1665" custLinFactNeighborY="0"/>
      <dgm:spPr>
        <a:solidFill>
          <a:schemeClr val="tx1"/>
        </a:solidFill>
      </dgm:spPr>
    </dgm:pt>
    <dgm:pt modelId="{641D2AE4-19DC-418B-B11B-24669B54B12C}" type="pres">
      <dgm:prSet presAssocID="{9C10ECE8-B1CC-4B4A-A332-978A1ED4378D}" presName="textRect" presStyleLbl="revTx" presStyleIdx="2" presStyleCnt="4" custScaleX="37611" custScaleY="94761" custLinFactY="-29566" custLinFactNeighborX="-1376" custLinFactNeighborY="-100000">
        <dgm:presLayoutVars>
          <dgm:bulletEnabled val="1"/>
        </dgm:presLayoutVars>
      </dgm:prSet>
      <dgm:spPr/>
    </dgm:pt>
    <dgm:pt modelId="{B32946F3-F0DF-4FA5-96D8-D49578C07C02}" type="pres">
      <dgm:prSet presAssocID="{49AD0603-B8A7-4B58-976F-00A406E105C2}" presName="sibTrans" presStyleLbl="sibTrans2D1" presStyleIdx="0" presStyleCnt="0"/>
      <dgm:spPr/>
    </dgm:pt>
    <dgm:pt modelId="{5AF367D3-0AEF-4AF8-B5A1-05CFF0F1367E}" type="pres">
      <dgm:prSet presAssocID="{1BF1BE53-F79A-435D-A36A-D5515BE58EC9}" presName="compNode" presStyleCnt="0"/>
      <dgm:spPr/>
    </dgm:pt>
    <dgm:pt modelId="{7EE03152-D06B-4BFD-9999-434536942D09}" type="pres">
      <dgm:prSet presAssocID="{1BF1BE53-F79A-435D-A36A-D5515BE58EC9}" presName="pictRect" presStyleLbl="node1" presStyleIdx="3" presStyleCnt="4" custScaleX="37611" custScaleY="51025" custLinFactNeighborX="-4433" custLinFactNeighborY="308"/>
      <dgm:spPr>
        <a:solidFill>
          <a:schemeClr val="tx1"/>
        </a:solidFill>
      </dgm:spPr>
    </dgm:pt>
    <dgm:pt modelId="{B8FA3888-6394-4625-B753-48C4BEF6F90D}" type="pres">
      <dgm:prSet presAssocID="{1BF1BE53-F79A-435D-A36A-D5515BE58EC9}" presName="textRect" presStyleLbl="revTx" presStyleIdx="3" presStyleCnt="4" custScaleX="37611" custScaleY="94761" custLinFactY="-36622" custLinFactNeighborX="-4249" custLinFactNeighborY="-100000">
        <dgm:presLayoutVars>
          <dgm:bulletEnabled val="1"/>
        </dgm:presLayoutVars>
      </dgm:prSet>
      <dgm:spPr/>
    </dgm:pt>
  </dgm:ptLst>
  <dgm:cxnLst>
    <dgm:cxn modelId="{C5919408-148E-4D4D-8D20-0ADCF47777FE}" type="presOf" srcId="{2E01FADC-2518-4D67-8223-4746840F245C}" destId="{DBA251C6-B53B-4BA2-A758-86C09BD51E08}" srcOrd="0" destOrd="0" presId="urn:microsoft.com/office/officeart/2005/8/layout/pList1"/>
    <dgm:cxn modelId="{D912D513-780E-46D8-96DC-CAB3584E82A9}" srcId="{7997CFB5-5966-4D4A-8008-883FD080DA37}" destId="{0FB8952F-6952-43A7-AA36-1473B087C5BC}" srcOrd="1" destOrd="0" parTransId="{6D3DF738-4011-4530-8D03-A06484D65E82}" sibTransId="{68872082-DA0B-4AA9-ACA3-5BC1CE7B9FF8}"/>
    <dgm:cxn modelId="{40CDEE2A-498C-40CA-A5D2-C94FC5CAE7C9}" type="presOf" srcId="{9C10ECE8-B1CC-4B4A-A332-978A1ED4378D}" destId="{641D2AE4-19DC-418B-B11B-24669B54B12C}" srcOrd="0" destOrd="0" presId="urn:microsoft.com/office/officeart/2005/8/layout/pList1"/>
    <dgm:cxn modelId="{C46ADD35-CC2D-487C-A540-FF24FCB3CF2F}" type="presOf" srcId="{1BF1BE53-F79A-435D-A36A-D5515BE58EC9}" destId="{B8FA3888-6394-4625-B753-48C4BEF6F90D}" srcOrd="0" destOrd="0" presId="urn:microsoft.com/office/officeart/2005/8/layout/pList1"/>
    <dgm:cxn modelId="{7A2FDE5C-C28B-4E30-A194-C98038798347}" type="presOf" srcId="{49AD0603-B8A7-4B58-976F-00A406E105C2}" destId="{B32946F3-F0DF-4FA5-96D8-D49578C07C02}" srcOrd="0" destOrd="0" presId="urn:microsoft.com/office/officeart/2005/8/layout/pList1"/>
    <dgm:cxn modelId="{0458D249-9A1B-4A84-80C1-B3D4E047B06D}" srcId="{7997CFB5-5966-4D4A-8008-883FD080DA37}" destId="{1BF1BE53-F79A-435D-A36A-D5515BE58EC9}" srcOrd="3" destOrd="0" parTransId="{D7B753CB-BD99-4712-9F14-754B201A564F}" sibTransId="{5AAA5D84-D182-4E3D-ADA9-E09531215072}"/>
    <dgm:cxn modelId="{9F4CB66C-D6F8-4594-8AB3-F00BFFE6358F}" type="presOf" srcId="{1E911EAF-1528-4A85-B368-B2524D8F493A}" destId="{F036CA38-124F-405B-A8CD-8C29EC28AB2F}" srcOrd="0" destOrd="0" presId="urn:microsoft.com/office/officeart/2005/8/layout/pList1"/>
    <dgm:cxn modelId="{1117BEA2-2C2C-4266-BB64-3CA67B5A429E}" type="presOf" srcId="{0FB8952F-6952-43A7-AA36-1473B087C5BC}" destId="{374B5A7E-E9D0-4404-B742-278BF64811FD}" srcOrd="0" destOrd="0" presId="urn:microsoft.com/office/officeart/2005/8/layout/pList1"/>
    <dgm:cxn modelId="{BD3915B8-489A-4940-89F5-8C933E31D1D9}" type="presOf" srcId="{68872082-DA0B-4AA9-ACA3-5BC1CE7B9FF8}" destId="{149F6B71-5067-436E-A299-373E45E13F45}" srcOrd="0" destOrd="0" presId="urn:microsoft.com/office/officeart/2005/8/layout/pList1"/>
    <dgm:cxn modelId="{25EC02BE-E542-46B5-BCC5-B227B12A5D3A}" srcId="{7997CFB5-5966-4D4A-8008-883FD080DA37}" destId="{1E911EAF-1528-4A85-B368-B2524D8F493A}" srcOrd="0" destOrd="0" parTransId="{8BD98651-874F-4108-8183-C6F81FDBDB28}" sibTransId="{2E01FADC-2518-4D67-8223-4746840F245C}"/>
    <dgm:cxn modelId="{42F976C1-B682-4E38-8445-80ED3C403D51}" srcId="{7997CFB5-5966-4D4A-8008-883FD080DA37}" destId="{9C10ECE8-B1CC-4B4A-A332-978A1ED4378D}" srcOrd="2" destOrd="0" parTransId="{618C8CE2-45E1-477A-8AC0-79F9444D1EB8}" sibTransId="{49AD0603-B8A7-4B58-976F-00A406E105C2}"/>
    <dgm:cxn modelId="{1E70F7C7-5E65-44D7-AA42-AF553B0D3E15}" type="presOf" srcId="{7997CFB5-5966-4D4A-8008-883FD080DA37}" destId="{2A9C081C-4FB2-45D9-8333-15692A85716B}" srcOrd="0" destOrd="0" presId="urn:microsoft.com/office/officeart/2005/8/layout/pList1"/>
    <dgm:cxn modelId="{DBA1A311-0522-443C-B4C5-3803E6A1CC0A}" type="presParOf" srcId="{2A9C081C-4FB2-45D9-8333-15692A85716B}" destId="{32929703-DBEF-4767-940E-8A090A53CACE}" srcOrd="0" destOrd="0" presId="urn:microsoft.com/office/officeart/2005/8/layout/pList1"/>
    <dgm:cxn modelId="{7FA95E66-1342-476E-B8A9-6E9A7D1BDFA7}" type="presParOf" srcId="{32929703-DBEF-4767-940E-8A090A53CACE}" destId="{487B8F51-41F6-4CB1-881A-624672F30E2C}" srcOrd="0" destOrd="0" presId="urn:microsoft.com/office/officeart/2005/8/layout/pList1"/>
    <dgm:cxn modelId="{7773DB24-26D6-4821-8D76-7991471B21B9}" type="presParOf" srcId="{32929703-DBEF-4767-940E-8A090A53CACE}" destId="{F036CA38-124F-405B-A8CD-8C29EC28AB2F}" srcOrd="1" destOrd="0" presId="urn:microsoft.com/office/officeart/2005/8/layout/pList1"/>
    <dgm:cxn modelId="{BE10E939-CCA4-4F70-B4E3-899DF6475276}" type="presParOf" srcId="{2A9C081C-4FB2-45D9-8333-15692A85716B}" destId="{DBA251C6-B53B-4BA2-A758-86C09BD51E08}" srcOrd="1" destOrd="0" presId="urn:microsoft.com/office/officeart/2005/8/layout/pList1"/>
    <dgm:cxn modelId="{DD27384E-B396-4224-B1A9-80F99DA5CAF0}" type="presParOf" srcId="{2A9C081C-4FB2-45D9-8333-15692A85716B}" destId="{B31D506E-5D08-4432-99F6-261087B5B57A}" srcOrd="2" destOrd="0" presId="urn:microsoft.com/office/officeart/2005/8/layout/pList1"/>
    <dgm:cxn modelId="{AB343D3C-14F6-4793-847F-1A664CED7C47}" type="presParOf" srcId="{B31D506E-5D08-4432-99F6-261087B5B57A}" destId="{2F2D6279-0597-4D6F-A9E6-8B92AB4630AC}" srcOrd="0" destOrd="0" presId="urn:microsoft.com/office/officeart/2005/8/layout/pList1"/>
    <dgm:cxn modelId="{95BB961C-9CC2-4F69-B218-9C78D14B712B}" type="presParOf" srcId="{B31D506E-5D08-4432-99F6-261087B5B57A}" destId="{374B5A7E-E9D0-4404-B742-278BF64811FD}" srcOrd="1" destOrd="0" presId="urn:microsoft.com/office/officeart/2005/8/layout/pList1"/>
    <dgm:cxn modelId="{085BB508-A6E3-481C-BBFF-A89BBC16D726}" type="presParOf" srcId="{2A9C081C-4FB2-45D9-8333-15692A85716B}" destId="{149F6B71-5067-436E-A299-373E45E13F45}" srcOrd="3" destOrd="0" presId="urn:microsoft.com/office/officeart/2005/8/layout/pList1"/>
    <dgm:cxn modelId="{BB9F11E1-E9D3-40AC-A9A3-15A35BDD1451}" type="presParOf" srcId="{2A9C081C-4FB2-45D9-8333-15692A85716B}" destId="{3AF55DAA-7A52-4ED1-80B0-A886C39512DE}" srcOrd="4" destOrd="0" presId="urn:microsoft.com/office/officeart/2005/8/layout/pList1"/>
    <dgm:cxn modelId="{2DAF9AF4-310C-4F42-A2F3-D6B8FF2D706B}" type="presParOf" srcId="{3AF55DAA-7A52-4ED1-80B0-A886C39512DE}" destId="{C767DB42-C6EE-430B-B499-7A68701DFB38}" srcOrd="0" destOrd="0" presId="urn:microsoft.com/office/officeart/2005/8/layout/pList1"/>
    <dgm:cxn modelId="{E35F0A5A-4D3D-4014-8891-8F262A8E7BC3}" type="presParOf" srcId="{3AF55DAA-7A52-4ED1-80B0-A886C39512DE}" destId="{641D2AE4-19DC-418B-B11B-24669B54B12C}" srcOrd="1" destOrd="0" presId="urn:microsoft.com/office/officeart/2005/8/layout/pList1"/>
    <dgm:cxn modelId="{30A572CB-AEFD-446A-B310-1C86A86CB2FD}" type="presParOf" srcId="{2A9C081C-4FB2-45D9-8333-15692A85716B}" destId="{B32946F3-F0DF-4FA5-96D8-D49578C07C02}" srcOrd="5" destOrd="0" presId="urn:microsoft.com/office/officeart/2005/8/layout/pList1"/>
    <dgm:cxn modelId="{F692835A-FEB0-45BB-BA68-F9C79A10612B}" type="presParOf" srcId="{2A9C081C-4FB2-45D9-8333-15692A85716B}" destId="{5AF367D3-0AEF-4AF8-B5A1-05CFF0F1367E}" srcOrd="6" destOrd="0" presId="urn:microsoft.com/office/officeart/2005/8/layout/pList1"/>
    <dgm:cxn modelId="{4D00EECD-8E02-4DAD-9F0C-7E7F26FA3EA5}" type="presParOf" srcId="{5AF367D3-0AEF-4AF8-B5A1-05CFF0F1367E}" destId="{7EE03152-D06B-4BFD-9999-434536942D09}" srcOrd="0" destOrd="0" presId="urn:microsoft.com/office/officeart/2005/8/layout/pList1"/>
    <dgm:cxn modelId="{33FC28B4-FC7D-492F-B233-A30396347ADC}" type="presParOf" srcId="{5AF367D3-0AEF-4AF8-B5A1-05CFF0F1367E}" destId="{B8FA3888-6394-4625-B753-48C4BEF6F90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1AAF7-C500-4E98-B2E0-EECCA987DA52}">
      <dsp:nvSpPr>
        <dsp:cNvPr id="0" name=""/>
        <dsp:cNvSpPr/>
      </dsp:nvSpPr>
      <dsp:spPr>
        <a:xfrm>
          <a:off x="6462763" y="801165"/>
          <a:ext cx="1150694" cy="124763"/>
        </a:xfrm>
        <a:custGeom>
          <a:avLst/>
          <a:gdLst/>
          <a:ahLst/>
          <a:cxnLst/>
          <a:rect l="0" t="0" r="0" b="0"/>
          <a:pathLst>
            <a:path>
              <a:moveTo>
                <a:pt x="0" y="0"/>
              </a:moveTo>
              <a:lnTo>
                <a:pt x="1111848" y="0"/>
              </a:lnTo>
              <a:lnTo>
                <a:pt x="1111848" y="124763"/>
              </a:lnTo>
              <a:lnTo>
                <a:pt x="1150694" y="124763"/>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1A00F96D-BB7A-4719-A63F-B93E473EDF22}">
      <dsp:nvSpPr>
        <dsp:cNvPr id="0" name=""/>
        <dsp:cNvSpPr/>
      </dsp:nvSpPr>
      <dsp:spPr>
        <a:xfrm>
          <a:off x="6462763" y="669922"/>
          <a:ext cx="1152419" cy="131243"/>
        </a:xfrm>
        <a:custGeom>
          <a:avLst/>
          <a:gdLst/>
          <a:ahLst/>
          <a:cxnLst/>
          <a:rect l="0" t="0" r="0" b="0"/>
          <a:pathLst>
            <a:path>
              <a:moveTo>
                <a:pt x="0" y="131243"/>
              </a:moveTo>
              <a:lnTo>
                <a:pt x="1113573" y="131243"/>
              </a:lnTo>
              <a:lnTo>
                <a:pt x="1113573" y="0"/>
              </a:lnTo>
              <a:lnTo>
                <a:pt x="1152419" y="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2CC9FEE8-8676-4A0F-BE6D-4D44D079CB1F}">
      <dsp:nvSpPr>
        <dsp:cNvPr id="0" name=""/>
        <dsp:cNvSpPr/>
      </dsp:nvSpPr>
      <dsp:spPr>
        <a:xfrm>
          <a:off x="5126942" y="518766"/>
          <a:ext cx="392872" cy="282398"/>
        </a:xfrm>
        <a:custGeom>
          <a:avLst/>
          <a:gdLst/>
          <a:ahLst/>
          <a:cxnLst/>
          <a:rect l="0" t="0" r="0" b="0"/>
          <a:pathLst>
            <a:path>
              <a:moveTo>
                <a:pt x="0" y="0"/>
              </a:moveTo>
              <a:lnTo>
                <a:pt x="354026" y="0"/>
              </a:lnTo>
              <a:lnTo>
                <a:pt x="354026" y="282398"/>
              </a:lnTo>
              <a:lnTo>
                <a:pt x="392872" y="282398"/>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4DC8B399-DDB2-4F2D-9BD8-F9C0470D0E65}">
      <dsp:nvSpPr>
        <dsp:cNvPr id="0" name=""/>
        <dsp:cNvSpPr/>
      </dsp:nvSpPr>
      <dsp:spPr>
        <a:xfrm>
          <a:off x="6463835" y="256327"/>
          <a:ext cx="1157127" cy="138571"/>
        </a:xfrm>
        <a:custGeom>
          <a:avLst/>
          <a:gdLst/>
          <a:ahLst/>
          <a:cxnLst/>
          <a:rect l="0" t="0" r="0" b="0"/>
          <a:pathLst>
            <a:path>
              <a:moveTo>
                <a:pt x="0" y="0"/>
              </a:moveTo>
              <a:lnTo>
                <a:pt x="1118281" y="0"/>
              </a:lnTo>
              <a:lnTo>
                <a:pt x="1118281" y="138571"/>
              </a:lnTo>
              <a:lnTo>
                <a:pt x="1157127" y="138571"/>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1F42812A-0D6F-4536-BA02-B849CBDEB399}">
      <dsp:nvSpPr>
        <dsp:cNvPr id="0" name=""/>
        <dsp:cNvSpPr/>
      </dsp:nvSpPr>
      <dsp:spPr>
        <a:xfrm>
          <a:off x="6463835" y="135112"/>
          <a:ext cx="1157127" cy="121215"/>
        </a:xfrm>
        <a:custGeom>
          <a:avLst/>
          <a:gdLst/>
          <a:ahLst/>
          <a:cxnLst/>
          <a:rect l="0" t="0" r="0" b="0"/>
          <a:pathLst>
            <a:path>
              <a:moveTo>
                <a:pt x="0" y="121215"/>
              </a:moveTo>
              <a:lnTo>
                <a:pt x="1118281" y="121215"/>
              </a:lnTo>
              <a:lnTo>
                <a:pt x="1118281" y="0"/>
              </a:lnTo>
              <a:lnTo>
                <a:pt x="1157127" y="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F6C07484-BC31-425C-9CB1-54C06C4AB736}">
      <dsp:nvSpPr>
        <dsp:cNvPr id="0" name=""/>
        <dsp:cNvSpPr/>
      </dsp:nvSpPr>
      <dsp:spPr>
        <a:xfrm>
          <a:off x="5126942" y="256327"/>
          <a:ext cx="392872" cy="262439"/>
        </a:xfrm>
        <a:custGeom>
          <a:avLst/>
          <a:gdLst/>
          <a:ahLst/>
          <a:cxnLst/>
          <a:rect l="0" t="0" r="0" b="0"/>
          <a:pathLst>
            <a:path>
              <a:moveTo>
                <a:pt x="0" y="262439"/>
              </a:moveTo>
              <a:lnTo>
                <a:pt x="354026" y="262439"/>
              </a:lnTo>
              <a:lnTo>
                <a:pt x="354026" y="0"/>
              </a:lnTo>
              <a:lnTo>
                <a:pt x="392872" y="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40619F7A-360A-4019-B2DF-147D71F44F02}">
      <dsp:nvSpPr>
        <dsp:cNvPr id="0" name=""/>
        <dsp:cNvSpPr/>
      </dsp:nvSpPr>
      <dsp:spPr>
        <a:xfrm>
          <a:off x="3460912" y="276"/>
          <a:ext cx="1666030" cy="1036980"/>
        </a:xfrm>
        <a:prstGeom prst="rect">
          <a:avLst/>
        </a:prstGeom>
        <a:solidFill>
          <a:schemeClr val="tx1">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ts val="0"/>
            </a:spcAft>
            <a:buNone/>
          </a:pPr>
          <a:r>
            <a:rPr lang="en-US" sz="1100" b="1" kern="1200" dirty="0">
              <a:latin typeface="Arial Narrow" panose="020B0606020202030204" pitchFamily="34" charset="0"/>
            </a:rPr>
            <a:t>KI Type (total 28):</a:t>
          </a:r>
          <a:br>
            <a:rPr lang="en-US" sz="1100" kern="1200" dirty="0">
              <a:latin typeface="Arial Narrow" panose="020B0606020202030204" pitchFamily="34" charset="0"/>
            </a:rPr>
          </a:br>
          <a:r>
            <a:rPr lang="en-US" sz="1100" kern="1200" dirty="0">
              <a:latin typeface="Arial Narrow" panose="020B0606020202030204" pitchFamily="34" charset="0"/>
            </a:rPr>
            <a:t>- Government (16)</a:t>
          </a:r>
        </a:p>
        <a:p>
          <a:pPr marL="0" lvl="0" indent="0" algn="ctr" defTabSz="488950">
            <a:lnSpc>
              <a:spcPct val="90000"/>
            </a:lnSpc>
            <a:spcBef>
              <a:spcPct val="0"/>
            </a:spcBef>
            <a:spcAft>
              <a:spcPts val="0"/>
            </a:spcAft>
            <a:buNone/>
          </a:pPr>
          <a:r>
            <a:rPr lang="en-US" sz="1100" kern="1200" dirty="0">
              <a:latin typeface="Arial Narrow" panose="020B0606020202030204" pitchFamily="34" charset="0"/>
            </a:rPr>
            <a:t>- Workers Representatives (4)</a:t>
          </a:r>
        </a:p>
        <a:p>
          <a:pPr marL="0" lvl="0" indent="0" algn="ctr" defTabSz="488950">
            <a:lnSpc>
              <a:spcPct val="90000"/>
            </a:lnSpc>
            <a:spcBef>
              <a:spcPct val="0"/>
            </a:spcBef>
            <a:spcAft>
              <a:spcPts val="0"/>
            </a:spcAft>
            <a:buNone/>
          </a:pPr>
          <a:r>
            <a:rPr lang="en-US" sz="1100" kern="1200" dirty="0">
              <a:latin typeface="Arial Narrow" panose="020B0606020202030204" pitchFamily="34" charset="0"/>
            </a:rPr>
            <a:t>- Large Businesses (4)</a:t>
          </a:r>
        </a:p>
        <a:p>
          <a:pPr marL="0" lvl="0" indent="0" algn="ctr" defTabSz="488950">
            <a:lnSpc>
              <a:spcPct val="90000"/>
            </a:lnSpc>
            <a:spcBef>
              <a:spcPct val="0"/>
            </a:spcBef>
            <a:spcAft>
              <a:spcPts val="0"/>
            </a:spcAft>
            <a:buNone/>
          </a:pPr>
          <a:r>
            <a:rPr lang="en-US" sz="1100" kern="1200" dirty="0">
              <a:latin typeface="Arial Narrow" panose="020B0606020202030204" pitchFamily="34" charset="0"/>
            </a:rPr>
            <a:t>- Employment Services (3) </a:t>
          </a:r>
        </a:p>
        <a:p>
          <a:pPr marL="0" lvl="0" indent="0" algn="ctr" defTabSz="488950">
            <a:lnSpc>
              <a:spcPct val="90000"/>
            </a:lnSpc>
            <a:spcBef>
              <a:spcPct val="0"/>
            </a:spcBef>
            <a:spcAft>
              <a:spcPts val="0"/>
            </a:spcAft>
            <a:buNone/>
          </a:pPr>
          <a:r>
            <a:rPr lang="en-US" sz="1100" kern="1200" dirty="0">
              <a:latin typeface="Arial Narrow" panose="020B0606020202030204" pitchFamily="34" charset="0"/>
            </a:rPr>
            <a:t>- Research Institutions (1)</a:t>
          </a:r>
          <a:endParaRPr lang="en-GB" sz="1100" kern="1200" dirty="0">
            <a:latin typeface="Arial Narrow" panose="020B0606020202030204" pitchFamily="34" charset="0"/>
          </a:endParaRPr>
        </a:p>
      </dsp:txBody>
      <dsp:txXfrm>
        <a:off x="3460912" y="276"/>
        <a:ext cx="1666030" cy="1036980"/>
      </dsp:txXfrm>
    </dsp:sp>
    <dsp:sp modelId="{B89798A9-AA7F-4669-B49B-35B213B20813}">
      <dsp:nvSpPr>
        <dsp:cNvPr id="0" name=""/>
        <dsp:cNvSpPr/>
      </dsp:nvSpPr>
      <dsp:spPr>
        <a:xfrm>
          <a:off x="5519814" y="112842"/>
          <a:ext cx="944020" cy="286970"/>
        </a:xfrm>
        <a:prstGeom prst="rect">
          <a:avLst/>
        </a:prstGeom>
        <a:solidFill>
          <a:schemeClr val="accent5">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Narrow" panose="020B0606020202030204" pitchFamily="34" charset="0"/>
            </a:rPr>
            <a:t>Federal Iraq</a:t>
          </a:r>
        </a:p>
      </dsp:txBody>
      <dsp:txXfrm>
        <a:off x="5519814" y="112842"/>
        <a:ext cx="944020" cy="286970"/>
      </dsp:txXfrm>
    </dsp:sp>
    <dsp:sp modelId="{5CD4E633-C3EA-44AD-A466-596FF4E5796B}">
      <dsp:nvSpPr>
        <dsp:cNvPr id="0" name=""/>
        <dsp:cNvSpPr/>
      </dsp:nvSpPr>
      <dsp:spPr>
        <a:xfrm>
          <a:off x="7620962" y="23784"/>
          <a:ext cx="721893" cy="222656"/>
        </a:xfrm>
        <a:prstGeom prst="rect">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Narrow" panose="020B0606020202030204" pitchFamily="34" charset="0"/>
            </a:rPr>
            <a:t>Urban</a:t>
          </a:r>
          <a:endParaRPr lang="en-GB" sz="1100" kern="1200" dirty="0">
            <a:latin typeface="Arial Narrow" panose="020B0606020202030204" pitchFamily="34" charset="0"/>
          </a:endParaRPr>
        </a:p>
      </dsp:txBody>
      <dsp:txXfrm>
        <a:off x="7620962" y="23784"/>
        <a:ext cx="721893" cy="222656"/>
      </dsp:txXfrm>
    </dsp:sp>
    <dsp:sp modelId="{66151929-9FFB-4AC5-BADF-A240289A2DFE}">
      <dsp:nvSpPr>
        <dsp:cNvPr id="0" name=""/>
        <dsp:cNvSpPr/>
      </dsp:nvSpPr>
      <dsp:spPr>
        <a:xfrm>
          <a:off x="7620962" y="283570"/>
          <a:ext cx="721893" cy="222656"/>
        </a:xfrm>
        <a:prstGeom prst="rect">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Narrow" panose="020B0606020202030204" pitchFamily="34" charset="0"/>
            </a:rPr>
            <a:t>Rural</a:t>
          </a:r>
          <a:endParaRPr lang="en-GB" sz="1100" kern="1200" dirty="0">
            <a:latin typeface="Arial Narrow" panose="020B0606020202030204" pitchFamily="34" charset="0"/>
          </a:endParaRPr>
        </a:p>
      </dsp:txBody>
      <dsp:txXfrm>
        <a:off x="7620962" y="283570"/>
        <a:ext cx="721893" cy="222656"/>
      </dsp:txXfrm>
    </dsp:sp>
    <dsp:sp modelId="{2666F8D2-547B-406A-8C15-FD78B70E73D7}">
      <dsp:nvSpPr>
        <dsp:cNvPr id="0" name=""/>
        <dsp:cNvSpPr/>
      </dsp:nvSpPr>
      <dsp:spPr>
        <a:xfrm>
          <a:off x="5519814" y="657203"/>
          <a:ext cx="942948" cy="287923"/>
        </a:xfrm>
        <a:prstGeom prst="rect">
          <a:avLst/>
        </a:prstGeom>
        <a:solidFill>
          <a:schemeClr val="accent5">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Narrow" panose="020B0606020202030204" pitchFamily="34" charset="0"/>
            </a:rPr>
            <a:t>KR-I</a:t>
          </a:r>
        </a:p>
      </dsp:txBody>
      <dsp:txXfrm>
        <a:off x="5519814" y="657203"/>
        <a:ext cx="942948" cy="287923"/>
      </dsp:txXfrm>
    </dsp:sp>
    <dsp:sp modelId="{E92BDECF-FD14-4E9D-8838-0B80F539F01D}">
      <dsp:nvSpPr>
        <dsp:cNvPr id="0" name=""/>
        <dsp:cNvSpPr/>
      </dsp:nvSpPr>
      <dsp:spPr>
        <a:xfrm>
          <a:off x="7615182" y="558594"/>
          <a:ext cx="721893" cy="222656"/>
        </a:xfrm>
        <a:prstGeom prst="rect">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Narrow" panose="020B0606020202030204" pitchFamily="34" charset="0"/>
            </a:rPr>
            <a:t>Urban</a:t>
          </a:r>
          <a:endParaRPr lang="en-GB" sz="1100" kern="1200" dirty="0">
            <a:latin typeface="Arial Narrow" panose="020B0606020202030204" pitchFamily="34" charset="0"/>
          </a:endParaRPr>
        </a:p>
      </dsp:txBody>
      <dsp:txXfrm>
        <a:off x="7615182" y="558594"/>
        <a:ext cx="721893" cy="222656"/>
      </dsp:txXfrm>
    </dsp:sp>
    <dsp:sp modelId="{977C3465-1591-4ED2-9995-7349FD9A899E}">
      <dsp:nvSpPr>
        <dsp:cNvPr id="0" name=""/>
        <dsp:cNvSpPr/>
      </dsp:nvSpPr>
      <dsp:spPr>
        <a:xfrm>
          <a:off x="7613457" y="814600"/>
          <a:ext cx="721893" cy="222656"/>
        </a:xfrm>
        <a:prstGeom prst="rect">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Narrow" panose="020B0606020202030204" pitchFamily="34" charset="0"/>
            </a:rPr>
            <a:t>Rural</a:t>
          </a:r>
          <a:endParaRPr lang="en-GB" sz="1100" kern="1200" dirty="0">
            <a:latin typeface="Arial Narrow" panose="020B0606020202030204" pitchFamily="34" charset="0"/>
          </a:endParaRPr>
        </a:p>
      </dsp:txBody>
      <dsp:txXfrm>
        <a:off x="7613457" y="814600"/>
        <a:ext cx="721893" cy="222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1AAF7-C500-4E98-B2E0-EECCA987DA52}">
      <dsp:nvSpPr>
        <dsp:cNvPr id="0" name=""/>
        <dsp:cNvSpPr/>
      </dsp:nvSpPr>
      <dsp:spPr>
        <a:xfrm>
          <a:off x="4682409" y="880903"/>
          <a:ext cx="1148708" cy="118359"/>
        </a:xfrm>
        <a:custGeom>
          <a:avLst/>
          <a:gdLst/>
          <a:ahLst/>
          <a:cxnLst/>
          <a:rect l="0" t="0" r="0" b="0"/>
          <a:pathLst>
            <a:path>
              <a:moveTo>
                <a:pt x="0" y="0"/>
              </a:moveTo>
              <a:lnTo>
                <a:pt x="1088652" y="0"/>
              </a:lnTo>
              <a:lnTo>
                <a:pt x="1088652" y="118359"/>
              </a:lnTo>
              <a:lnTo>
                <a:pt x="1148708" y="118359"/>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1A00F96D-BB7A-4719-A63F-B93E473EDF22}">
      <dsp:nvSpPr>
        <dsp:cNvPr id="0" name=""/>
        <dsp:cNvSpPr/>
      </dsp:nvSpPr>
      <dsp:spPr>
        <a:xfrm>
          <a:off x="4682409" y="722735"/>
          <a:ext cx="1150942" cy="158167"/>
        </a:xfrm>
        <a:custGeom>
          <a:avLst/>
          <a:gdLst/>
          <a:ahLst/>
          <a:cxnLst/>
          <a:rect l="0" t="0" r="0" b="0"/>
          <a:pathLst>
            <a:path>
              <a:moveTo>
                <a:pt x="0" y="158167"/>
              </a:moveTo>
              <a:lnTo>
                <a:pt x="1090886" y="158167"/>
              </a:lnTo>
              <a:lnTo>
                <a:pt x="1090886" y="0"/>
              </a:lnTo>
              <a:lnTo>
                <a:pt x="1150942" y="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2CC9FEE8-8676-4A0F-BE6D-4D44D079CB1F}">
      <dsp:nvSpPr>
        <dsp:cNvPr id="0" name=""/>
        <dsp:cNvSpPr/>
      </dsp:nvSpPr>
      <dsp:spPr>
        <a:xfrm>
          <a:off x="3544703" y="595957"/>
          <a:ext cx="195656" cy="284945"/>
        </a:xfrm>
        <a:custGeom>
          <a:avLst/>
          <a:gdLst/>
          <a:ahLst/>
          <a:cxnLst/>
          <a:rect l="0" t="0" r="0" b="0"/>
          <a:pathLst>
            <a:path>
              <a:moveTo>
                <a:pt x="0" y="0"/>
              </a:moveTo>
              <a:lnTo>
                <a:pt x="135600" y="0"/>
              </a:lnTo>
              <a:lnTo>
                <a:pt x="135600" y="284945"/>
              </a:lnTo>
              <a:lnTo>
                <a:pt x="195656" y="2849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4DC8B399-DDB2-4F2D-9BD8-F9C0470D0E65}">
      <dsp:nvSpPr>
        <dsp:cNvPr id="0" name=""/>
        <dsp:cNvSpPr/>
      </dsp:nvSpPr>
      <dsp:spPr>
        <a:xfrm>
          <a:off x="4681160" y="264796"/>
          <a:ext cx="1146751" cy="143822"/>
        </a:xfrm>
        <a:custGeom>
          <a:avLst/>
          <a:gdLst/>
          <a:ahLst/>
          <a:cxnLst/>
          <a:rect l="0" t="0" r="0" b="0"/>
          <a:pathLst>
            <a:path>
              <a:moveTo>
                <a:pt x="0" y="0"/>
              </a:moveTo>
              <a:lnTo>
                <a:pt x="1086695" y="0"/>
              </a:lnTo>
              <a:lnTo>
                <a:pt x="1086695" y="143822"/>
              </a:lnTo>
              <a:lnTo>
                <a:pt x="1146751" y="14382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1F42812A-0D6F-4536-BA02-B849CBDEB399}">
      <dsp:nvSpPr>
        <dsp:cNvPr id="0" name=""/>
        <dsp:cNvSpPr/>
      </dsp:nvSpPr>
      <dsp:spPr>
        <a:xfrm>
          <a:off x="4681160" y="122694"/>
          <a:ext cx="1144721" cy="142101"/>
        </a:xfrm>
        <a:custGeom>
          <a:avLst/>
          <a:gdLst/>
          <a:ahLst/>
          <a:cxnLst/>
          <a:rect l="0" t="0" r="0" b="0"/>
          <a:pathLst>
            <a:path>
              <a:moveTo>
                <a:pt x="0" y="142101"/>
              </a:moveTo>
              <a:lnTo>
                <a:pt x="1084665" y="142101"/>
              </a:lnTo>
              <a:lnTo>
                <a:pt x="1084665" y="0"/>
              </a:lnTo>
              <a:lnTo>
                <a:pt x="1144721" y="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F6C07484-BC31-425C-9CB1-54C06C4AB736}">
      <dsp:nvSpPr>
        <dsp:cNvPr id="0" name=""/>
        <dsp:cNvSpPr/>
      </dsp:nvSpPr>
      <dsp:spPr>
        <a:xfrm>
          <a:off x="3544703" y="264796"/>
          <a:ext cx="194407" cy="331161"/>
        </a:xfrm>
        <a:custGeom>
          <a:avLst/>
          <a:gdLst/>
          <a:ahLst/>
          <a:cxnLst/>
          <a:rect l="0" t="0" r="0" b="0"/>
          <a:pathLst>
            <a:path>
              <a:moveTo>
                <a:pt x="0" y="331161"/>
              </a:moveTo>
              <a:lnTo>
                <a:pt x="134351" y="331161"/>
              </a:lnTo>
              <a:lnTo>
                <a:pt x="134351" y="0"/>
              </a:lnTo>
              <a:lnTo>
                <a:pt x="194407" y="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40619F7A-360A-4019-B2DF-147D71F44F02}">
      <dsp:nvSpPr>
        <dsp:cNvPr id="0" name=""/>
        <dsp:cNvSpPr/>
      </dsp:nvSpPr>
      <dsp:spPr>
        <a:xfrm>
          <a:off x="1378399" y="87621"/>
          <a:ext cx="2166303" cy="1016672"/>
        </a:xfrm>
        <a:prstGeom prst="rect">
          <a:avLst/>
        </a:prstGeom>
        <a:solidFill>
          <a:schemeClr val="tx1">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ts val="0"/>
            </a:spcAft>
            <a:buNone/>
          </a:pPr>
          <a:r>
            <a:rPr lang="en-US" sz="1100" b="1" kern="1200" dirty="0">
              <a:latin typeface="Arial Narrow" panose="020B0606020202030204" pitchFamily="34" charset="0"/>
            </a:rPr>
            <a:t>II by population group (total 89):</a:t>
          </a:r>
          <a:br>
            <a:rPr lang="en-US" sz="1100" kern="1200" dirty="0">
              <a:latin typeface="Arial Narrow" panose="020B0606020202030204" pitchFamily="34" charset="0"/>
            </a:rPr>
          </a:br>
          <a:r>
            <a:rPr lang="en-US" sz="1100" kern="1200" dirty="0">
              <a:latin typeface="Arial Narrow" panose="020B0606020202030204" pitchFamily="34" charset="0"/>
            </a:rPr>
            <a:t>-  Host Community (27)</a:t>
          </a:r>
        </a:p>
        <a:p>
          <a:pPr marL="0" lvl="0" indent="0" algn="ctr" defTabSz="488950">
            <a:lnSpc>
              <a:spcPct val="90000"/>
            </a:lnSpc>
            <a:spcBef>
              <a:spcPct val="0"/>
            </a:spcBef>
            <a:spcAft>
              <a:spcPts val="0"/>
            </a:spcAft>
            <a:buNone/>
          </a:pPr>
          <a:r>
            <a:rPr lang="en-US" sz="1100" kern="1200" dirty="0">
              <a:latin typeface="Arial Narrow" panose="020B0606020202030204" pitchFamily="34" charset="0"/>
            </a:rPr>
            <a:t>- IDPs (23)</a:t>
          </a:r>
        </a:p>
        <a:p>
          <a:pPr marL="0" lvl="0" indent="0" algn="ctr" defTabSz="488950">
            <a:lnSpc>
              <a:spcPct val="90000"/>
            </a:lnSpc>
            <a:spcBef>
              <a:spcPct val="0"/>
            </a:spcBef>
            <a:spcAft>
              <a:spcPts val="0"/>
            </a:spcAft>
            <a:buNone/>
          </a:pPr>
          <a:r>
            <a:rPr lang="en-US" sz="1100" kern="1200" dirty="0">
              <a:latin typeface="Arial Narrow" panose="020B0606020202030204" pitchFamily="34" charset="0"/>
            </a:rPr>
            <a:t>- Returnees (28)</a:t>
          </a:r>
        </a:p>
        <a:p>
          <a:pPr marL="0" lvl="0" indent="0" algn="ctr" defTabSz="488950">
            <a:lnSpc>
              <a:spcPct val="90000"/>
            </a:lnSpc>
            <a:spcBef>
              <a:spcPct val="0"/>
            </a:spcBef>
            <a:spcAft>
              <a:spcPts val="0"/>
            </a:spcAft>
            <a:buNone/>
          </a:pPr>
          <a:r>
            <a:rPr lang="en-US" sz="1100" kern="1200" dirty="0">
              <a:latin typeface="Arial Narrow" panose="020B0606020202030204" pitchFamily="34" charset="0"/>
            </a:rPr>
            <a:t>- Refugees (11)</a:t>
          </a:r>
          <a:endParaRPr lang="en-GB" sz="1100" kern="1200" dirty="0">
            <a:latin typeface="Arial Narrow" panose="020B0606020202030204" pitchFamily="34" charset="0"/>
          </a:endParaRPr>
        </a:p>
      </dsp:txBody>
      <dsp:txXfrm>
        <a:off x="1378399" y="87621"/>
        <a:ext cx="2166303" cy="1016672"/>
      </dsp:txXfrm>
    </dsp:sp>
    <dsp:sp modelId="{B89798A9-AA7F-4669-B49B-35B213B20813}">
      <dsp:nvSpPr>
        <dsp:cNvPr id="0" name=""/>
        <dsp:cNvSpPr/>
      </dsp:nvSpPr>
      <dsp:spPr>
        <a:xfrm>
          <a:off x="3739110" y="120971"/>
          <a:ext cx="942050" cy="287649"/>
        </a:xfrm>
        <a:prstGeom prst="rect">
          <a:avLst/>
        </a:prstGeom>
        <a:solidFill>
          <a:schemeClr val="accent5">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Narrow" panose="020B0606020202030204" pitchFamily="34" charset="0"/>
            </a:rPr>
            <a:t>Employed</a:t>
          </a:r>
        </a:p>
      </dsp:txBody>
      <dsp:txXfrm>
        <a:off x="3739110" y="120971"/>
        <a:ext cx="942050" cy="287649"/>
      </dsp:txXfrm>
    </dsp:sp>
    <dsp:sp modelId="{5CD4E633-C3EA-44AD-A466-596FF4E5796B}">
      <dsp:nvSpPr>
        <dsp:cNvPr id="0" name=""/>
        <dsp:cNvSpPr/>
      </dsp:nvSpPr>
      <dsp:spPr>
        <a:xfrm>
          <a:off x="5825882" y="2018"/>
          <a:ext cx="722719" cy="241351"/>
        </a:xfrm>
        <a:prstGeom prst="rect">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tabLst>
              <a:tab pos="715963" algn="l"/>
            </a:tabLst>
          </a:pPr>
          <a:r>
            <a:rPr lang="en-GB" sz="1100" kern="1200">
              <a:latin typeface="Arial Narrow" panose="020B0606020202030204" pitchFamily="34" charset="0"/>
            </a:rPr>
            <a:t>Female</a:t>
          </a:r>
          <a:endParaRPr lang="en-GB" sz="1100" kern="1200" dirty="0">
            <a:latin typeface="Arial Narrow" panose="020B0606020202030204" pitchFamily="34" charset="0"/>
          </a:endParaRPr>
        </a:p>
      </dsp:txBody>
      <dsp:txXfrm>
        <a:off x="5825882" y="2018"/>
        <a:ext cx="722719" cy="241351"/>
      </dsp:txXfrm>
    </dsp:sp>
    <dsp:sp modelId="{66151929-9FFB-4AC5-BADF-A240289A2DFE}">
      <dsp:nvSpPr>
        <dsp:cNvPr id="0" name=""/>
        <dsp:cNvSpPr/>
      </dsp:nvSpPr>
      <dsp:spPr>
        <a:xfrm>
          <a:off x="5827911" y="288768"/>
          <a:ext cx="722719" cy="239700"/>
        </a:xfrm>
        <a:prstGeom prst="rect">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Narrow" panose="020B0606020202030204" pitchFamily="34" charset="0"/>
            </a:rPr>
            <a:t>Male</a:t>
          </a:r>
          <a:endParaRPr lang="en-GB" sz="1100" kern="1200" dirty="0">
            <a:latin typeface="Arial Narrow" panose="020B0606020202030204" pitchFamily="34" charset="0"/>
          </a:endParaRPr>
        </a:p>
      </dsp:txBody>
      <dsp:txXfrm>
        <a:off x="5827911" y="288768"/>
        <a:ext cx="722719" cy="239700"/>
      </dsp:txXfrm>
    </dsp:sp>
    <dsp:sp modelId="{2666F8D2-547B-406A-8C15-FD78B70E73D7}">
      <dsp:nvSpPr>
        <dsp:cNvPr id="0" name=""/>
        <dsp:cNvSpPr/>
      </dsp:nvSpPr>
      <dsp:spPr>
        <a:xfrm>
          <a:off x="3740359" y="737078"/>
          <a:ext cx="942050" cy="287649"/>
        </a:xfrm>
        <a:prstGeom prst="rect">
          <a:avLst/>
        </a:prstGeom>
        <a:solidFill>
          <a:schemeClr val="accent5">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dirty="0">
              <a:latin typeface="Arial Narrow" panose="020B0606020202030204" pitchFamily="34" charset="0"/>
            </a:rPr>
            <a:t>Unemployed</a:t>
          </a:r>
        </a:p>
      </dsp:txBody>
      <dsp:txXfrm>
        <a:off x="3740359" y="737078"/>
        <a:ext cx="942050" cy="287649"/>
      </dsp:txXfrm>
    </dsp:sp>
    <dsp:sp modelId="{E92BDECF-FD14-4E9D-8838-0B80F539F01D}">
      <dsp:nvSpPr>
        <dsp:cNvPr id="0" name=""/>
        <dsp:cNvSpPr/>
      </dsp:nvSpPr>
      <dsp:spPr>
        <a:xfrm>
          <a:off x="5833352" y="602885"/>
          <a:ext cx="722719" cy="239700"/>
        </a:xfrm>
        <a:prstGeom prst="rect">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Narrow" panose="020B0606020202030204" pitchFamily="34" charset="0"/>
            </a:rPr>
            <a:t>Female</a:t>
          </a:r>
          <a:endParaRPr lang="en-GB" sz="1100" kern="1200" dirty="0">
            <a:latin typeface="Arial Narrow" panose="020B0606020202030204" pitchFamily="34" charset="0"/>
          </a:endParaRPr>
        </a:p>
      </dsp:txBody>
      <dsp:txXfrm>
        <a:off x="5833352" y="602885"/>
        <a:ext cx="722719" cy="239700"/>
      </dsp:txXfrm>
    </dsp:sp>
    <dsp:sp modelId="{977C3465-1591-4ED2-9995-7349FD9A899E}">
      <dsp:nvSpPr>
        <dsp:cNvPr id="0" name=""/>
        <dsp:cNvSpPr/>
      </dsp:nvSpPr>
      <dsp:spPr>
        <a:xfrm>
          <a:off x="5831118" y="879411"/>
          <a:ext cx="722719" cy="239700"/>
        </a:xfrm>
        <a:prstGeom prst="rect">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Narrow" panose="020B0606020202030204" pitchFamily="34" charset="0"/>
            </a:rPr>
            <a:t>Male</a:t>
          </a:r>
          <a:endParaRPr lang="en-GB" sz="1100" kern="1200" dirty="0">
            <a:latin typeface="Arial Narrow" panose="020B0606020202030204" pitchFamily="34" charset="0"/>
          </a:endParaRPr>
        </a:p>
      </dsp:txBody>
      <dsp:txXfrm>
        <a:off x="5831118" y="879411"/>
        <a:ext cx="722719" cy="239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0E5EB-28BE-4E23-89CA-F53D8E9D22E3}">
      <dsp:nvSpPr>
        <dsp:cNvPr id="0" name=""/>
        <dsp:cNvSpPr/>
      </dsp:nvSpPr>
      <dsp:spPr>
        <a:xfrm>
          <a:off x="1664862" y="397421"/>
          <a:ext cx="1909230" cy="138553"/>
        </a:xfrm>
        <a:custGeom>
          <a:avLst/>
          <a:gdLst/>
          <a:ahLst/>
          <a:cxnLst/>
          <a:rect l="0" t="0" r="0" b="0"/>
          <a:pathLst>
            <a:path>
              <a:moveTo>
                <a:pt x="0" y="138553"/>
              </a:moveTo>
              <a:lnTo>
                <a:pt x="1909230" y="138553"/>
              </a:lnTo>
              <a:lnTo>
                <a:pt x="1909230" y="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24C61C45-3F21-46C0-A3E6-A0F12C6247FF}">
      <dsp:nvSpPr>
        <dsp:cNvPr id="0" name=""/>
        <dsp:cNvSpPr/>
      </dsp:nvSpPr>
      <dsp:spPr>
        <a:xfrm>
          <a:off x="1664862" y="535974"/>
          <a:ext cx="3423773" cy="348541"/>
        </a:xfrm>
        <a:custGeom>
          <a:avLst/>
          <a:gdLst/>
          <a:ahLst/>
          <a:cxnLst/>
          <a:rect l="0" t="0" r="0" b="0"/>
          <a:pathLst>
            <a:path>
              <a:moveTo>
                <a:pt x="0" y="0"/>
              </a:moveTo>
              <a:lnTo>
                <a:pt x="3386156" y="0"/>
              </a:lnTo>
              <a:lnTo>
                <a:pt x="3386156" y="348541"/>
              </a:lnTo>
              <a:lnTo>
                <a:pt x="3423773" y="348541"/>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2CC9FEE8-8676-4A0F-BE6D-4D44D079CB1F}">
      <dsp:nvSpPr>
        <dsp:cNvPr id="0" name=""/>
        <dsp:cNvSpPr/>
      </dsp:nvSpPr>
      <dsp:spPr>
        <a:xfrm>
          <a:off x="1664862" y="486977"/>
          <a:ext cx="3428859" cy="91440"/>
        </a:xfrm>
        <a:custGeom>
          <a:avLst/>
          <a:gdLst/>
          <a:ahLst/>
          <a:cxnLst/>
          <a:rect l="0" t="0" r="0" b="0"/>
          <a:pathLst>
            <a:path>
              <a:moveTo>
                <a:pt x="0" y="48996"/>
              </a:moveTo>
              <a:lnTo>
                <a:pt x="3391242" y="48996"/>
              </a:lnTo>
              <a:lnTo>
                <a:pt x="3391242" y="45720"/>
              </a:lnTo>
              <a:lnTo>
                <a:pt x="3428859" y="4572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F6C07484-BC31-425C-9CB1-54C06C4AB736}">
      <dsp:nvSpPr>
        <dsp:cNvPr id="0" name=""/>
        <dsp:cNvSpPr/>
      </dsp:nvSpPr>
      <dsp:spPr>
        <a:xfrm>
          <a:off x="1664862" y="168169"/>
          <a:ext cx="3423777" cy="367804"/>
        </a:xfrm>
        <a:custGeom>
          <a:avLst/>
          <a:gdLst/>
          <a:ahLst/>
          <a:cxnLst/>
          <a:rect l="0" t="0" r="0" b="0"/>
          <a:pathLst>
            <a:path>
              <a:moveTo>
                <a:pt x="0" y="367804"/>
              </a:moveTo>
              <a:lnTo>
                <a:pt x="3386160" y="367804"/>
              </a:lnTo>
              <a:lnTo>
                <a:pt x="3386160" y="0"/>
              </a:lnTo>
              <a:lnTo>
                <a:pt x="3423777" y="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40619F7A-360A-4019-B2DF-147D71F44F02}">
      <dsp:nvSpPr>
        <dsp:cNvPr id="0" name=""/>
        <dsp:cNvSpPr/>
      </dsp:nvSpPr>
      <dsp:spPr>
        <a:xfrm>
          <a:off x="535069" y="325576"/>
          <a:ext cx="1129793" cy="420795"/>
        </a:xfrm>
        <a:prstGeom prst="rect">
          <a:avLst/>
        </a:prstGeom>
        <a:solidFill>
          <a:schemeClr val="tx1">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ts val="0"/>
            </a:spcAft>
            <a:buNone/>
          </a:pPr>
          <a:r>
            <a:rPr lang="en-US" sz="1100" b="1" kern="1200" dirty="0">
              <a:latin typeface="Arial Narrow" panose="020B0606020202030204" pitchFamily="34" charset="0"/>
            </a:rPr>
            <a:t>ABIs (total 25)</a:t>
          </a:r>
          <a:endParaRPr lang="en-GB" sz="1100" b="1" kern="1200" dirty="0">
            <a:latin typeface="Arial Narrow" panose="020B0606020202030204" pitchFamily="34" charset="0"/>
          </a:endParaRPr>
        </a:p>
      </dsp:txBody>
      <dsp:txXfrm>
        <a:off x="535069" y="325576"/>
        <a:ext cx="1129793" cy="420795"/>
      </dsp:txXfrm>
    </dsp:sp>
    <dsp:sp modelId="{B89798A9-AA7F-4669-B49B-35B213B20813}">
      <dsp:nvSpPr>
        <dsp:cNvPr id="0" name=""/>
        <dsp:cNvSpPr/>
      </dsp:nvSpPr>
      <dsp:spPr>
        <a:xfrm>
          <a:off x="5088639" y="6222"/>
          <a:ext cx="1284005" cy="323893"/>
        </a:xfrm>
        <a:prstGeom prst="rect">
          <a:avLst/>
        </a:prstGeom>
        <a:solidFill>
          <a:schemeClr val="accent5">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Narrow" panose="020B0606020202030204" pitchFamily="34" charset="0"/>
            </a:rPr>
            <a:t>Mukhtar (11)</a:t>
          </a:r>
          <a:endParaRPr lang="en-GB" sz="1100" kern="1200" dirty="0">
            <a:latin typeface="Arial Narrow" panose="020B0606020202030204" pitchFamily="34" charset="0"/>
          </a:endParaRPr>
        </a:p>
      </dsp:txBody>
      <dsp:txXfrm>
        <a:off x="5088639" y="6222"/>
        <a:ext cx="1284005" cy="323893"/>
      </dsp:txXfrm>
    </dsp:sp>
    <dsp:sp modelId="{2666F8D2-547B-406A-8C15-FD78B70E73D7}">
      <dsp:nvSpPr>
        <dsp:cNvPr id="0" name=""/>
        <dsp:cNvSpPr/>
      </dsp:nvSpPr>
      <dsp:spPr>
        <a:xfrm>
          <a:off x="5093721" y="370750"/>
          <a:ext cx="1284005" cy="323893"/>
        </a:xfrm>
        <a:prstGeom prst="rect">
          <a:avLst/>
        </a:prstGeom>
        <a:solidFill>
          <a:schemeClr val="accent5">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GB" sz="1100" kern="1200">
              <a:latin typeface="Arial Narrow" panose="020B0606020202030204" pitchFamily="34" charset="0"/>
            </a:rPr>
            <a:t>CSO/NGO (11)</a:t>
          </a:r>
          <a:endParaRPr lang="en-GB" sz="1100" kern="1200" dirty="0">
            <a:latin typeface="Arial Narrow" panose="020B0606020202030204" pitchFamily="34" charset="0"/>
          </a:endParaRPr>
        </a:p>
      </dsp:txBody>
      <dsp:txXfrm>
        <a:off x="5093721" y="370750"/>
        <a:ext cx="1284005" cy="323893"/>
      </dsp:txXfrm>
    </dsp:sp>
    <dsp:sp modelId="{D8C38566-1EB8-4623-B367-DE1B6EB5B3E9}">
      <dsp:nvSpPr>
        <dsp:cNvPr id="0" name=""/>
        <dsp:cNvSpPr/>
      </dsp:nvSpPr>
      <dsp:spPr>
        <a:xfrm>
          <a:off x="5088635" y="722569"/>
          <a:ext cx="1288207" cy="323893"/>
        </a:xfrm>
        <a:prstGeom prst="rect">
          <a:avLst/>
        </a:prstGeom>
        <a:solidFill>
          <a:schemeClr val="accent5">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Narrow" panose="020B0606020202030204" pitchFamily="34" charset="0"/>
            </a:rPr>
            <a:t>Operational Actor (3)</a:t>
          </a:r>
          <a:endParaRPr lang="en-GB" sz="1100" kern="1200" dirty="0">
            <a:latin typeface="Arial Narrow" panose="020B0606020202030204" pitchFamily="34" charset="0"/>
          </a:endParaRPr>
        </a:p>
      </dsp:txBody>
      <dsp:txXfrm>
        <a:off x="5088635" y="722569"/>
        <a:ext cx="1288207" cy="323893"/>
      </dsp:txXfrm>
    </dsp:sp>
    <dsp:sp modelId="{4FE0F174-3062-4D71-AECE-4D0B95E75BDF}">
      <dsp:nvSpPr>
        <dsp:cNvPr id="0" name=""/>
        <dsp:cNvSpPr/>
      </dsp:nvSpPr>
      <dsp:spPr>
        <a:xfrm>
          <a:off x="2520523" y="0"/>
          <a:ext cx="2107138" cy="397421"/>
        </a:xfrm>
        <a:prstGeom prst="rect">
          <a:avLst/>
        </a:prstGeom>
        <a:solidFill>
          <a:schemeClr val="accent5">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Arial Narrow" panose="020B0606020202030204" pitchFamily="34" charset="0"/>
            </a:rPr>
            <a:t>6 Governorates in Federal Iraq and 2 Governorates in KR-I</a:t>
          </a:r>
          <a:endParaRPr lang="en-GB" sz="1100" kern="1200" dirty="0">
            <a:latin typeface="Arial Narrow" panose="020B0606020202030204" pitchFamily="34" charset="0"/>
          </a:endParaRPr>
        </a:p>
      </dsp:txBody>
      <dsp:txXfrm>
        <a:off x="2520523" y="0"/>
        <a:ext cx="2107138" cy="3974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7B8F51-41F6-4CB1-881A-624672F30E2C}">
      <dsp:nvSpPr>
        <dsp:cNvPr id="0" name=""/>
        <dsp:cNvSpPr/>
      </dsp:nvSpPr>
      <dsp:spPr>
        <a:xfrm>
          <a:off x="0" y="340384"/>
          <a:ext cx="1401714" cy="1310228"/>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36CA38-124F-405B-A8CD-8C29EC28AB2F}">
      <dsp:nvSpPr>
        <dsp:cNvPr id="0" name=""/>
        <dsp:cNvSpPr/>
      </dsp:nvSpPr>
      <dsp:spPr>
        <a:xfrm>
          <a:off x="17" y="623154"/>
          <a:ext cx="1401714" cy="1310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To get food (59%)</a:t>
          </a:r>
          <a:endParaRPr lang="en-CH" sz="1600" b="1" kern="1200" dirty="0">
            <a:solidFill>
              <a:schemeClr val="bg1"/>
            </a:solidFill>
          </a:endParaRPr>
        </a:p>
      </dsp:txBody>
      <dsp:txXfrm>
        <a:off x="17" y="623154"/>
        <a:ext cx="1401714" cy="1310232"/>
      </dsp:txXfrm>
    </dsp:sp>
    <dsp:sp modelId="{2F2D6279-0597-4D6F-A9E6-8B92AB4630AC}">
      <dsp:nvSpPr>
        <dsp:cNvPr id="0" name=""/>
        <dsp:cNvSpPr/>
      </dsp:nvSpPr>
      <dsp:spPr>
        <a:xfrm>
          <a:off x="1716585" y="340384"/>
          <a:ext cx="1401714" cy="1310228"/>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4B5A7E-E9D0-4404-B742-278BF64811FD}">
      <dsp:nvSpPr>
        <dsp:cNvPr id="0" name=""/>
        <dsp:cNvSpPr/>
      </dsp:nvSpPr>
      <dsp:spPr>
        <a:xfrm>
          <a:off x="1738089" y="623154"/>
          <a:ext cx="1401714" cy="1310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To go to work (47%)</a:t>
          </a:r>
          <a:endParaRPr lang="en-CH" sz="1600" b="1" kern="1200" dirty="0">
            <a:solidFill>
              <a:schemeClr val="bg1"/>
            </a:solidFill>
          </a:endParaRPr>
        </a:p>
      </dsp:txBody>
      <dsp:txXfrm>
        <a:off x="1738089" y="623154"/>
        <a:ext cx="1401714" cy="1310232"/>
      </dsp:txXfrm>
    </dsp:sp>
    <dsp:sp modelId="{C767DB42-C6EE-430B-B499-7A68701DFB38}">
      <dsp:nvSpPr>
        <dsp:cNvPr id="0" name=""/>
        <dsp:cNvSpPr/>
      </dsp:nvSpPr>
      <dsp:spPr>
        <a:xfrm>
          <a:off x="3491144" y="340384"/>
          <a:ext cx="1401714" cy="1310228"/>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1D2AE4-19DC-418B-B11B-24669B54B12C}">
      <dsp:nvSpPr>
        <dsp:cNvPr id="0" name=""/>
        <dsp:cNvSpPr/>
      </dsp:nvSpPr>
      <dsp:spPr>
        <a:xfrm>
          <a:off x="3501915" y="524155"/>
          <a:ext cx="1401714" cy="1310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For medical reasons (37%)</a:t>
          </a:r>
          <a:endParaRPr lang="en-CH" sz="1600" b="1" kern="1200" dirty="0">
            <a:solidFill>
              <a:schemeClr val="bg1"/>
            </a:solidFill>
          </a:endParaRPr>
        </a:p>
      </dsp:txBody>
      <dsp:txXfrm>
        <a:off x="3501915" y="524155"/>
        <a:ext cx="1401714" cy="1310232"/>
      </dsp:txXfrm>
    </dsp:sp>
    <dsp:sp modelId="{7EE03152-D06B-4BFD-9999-434536942D09}">
      <dsp:nvSpPr>
        <dsp:cNvPr id="0" name=""/>
        <dsp:cNvSpPr/>
      </dsp:nvSpPr>
      <dsp:spPr>
        <a:xfrm>
          <a:off x="5162543" y="348293"/>
          <a:ext cx="1401714" cy="1310228"/>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A3888-6394-4625-B753-48C4BEF6F90D}">
      <dsp:nvSpPr>
        <dsp:cNvPr id="0" name=""/>
        <dsp:cNvSpPr/>
      </dsp:nvSpPr>
      <dsp:spPr>
        <a:xfrm>
          <a:off x="5169400" y="426594"/>
          <a:ext cx="1401714" cy="1310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rPr>
            <a:t>Did not think the measures were useful (24%)</a:t>
          </a:r>
          <a:endParaRPr lang="en-CH" sz="1600" b="1" kern="1200" dirty="0">
            <a:solidFill>
              <a:schemeClr val="bg1"/>
            </a:solidFill>
          </a:endParaRPr>
        </a:p>
      </dsp:txBody>
      <dsp:txXfrm>
        <a:off x="5169400" y="426594"/>
        <a:ext cx="1401714" cy="1310232"/>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24E1DA-10AB-4A85-8F30-430EBA618666}" type="datetimeFigureOut">
              <a:rPr lang="en-CH" smtClean="0"/>
              <a:t>04/20/2021</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6570E-1118-440E-8A22-D2EA6A650B46}" type="slidenum">
              <a:rPr lang="en-CH" smtClean="0"/>
              <a:t>‹#›</a:t>
            </a:fld>
            <a:endParaRPr lang="en-CH"/>
          </a:p>
        </p:txBody>
      </p:sp>
    </p:spTree>
    <p:extLst>
      <p:ext uri="{BB962C8B-B14F-4D97-AF65-F5344CB8AC3E}">
        <p14:creationId xmlns:p14="http://schemas.microsoft.com/office/powerpoint/2010/main" val="37356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1376570E-1118-440E-8A22-D2EA6A650B46}" type="slidenum">
              <a:rPr lang="en-CH" smtClean="0"/>
              <a:t>4</a:t>
            </a:fld>
            <a:endParaRPr lang="en-CH"/>
          </a:p>
        </p:txBody>
      </p:sp>
    </p:spTree>
    <p:extLst>
      <p:ext uri="{BB962C8B-B14F-4D97-AF65-F5344CB8AC3E}">
        <p14:creationId xmlns:p14="http://schemas.microsoft.com/office/powerpoint/2010/main" val="166376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1376570E-1118-440E-8A22-D2EA6A650B46}" type="slidenum">
              <a:rPr lang="en-CH" smtClean="0"/>
              <a:t>7</a:t>
            </a:fld>
            <a:endParaRPr lang="en-CH"/>
          </a:p>
        </p:txBody>
      </p:sp>
    </p:spTree>
    <p:extLst>
      <p:ext uri="{BB962C8B-B14F-4D97-AF65-F5344CB8AC3E}">
        <p14:creationId xmlns:p14="http://schemas.microsoft.com/office/powerpoint/2010/main" val="301852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1376570E-1118-440E-8A22-D2EA6A650B46}" type="slidenum">
              <a:rPr lang="en-CH" smtClean="0"/>
              <a:t>15</a:t>
            </a:fld>
            <a:endParaRPr lang="en-CH"/>
          </a:p>
        </p:txBody>
      </p:sp>
    </p:spTree>
    <p:extLst>
      <p:ext uri="{BB962C8B-B14F-4D97-AF65-F5344CB8AC3E}">
        <p14:creationId xmlns:p14="http://schemas.microsoft.com/office/powerpoint/2010/main" val="3092191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A5B008-0300-494D-8CC7-50F4AE8D4D36}"/>
              </a:ext>
            </a:extLst>
          </p:cNvPr>
          <p:cNvPicPr>
            <a:picLocks noChangeAspect="1"/>
          </p:cNvPicPr>
          <p:nvPr userDrawn="1"/>
        </p:nvPicPr>
        <p:blipFill>
          <a:blip r:embed="rId2">
            <a:alphaModFix amt="75000"/>
          </a:blip>
          <a:stretch>
            <a:fillRect/>
          </a:stretch>
        </p:blipFill>
        <p:spPr>
          <a:xfrm>
            <a:off x="0" y="0"/>
            <a:ext cx="12192000" cy="6858000"/>
          </a:xfrm>
          <a:prstGeom prst="rect">
            <a:avLst/>
          </a:prstGeom>
          <a:noFill/>
        </p:spPr>
      </p:pic>
      <p:sp>
        <p:nvSpPr>
          <p:cNvPr id="9" name="Title 1">
            <a:extLst>
              <a:ext uri="{FF2B5EF4-FFF2-40B4-BE49-F238E27FC236}">
                <a16:creationId xmlns:a16="http://schemas.microsoft.com/office/drawing/2014/main" id="{F35618AC-FCE5-9545-A06C-F73B94FCF4F5}"/>
              </a:ext>
            </a:extLst>
          </p:cNvPr>
          <p:cNvSpPr>
            <a:spLocks noGrp="1"/>
          </p:cNvSpPr>
          <p:nvPr>
            <p:ph type="ctrTitle"/>
          </p:nvPr>
        </p:nvSpPr>
        <p:spPr>
          <a:xfrm>
            <a:off x="1215082" y="3031435"/>
            <a:ext cx="10831144" cy="1022224"/>
          </a:xfrm>
          <a:prstGeom prst="rect">
            <a:avLst/>
          </a:prstGeom>
        </p:spPr>
        <p:txBody>
          <a:bodyPr anchor="b"/>
          <a:lstStyle>
            <a:lvl1pPr algn="l">
              <a:defRPr sz="6000"/>
            </a:lvl1pPr>
          </a:lstStyle>
          <a:p>
            <a:r>
              <a:rPr lang="en-US" dirty="0"/>
              <a:t>Click to edit Master title style</a:t>
            </a:r>
          </a:p>
        </p:txBody>
      </p:sp>
      <p:sp>
        <p:nvSpPr>
          <p:cNvPr id="10" name="Subtitle 2">
            <a:extLst>
              <a:ext uri="{FF2B5EF4-FFF2-40B4-BE49-F238E27FC236}">
                <a16:creationId xmlns:a16="http://schemas.microsoft.com/office/drawing/2014/main" id="{9972E17F-73DC-4E47-B357-39CB55DCC1AA}"/>
              </a:ext>
            </a:extLst>
          </p:cNvPr>
          <p:cNvSpPr>
            <a:spLocks noGrp="1"/>
          </p:cNvSpPr>
          <p:nvPr>
            <p:ph type="subTitle" idx="1" hasCustomPrompt="1"/>
          </p:nvPr>
        </p:nvSpPr>
        <p:spPr>
          <a:xfrm>
            <a:off x="1215082" y="4053659"/>
            <a:ext cx="7825947" cy="625474"/>
          </a:xfrm>
        </p:spPr>
        <p:txBody>
          <a:bodyPr anchor="b"/>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descr="A close up of a sign&#10;&#10;Description automatically generated">
            <a:extLst>
              <a:ext uri="{FF2B5EF4-FFF2-40B4-BE49-F238E27FC236}">
                <a16:creationId xmlns:a16="http://schemas.microsoft.com/office/drawing/2014/main" id="{DEF2F31D-0BDC-F549-9C33-1362DE75CE83}"/>
              </a:ext>
            </a:extLst>
          </p:cNvPr>
          <p:cNvPicPr>
            <a:picLocks noChangeAspect="1"/>
          </p:cNvPicPr>
          <p:nvPr userDrawn="1"/>
        </p:nvPicPr>
        <p:blipFill>
          <a:blip r:embed="rId3"/>
          <a:stretch>
            <a:fillRect/>
          </a:stretch>
        </p:blipFill>
        <p:spPr>
          <a:xfrm>
            <a:off x="10975308" y="456106"/>
            <a:ext cx="639857" cy="1295711"/>
          </a:xfrm>
          <a:prstGeom prst="rect">
            <a:avLst/>
          </a:prstGeom>
        </p:spPr>
      </p:pic>
    </p:spTree>
    <p:extLst>
      <p:ext uri="{BB962C8B-B14F-4D97-AF65-F5344CB8AC3E}">
        <p14:creationId xmlns:p14="http://schemas.microsoft.com/office/powerpoint/2010/main" val="554888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4537C3-8C67-D940-A567-1C8EDCF8261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close up of a sign&#10;&#10;Description automatically generated">
            <a:extLst>
              <a:ext uri="{FF2B5EF4-FFF2-40B4-BE49-F238E27FC236}">
                <a16:creationId xmlns:a16="http://schemas.microsoft.com/office/drawing/2014/main" id="{5ED03D8C-1934-6041-89AB-D85CD623D871}"/>
              </a:ext>
            </a:extLst>
          </p:cNvPr>
          <p:cNvPicPr>
            <a:picLocks noChangeAspect="1"/>
          </p:cNvPicPr>
          <p:nvPr userDrawn="1"/>
        </p:nvPicPr>
        <p:blipFill>
          <a:blip r:embed="rId3"/>
          <a:stretch>
            <a:fillRect/>
          </a:stretch>
        </p:blipFill>
        <p:spPr>
          <a:xfrm>
            <a:off x="5486898" y="2190236"/>
            <a:ext cx="1218203" cy="2466860"/>
          </a:xfrm>
          <a:prstGeom prst="rect">
            <a:avLst/>
          </a:prstGeom>
        </p:spPr>
      </p:pic>
    </p:spTree>
    <p:extLst>
      <p:ext uri="{BB962C8B-B14F-4D97-AF65-F5344CB8AC3E}">
        <p14:creationId xmlns:p14="http://schemas.microsoft.com/office/powerpoint/2010/main" val="384389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DEB64-C0C7-6C43-B1A2-51C21FE16E1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9E65FCF-499D-6E45-B3AF-F414ABF505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77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21F9-4398-B14F-B02F-EFA3BCAC7FE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7F5E4-EAD3-8B42-9885-D7319185C8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8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9CEA-A734-4A44-92E3-56758F5C5B92}"/>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AA4D1F-F0BD-8B43-9624-DE52BC95A2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626995-C0D3-1C4D-B316-C55A678E7B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25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D3F0D6-21E2-AD40-ADB2-86E6C0E8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4DB3F4-A41E-B74E-81FF-2CE011381D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FB1B4E-770D-634E-8CC9-C8F7CDB0E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71D713-21DD-7344-87D9-DD08DE3102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7333EC3E-0F82-FA49-928B-1093BF6AB116}"/>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51894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0183A-87FA-904B-B8FC-31D5F4DD7F7E}"/>
              </a:ext>
            </a:extLst>
          </p:cNvPr>
          <p:cNvSpPr>
            <a:spLocks noGrp="1"/>
          </p:cNvSpPr>
          <p:nvPr>
            <p:ph type="title"/>
          </p:nvPr>
        </p:nvSpPr>
        <p:spPr>
          <a:xfrm>
            <a:off x="440635" y="88279"/>
            <a:ext cx="10515600" cy="1005026"/>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1529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74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F9904-060E-9243-9D0A-72C1077A0F60}"/>
              </a:ext>
            </a:extLst>
          </p:cNvPr>
          <p:cNvSpPr>
            <a:spLocks noGrp="1"/>
          </p:cNvSpPr>
          <p:nvPr>
            <p:ph idx="1"/>
          </p:nvPr>
        </p:nvSpPr>
        <p:spPr>
          <a:xfrm>
            <a:off x="5180012" y="15263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6642856-C495-1740-834F-9EEB4CA77862}"/>
              </a:ext>
            </a:extLst>
          </p:cNvPr>
          <p:cNvSpPr>
            <a:spLocks noGrp="1"/>
          </p:cNvSpPr>
          <p:nvPr>
            <p:ph type="body" sz="half" idx="2"/>
          </p:nvPr>
        </p:nvSpPr>
        <p:spPr>
          <a:xfrm>
            <a:off x="839788" y="1526381"/>
            <a:ext cx="3932237" cy="43426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43059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4DC307-33D6-2F4C-BE6C-9B3D37B57E9C}"/>
              </a:ext>
            </a:extLst>
          </p:cNvPr>
          <p:cNvSpPr>
            <a:spLocks noGrp="1"/>
          </p:cNvSpPr>
          <p:nvPr>
            <p:ph type="pic" idx="1"/>
          </p:nvPr>
        </p:nvSpPr>
        <p:spPr>
          <a:xfrm>
            <a:off x="5183188" y="1580322"/>
            <a:ext cx="6172200" cy="42807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6DAB67-A291-1945-B3C2-A6150D8EC892}"/>
              </a:ext>
            </a:extLst>
          </p:cNvPr>
          <p:cNvSpPr>
            <a:spLocks noGrp="1"/>
          </p:cNvSpPr>
          <p:nvPr>
            <p:ph type="body" sz="half" idx="2"/>
          </p:nvPr>
        </p:nvSpPr>
        <p:spPr>
          <a:xfrm>
            <a:off x="839788" y="1580322"/>
            <a:ext cx="3932237" cy="4288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8686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B126BB-C052-2B43-864C-1221AD1D486E}"/>
              </a:ext>
            </a:extLst>
          </p:cNvPr>
          <p:cNvPicPr>
            <a:picLocks noChangeAspect="1"/>
          </p:cNvPicPr>
          <p:nvPr userDrawn="1"/>
        </p:nvPicPr>
        <p:blipFill>
          <a:blip r:embed="rId12"/>
          <a:stretch>
            <a:fillRect/>
          </a:stretch>
        </p:blipFill>
        <p:spPr>
          <a:xfrm>
            <a:off x="0" y="0"/>
            <a:ext cx="12192000" cy="1168400"/>
          </a:xfrm>
          <a:prstGeom prst="rect">
            <a:avLst/>
          </a:prstGeom>
        </p:spPr>
      </p:pic>
      <p:sp>
        <p:nvSpPr>
          <p:cNvPr id="3" name="Text Placeholder 2">
            <a:extLst>
              <a:ext uri="{FF2B5EF4-FFF2-40B4-BE49-F238E27FC236}">
                <a16:creationId xmlns:a16="http://schemas.microsoft.com/office/drawing/2014/main" id="{0665A9E4-E614-D84D-9314-C67550366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close up of a sign&#10;&#10;Description automatically generated">
            <a:extLst>
              <a:ext uri="{FF2B5EF4-FFF2-40B4-BE49-F238E27FC236}">
                <a16:creationId xmlns:a16="http://schemas.microsoft.com/office/drawing/2014/main" id="{D6AA1CD7-E794-3B4E-9D32-982B035D3E8C}"/>
              </a:ext>
            </a:extLst>
          </p:cNvPr>
          <p:cNvPicPr>
            <a:picLocks noChangeAspect="1"/>
          </p:cNvPicPr>
          <p:nvPr userDrawn="1"/>
        </p:nvPicPr>
        <p:blipFill>
          <a:blip r:embed="rId13"/>
          <a:stretch>
            <a:fillRect/>
          </a:stretch>
        </p:blipFill>
        <p:spPr>
          <a:xfrm>
            <a:off x="11396870" y="92933"/>
            <a:ext cx="494011" cy="1000372"/>
          </a:xfrm>
          <a:prstGeom prst="rect">
            <a:avLst/>
          </a:prstGeom>
        </p:spPr>
      </p:pic>
      <p:sp>
        <p:nvSpPr>
          <p:cNvPr id="7" name="Title Placeholder 1">
            <a:extLst>
              <a:ext uri="{FF2B5EF4-FFF2-40B4-BE49-F238E27FC236}">
                <a16:creationId xmlns:a16="http://schemas.microsoft.com/office/drawing/2014/main" id="{51958FA5-E4DB-B34C-9943-858EA151214C}"/>
              </a:ext>
            </a:extLst>
          </p:cNvPr>
          <p:cNvSpPr>
            <a:spLocks noGrp="1"/>
          </p:cNvSpPr>
          <p:nvPr>
            <p:ph type="title"/>
          </p:nvPr>
        </p:nvSpPr>
        <p:spPr>
          <a:xfrm>
            <a:off x="430696" y="248478"/>
            <a:ext cx="10515600" cy="810592"/>
          </a:xfrm>
          <a:prstGeom prst="rect">
            <a:avLst/>
          </a:prstGeom>
        </p:spPr>
        <p:txBody>
          <a:bodyPr vert="horz" lIns="91440" tIns="45720" rIns="91440" bIns="45720" rtlCol="0" anchor="b">
            <a:normAutofit/>
          </a:bodyPr>
          <a:lstStyle/>
          <a:p>
            <a:r>
              <a:rPr lang="en-US" dirty="0"/>
              <a:t>Click to edit Master title style</a:t>
            </a:r>
          </a:p>
        </p:txBody>
      </p:sp>
      <p:sp>
        <p:nvSpPr>
          <p:cNvPr id="10" name="TextBox 9">
            <a:extLst>
              <a:ext uri="{FF2B5EF4-FFF2-40B4-BE49-F238E27FC236}">
                <a16:creationId xmlns:a16="http://schemas.microsoft.com/office/drawing/2014/main" id="{60070596-D987-644D-87F0-1FF9E4EF055A}"/>
              </a:ext>
            </a:extLst>
          </p:cNvPr>
          <p:cNvSpPr txBox="1"/>
          <p:nvPr userDrawn="1"/>
        </p:nvSpPr>
        <p:spPr>
          <a:xfrm>
            <a:off x="7820687" y="6513183"/>
            <a:ext cx="3945835" cy="253916"/>
          </a:xfrm>
          <a:prstGeom prst="rect">
            <a:avLst/>
          </a:prstGeom>
          <a:noFill/>
        </p:spPr>
        <p:txBody>
          <a:bodyPr wrap="square" rtlCol="0">
            <a:spAutoFit/>
          </a:bodyPr>
          <a:lstStyle/>
          <a:p>
            <a:pPr algn="r"/>
            <a:r>
              <a:rPr lang="en-US" sz="1050" dirty="0">
                <a:solidFill>
                  <a:schemeClr val="tx1">
                    <a:alpha val="75000"/>
                  </a:schemeClr>
                </a:solidFill>
              </a:rPr>
              <a:t>UNITED NATIONS DEVELOPMENT PROGRAMME</a:t>
            </a:r>
          </a:p>
        </p:txBody>
      </p:sp>
    </p:spTree>
    <p:extLst>
      <p:ext uri="{BB962C8B-B14F-4D97-AF65-F5344CB8AC3E}">
        <p14:creationId xmlns:p14="http://schemas.microsoft.com/office/powerpoint/2010/main" val="365593399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treasury.un.org/operationalrates/OperationalRates.php" TargetMode="Externa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image" Target="../media/image22.sv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sv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chart" Target="../charts/chart8.xml"/><Relationship Id="rId5" Type="http://schemas.openxmlformats.org/officeDocument/2006/relationships/image" Target="../media/image7.sv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6.sv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28.sv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svg"/><Relationship Id="rId7" Type="http://schemas.openxmlformats.org/officeDocument/2006/relationships/image" Target="../media/image40.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2.svg"/><Relationship Id="rId5" Type="http://schemas.openxmlformats.org/officeDocument/2006/relationships/image" Target="../media/image38.sv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30.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hyperlink" Target="https://app.powerbi.com/view?r=eyJrIjoiNjljMDhiYmItZTlhMS00MDlhLTg3MjItMDNmM2FhNzE5NmM4IiwidCI6ImY2MTBjMGI3LWJkMjQtNGIzOS04MTBiLTNkYzI4MGFmYjU5MCIsImMiOjh9" TargetMode="External"/><Relationship Id="rId7" Type="http://schemas.openxmlformats.org/officeDocument/2006/relationships/hyperlink" Target="https://www.unicef.org/iraq/media/1181/file/Assessment%20of%20COVID-19%20Impact%20on%20Poverty%20and%20Vulnerability%20in%20Iraq.pdf" TargetMode="Externa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protection_monitoring_-_summary_of_findings_-_july_2020_-_fnl.pdf/" TargetMode="External"/><Relationship Id="rId11" Type="http://schemas.openxmlformats.org/officeDocument/2006/relationships/image" Target="../media/image7.svg"/><Relationship Id="rId5" Type="http://schemas.openxmlformats.org/officeDocument/2006/relationships/hyperlink" Target="https://www.ilo.org/wcmsp5/groups/public/---arabstates/---ro-beirut/documents/publication/wcms_751209.pdf" TargetMode="External"/><Relationship Id="rId10" Type="http://schemas.openxmlformats.org/officeDocument/2006/relationships/image" Target="../media/image6.png"/><Relationship Id="rId4" Type="http://schemas.openxmlformats.org/officeDocument/2006/relationships/hyperlink" Target="http://iraqdtm.iom.int/" TargetMode="External"/><Relationship Id="rId9"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98F7-78D3-4440-8354-5D334745FF95}"/>
              </a:ext>
            </a:extLst>
          </p:cNvPr>
          <p:cNvSpPr>
            <a:spLocks noGrp="1"/>
          </p:cNvSpPr>
          <p:nvPr>
            <p:ph type="ctrTitle"/>
          </p:nvPr>
        </p:nvSpPr>
        <p:spPr>
          <a:xfrm>
            <a:off x="1215082" y="2147819"/>
            <a:ext cx="10831144" cy="2145686"/>
          </a:xfrm>
        </p:spPr>
        <p:txBody>
          <a:bodyPr>
            <a:noAutofit/>
          </a:bodyPr>
          <a:lstStyle/>
          <a:p>
            <a:r>
              <a:rPr lang="es-ES" sz="4500" dirty="0"/>
              <a:t>SOCIO-ECONOMIC IMPACT ASSESSMENT OF COVID-19 ON IRAQ’S VULNERABLE POPULATIONS</a:t>
            </a:r>
            <a:endParaRPr lang="en-US" sz="4500" dirty="0"/>
          </a:p>
        </p:txBody>
      </p:sp>
      <p:sp>
        <p:nvSpPr>
          <p:cNvPr id="3" name="Subtitle 2">
            <a:extLst>
              <a:ext uri="{FF2B5EF4-FFF2-40B4-BE49-F238E27FC236}">
                <a16:creationId xmlns:a16="http://schemas.microsoft.com/office/drawing/2014/main" id="{5FFA26AB-8DB2-C94A-8178-0FB61847F9DF}"/>
              </a:ext>
            </a:extLst>
          </p:cNvPr>
          <p:cNvSpPr>
            <a:spLocks noGrp="1"/>
          </p:cNvSpPr>
          <p:nvPr>
            <p:ph type="subTitle" idx="1"/>
          </p:nvPr>
        </p:nvSpPr>
        <p:spPr>
          <a:xfrm>
            <a:off x="1215082" y="4692332"/>
            <a:ext cx="7825947" cy="625474"/>
          </a:xfrm>
        </p:spPr>
        <p:txBody>
          <a:bodyPr>
            <a:noAutofit/>
          </a:bodyPr>
          <a:lstStyle/>
          <a:p>
            <a:r>
              <a:rPr lang="en-US" sz="3000" dirty="0"/>
              <a:t>Assessment Presentation</a:t>
            </a:r>
          </a:p>
          <a:p>
            <a:r>
              <a:rPr lang="en-US" sz="2000" dirty="0"/>
              <a:t>April 2021</a:t>
            </a:r>
          </a:p>
        </p:txBody>
      </p:sp>
    </p:spTree>
    <p:extLst>
      <p:ext uri="{BB962C8B-B14F-4D97-AF65-F5344CB8AC3E}">
        <p14:creationId xmlns:p14="http://schemas.microsoft.com/office/powerpoint/2010/main" val="230598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F6E1E8-A8D0-40CA-8228-3F5AB3362378}"/>
              </a:ext>
            </a:extLst>
          </p:cNvPr>
          <p:cNvSpPr>
            <a:spLocks noGrp="1"/>
          </p:cNvSpPr>
          <p:nvPr>
            <p:ph type="ctrTitle"/>
          </p:nvPr>
        </p:nvSpPr>
        <p:spPr/>
        <p:txBody>
          <a:bodyPr>
            <a:normAutofit/>
          </a:bodyPr>
          <a:lstStyle/>
          <a:p>
            <a:r>
              <a:rPr lang="en-US" dirty="0"/>
              <a:t>03 Key Findings</a:t>
            </a:r>
            <a:endParaRPr lang="en-CH" dirty="0"/>
          </a:p>
        </p:txBody>
      </p:sp>
    </p:spTree>
    <p:extLst>
      <p:ext uri="{BB962C8B-B14F-4D97-AF65-F5344CB8AC3E}">
        <p14:creationId xmlns:p14="http://schemas.microsoft.com/office/powerpoint/2010/main" val="132974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E8EBB3-3586-45A1-B690-51377F6C3268}"/>
              </a:ext>
            </a:extLst>
          </p:cNvPr>
          <p:cNvSpPr>
            <a:spLocks noGrp="1"/>
          </p:cNvSpPr>
          <p:nvPr>
            <p:ph type="title"/>
          </p:nvPr>
        </p:nvSpPr>
        <p:spPr>
          <a:xfrm>
            <a:off x="440635" y="389380"/>
            <a:ext cx="10515600" cy="680946"/>
          </a:xfrm>
        </p:spPr>
        <p:txBody>
          <a:bodyPr>
            <a:noAutofit/>
          </a:bodyPr>
          <a:lstStyle/>
          <a:p>
            <a:r>
              <a:rPr lang="en-US" sz="3500" dirty="0"/>
              <a:t>Changes in Socio-economic Circumstances</a:t>
            </a:r>
            <a:endParaRPr lang="en-CH" sz="3500" dirty="0"/>
          </a:p>
        </p:txBody>
      </p:sp>
      <p:sp>
        <p:nvSpPr>
          <p:cNvPr id="5" name="Subtitle 4">
            <a:extLst>
              <a:ext uri="{FF2B5EF4-FFF2-40B4-BE49-F238E27FC236}">
                <a16:creationId xmlns:a16="http://schemas.microsoft.com/office/drawing/2014/main" id="{37704525-F41E-42C1-AE70-3203AD5E0AE4}"/>
              </a:ext>
            </a:extLst>
          </p:cNvPr>
          <p:cNvSpPr txBox="1">
            <a:spLocks/>
          </p:cNvSpPr>
          <p:nvPr/>
        </p:nvSpPr>
        <p:spPr>
          <a:xfrm>
            <a:off x="440635" y="1691505"/>
            <a:ext cx="3730312" cy="7246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00"/>
              </a:lnSpc>
              <a:buNone/>
            </a:pPr>
            <a:r>
              <a:rPr lang="en-US" sz="1800" b="1" dirty="0"/>
              <a:t>Employment Circumstances</a:t>
            </a:r>
          </a:p>
          <a:p>
            <a:pPr marL="0" indent="0">
              <a:lnSpc>
                <a:spcPts val="1300"/>
              </a:lnSpc>
              <a:buNone/>
            </a:pPr>
            <a:r>
              <a:rPr lang="en-US" sz="1600" b="1" dirty="0">
                <a:solidFill>
                  <a:schemeClr val="tx1">
                    <a:lumMod val="75000"/>
                  </a:schemeClr>
                </a:solidFill>
              </a:rPr>
              <a:t>Impact on Income</a:t>
            </a:r>
            <a:endParaRPr lang="en-CH" sz="1600" b="1" dirty="0">
              <a:solidFill>
                <a:schemeClr val="tx1">
                  <a:lumMod val="75000"/>
                </a:schemeClr>
              </a:solidFill>
            </a:endParaRPr>
          </a:p>
        </p:txBody>
      </p:sp>
      <p:sp>
        <p:nvSpPr>
          <p:cNvPr id="6" name="Text Placeholder 6">
            <a:extLst>
              <a:ext uri="{FF2B5EF4-FFF2-40B4-BE49-F238E27FC236}">
                <a16:creationId xmlns:a16="http://schemas.microsoft.com/office/drawing/2014/main" id="{5E69AA02-531B-42B8-809F-FAE2D43A86DB}"/>
              </a:ext>
            </a:extLst>
          </p:cNvPr>
          <p:cNvSpPr txBox="1">
            <a:spLocks/>
          </p:cNvSpPr>
          <p:nvPr/>
        </p:nvSpPr>
        <p:spPr>
          <a:xfrm>
            <a:off x="440635" y="2464770"/>
            <a:ext cx="4727542" cy="383649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b="1" dirty="0">
                <a:solidFill>
                  <a:schemeClr val="bg2">
                    <a:lumMod val="10000"/>
                  </a:schemeClr>
                </a:solidFill>
                <a:latin typeface="Arial Narrow" panose="020B0606020202030204" pitchFamily="34" charset="0"/>
                <a:ea typeface="Arial Narrow" panose="020B0606020202030204" pitchFamily="34" charset="0"/>
                <a:cs typeface="Times New Roman" panose="02020603050405020304" pitchFamily="18" charset="0"/>
              </a:rPr>
              <a:t>At t</a:t>
            </a:r>
            <a:r>
              <a:rPr lang="en-GB" sz="1400" b="1" dirty="0">
                <a:solidFill>
                  <a:schemeClr val="bg2">
                    <a:lumMod val="10000"/>
                  </a:schemeClr>
                </a:solidFill>
                <a:ea typeface="Arial Narrow" panose="020B0606020202030204" pitchFamily="34" charset="0"/>
                <a:cs typeface="Times New Roman" panose="02020603050405020304" pitchFamily="18" charset="0"/>
              </a:rPr>
              <a:t>he time of data collection, the average monthly household employment income had decreased by almost 100,000 IQD per month (69.4 USD</a:t>
            </a:r>
            <a:r>
              <a:rPr lang="en-GB" sz="1400" b="1" baseline="30000" dirty="0">
                <a:solidFill>
                  <a:schemeClr val="bg2">
                    <a:lumMod val="10000"/>
                  </a:schemeClr>
                </a:solidFill>
                <a:ea typeface="Arial Narrow" panose="020B0606020202030204" pitchFamily="34" charset="0"/>
                <a:cs typeface="Times New Roman" panose="02020603050405020304" pitchFamily="18" charset="0"/>
              </a:rPr>
              <a:t>6</a:t>
            </a:r>
            <a:r>
              <a:rPr lang="en-GB" sz="1400" b="1" dirty="0">
                <a:solidFill>
                  <a:schemeClr val="bg2">
                    <a:lumMod val="10000"/>
                  </a:schemeClr>
                </a:solidFill>
                <a:ea typeface="Arial Narrow" panose="020B0606020202030204" pitchFamily="34" charset="0"/>
                <a:cs typeface="Times New Roman" panose="02020603050405020304" pitchFamily="18" charset="0"/>
              </a:rPr>
              <a:t>)</a:t>
            </a:r>
          </a:p>
          <a:p>
            <a:pPr marL="0" indent="0">
              <a:lnSpc>
                <a:spcPct val="100000"/>
              </a:lnSpc>
              <a:buNone/>
            </a:pPr>
            <a:endParaRPr lang="en-GB" sz="1400" b="1" dirty="0">
              <a:solidFill>
                <a:srgbClr val="2F2F2F"/>
              </a:solidFill>
              <a:cs typeface="Times New Roman" panose="02020603050405020304" pitchFamily="18" charset="0"/>
            </a:endParaRPr>
          </a:p>
          <a:p>
            <a:pPr marL="0" indent="0">
              <a:lnSpc>
                <a:spcPct val="100000"/>
              </a:lnSpc>
              <a:buNone/>
            </a:pPr>
            <a:r>
              <a:rPr lang="en-US" sz="1400" b="1" dirty="0">
                <a:solidFill>
                  <a:schemeClr val="bg2">
                    <a:lumMod val="10000"/>
                  </a:schemeClr>
                </a:solidFill>
              </a:rPr>
              <a:t>Top four reported reasons for decreased income</a:t>
            </a:r>
            <a:r>
              <a:rPr lang="en-US" sz="1400" b="1" baseline="30000" dirty="0">
                <a:solidFill>
                  <a:schemeClr val="bg2">
                    <a:lumMod val="10000"/>
                  </a:schemeClr>
                </a:solidFill>
              </a:rPr>
              <a:t>7, 8</a:t>
            </a:r>
            <a:r>
              <a:rPr lang="en-US" sz="1400" b="1" dirty="0">
                <a:solidFill>
                  <a:schemeClr val="bg2">
                    <a:lumMod val="10000"/>
                  </a:schemeClr>
                </a:solidFill>
              </a:rPr>
              <a:t>: </a:t>
            </a:r>
          </a:p>
          <a:p>
            <a:pPr marL="342900" indent="-342900">
              <a:lnSpc>
                <a:spcPct val="100000"/>
              </a:lnSpc>
              <a:buFont typeface="+mj-lt"/>
              <a:buAutoNum type="arabicPeriod"/>
            </a:pPr>
            <a:r>
              <a:rPr lang="en-US" sz="1400" dirty="0">
                <a:solidFill>
                  <a:schemeClr val="bg2">
                    <a:lumMod val="10000"/>
                  </a:schemeClr>
                </a:solidFill>
              </a:rPr>
              <a:t>Decreased number of working days in the same job/work (66%)</a:t>
            </a:r>
          </a:p>
          <a:p>
            <a:pPr marL="342900" indent="-342900">
              <a:lnSpc>
                <a:spcPct val="100000"/>
              </a:lnSpc>
              <a:buFont typeface="+mj-lt"/>
              <a:buAutoNum type="arabicPeriod"/>
            </a:pPr>
            <a:r>
              <a:rPr lang="en-US" sz="1400" dirty="0">
                <a:solidFill>
                  <a:schemeClr val="bg2">
                    <a:lumMod val="10000"/>
                  </a:schemeClr>
                </a:solidFill>
              </a:rPr>
              <a:t>Lower income in the same job/work (34%)</a:t>
            </a:r>
          </a:p>
          <a:p>
            <a:pPr marL="342900" indent="-342900">
              <a:lnSpc>
                <a:spcPct val="100000"/>
              </a:lnSpc>
              <a:buFont typeface="+mj-lt"/>
              <a:buAutoNum type="arabicPeriod"/>
            </a:pPr>
            <a:r>
              <a:rPr lang="en-US" sz="1400" dirty="0">
                <a:solidFill>
                  <a:schemeClr val="bg2">
                    <a:lumMod val="10000"/>
                  </a:schemeClr>
                </a:solidFill>
              </a:rPr>
              <a:t>Household member lost job/work (21%)</a:t>
            </a:r>
          </a:p>
          <a:p>
            <a:pPr marL="342900" indent="-342900">
              <a:lnSpc>
                <a:spcPct val="100000"/>
              </a:lnSpc>
              <a:buFont typeface="+mj-lt"/>
              <a:buAutoNum type="arabicPeriod"/>
            </a:pPr>
            <a:r>
              <a:rPr lang="en-US" sz="1400" dirty="0">
                <a:solidFill>
                  <a:schemeClr val="bg2">
                    <a:lumMod val="10000"/>
                  </a:schemeClr>
                </a:solidFill>
              </a:rPr>
              <a:t>Lower income in different job/work (8%)</a:t>
            </a:r>
            <a:endParaRPr lang="en-CH" sz="1400" dirty="0">
              <a:solidFill>
                <a:schemeClr val="bg2">
                  <a:lumMod val="10000"/>
                </a:schemeClr>
              </a:solidFill>
            </a:endParaRPr>
          </a:p>
          <a:p>
            <a:pPr>
              <a:lnSpc>
                <a:spcPts val="1300"/>
              </a:lnSpc>
            </a:pPr>
            <a:endParaRPr lang="en-CH" dirty="0"/>
          </a:p>
        </p:txBody>
      </p:sp>
      <p:graphicFrame>
        <p:nvGraphicFramePr>
          <p:cNvPr id="7" name="SmartArt Placeholder 8">
            <a:extLst>
              <a:ext uri="{FF2B5EF4-FFF2-40B4-BE49-F238E27FC236}">
                <a16:creationId xmlns:a16="http://schemas.microsoft.com/office/drawing/2014/main" id="{E5DCF85D-AC17-42DA-8112-F530E1ED6E55}"/>
              </a:ext>
            </a:extLst>
          </p:cNvPr>
          <p:cNvGraphicFramePr>
            <a:graphicFrameLocks/>
          </p:cNvGraphicFramePr>
          <p:nvPr>
            <p:extLst>
              <p:ext uri="{D42A27DB-BD31-4B8C-83A1-F6EECF244321}">
                <p14:modId xmlns:p14="http://schemas.microsoft.com/office/powerpoint/2010/main" val="2614187345"/>
              </p:ext>
            </p:extLst>
          </p:nvPr>
        </p:nvGraphicFramePr>
        <p:xfrm>
          <a:off x="6154289" y="1534332"/>
          <a:ext cx="5748276" cy="383649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CC7C01AD-4081-46F3-8DCB-3B887486B4EA}"/>
              </a:ext>
            </a:extLst>
          </p:cNvPr>
          <p:cNvSpPr txBox="1"/>
          <p:nvPr/>
        </p:nvSpPr>
        <p:spPr>
          <a:xfrm>
            <a:off x="6315958" y="5400525"/>
            <a:ext cx="5586607" cy="646331"/>
          </a:xfrm>
          <a:prstGeom prst="rect">
            <a:avLst/>
          </a:prstGeom>
          <a:noFill/>
        </p:spPr>
        <p:txBody>
          <a:bodyPr wrap="square" rtlCol="0">
            <a:spAutoFit/>
          </a:bodyPr>
          <a:lstStyle/>
          <a:p>
            <a:r>
              <a:rPr lang="en-GB" sz="1200" b="1"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Proportion of households reporting a relationship between changes in employment income and the COVID-19 pandemic, by location</a:t>
            </a:r>
            <a:r>
              <a:rPr lang="en-GB" sz="1200" b="1" baseline="300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9</a:t>
            </a:r>
            <a:r>
              <a:rPr lang="en-GB" sz="1200" b="1"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  </a:t>
            </a:r>
          </a:p>
          <a:p>
            <a:endParaRPr lang="en-CH" sz="1200" b="1" dirty="0">
              <a:solidFill>
                <a:schemeClr val="bg2">
                  <a:lumMod val="10000"/>
                </a:schemeClr>
              </a:solidFill>
            </a:endParaRPr>
          </a:p>
        </p:txBody>
      </p:sp>
      <p:sp>
        <p:nvSpPr>
          <p:cNvPr id="9" name="TextBox 8">
            <a:extLst>
              <a:ext uri="{FF2B5EF4-FFF2-40B4-BE49-F238E27FC236}">
                <a16:creationId xmlns:a16="http://schemas.microsoft.com/office/drawing/2014/main" id="{C37B68E2-004D-45B0-BA81-C1578E87A5E5}"/>
              </a:ext>
            </a:extLst>
          </p:cNvPr>
          <p:cNvSpPr txBox="1"/>
          <p:nvPr/>
        </p:nvSpPr>
        <p:spPr>
          <a:xfrm>
            <a:off x="440635" y="6014162"/>
            <a:ext cx="8016816" cy="1061829"/>
          </a:xfrm>
          <a:prstGeom prst="rect">
            <a:avLst/>
          </a:prstGeom>
          <a:noFill/>
        </p:spPr>
        <p:txBody>
          <a:bodyPr wrap="square" rtlCol="0">
            <a:spAutoFit/>
          </a:bodyPr>
          <a:lstStyle/>
          <a:p>
            <a:r>
              <a:rPr lang="en-US" sz="900" baseline="30000" dirty="0">
                <a:solidFill>
                  <a:schemeClr val="bg2">
                    <a:lumMod val="10000"/>
                  </a:schemeClr>
                </a:solidFill>
                <a:latin typeface="Arial Narrow" panose="020B0606020202030204" pitchFamily="34" charset="0"/>
              </a:rPr>
              <a:t>6 </a:t>
            </a:r>
            <a:r>
              <a:rPr lang="en-US" sz="900" dirty="0">
                <a:solidFill>
                  <a:schemeClr val="bg2">
                    <a:lumMod val="10000"/>
                  </a:schemeClr>
                </a:solidFill>
                <a:latin typeface="Arial Narrow" panose="020B0606020202030204" pitchFamily="34" charset="0"/>
              </a:rPr>
              <a:t>The operational rate used to provide an estimate of Iraqi Dinar to United States Dollar (USD) throughout this presentation is: 1 USD equals 1440 IQD. Sourced from </a:t>
            </a:r>
            <a:r>
              <a:rPr lang="en-US" sz="900" dirty="0">
                <a:solidFill>
                  <a:schemeClr val="bg2">
                    <a:lumMod val="10000"/>
                  </a:schemeClr>
                </a:solidFill>
                <a:latin typeface="Arial Narrow" panose="020B0606020202030204" pitchFamily="34" charset="0"/>
                <a:hlinkClick r:id="rId3">
                  <a:extLst>
                    <a:ext uri="{A12FA001-AC4F-418D-AE19-62706E023703}">
                      <ahyp:hlinkClr xmlns:ahyp="http://schemas.microsoft.com/office/drawing/2018/hyperlinkcolor" val="tx"/>
                    </a:ext>
                  </a:extLst>
                </a:hlinkClick>
              </a:rPr>
              <a:t>United Nations Operational Rates of Exchange</a:t>
            </a:r>
            <a:r>
              <a:rPr lang="en-US" sz="900" dirty="0">
                <a:solidFill>
                  <a:schemeClr val="bg2">
                    <a:lumMod val="10000"/>
                  </a:schemeClr>
                </a:solidFill>
                <a:latin typeface="Arial Narrow" panose="020B0606020202030204" pitchFamily="34" charset="0"/>
              </a:rPr>
              <a:t>, accessed on 29 March 2021</a:t>
            </a:r>
            <a:endParaRPr lang="en-US" sz="900" baseline="30000" dirty="0">
              <a:solidFill>
                <a:schemeClr val="bg2">
                  <a:lumMod val="10000"/>
                </a:schemeClr>
              </a:solidFill>
              <a:latin typeface="Arial Narrow" panose="020B0606020202030204" pitchFamily="34" charset="0"/>
            </a:endParaRPr>
          </a:p>
          <a:p>
            <a:r>
              <a:rPr lang="en-US" sz="900" baseline="30000" dirty="0">
                <a:solidFill>
                  <a:schemeClr val="bg2">
                    <a:lumMod val="10000"/>
                  </a:schemeClr>
                </a:solidFill>
                <a:latin typeface="Arial Narrow" panose="020B0606020202030204" pitchFamily="34" charset="0"/>
              </a:rPr>
              <a:t>7 </a:t>
            </a:r>
            <a:r>
              <a:rPr lang="en-US" sz="900" dirty="0">
                <a:solidFill>
                  <a:schemeClr val="bg2">
                    <a:lumMod val="10000"/>
                  </a:schemeClr>
                </a:solidFill>
                <a:latin typeface="Arial Narrow" panose="020B0606020202030204" pitchFamily="34" charset="0"/>
              </a:rPr>
              <a:t>Only a subset of respondents were asked this question based on answers to previous questions (1.593 HH)</a:t>
            </a:r>
          </a:p>
          <a:p>
            <a:r>
              <a:rPr lang="en-US" sz="900" baseline="30000" dirty="0">
                <a:solidFill>
                  <a:schemeClr val="bg2">
                    <a:lumMod val="10000"/>
                  </a:schemeClr>
                </a:solidFill>
                <a:latin typeface="Arial Narrow" panose="020B0606020202030204" pitchFamily="34" charset="0"/>
              </a:rPr>
              <a:t>8</a:t>
            </a:r>
            <a:r>
              <a:rPr lang="en-US" sz="900" dirty="0">
                <a:solidFill>
                  <a:schemeClr val="bg2">
                    <a:lumMod val="10000"/>
                  </a:schemeClr>
                </a:solidFill>
                <a:latin typeface="Arial Narrow" panose="020B0606020202030204" pitchFamily="34" charset="0"/>
              </a:rPr>
              <a:t> </a:t>
            </a:r>
            <a:r>
              <a:rPr lang="en-GB" sz="900" dirty="0">
                <a:solidFill>
                  <a:schemeClr val="bg2">
                    <a:lumMod val="10000"/>
                  </a:schemeClr>
                </a:solidFill>
                <a:effectLst/>
                <a:latin typeface="Arial Narrow" panose="020B0606020202030204" pitchFamily="34" charset="0"/>
                <a:ea typeface="Arial Narrow" panose="020B0606020202030204" pitchFamily="34" charset="0"/>
                <a:cs typeface="Calibri" panose="020F0502020204030204" pitchFamily="34" charset="0"/>
              </a:rPr>
              <a:t>Multiple answers could be selected, so findings may add up to more than 100 percent</a:t>
            </a:r>
          </a:p>
          <a:p>
            <a:r>
              <a:rPr lang="en-GB" sz="800" dirty="0">
                <a:solidFill>
                  <a:schemeClr val="bg2">
                    <a:lumMod val="10000"/>
                  </a:schemeClr>
                </a:solidFill>
                <a:latin typeface="Arial Narrow" panose="020B0606020202030204" pitchFamily="34" charset="0"/>
                <a:cs typeface="Calibri" panose="020F0502020204030204" pitchFamily="34" charset="0"/>
              </a:rPr>
              <a:t>9 </a:t>
            </a:r>
            <a:r>
              <a:rPr lang="en-US" sz="900" dirty="0">
                <a:solidFill>
                  <a:schemeClr val="bg2">
                    <a:lumMod val="10000"/>
                  </a:schemeClr>
                </a:solidFill>
                <a:latin typeface="Arial Narrow" panose="020B0606020202030204" pitchFamily="34" charset="0"/>
              </a:rPr>
              <a:t>Only a subset of respondents were asked this question based on answers to previous questions (1.775 HH)</a:t>
            </a:r>
          </a:p>
          <a:p>
            <a:endParaRPr lang="en-CH" sz="900" dirty="0">
              <a:solidFill>
                <a:schemeClr val="bg2">
                  <a:lumMod val="10000"/>
                </a:schemeClr>
              </a:solidFill>
              <a:latin typeface="Arial Narrow" panose="020B0606020202030204" pitchFamily="34" charset="0"/>
            </a:endParaRPr>
          </a:p>
          <a:p>
            <a:endParaRPr lang="en-CH" sz="900" dirty="0">
              <a:solidFill>
                <a:schemeClr val="bg2">
                  <a:lumMod val="10000"/>
                </a:schemeClr>
              </a:solidFill>
              <a:latin typeface="Arial Narrow" panose="020B0606020202030204" pitchFamily="34" charset="0"/>
            </a:endParaRPr>
          </a:p>
        </p:txBody>
      </p:sp>
    </p:spTree>
    <p:extLst>
      <p:ext uri="{BB962C8B-B14F-4D97-AF65-F5344CB8AC3E}">
        <p14:creationId xmlns:p14="http://schemas.microsoft.com/office/powerpoint/2010/main" val="196416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A4D5-0989-48AC-B216-1880B1CA6D9F}"/>
              </a:ext>
            </a:extLst>
          </p:cNvPr>
          <p:cNvSpPr>
            <a:spLocks noGrp="1"/>
          </p:cNvSpPr>
          <p:nvPr>
            <p:ph type="title"/>
          </p:nvPr>
        </p:nvSpPr>
        <p:spPr>
          <a:xfrm>
            <a:off x="440635" y="454911"/>
            <a:ext cx="10515600" cy="624247"/>
          </a:xfrm>
        </p:spPr>
        <p:txBody>
          <a:bodyPr>
            <a:normAutofit/>
          </a:bodyPr>
          <a:lstStyle/>
          <a:p>
            <a:r>
              <a:rPr lang="en-US" sz="3500" dirty="0"/>
              <a:t>Changes in Socio-Economic Circumstances</a:t>
            </a:r>
            <a:endParaRPr lang="en-CH" sz="3500" dirty="0"/>
          </a:p>
        </p:txBody>
      </p:sp>
      <p:sp>
        <p:nvSpPr>
          <p:cNvPr id="6" name="Subtitle 3">
            <a:extLst>
              <a:ext uri="{FF2B5EF4-FFF2-40B4-BE49-F238E27FC236}">
                <a16:creationId xmlns:a16="http://schemas.microsoft.com/office/drawing/2014/main" id="{B6388F16-4D32-4260-A28F-81613420397F}"/>
              </a:ext>
            </a:extLst>
          </p:cNvPr>
          <p:cNvSpPr txBox="1">
            <a:spLocks/>
          </p:cNvSpPr>
          <p:nvPr/>
        </p:nvSpPr>
        <p:spPr>
          <a:xfrm>
            <a:off x="6801473" y="2218903"/>
            <a:ext cx="4790281" cy="525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00"/>
              </a:lnSpc>
              <a:buNone/>
            </a:pPr>
            <a:r>
              <a:rPr lang="en-US" sz="1800" b="1" dirty="0"/>
              <a:t>Employment Circumstances</a:t>
            </a:r>
          </a:p>
          <a:p>
            <a:pPr marL="0" indent="0">
              <a:lnSpc>
                <a:spcPts val="1300"/>
              </a:lnSpc>
              <a:buNone/>
            </a:pPr>
            <a:r>
              <a:rPr lang="en-US" sz="1600" b="1" dirty="0">
                <a:solidFill>
                  <a:schemeClr val="tx1">
                    <a:lumMod val="75000"/>
                  </a:schemeClr>
                </a:solidFill>
              </a:rPr>
              <a:t>Type of Employment</a:t>
            </a:r>
            <a:endParaRPr lang="en-CH" sz="1600" b="1" dirty="0">
              <a:solidFill>
                <a:schemeClr val="tx1">
                  <a:lumMod val="75000"/>
                </a:schemeClr>
              </a:solidFill>
            </a:endParaRPr>
          </a:p>
        </p:txBody>
      </p:sp>
      <p:sp>
        <p:nvSpPr>
          <p:cNvPr id="7" name="Text Placeholder 15">
            <a:extLst>
              <a:ext uri="{FF2B5EF4-FFF2-40B4-BE49-F238E27FC236}">
                <a16:creationId xmlns:a16="http://schemas.microsoft.com/office/drawing/2014/main" id="{E18DF896-67E3-4B75-80DF-C5B7ECAAD007}"/>
              </a:ext>
            </a:extLst>
          </p:cNvPr>
          <p:cNvSpPr txBox="1">
            <a:spLocks/>
          </p:cNvSpPr>
          <p:nvPr/>
        </p:nvSpPr>
        <p:spPr>
          <a:xfrm>
            <a:off x="6801473" y="2778003"/>
            <a:ext cx="4625476" cy="27932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b="1" dirty="0">
                <a:solidFill>
                  <a:schemeClr val="bg2">
                    <a:lumMod val="10000"/>
                  </a:schemeClr>
                </a:solidFill>
                <a:ea typeface="Arial Narrow" panose="020B0606020202030204" pitchFamily="34" charset="0"/>
                <a:cs typeface="Times New Roman" panose="02020603050405020304" pitchFamily="18" charset="0"/>
              </a:rPr>
              <a:t>It was found to be more likely for household members working in casual labour (26%) to lose their job compared to members working in a permanent position (13%)</a:t>
            </a:r>
          </a:p>
          <a:p>
            <a:endParaRPr lang="en-GB" sz="1400" b="1" dirty="0">
              <a:ea typeface="Arial Narrow" panose="020B0606020202030204" pitchFamily="34" charset="0"/>
              <a:cs typeface="Times New Roman" panose="02020603050405020304" pitchFamily="18" charset="0"/>
            </a:endParaRPr>
          </a:p>
          <a:p>
            <a:endParaRPr lang="en-GB" sz="1400" b="1" dirty="0">
              <a:ea typeface="Arial Narrow" panose="020B0606020202030204" pitchFamily="34" charset="0"/>
              <a:cs typeface="Times New Roman" panose="02020603050405020304" pitchFamily="18" charset="0"/>
            </a:endParaRPr>
          </a:p>
          <a:p>
            <a:endParaRPr lang="en-GB" sz="1400" b="1" dirty="0">
              <a:ea typeface="Arial Narrow" panose="020B0606020202030204" pitchFamily="34" charset="0"/>
              <a:cs typeface="Times New Roman" panose="02020603050405020304" pitchFamily="18" charset="0"/>
            </a:endParaRPr>
          </a:p>
          <a:p>
            <a:endParaRPr lang="en-GB" sz="1400" b="1" dirty="0">
              <a:ea typeface="Arial Narrow" panose="020B0606020202030204" pitchFamily="34" charset="0"/>
              <a:cs typeface="Times New Roman" panose="02020603050405020304" pitchFamily="18" charset="0"/>
            </a:endParaRPr>
          </a:p>
          <a:p>
            <a:endParaRPr lang="en-GB" sz="1400" b="1" i="1" dirty="0">
              <a:solidFill>
                <a:srgbClr val="2F2F2F"/>
              </a:solidFill>
              <a:ea typeface="Arial Narrow" panose="020B0606020202030204" pitchFamily="34" charset="0"/>
              <a:cs typeface="Times New Roman" panose="02020603050405020304" pitchFamily="18" charset="0"/>
            </a:endParaRPr>
          </a:p>
          <a:p>
            <a:endParaRPr lang="en-GB" sz="1400" b="1" dirty="0">
              <a:ea typeface="Arial Narrow" panose="020B0606020202030204" pitchFamily="34" charset="0"/>
              <a:cs typeface="Times New Roman" panose="02020603050405020304" pitchFamily="18" charset="0"/>
            </a:endParaRPr>
          </a:p>
          <a:p>
            <a:endParaRPr lang="en-CH" sz="1400" b="1" dirty="0"/>
          </a:p>
        </p:txBody>
      </p:sp>
      <p:graphicFrame>
        <p:nvGraphicFramePr>
          <p:cNvPr id="8" name="Table 7">
            <a:extLst>
              <a:ext uri="{FF2B5EF4-FFF2-40B4-BE49-F238E27FC236}">
                <a16:creationId xmlns:a16="http://schemas.microsoft.com/office/drawing/2014/main" id="{CB58A0CE-ADE0-488B-AE9C-5CEF06587C56}"/>
              </a:ext>
            </a:extLst>
          </p:cNvPr>
          <p:cNvGraphicFramePr>
            <a:graphicFrameLocks noGrp="1"/>
          </p:cNvGraphicFramePr>
          <p:nvPr>
            <p:extLst>
              <p:ext uri="{D42A27DB-BD31-4B8C-83A1-F6EECF244321}">
                <p14:modId xmlns:p14="http://schemas.microsoft.com/office/powerpoint/2010/main" val="2787461614"/>
              </p:ext>
            </p:extLst>
          </p:nvPr>
        </p:nvGraphicFramePr>
        <p:xfrm>
          <a:off x="600246" y="2230962"/>
          <a:ext cx="4770286" cy="2744475"/>
        </p:xfrm>
        <a:graphic>
          <a:graphicData uri="http://schemas.openxmlformats.org/drawingml/2006/table">
            <a:tbl>
              <a:tblPr firstRow="1" firstCol="1" bandRow="1">
                <a:tableStyleId>{5C22544A-7EE6-4342-B048-85BDC9FD1C3A}</a:tableStyleId>
              </a:tblPr>
              <a:tblGrid>
                <a:gridCol w="2285470">
                  <a:extLst>
                    <a:ext uri="{9D8B030D-6E8A-4147-A177-3AD203B41FA5}">
                      <a16:colId xmlns:a16="http://schemas.microsoft.com/office/drawing/2014/main" val="1282932253"/>
                    </a:ext>
                  </a:extLst>
                </a:gridCol>
                <a:gridCol w="1077831">
                  <a:extLst>
                    <a:ext uri="{9D8B030D-6E8A-4147-A177-3AD203B41FA5}">
                      <a16:colId xmlns:a16="http://schemas.microsoft.com/office/drawing/2014/main" val="3528693624"/>
                    </a:ext>
                  </a:extLst>
                </a:gridCol>
                <a:gridCol w="1406985">
                  <a:extLst>
                    <a:ext uri="{9D8B030D-6E8A-4147-A177-3AD203B41FA5}">
                      <a16:colId xmlns:a16="http://schemas.microsoft.com/office/drawing/2014/main" val="790146589"/>
                    </a:ext>
                  </a:extLst>
                </a:gridCol>
              </a:tblGrid>
              <a:tr h="474679">
                <a:tc>
                  <a:txBody>
                    <a:bodyPr/>
                    <a:lstStyle/>
                    <a:p>
                      <a:pPr algn="ctr">
                        <a:lnSpc>
                          <a:spcPct val="107000"/>
                        </a:lnSpc>
                        <a:spcAft>
                          <a:spcPts val="800"/>
                        </a:spcAft>
                      </a:pPr>
                      <a:r>
                        <a:rPr lang="en-GB" sz="1000" dirty="0">
                          <a:effectLst/>
                          <a:latin typeface="Arial Narrow" panose="020B0606020202030204" pitchFamily="34" charset="0"/>
                        </a:rPr>
                        <a:t> </a:t>
                      </a:r>
                      <a:endParaRPr lang="en-CH" sz="1100" dirty="0">
                        <a:effectLst/>
                        <a:latin typeface="Arial Narrow" panose="020B0606020202030204" pitchFamily="34" charset="0"/>
                        <a:ea typeface="Arial Narrow" panose="020B0606020202030204" pitchFamily="34" charset="0"/>
                        <a:cs typeface="Times New Roman" panose="02020603050405020304" pitchFamily="18" charset="0"/>
                      </a:endParaRPr>
                    </a:p>
                  </a:txBody>
                  <a:tcPr marL="68580" marR="68580" marT="0" marB="0" anchor="ctr">
                    <a:solidFill>
                      <a:schemeClr val="tx1"/>
                    </a:solidFill>
                  </a:tcPr>
                </a:tc>
                <a:tc>
                  <a:txBody>
                    <a:bodyPr/>
                    <a:lstStyle/>
                    <a:p>
                      <a:pPr algn="ctr">
                        <a:lnSpc>
                          <a:spcPct val="107000"/>
                        </a:lnSpc>
                      </a:pPr>
                      <a:r>
                        <a:rPr lang="en-GB" sz="1200">
                          <a:effectLst/>
                          <a:latin typeface="Arial Narrow" panose="020B0606020202030204" pitchFamily="34" charset="0"/>
                        </a:rPr>
                        <a:t>Prior to March 2020</a:t>
                      </a:r>
                      <a:endParaRPr lang="en-CH" sz="1200">
                        <a:effectLst/>
                        <a:latin typeface="Arial Narrow" panose="020B0606020202030204" pitchFamily="34" charset="0"/>
                        <a:ea typeface="Times New Roman" panose="02020603050405020304" pitchFamily="18" charset="0"/>
                      </a:endParaRPr>
                    </a:p>
                  </a:txBody>
                  <a:tcPr marL="68580" marR="68580" marT="0" marB="0" anchor="ctr">
                    <a:solidFill>
                      <a:schemeClr val="tx1"/>
                    </a:solidFill>
                  </a:tcPr>
                </a:tc>
                <a:tc>
                  <a:txBody>
                    <a:bodyPr/>
                    <a:lstStyle/>
                    <a:p>
                      <a:pPr algn="ctr">
                        <a:lnSpc>
                          <a:spcPct val="107000"/>
                        </a:lnSpc>
                      </a:pPr>
                      <a:r>
                        <a:rPr lang="en-GB" sz="1200" dirty="0">
                          <a:effectLst/>
                          <a:latin typeface="Arial Narrow" panose="020B0606020202030204" pitchFamily="34" charset="0"/>
                        </a:rPr>
                        <a:t>At the time of the interview</a:t>
                      </a:r>
                      <a:endParaRPr lang="en-CH" sz="1200" dirty="0">
                        <a:effectLst/>
                        <a:latin typeface="Arial Narrow" panose="020B0606020202030204" pitchFamily="34" charset="0"/>
                        <a:ea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91978767"/>
                  </a:ext>
                </a:extLst>
              </a:tr>
              <a:tr h="342504">
                <a:tc>
                  <a:txBody>
                    <a:bodyPr/>
                    <a:lstStyle/>
                    <a:p>
                      <a:pPr>
                        <a:lnSpc>
                          <a:spcPct val="107000"/>
                        </a:lnSpc>
                      </a:pPr>
                      <a:r>
                        <a:rPr lang="en-GB" sz="1200" dirty="0">
                          <a:effectLst/>
                          <a:latin typeface="Arial Narrow" panose="020B0606020202030204" pitchFamily="34" charset="0"/>
                        </a:rPr>
                        <a:t>Construction</a:t>
                      </a:r>
                      <a:endParaRPr lang="en-CH" sz="1200" dirty="0">
                        <a:effectLst/>
                        <a:latin typeface="Arial Narrow" panose="020B0606020202030204" pitchFamily="34" charset="0"/>
                        <a:ea typeface="Times New Roman" panose="02020603050405020304" pitchFamily="18" charset="0"/>
                      </a:endParaRPr>
                    </a:p>
                  </a:txBody>
                  <a:tcPr marL="68580" marR="68580" marT="0" marB="0">
                    <a:solidFill>
                      <a:schemeClr val="tx1"/>
                    </a:solidFill>
                  </a:tcPr>
                </a:tc>
                <a:tc>
                  <a:txBody>
                    <a:bodyPr/>
                    <a:lstStyle/>
                    <a:p>
                      <a:pPr algn="r">
                        <a:lnSpc>
                          <a:spcPct val="107000"/>
                        </a:lnSpc>
                      </a:pPr>
                      <a:r>
                        <a:rPr lang="en-GB" sz="1100" dirty="0">
                          <a:solidFill>
                            <a:schemeClr val="bg1"/>
                          </a:solidFill>
                          <a:effectLst/>
                          <a:latin typeface="Arial Narrow" panose="020B0606020202030204" pitchFamily="34" charset="0"/>
                        </a:rPr>
                        <a:t>24%</a:t>
                      </a:r>
                      <a:endParaRPr lang="en-CH" sz="1100" dirty="0">
                        <a:solidFill>
                          <a:schemeClr val="bg1"/>
                        </a:solidFill>
                        <a:effectLst/>
                        <a:latin typeface="Arial Narrow" panose="020B0606020202030204" pitchFamily="34" charset="0"/>
                        <a:ea typeface="Times New Roman" panose="02020603050405020304" pitchFamily="18" charset="0"/>
                      </a:endParaRPr>
                    </a:p>
                  </a:txBody>
                  <a:tcPr marL="68580" marR="68580" marT="0" marB="0">
                    <a:solidFill>
                      <a:schemeClr val="accent5">
                        <a:lumMod val="60000"/>
                        <a:lumOff val="40000"/>
                      </a:schemeClr>
                    </a:solidFill>
                  </a:tcPr>
                </a:tc>
                <a:tc>
                  <a:txBody>
                    <a:bodyPr/>
                    <a:lstStyle/>
                    <a:p>
                      <a:pPr algn="r">
                        <a:lnSpc>
                          <a:spcPct val="107000"/>
                        </a:lnSpc>
                      </a:pPr>
                      <a:r>
                        <a:rPr lang="en-GB" sz="1100" dirty="0">
                          <a:solidFill>
                            <a:schemeClr val="bg1"/>
                          </a:solidFill>
                          <a:effectLst/>
                          <a:latin typeface="Arial Narrow" panose="020B0606020202030204" pitchFamily="34" charset="0"/>
                        </a:rPr>
                        <a:t>37%</a:t>
                      </a:r>
                      <a:endParaRPr lang="en-CH" sz="1100" dirty="0">
                        <a:solidFill>
                          <a:schemeClr val="bg1"/>
                        </a:solidFill>
                        <a:effectLst/>
                        <a:latin typeface="Arial Narrow" panose="020B0606020202030204" pitchFamily="34" charset="0"/>
                        <a:ea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470161673"/>
                  </a:ext>
                </a:extLst>
              </a:tr>
              <a:tr h="474485">
                <a:tc>
                  <a:txBody>
                    <a:bodyPr/>
                    <a:lstStyle/>
                    <a:p>
                      <a:pPr>
                        <a:lnSpc>
                          <a:spcPct val="107000"/>
                        </a:lnSpc>
                      </a:pPr>
                      <a:r>
                        <a:rPr lang="en-GB" sz="1200" dirty="0">
                          <a:effectLst/>
                          <a:latin typeface="Arial Narrow" panose="020B0606020202030204" pitchFamily="34" charset="0"/>
                        </a:rPr>
                        <a:t>Vocational (carpenter, electrician, plumber, handyman, etc.)</a:t>
                      </a:r>
                      <a:endParaRPr lang="en-CH" sz="1200" dirty="0">
                        <a:effectLst/>
                        <a:latin typeface="Arial Narrow" panose="020B0606020202030204" pitchFamily="34" charset="0"/>
                        <a:ea typeface="Times New Roman" panose="02020603050405020304" pitchFamily="18" charset="0"/>
                      </a:endParaRPr>
                    </a:p>
                  </a:txBody>
                  <a:tcPr marL="68580" marR="68580" marT="0" marB="0">
                    <a:solidFill>
                      <a:schemeClr val="tx1"/>
                    </a:solidFill>
                  </a:tcPr>
                </a:tc>
                <a:tc>
                  <a:txBody>
                    <a:bodyPr/>
                    <a:lstStyle/>
                    <a:p>
                      <a:pPr algn="r">
                        <a:lnSpc>
                          <a:spcPct val="107000"/>
                        </a:lnSpc>
                      </a:pPr>
                      <a:r>
                        <a:rPr lang="en-GB" sz="1100" dirty="0">
                          <a:solidFill>
                            <a:schemeClr val="bg1"/>
                          </a:solidFill>
                          <a:effectLst/>
                          <a:latin typeface="Arial Narrow" panose="020B0606020202030204" pitchFamily="34" charset="0"/>
                        </a:rPr>
                        <a:t>12%</a:t>
                      </a:r>
                      <a:endParaRPr lang="en-CH" sz="1100" dirty="0">
                        <a:solidFill>
                          <a:schemeClr val="bg1"/>
                        </a:solidFill>
                        <a:effectLst/>
                        <a:latin typeface="Arial Narrow" panose="020B0606020202030204" pitchFamily="34" charset="0"/>
                        <a:ea typeface="Times New Roman" panose="02020603050405020304" pitchFamily="18" charset="0"/>
                      </a:endParaRPr>
                    </a:p>
                  </a:txBody>
                  <a:tcPr marL="68580" marR="68580" marT="0" marB="0">
                    <a:solidFill>
                      <a:schemeClr val="accent5">
                        <a:lumMod val="60000"/>
                        <a:lumOff val="40000"/>
                      </a:schemeClr>
                    </a:solidFill>
                  </a:tcPr>
                </a:tc>
                <a:tc>
                  <a:txBody>
                    <a:bodyPr/>
                    <a:lstStyle/>
                    <a:p>
                      <a:pPr algn="r">
                        <a:lnSpc>
                          <a:spcPct val="107000"/>
                        </a:lnSpc>
                      </a:pPr>
                      <a:r>
                        <a:rPr lang="en-GB" sz="1100" dirty="0">
                          <a:solidFill>
                            <a:schemeClr val="bg1"/>
                          </a:solidFill>
                          <a:effectLst/>
                          <a:latin typeface="Arial Narrow" panose="020B0606020202030204" pitchFamily="34" charset="0"/>
                        </a:rPr>
                        <a:t>24%</a:t>
                      </a:r>
                      <a:endParaRPr lang="en-CH" sz="1100" dirty="0">
                        <a:solidFill>
                          <a:schemeClr val="bg1"/>
                        </a:solidFill>
                        <a:effectLst/>
                        <a:latin typeface="Arial Narrow" panose="020B0606020202030204" pitchFamily="34" charset="0"/>
                        <a:ea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21698088"/>
                  </a:ext>
                </a:extLst>
              </a:tr>
              <a:tr h="368440">
                <a:tc>
                  <a:txBody>
                    <a:bodyPr/>
                    <a:lstStyle/>
                    <a:p>
                      <a:pPr>
                        <a:lnSpc>
                          <a:spcPct val="107000"/>
                        </a:lnSpc>
                      </a:pPr>
                      <a:r>
                        <a:rPr lang="en-GB" sz="1200">
                          <a:effectLst/>
                          <a:latin typeface="Arial Narrow" panose="020B0606020202030204" pitchFamily="34" charset="0"/>
                        </a:rPr>
                        <a:t>Government</a:t>
                      </a:r>
                      <a:endParaRPr lang="en-CH" sz="1200">
                        <a:effectLst/>
                        <a:latin typeface="Arial Narrow" panose="020B0606020202030204" pitchFamily="34" charset="0"/>
                        <a:ea typeface="Times New Roman" panose="02020603050405020304" pitchFamily="18" charset="0"/>
                      </a:endParaRPr>
                    </a:p>
                  </a:txBody>
                  <a:tcPr marL="68580" marR="68580" marT="0" marB="0">
                    <a:solidFill>
                      <a:schemeClr val="tx1"/>
                    </a:solidFill>
                  </a:tcPr>
                </a:tc>
                <a:tc>
                  <a:txBody>
                    <a:bodyPr/>
                    <a:lstStyle/>
                    <a:p>
                      <a:pPr algn="r">
                        <a:lnSpc>
                          <a:spcPct val="107000"/>
                        </a:lnSpc>
                      </a:pPr>
                      <a:r>
                        <a:rPr lang="en-GB" sz="1100" dirty="0">
                          <a:solidFill>
                            <a:schemeClr val="bg1"/>
                          </a:solidFill>
                          <a:effectLst/>
                          <a:latin typeface="Arial Narrow" panose="020B0606020202030204" pitchFamily="34" charset="0"/>
                        </a:rPr>
                        <a:t>9%</a:t>
                      </a:r>
                      <a:endParaRPr lang="en-CH" sz="1100" dirty="0">
                        <a:solidFill>
                          <a:schemeClr val="bg1"/>
                        </a:solidFill>
                        <a:effectLst/>
                        <a:latin typeface="Arial Narrow" panose="020B0606020202030204" pitchFamily="34" charset="0"/>
                        <a:ea typeface="Times New Roman" panose="02020603050405020304" pitchFamily="18" charset="0"/>
                      </a:endParaRPr>
                    </a:p>
                  </a:txBody>
                  <a:tcPr marL="68580" marR="68580" marT="0" marB="0">
                    <a:solidFill>
                      <a:schemeClr val="accent5">
                        <a:lumMod val="60000"/>
                        <a:lumOff val="40000"/>
                      </a:schemeClr>
                    </a:solidFill>
                  </a:tcPr>
                </a:tc>
                <a:tc>
                  <a:txBody>
                    <a:bodyPr/>
                    <a:lstStyle/>
                    <a:p>
                      <a:pPr algn="r">
                        <a:lnSpc>
                          <a:spcPct val="107000"/>
                        </a:lnSpc>
                      </a:pPr>
                      <a:r>
                        <a:rPr lang="en-GB" sz="1100" dirty="0">
                          <a:solidFill>
                            <a:schemeClr val="bg1"/>
                          </a:solidFill>
                          <a:effectLst/>
                          <a:latin typeface="Arial Narrow" panose="020B0606020202030204" pitchFamily="34" charset="0"/>
                        </a:rPr>
                        <a:t>0%</a:t>
                      </a:r>
                      <a:endParaRPr lang="en-CH" sz="1100" dirty="0">
                        <a:solidFill>
                          <a:schemeClr val="bg1"/>
                        </a:solidFill>
                        <a:effectLst/>
                        <a:latin typeface="Arial Narrow" panose="020B0606020202030204" pitchFamily="34" charset="0"/>
                        <a:ea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298176173"/>
                  </a:ext>
                </a:extLst>
              </a:tr>
              <a:tr h="378391">
                <a:tc>
                  <a:txBody>
                    <a:bodyPr/>
                    <a:lstStyle/>
                    <a:p>
                      <a:pPr>
                        <a:lnSpc>
                          <a:spcPct val="107000"/>
                        </a:lnSpc>
                      </a:pPr>
                      <a:r>
                        <a:rPr lang="en-GB" sz="1200">
                          <a:effectLst/>
                          <a:latin typeface="Arial Narrow" panose="020B0606020202030204" pitchFamily="34" charset="0"/>
                        </a:rPr>
                        <a:t>Education</a:t>
                      </a:r>
                      <a:endParaRPr lang="en-CH" sz="1200">
                        <a:effectLst/>
                        <a:latin typeface="Arial Narrow" panose="020B0606020202030204" pitchFamily="34" charset="0"/>
                        <a:ea typeface="Times New Roman" panose="02020603050405020304" pitchFamily="18" charset="0"/>
                      </a:endParaRPr>
                    </a:p>
                  </a:txBody>
                  <a:tcPr marL="68580" marR="68580" marT="0" marB="0">
                    <a:solidFill>
                      <a:schemeClr val="tx1"/>
                    </a:solidFill>
                  </a:tcPr>
                </a:tc>
                <a:tc>
                  <a:txBody>
                    <a:bodyPr/>
                    <a:lstStyle/>
                    <a:p>
                      <a:pPr algn="r">
                        <a:lnSpc>
                          <a:spcPct val="107000"/>
                        </a:lnSpc>
                      </a:pPr>
                      <a:r>
                        <a:rPr lang="en-GB" sz="1100" dirty="0">
                          <a:solidFill>
                            <a:schemeClr val="bg1"/>
                          </a:solidFill>
                          <a:effectLst/>
                          <a:latin typeface="Arial Narrow" panose="020B0606020202030204" pitchFamily="34" charset="0"/>
                        </a:rPr>
                        <a:t>7%</a:t>
                      </a:r>
                      <a:endParaRPr lang="en-CH" sz="1100" dirty="0">
                        <a:solidFill>
                          <a:schemeClr val="bg1"/>
                        </a:solidFill>
                        <a:effectLst/>
                        <a:latin typeface="Arial Narrow" panose="020B0606020202030204" pitchFamily="34" charset="0"/>
                        <a:ea typeface="Times New Roman" panose="02020603050405020304" pitchFamily="18" charset="0"/>
                      </a:endParaRPr>
                    </a:p>
                  </a:txBody>
                  <a:tcPr marL="68580" marR="68580" marT="0" marB="0">
                    <a:solidFill>
                      <a:schemeClr val="accent5">
                        <a:lumMod val="60000"/>
                        <a:lumOff val="40000"/>
                      </a:schemeClr>
                    </a:solidFill>
                  </a:tcPr>
                </a:tc>
                <a:tc>
                  <a:txBody>
                    <a:bodyPr/>
                    <a:lstStyle/>
                    <a:p>
                      <a:pPr algn="r">
                        <a:lnSpc>
                          <a:spcPct val="107000"/>
                        </a:lnSpc>
                      </a:pPr>
                      <a:r>
                        <a:rPr lang="en-GB" sz="1100" dirty="0">
                          <a:solidFill>
                            <a:schemeClr val="bg1"/>
                          </a:solidFill>
                          <a:effectLst/>
                          <a:latin typeface="Arial Narrow" panose="020B0606020202030204" pitchFamily="34" charset="0"/>
                        </a:rPr>
                        <a:t>4%</a:t>
                      </a:r>
                      <a:endParaRPr lang="en-CH" sz="1100" dirty="0">
                        <a:solidFill>
                          <a:schemeClr val="bg1"/>
                        </a:solidFill>
                        <a:effectLst/>
                        <a:latin typeface="Arial Narrow" panose="020B0606020202030204" pitchFamily="34" charset="0"/>
                        <a:ea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283489596"/>
                  </a:ext>
                </a:extLst>
              </a:tr>
              <a:tr h="359176">
                <a:tc>
                  <a:txBody>
                    <a:bodyPr/>
                    <a:lstStyle/>
                    <a:p>
                      <a:pPr>
                        <a:lnSpc>
                          <a:spcPct val="107000"/>
                        </a:lnSpc>
                      </a:pPr>
                      <a:r>
                        <a:rPr lang="en-GB" sz="1200" dirty="0">
                          <a:effectLst/>
                          <a:latin typeface="Arial Narrow" panose="020B0606020202030204" pitchFamily="34" charset="0"/>
                        </a:rPr>
                        <a:t>Small Business Owner</a:t>
                      </a:r>
                      <a:endParaRPr lang="en-CH" sz="1200" dirty="0">
                        <a:effectLst/>
                        <a:latin typeface="Arial Narrow" panose="020B0606020202030204" pitchFamily="34" charset="0"/>
                        <a:ea typeface="Times New Roman" panose="02020603050405020304" pitchFamily="18" charset="0"/>
                      </a:endParaRPr>
                    </a:p>
                  </a:txBody>
                  <a:tcPr marL="68580" marR="68580" marT="0" marB="0">
                    <a:solidFill>
                      <a:schemeClr val="tx1"/>
                    </a:solidFill>
                  </a:tcPr>
                </a:tc>
                <a:tc>
                  <a:txBody>
                    <a:bodyPr/>
                    <a:lstStyle/>
                    <a:p>
                      <a:pPr algn="r">
                        <a:lnSpc>
                          <a:spcPct val="107000"/>
                        </a:lnSpc>
                      </a:pPr>
                      <a:r>
                        <a:rPr lang="en-GB" sz="1100" dirty="0">
                          <a:solidFill>
                            <a:schemeClr val="bg1"/>
                          </a:solidFill>
                          <a:effectLst/>
                          <a:latin typeface="Arial Narrow" panose="020B0606020202030204" pitchFamily="34" charset="0"/>
                        </a:rPr>
                        <a:t>7%</a:t>
                      </a:r>
                      <a:endParaRPr lang="en-CH" sz="1100" dirty="0">
                        <a:solidFill>
                          <a:schemeClr val="bg1"/>
                        </a:solidFill>
                        <a:effectLst/>
                        <a:latin typeface="Arial Narrow" panose="020B0606020202030204" pitchFamily="34" charset="0"/>
                        <a:ea typeface="Times New Roman" panose="02020603050405020304" pitchFamily="18" charset="0"/>
                      </a:endParaRPr>
                    </a:p>
                  </a:txBody>
                  <a:tcPr marL="68580" marR="68580" marT="0" marB="0">
                    <a:solidFill>
                      <a:schemeClr val="accent5">
                        <a:lumMod val="60000"/>
                        <a:lumOff val="40000"/>
                      </a:schemeClr>
                    </a:solidFill>
                  </a:tcPr>
                </a:tc>
                <a:tc>
                  <a:txBody>
                    <a:bodyPr/>
                    <a:lstStyle/>
                    <a:p>
                      <a:pPr algn="r">
                        <a:lnSpc>
                          <a:spcPct val="107000"/>
                        </a:lnSpc>
                      </a:pPr>
                      <a:r>
                        <a:rPr lang="en-GB" sz="1100" dirty="0">
                          <a:solidFill>
                            <a:schemeClr val="bg1"/>
                          </a:solidFill>
                          <a:effectLst/>
                          <a:latin typeface="Arial Narrow" panose="020B0606020202030204" pitchFamily="34" charset="0"/>
                        </a:rPr>
                        <a:t>5%</a:t>
                      </a:r>
                      <a:endParaRPr lang="en-CH" sz="1100" dirty="0">
                        <a:solidFill>
                          <a:schemeClr val="bg1"/>
                        </a:solidFill>
                        <a:effectLst/>
                        <a:latin typeface="Arial Narrow" panose="020B0606020202030204" pitchFamily="34" charset="0"/>
                        <a:ea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2393059099"/>
                  </a:ext>
                </a:extLst>
              </a:tr>
              <a:tr h="346800">
                <a:tc>
                  <a:txBody>
                    <a:bodyPr/>
                    <a:lstStyle/>
                    <a:p>
                      <a:pPr>
                        <a:lnSpc>
                          <a:spcPct val="107000"/>
                        </a:lnSpc>
                      </a:pPr>
                      <a:r>
                        <a:rPr lang="en-GB" sz="1200" dirty="0">
                          <a:effectLst/>
                          <a:latin typeface="Arial Narrow" panose="020B0606020202030204" pitchFamily="34" charset="0"/>
                        </a:rPr>
                        <a:t>Agriculture, forestry or fishing</a:t>
                      </a:r>
                      <a:endParaRPr lang="en-CH" sz="1200" dirty="0">
                        <a:effectLst/>
                        <a:latin typeface="Arial Narrow" panose="020B0606020202030204" pitchFamily="34" charset="0"/>
                        <a:ea typeface="Times New Roman" panose="02020603050405020304" pitchFamily="18" charset="0"/>
                      </a:endParaRPr>
                    </a:p>
                  </a:txBody>
                  <a:tcPr marL="68580" marR="68580" marT="0" marB="0">
                    <a:solidFill>
                      <a:schemeClr val="tx1"/>
                    </a:solidFill>
                  </a:tcPr>
                </a:tc>
                <a:tc>
                  <a:txBody>
                    <a:bodyPr/>
                    <a:lstStyle/>
                    <a:p>
                      <a:pPr algn="r">
                        <a:lnSpc>
                          <a:spcPct val="107000"/>
                        </a:lnSpc>
                      </a:pPr>
                      <a:r>
                        <a:rPr lang="en-GB" sz="1100">
                          <a:solidFill>
                            <a:schemeClr val="bg1"/>
                          </a:solidFill>
                          <a:effectLst/>
                          <a:latin typeface="Arial Narrow" panose="020B0606020202030204" pitchFamily="34" charset="0"/>
                        </a:rPr>
                        <a:t>6%</a:t>
                      </a:r>
                      <a:endParaRPr lang="en-CH" sz="1100">
                        <a:solidFill>
                          <a:schemeClr val="bg1"/>
                        </a:solidFill>
                        <a:effectLst/>
                        <a:latin typeface="Arial Narrow" panose="020B0606020202030204" pitchFamily="34" charset="0"/>
                        <a:ea typeface="Times New Roman" panose="02020603050405020304" pitchFamily="18" charset="0"/>
                      </a:endParaRPr>
                    </a:p>
                  </a:txBody>
                  <a:tcPr marL="68580" marR="68580" marT="0" marB="0">
                    <a:solidFill>
                      <a:schemeClr val="accent5">
                        <a:lumMod val="60000"/>
                        <a:lumOff val="40000"/>
                      </a:schemeClr>
                    </a:solidFill>
                  </a:tcPr>
                </a:tc>
                <a:tc>
                  <a:txBody>
                    <a:bodyPr/>
                    <a:lstStyle/>
                    <a:p>
                      <a:pPr algn="r">
                        <a:lnSpc>
                          <a:spcPct val="107000"/>
                        </a:lnSpc>
                      </a:pPr>
                      <a:r>
                        <a:rPr lang="en-GB" sz="1100" dirty="0">
                          <a:solidFill>
                            <a:schemeClr val="bg1"/>
                          </a:solidFill>
                          <a:effectLst/>
                          <a:latin typeface="Arial Narrow" panose="020B0606020202030204" pitchFamily="34" charset="0"/>
                        </a:rPr>
                        <a:t>9%</a:t>
                      </a:r>
                      <a:endParaRPr lang="en-CH" sz="1100" dirty="0">
                        <a:solidFill>
                          <a:schemeClr val="bg1"/>
                        </a:solidFill>
                        <a:effectLst/>
                        <a:latin typeface="Arial Narrow" panose="020B0606020202030204" pitchFamily="34" charset="0"/>
                        <a:ea typeface="Times New Roman" panose="02020603050405020304" pitchFamily="18" charset="0"/>
                      </a:endParaRPr>
                    </a:p>
                  </a:txBody>
                  <a:tcPr marL="68580" marR="68580" marT="0" marB="0">
                    <a:solidFill>
                      <a:schemeClr val="accent5">
                        <a:lumMod val="60000"/>
                        <a:lumOff val="40000"/>
                      </a:schemeClr>
                    </a:solidFill>
                  </a:tcPr>
                </a:tc>
                <a:extLst>
                  <a:ext uri="{0D108BD9-81ED-4DB2-BD59-A6C34878D82A}">
                    <a16:rowId xmlns:a16="http://schemas.microsoft.com/office/drawing/2014/main" val="1658264555"/>
                  </a:ext>
                </a:extLst>
              </a:tr>
            </a:tbl>
          </a:graphicData>
        </a:graphic>
      </p:graphicFrame>
      <p:sp>
        <p:nvSpPr>
          <p:cNvPr id="9" name="Subtitle 3">
            <a:extLst>
              <a:ext uri="{FF2B5EF4-FFF2-40B4-BE49-F238E27FC236}">
                <a16:creationId xmlns:a16="http://schemas.microsoft.com/office/drawing/2014/main" id="{D65FF804-105E-4A31-BD80-863971608D84}"/>
              </a:ext>
            </a:extLst>
          </p:cNvPr>
          <p:cNvSpPr txBox="1">
            <a:spLocks/>
          </p:cNvSpPr>
          <p:nvPr/>
        </p:nvSpPr>
        <p:spPr>
          <a:xfrm>
            <a:off x="6801472" y="3845322"/>
            <a:ext cx="4411407" cy="441344"/>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700" b="1" kern="1200">
                <a:solidFill>
                  <a:srgbClr val="666666"/>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300"/>
              </a:lnSpc>
            </a:pPr>
            <a:r>
              <a:rPr lang="en-US" sz="1600" dirty="0">
                <a:solidFill>
                  <a:schemeClr val="tx1">
                    <a:lumMod val="75000"/>
                  </a:schemeClr>
                </a:solidFill>
              </a:rPr>
              <a:t>Impact on Working Days</a:t>
            </a:r>
            <a:endParaRPr lang="en-CH" sz="1600" dirty="0">
              <a:solidFill>
                <a:schemeClr val="tx1">
                  <a:lumMod val="75000"/>
                </a:schemeClr>
              </a:solidFill>
            </a:endParaRPr>
          </a:p>
        </p:txBody>
      </p:sp>
      <p:sp>
        <p:nvSpPr>
          <p:cNvPr id="10" name="TextBox 9">
            <a:extLst>
              <a:ext uri="{FF2B5EF4-FFF2-40B4-BE49-F238E27FC236}">
                <a16:creationId xmlns:a16="http://schemas.microsoft.com/office/drawing/2014/main" id="{2D576483-9D73-4A4B-9B7C-CDB033990835}"/>
              </a:ext>
            </a:extLst>
          </p:cNvPr>
          <p:cNvSpPr txBox="1"/>
          <p:nvPr/>
        </p:nvSpPr>
        <p:spPr>
          <a:xfrm>
            <a:off x="6801471" y="4267552"/>
            <a:ext cx="4625476" cy="1169551"/>
          </a:xfrm>
          <a:prstGeom prst="rect">
            <a:avLst/>
          </a:prstGeom>
          <a:noFill/>
        </p:spPr>
        <p:txBody>
          <a:bodyPr wrap="square" rtlCol="0">
            <a:spAutoFit/>
          </a:bodyPr>
          <a:lstStyle/>
          <a:p>
            <a:pPr marL="285750" indent="-285750">
              <a:buFont typeface="Arial" panose="020B0604020202020204" pitchFamily="34" charset="0"/>
              <a:buChar char="•"/>
            </a:pPr>
            <a:r>
              <a:rPr lang="en-GB" sz="1400" b="1"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17 percent of surveyed households had at least one member reporting fewer working days in an average month since the start of the pandemic</a:t>
            </a:r>
            <a:r>
              <a:rPr lang="en-GB" sz="14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 </a:t>
            </a:r>
          </a:p>
          <a:p>
            <a:pPr marL="285750" indent="-285750">
              <a:buFont typeface="Arial" panose="020B0604020202020204" pitchFamily="34" charset="0"/>
              <a:buChar char="•"/>
            </a:pPr>
            <a:r>
              <a:rPr lang="en-GB" sz="14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7 percent of surveyed households had at least one member reporting to have shorter working days</a:t>
            </a:r>
            <a:endParaRPr lang="en-CH" sz="1400" dirty="0">
              <a:solidFill>
                <a:schemeClr val="bg2">
                  <a:lumMod val="10000"/>
                </a:schemeClr>
              </a:solidFill>
              <a:latin typeface="Arial Narrow" panose="020B0606020202030204" pitchFamily="34" charset="0"/>
            </a:endParaRPr>
          </a:p>
        </p:txBody>
      </p:sp>
      <p:sp>
        <p:nvSpPr>
          <p:cNvPr id="11" name="TextBox 10">
            <a:extLst>
              <a:ext uri="{FF2B5EF4-FFF2-40B4-BE49-F238E27FC236}">
                <a16:creationId xmlns:a16="http://schemas.microsoft.com/office/drawing/2014/main" id="{53700AF3-DD79-4335-B35E-E3D4CCBE33B7}"/>
              </a:ext>
            </a:extLst>
          </p:cNvPr>
          <p:cNvSpPr txBox="1"/>
          <p:nvPr/>
        </p:nvSpPr>
        <p:spPr>
          <a:xfrm>
            <a:off x="600246" y="6480214"/>
            <a:ext cx="8395874" cy="230832"/>
          </a:xfrm>
          <a:prstGeom prst="rect">
            <a:avLst/>
          </a:prstGeom>
          <a:noFill/>
        </p:spPr>
        <p:txBody>
          <a:bodyPr wrap="square" rtlCol="0">
            <a:spAutoFit/>
          </a:bodyPr>
          <a:lstStyle/>
          <a:p>
            <a:r>
              <a:rPr lang="en-US" sz="900" baseline="30000" dirty="0">
                <a:solidFill>
                  <a:schemeClr val="bg2">
                    <a:lumMod val="10000"/>
                  </a:schemeClr>
                </a:solidFill>
                <a:latin typeface="Arial Narrow" panose="020B0606020202030204" pitchFamily="34" charset="0"/>
              </a:rPr>
              <a:t>10</a:t>
            </a:r>
            <a:r>
              <a:rPr lang="en-US" sz="900" dirty="0">
                <a:solidFill>
                  <a:schemeClr val="bg2">
                    <a:lumMod val="10000"/>
                  </a:schemeClr>
                </a:solidFill>
                <a:latin typeface="Arial Narrow" panose="020B0606020202030204" pitchFamily="34" charset="0"/>
              </a:rPr>
              <a:t> </a:t>
            </a:r>
            <a:r>
              <a:rPr lang="en-GB" sz="9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Within the household surveys a loop with individual members were conducted. However, because the sample was drawn at the household level, this information is indicative only</a:t>
            </a:r>
            <a:endParaRPr lang="en-CH" sz="900" dirty="0">
              <a:solidFill>
                <a:schemeClr val="bg2">
                  <a:lumMod val="10000"/>
                </a:schemeClr>
              </a:solidFill>
              <a:latin typeface="Arial Narrow" panose="020B0606020202030204" pitchFamily="34" charset="0"/>
            </a:endParaRPr>
          </a:p>
        </p:txBody>
      </p:sp>
      <p:sp>
        <p:nvSpPr>
          <p:cNvPr id="12" name="TextBox 11">
            <a:extLst>
              <a:ext uri="{FF2B5EF4-FFF2-40B4-BE49-F238E27FC236}">
                <a16:creationId xmlns:a16="http://schemas.microsoft.com/office/drawing/2014/main" id="{339B55C4-D382-472F-BA29-7A8EE5C53A4E}"/>
              </a:ext>
            </a:extLst>
          </p:cNvPr>
          <p:cNvSpPr txBox="1"/>
          <p:nvPr/>
        </p:nvSpPr>
        <p:spPr>
          <a:xfrm>
            <a:off x="524832" y="4975437"/>
            <a:ext cx="4686799" cy="461665"/>
          </a:xfrm>
          <a:prstGeom prst="rect">
            <a:avLst/>
          </a:prstGeom>
          <a:noFill/>
        </p:spPr>
        <p:txBody>
          <a:bodyPr wrap="square" rtlCol="0">
            <a:spAutoFit/>
          </a:bodyPr>
          <a:lstStyle/>
          <a:p>
            <a:r>
              <a:rPr lang="en-GB" sz="1200" b="1"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Proportion of individual household members reporting sector of employment</a:t>
            </a:r>
            <a:r>
              <a:rPr lang="en-GB" sz="1200" b="1" baseline="300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10</a:t>
            </a:r>
            <a:r>
              <a:rPr lang="en-GB" sz="1200" b="1"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 before and at the time of the interview</a:t>
            </a:r>
            <a:endParaRPr lang="en-GB" sz="1200" b="1" dirty="0">
              <a:solidFill>
                <a:schemeClr val="bg2">
                  <a:lumMod val="10000"/>
                </a:schemeClr>
              </a:solidFill>
              <a:latin typeface="Arial Narrow" panose="020B0606020202030204" pitchFamily="34" charset="0"/>
              <a:ea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754560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83078-781D-4ACB-B1CD-4B8406741FA7}"/>
              </a:ext>
            </a:extLst>
          </p:cNvPr>
          <p:cNvSpPr>
            <a:spLocks noGrp="1"/>
          </p:cNvSpPr>
          <p:nvPr>
            <p:ph type="title"/>
          </p:nvPr>
        </p:nvSpPr>
        <p:spPr>
          <a:xfrm>
            <a:off x="440635" y="327371"/>
            <a:ext cx="10515600" cy="748300"/>
          </a:xfrm>
        </p:spPr>
        <p:txBody>
          <a:bodyPr>
            <a:normAutofit/>
          </a:bodyPr>
          <a:lstStyle/>
          <a:p>
            <a:r>
              <a:rPr lang="en-US" sz="3500" dirty="0"/>
              <a:t>Changes in Socio-Economic Circumstances</a:t>
            </a:r>
            <a:endParaRPr lang="en-CH" sz="3500" dirty="0"/>
          </a:p>
        </p:txBody>
      </p:sp>
      <p:sp>
        <p:nvSpPr>
          <p:cNvPr id="3" name="Subtitle 3">
            <a:extLst>
              <a:ext uri="{FF2B5EF4-FFF2-40B4-BE49-F238E27FC236}">
                <a16:creationId xmlns:a16="http://schemas.microsoft.com/office/drawing/2014/main" id="{FB806CE7-6FF1-4E54-9CF2-64B73BEC535E}"/>
              </a:ext>
            </a:extLst>
          </p:cNvPr>
          <p:cNvSpPr txBox="1">
            <a:spLocks/>
          </p:cNvSpPr>
          <p:nvPr/>
        </p:nvSpPr>
        <p:spPr>
          <a:xfrm>
            <a:off x="466610" y="1833994"/>
            <a:ext cx="5231824" cy="2308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Household’s Livelihoods Coping Strategies</a:t>
            </a:r>
            <a:endParaRPr lang="en-CH" sz="1800" b="1" dirty="0"/>
          </a:p>
        </p:txBody>
      </p:sp>
      <p:sp>
        <p:nvSpPr>
          <p:cNvPr id="4" name="Text Placeholder 6">
            <a:extLst>
              <a:ext uri="{FF2B5EF4-FFF2-40B4-BE49-F238E27FC236}">
                <a16:creationId xmlns:a16="http://schemas.microsoft.com/office/drawing/2014/main" id="{A9021D5F-7D12-4ACF-8AF1-DBA0E529E44A}"/>
              </a:ext>
            </a:extLst>
          </p:cNvPr>
          <p:cNvSpPr txBox="1">
            <a:spLocks/>
          </p:cNvSpPr>
          <p:nvPr/>
        </p:nvSpPr>
        <p:spPr>
          <a:xfrm>
            <a:off x="466610" y="2440991"/>
            <a:ext cx="4089571" cy="334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300"/>
              </a:lnSpc>
              <a:buNone/>
            </a:pPr>
            <a:r>
              <a:rPr lang="en-GB" sz="1400" b="1" dirty="0">
                <a:solidFill>
                  <a:schemeClr val="bg2">
                    <a:lumMod val="10000"/>
                  </a:schemeClr>
                </a:solidFill>
                <a:ea typeface="Arial Narrow" panose="020B0606020202030204" pitchFamily="34" charset="0"/>
                <a:cs typeface="Times New Roman" panose="02020603050405020304" pitchFamily="18" charset="0"/>
              </a:rPr>
              <a:t>The 3 most commonly reported coping strategies to reduce expenses were</a:t>
            </a:r>
            <a:r>
              <a:rPr lang="en-GB" sz="1400" b="1" baseline="30000" dirty="0">
                <a:solidFill>
                  <a:schemeClr val="bg2">
                    <a:lumMod val="10000"/>
                  </a:schemeClr>
                </a:solidFill>
                <a:ea typeface="Arial Narrow" panose="020B0606020202030204" pitchFamily="34" charset="0"/>
                <a:cs typeface="Times New Roman" panose="02020603050405020304" pitchFamily="18" charset="0"/>
              </a:rPr>
              <a:t>11</a:t>
            </a:r>
            <a:r>
              <a:rPr lang="en-GB" sz="1400" b="1" dirty="0">
                <a:solidFill>
                  <a:schemeClr val="bg2">
                    <a:lumMod val="10000"/>
                  </a:schemeClr>
                </a:solidFill>
                <a:ea typeface="Arial Narrow" panose="020B0606020202030204" pitchFamily="34" charset="0"/>
                <a:cs typeface="Times New Roman" panose="02020603050405020304" pitchFamily="18" charset="0"/>
              </a:rPr>
              <a:t>: </a:t>
            </a:r>
          </a:p>
          <a:p>
            <a:pPr marL="285750" indent="-285750">
              <a:lnSpc>
                <a:spcPct val="100000"/>
              </a:lnSpc>
            </a:pPr>
            <a:r>
              <a:rPr lang="en-GB" sz="1400" dirty="0">
                <a:solidFill>
                  <a:schemeClr val="bg2">
                    <a:lumMod val="10000"/>
                  </a:schemeClr>
                </a:solidFill>
                <a:ea typeface="Arial Narrow" panose="020B0606020202030204" pitchFamily="34" charset="0"/>
                <a:cs typeface="Times New Roman" panose="02020603050405020304" pitchFamily="18" charset="0"/>
              </a:rPr>
              <a:t>Not buying necessary non-food household items (37%) </a:t>
            </a:r>
          </a:p>
          <a:p>
            <a:pPr marL="285750" indent="-285750">
              <a:lnSpc>
                <a:spcPct val="100000"/>
              </a:lnSpc>
            </a:pPr>
            <a:r>
              <a:rPr lang="en-GB" sz="1400" dirty="0">
                <a:solidFill>
                  <a:schemeClr val="bg2">
                    <a:lumMod val="10000"/>
                  </a:schemeClr>
                </a:solidFill>
                <a:ea typeface="Arial Narrow" panose="020B0606020202030204" pitchFamily="34" charset="0"/>
                <a:cs typeface="Times New Roman" panose="02020603050405020304" pitchFamily="18" charset="0"/>
              </a:rPr>
              <a:t>Buying less food (30%)</a:t>
            </a:r>
          </a:p>
          <a:p>
            <a:pPr marL="285750" indent="-285750">
              <a:lnSpc>
                <a:spcPct val="100000"/>
              </a:lnSpc>
            </a:pPr>
            <a:r>
              <a:rPr lang="en-GB" sz="1400" dirty="0">
                <a:solidFill>
                  <a:schemeClr val="bg2">
                    <a:lumMod val="10000"/>
                  </a:schemeClr>
                </a:solidFill>
                <a:ea typeface="Arial Narrow" panose="020B0606020202030204" pitchFamily="34" charset="0"/>
                <a:cs typeface="Times New Roman" panose="02020603050405020304" pitchFamily="18" charset="0"/>
              </a:rPr>
              <a:t>Buying clothing (21%)</a:t>
            </a:r>
          </a:p>
          <a:p>
            <a:pPr>
              <a:lnSpc>
                <a:spcPts val="1300"/>
              </a:lnSpc>
            </a:pPr>
            <a:endParaRPr lang="en-GB" sz="1400" dirty="0">
              <a:solidFill>
                <a:schemeClr val="bg2">
                  <a:lumMod val="10000"/>
                </a:schemeClr>
              </a:solidFill>
              <a:ea typeface="Arial Narrow" panose="020B0606020202030204" pitchFamily="34" charset="0"/>
              <a:cs typeface="Times New Roman" panose="02020603050405020304" pitchFamily="18" charset="0"/>
            </a:endParaRPr>
          </a:p>
          <a:p>
            <a:pPr marL="0" indent="0">
              <a:lnSpc>
                <a:spcPct val="100000"/>
              </a:lnSpc>
              <a:buNone/>
            </a:pPr>
            <a:r>
              <a:rPr lang="en-GB" sz="1400" dirty="0">
                <a:solidFill>
                  <a:schemeClr val="bg2">
                    <a:lumMod val="10000"/>
                  </a:schemeClr>
                </a:solidFill>
                <a:ea typeface="Arial Narrow" panose="020B0606020202030204" pitchFamily="34" charset="0"/>
                <a:cs typeface="Times New Roman" panose="02020603050405020304" pitchFamily="18" charset="0"/>
              </a:rPr>
              <a:t>The proportion of households reporting buying less food as a coping mechanism </a:t>
            </a:r>
            <a:r>
              <a:rPr lang="en-GB" sz="1400" b="1" dirty="0">
                <a:solidFill>
                  <a:schemeClr val="bg2">
                    <a:lumMod val="10000"/>
                  </a:schemeClr>
                </a:solidFill>
                <a:ea typeface="Arial Narrow" panose="020B0606020202030204" pitchFamily="34" charset="0"/>
                <a:cs typeface="Times New Roman" panose="02020603050405020304" pitchFamily="18" charset="0"/>
              </a:rPr>
              <a:t>was highest for households in rural areas (42%)</a:t>
            </a:r>
            <a:r>
              <a:rPr lang="en-GB" sz="1400" dirty="0">
                <a:solidFill>
                  <a:schemeClr val="bg2">
                    <a:lumMod val="10000"/>
                  </a:schemeClr>
                </a:solidFill>
                <a:ea typeface="Arial Narrow" panose="020B0606020202030204" pitchFamily="34" charset="0"/>
                <a:cs typeface="Times New Roman" panose="02020603050405020304" pitchFamily="18" charset="0"/>
              </a:rPr>
              <a:t>, compared to households in urban areas (26%)</a:t>
            </a:r>
            <a:endParaRPr lang="en-CH" sz="1400" dirty="0">
              <a:solidFill>
                <a:schemeClr val="bg2">
                  <a:lumMod val="10000"/>
                </a:schemeClr>
              </a:solidFill>
            </a:endParaRPr>
          </a:p>
        </p:txBody>
      </p:sp>
      <p:graphicFrame>
        <p:nvGraphicFramePr>
          <p:cNvPr id="5" name="SmartArt Placeholder 8">
            <a:extLst>
              <a:ext uri="{FF2B5EF4-FFF2-40B4-BE49-F238E27FC236}">
                <a16:creationId xmlns:a16="http://schemas.microsoft.com/office/drawing/2014/main" id="{3755C018-3FFE-4FE8-81CB-C146633E3F8A}"/>
              </a:ext>
            </a:extLst>
          </p:cNvPr>
          <p:cNvGraphicFramePr>
            <a:graphicFrameLocks/>
          </p:cNvGraphicFramePr>
          <p:nvPr>
            <p:extLst>
              <p:ext uri="{D42A27DB-BD31-4B8C-83A1-F6EECF244321}">
                <p14:modId xmlns:p14="http://schemas.microsoft.com/office/powerpoint/2010/main" val="1772016506"/>
              </p:ext>
            </p:extLst>
          </p:nvPr>
        </p:nvGraphicFramePr>
        <p:xfrm>
          <a:off x="5974080" y="1833994"/>
          <a:ext cx="5524014" cy="381777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86429870-DF98-451D-8D17-78CDC0A36508}"/>
              </a:ext>
            </a:extLst>
          </p:cNvPr>
          <p:cNvSpPr txBox="1"/>
          <p:nvPr/>
        </p:nvSpPr>
        <p:spPr>
          <a:xfrm>
            <a:off x="5974080" y="5633664"/>
            <a:ext cx="5524013" cy="461665"/>
          </a:xfrm>
          <a:prstGeom prst="rect">
            <a:avLst/>
          </a:prstGeom>
          <a:noFill/>
        </p:spPr>
        <p:txBody>
          <a:bodyPr wrap="square" rtlCol="0">
            <a:spAutoFit/>
          </a:bodyPr>
          <a:lstStyle/>
          <a:p>
            <a:r>
              <a:rPr lang="en-GB" sz="1200" b="1"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Proportion of households reporting using or increasing the use of each method for obtaining additional income in response to COVID-19, by location</a:t>
            </a:r>
            <a:r>
              <a:rPr lang="en-GB" sz="1200" b="1" baseline="300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10</a:t>
            </a:r>
            <a:endParaRPr lang="en-CH" sz="1200" b="1" baseline="30000" dirty="0">
              <a:solidFill>
                <a:schemeClr val="bg2">
                  <a:lumMod val="10000"/>
                </a:schemeClr>
              </a:solidFill>
            </a:endParaRPr>
          </a:p>
        </p:txBody>
      </p:sp>
      <p:sp>
        <p:nvSpPr>
          <p:cNvPr id="7" name="TextBox 6">
            <a:extLst>
              <a:ext uri="{FF2B5EF4-FFF2-40B4-BE49-F238E27FC236}">
                <a16:creationId xmlns:a16="http://schemas.microsoft.com/office/drawing/2014/main" id="{FD4FB10C-ECB1-41C1-A0CB-2483222D59F0}"/>
              </a:ext>
            </a:extLst>
          </p:cNvPr>
          <p:cNvSpPr txBox="1"/>
          <p:nvPr/>
        </p:nvSpPr>
        <p:spPr>
          <a:xfrm>
            <a:off x="466610" y="6530629"/>
            <a:ext cx="7976626" cy="230832"/>
          </a:xfrm>
          <a:prstGeom prst="rect">
            <a:avLst/>
          </a:prstGeom>
          <a:noFill/>
        </p:spPr>
        <p:txBody>
          <a:bodyPr wrap="square" rtlCol="0">
            <a:spAutoFit/>
          </a:bodyPr>
          <a:lstStyle/>
          <a:p>
            <a:r>
              <a:rPr lang="en-US" sz="900" baseline="30000" dirty="0">
                <a:solidFill>
                  <a:schemeClr val="bg2">
                    <a:lumMod val="10000"/>
                  </a:schemeClr>
                </a:solidFill>
                <a:latin typeface="Arial Narrow" panose="020B0606020202030204" pitchFamily="34" charset="0"/>
              </a:rPr>
              <a:t>11 </a:t>
            </a:r>
            <a:r>
              <a:rPr lang="en-GB" sz="900" dirty="0">
                <a:solidFill>
                  <a:schemeClr val="bg2">
                    <a:lumMod val="10000"/>
                  </a:schemeClr>
                </a:solidFill>
                <a:effectLst/>
                <a:latin typeface="Arial Narrow" panose="020B0606020202030204" pitchFamily="34" charset="0"/>
                <a:ea typeface="Arial Narrow" panose="020B0606020202030204" pitchFamily="34" charset="0"/>
                <a:cs typeface="Calibri" panose="020F0502020204030204" pitchFamily="34" charset="0"/>
              </a:rPr>
              <a:t>Multiple answers could be selected, so findings may add up to more than 100 percent</a:t>
            </a:r>
            <a:endParaRPr lang="en-CH" sz="900" dirty="0">
              <a:solidFill>
                <a:schemeClr val="bg2">
                  <a:lumMod val="10000"/>
                </a:schemeClr>
              </a:solidFill>
              <a:latin typeface="Arial Narrow" panose="020B0606020202030204" pitchFamily="34" charset="0"/>
            </a:endParaRPr>
          </a:p>
        </p:txBody>
      </p:sp>
    </p:spTree>
    <p:extLst>
      <p:ext uri="{BB962C8B-B14F-4D97-AF65-F5344CB8AC3E}">
        <p14:creationId xmlns:p14="http://schemas.microsoft.com/office/powerpoint/2010/main" val="231714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88DBB-7387-448F-AA39-C8447AB87F8E}"/>
              </a:ext>
            </a:extLst>
          </p:cNvPr>
          <p:cNvSpPr>
            <a:spLocks noGrp="1"/>
          </p:cNvSpPr>
          <p:nvPr>
            <p:ph type="title"/>
          </p:nvPr>
        </p:nvSpPr>
        <p:spPr/>
        <p:txBody>
          <a:bodyPr>
            <a:normAutofit/>
          </a:bodyPr>
          <a:lstStyle/>
          <a:p>
            <a:r>
              <a:rPr lang="en-US" sz="3500" dirty="0"/>
              <a:t>Changes in Socio-Economic Circumstances</a:t>
            </a:r>
            <a:endParaRPr lang="en-CH" sz="3500" dirty="0"/>
          </a:p>
        </p:txBody>
      </p:sp>
      <p:sp>
        <p:nvSpPr>
          <p:cNvPr id="3" name="Subtitle 2">
            <a:extLst>
              <a:ext uri="{FF2B5EF4-FFF2-40B4-BE49-F238E27FC236}">
                <a16:creationId xmlns:a16="http://schemas.microsoft.com/office/drawing/2014/main" id="{897B2653-CDBB-4607-89D8-49B32E0B6BE0}"/>
              </a:ext>
            </a:extLst>
          </p:cNvPr>
          <p:cNvSpPr txBox="1">
            <a:spLocks/>
          </p:cNvSpPr>
          <p:nvPr/>
        </p:nvSpPr>
        <p:spPr>
          <a:xfrm>
            <a:off x="6789855" y="1795463"/>
            <a:ext cx="4166380" cy="525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Impact on Unpaid Household Work</a:t>
            </a:r>
            <a:endParaRPr lang="en-CH" sz="1800" b="1" dirty="0"/>
          </a:p>
        </p:txBody>
      </p:sp>
      <p:sp>
        <p:nvSpPr>
          <p:cNvPr id="4" name="Text Placeholder 4">
            <a:extLst>
              <a:ext uri="{FF2B5EF4-FFF2-40B4-BE49-F238E27FC236}">
                <a16:creationId xmlns:a16="http://schemas.microsoft.com/office/drawing/2014/main" id="{8D6850A6-19BA-4D5F-AB71-21E4A82F8AA4}"/>
              </a:ext>
            </a:extLst>
          </p:cNvPr>
          <p:cNvSpPr txBox="1">
            <a:spLocks/>
          </p:cNvSpPr>
          <p:nvPr/>
        </p:nvSpPr>
        <p:spPr>
          <a:xfrm>
            <a:off x="6789855" y="2321394"/>
            <a:ext cx="4166380" cy="37778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b="1" dirty="0">
                <a:solidFill>
                  <a:schemeClr val="bg2">
                    <a:lumMod val="10000"/>
                  </a:schemeClr>
                </a:solidFill>
              </a:rPr>
              <a:t>8 percent of household reported an increase in the amount of unpaid housework </a:t>
            </a:r>
            <a:r>
              <a:rPr lang="en-US" sz="1400" dirty="0">
                <a:solidFill>
                  <a:schemeClr val="bg2">
                    <a:lumMod val="10000"/>
                  </a:schemeClr>
                </a:solidFill>
              </a:rPr>
              <a:t>household members had to take on due to COVID-19</a:t>
            </a:r>
          </a:p>
          <a:p>
            <a:pPr marL="0" indent="0">
              <a:lnSpc>
                <a:spcPct val="100000"/>
              </a:lnSpc>
              <a:buNone/>
            </a:pPr>
            <a:endParaRPr lang="en-US" sz="1400" dirty="0">
              <a:solidFill>
                <a:schemeClr val="bg2">
                  <a:lumMod val="10000"/>
                </a:schemeClr>
              </a:solidFill>
            </a:endParaRPr>
          </a:p>
          <a:p>
            <a:pPr marL="0" indent="0">
              <a:lnSpc>
                <a:spcPct val="100000"/>
              </a:lnSpc>
              <a:buNone/>
            </a:pPr>
            <a:r>
              <a:rPr lang="en-US" sz="1400" dirty="0">
                <a:solidFill>
                  <a:schemeClr val="bg2">
                    <a:lumMod val="10000"/>
                  </a:schemeClr>
                </a:solidFill>
              </a:rPr>
              <a:t>A higher proportion of females (10%) than males (6%) reported an increase</a:t>
            </a:r>
          </a:p>
          <a:p>
            <a:pPr marL="0" indent="0">
              <a:lnSpc>
                <a:spcPct val="100000"/>
              </a:lnSpc>
              <a:buNone/>
            </a:pPr>
            <a:endParaRPr lang="en-US" sz="1400" dirty="0">
              <a:solidFill>
                <a:schemeClr val="bg2">
                  <a:lumMod val="10000"/>
                </a:schemeClr>
              </a:solidFill>
            </a:endParaRPr>
          </a:p>
          <a:p>
            <a:pPr marL="0" indent="0">
              <a:lnSpc>
                <a:spcPct val="100000"/>
              </a:lnSpc>
              <a:buNone/>
            </a:pPr>
            <a:r>
              <a:rPr lang="en-US" sz="1400" dirty="0">
                <a:solidFill>
                  <a:schemeClr val="bg2">
                    <a:lumMod val="10000"/>
                  </a:schemeClr>
                </a:solidFill>
              </a:rPr>
              <a:t>There were reportedly gendered differences in the tasks taken on</a:t>
            </a:r>
            <a:r>
              <a:rPr lang="en-US" sz="1400" baseline="30000" dirty="0">
                <a:solidFill>
                  <a:schemeClr val="bg2">
                    <a:lumMod val="10000"/>
                  </a:schemeClr>
                </a:solidFill>
              </a:rPr>
              <a:t>12, 13</a:t>
            </a:r>
            <a:r>
              <a:rPr lang="en-US" sz="1400" dirty="0">
                <a:solidFill>
                  <a:schemeClr val="bg2">
                    <a:lumMod val="10000"/>
                  </a:schemeClr>
                </a:solidFill>
              </a:rPr>
              <a:t>: </a:t>
            </a:r>
          </a:p>
          <a:p>
            <a:pPr marL="171450" indent="-171450">
              <a:lnSpc>
                <a:spcPct val="100000"/>
              </a:lnSpc>
            </a:pPr>
            <a:r>
              <a:rPr lang="en-US" sz="1400" dirty="0">
                <a:solidFill>
                  <a:schemeClr val="bg2">
                    <a:lumMod val="10000"/>
                  </a:schemeClr>
                </a:solidFill>
              </a:rPr>
              <a:t>Cleaning: Females (91%), males (15%)</a:t>
            </a:r>
          </a:p>
          <a:p>
            <a:pPr marL="171450" indent="-171450">
              <a:lnSpc>
                <a:spcPct val="100000"/>
              </a:lnSpc>
            </a:pPr>
            <a:r>
              <a:rPr lang="en-US" sz="1400" dirty="0">
                <a:solidFill>
                  <a:schemeClr val="bg2">
                    <a:lumMod val="10000"/>
                  </a:schemeClr>
                </a:solidFill>
              </a:rPr>
              <a:t>Cooking: Females (75%), males (7%)</a:t>
            </a:r>
          </a:p>
          <a:p>
            <a:pPr marL="171450" indent="-171450">
              <a:lnSpc>
                <a:spcPct val="100000"/>
              </a:lnSpc>
            </a:pPr>
            <a:r>
              <a:rPr lang="en-US" sz="1400" dirty="0">
                <a:solidFill>
                  <a:schemeClr val="bg2">
                    <a:lumMod val="10000"/>
                  </a:schemeClr>
                </a:solidFill>
              </a:rPr>
              <a:t>Repairing things: Females (8%), males (69%)</a:t>
            </a:r>
            <a:endParaRPr lang="en-CH" sz="1400" dirty="0">
              <a:solidFill>
                <a:schemeClr val="bg2">
                  <a:lumMod val="10000"/>
                </a:schemeClr>
              </a:solidFill>
            </a:endParaRPr>
          </a:p>
        </p:txBody>
      </p:sp>
      <p:graphicFrame>
        <p:nvGraphicFramePr>
          <p:cNvPr id="5" name="SmartArt Placeholder 7">
            <a:extLst>
              <a:ext uri="{FF2B5EF4-FFF2-40B4-BE49-F238E27FC236}">
                <a16:creationId xmlns:a16="http://schemas.microsoft.com/office/drawing/2014/main" id="{D06C277D-8CB6-40D9-9F3A-ADDD6ED9F3BA}"/>
              </a:ext>
            </a:extLst>
          </p:cNvPr>
          <p:cNvGraphicFramePr>
            <a:graphicFrameLocks/>
          </p:cNvGraphicFramePr>
          <p:nvPr>
            <p:extLst>
              <p:ext uri="{D42A27DB-BD31-4B8C-83A1-F6EECF244321}">
                <p14:modId xmlns:p14="http://schemas.microsoft.com/office/powerpoint/2010/main" val="902429586"/>
              </p:ext>
            </p:extLst>
          </p:nvPr>
        </p:nvGraphicFramePr>
        <p:xfrm>
          <a:off x="440635" y="1717041"/>
          <a:ext cx="5548110" cy="368458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44D8CD06-91F5-4AB3-AE0F-F070A68D28D7}"/>
              </a:ext>
            </a:extLst>
          </p:cNvPr>
          <p:cNvSpPr txBox="1"/>
          <p:nvPr/>
        </p:nvSpPr>
        <p:spPr>
          <a:xfrm>
            <a:off x="440635" y="5365517"/>
            <a:ext cx="5710237" cy="830997"/>
          </a:xfrm>
          <a:prstGeom prst="rect">
            <a:avLst/>
          </a:prstGeom>
          <a:noFill/>
        </p:spPr>
        <p:txBody>
          <a:bodyPr wrap="square" rtlCol="0">
            <a:spAutoFit/>
          </a:bodyPr>
          <a:lstStyle/>
          <a:p>
            <a:r>
              <a:rPr lang="en-GB" sz="1200" b="1" dirty="0">
                <a:solidFill>
                  <a:schemeClr val="bg2">
                    <a:lumMod val="10000"/>
                  </a:schemeClr>
                </a:solidFill>
                <a:effectLst/>
                <a:latin typeface="Arial Narrow" panose="020B0606020202030204" pitchFamily="34" charset="0"/>
                <a:ea typeface="MS Gothic" panose="020B0609070205080204" pitchFamily="49" charset="-128"/>
                <a:cs typeface="Times New Roman" panose="02020603050405020304" pitchFamily="18" charset="0"/>
              </a:rPr>
              <a:t>Proportion of households reporting the type of unpaid household work that household members </a:t>
            </a:r>
            <a:r>
              <a:rPr lang="en-GB" sz="1200" b="1" dirty="0">
                <a:solidFill>
                  <a:schemeClr val="bg2">
                    <a:lumMod val="10000"/>
                  </a:schemeClr>
                </a:solidFill>
                <a:latin typeface="Arial Narrow" panose="020B0606020202030204" pitchFamily="34" charset="0"/>
                <a:ea typeface="MS Gothic" panose="020B0609070205080204" pitchFamily="49" charset="-128"/>
                <a:cs typeface="Times New Roman" panose="02020603050405020304" pitchFamily="18" charset="0"/>
              </a:rPr>
              <a:t>spent </a:t>
            </a:r>
            <a:r>
              <a:rPr lang="en-GB" sz="1200" b="1" dirty="0">
                <a:solidFill>
                  <a:schemeClr val="bg2">
                    <a:lumMod val="10000"/>
                  </a:schemeClr>
                </a:solidFill>
                <a:effectLst/>
                <a:latin typeface="Arial Narrow" panose="020B0606020202030204" pitchFamily="34" charset="0"/>
                <a:ea typeface="MS Gothic" panose="020B0609070205080204" pitchFamily="49" charset="-128"/>
                <a:cs typeface="Times New Roman" panose="02020603050405020304" pitchFamily="18" charset="0"/>
              </a:rPr>
              <a:t>more time on, or took on additionally, since the start of the COVID-19 pandemic, by location</a:t>
            </a:r>
            <a:r>
              <a:rPr lang="en-GB" sz="1200" b="1" baseline="30000" dirty="0">
                <a:solidFill>
                  <a:schemeClr val="bg2">
                    <a:lumMod val="10000"/>
                  </a:schemeClr>
                </a:solidFill>
                <a:effectLst/>
                <a:latin typeface="Arial Narrow" panose="020B0606020202030204" pitchFamily="34" charset="0"/>
                <a:ea typeface="MS Gothic" panose="020B0609070205080204" pitchFamily="49" charset="-128"/>
                <a:cs typeface="Times New Roman" panose="02020603050405020304" pitchFamily="18" charset="0"/>
              </a:rPr>
              <a:t>12</a:t>
            </a:r>
            <a:endParaRPr lang="en-CH" sz="1200" b="1" baseline="30000" dirty="0">
              <a:solidFill>
                <a:schemeClr val="bg2">
                  <a:lumMod val="10000"/>
                </a:schemeClr>
              </a:solidFill>
              <a:effectLst/>
              <a:latin typeface="Arial Narrow" panose="020B0606020202030204" pitchFamily="34" charset="0"/>
              <a:ea typeface="MS Gothic" panose="020B0609070205080204" pitchFamily="49" charset="-128"/>
              <a:cs typeface="Times New Roman" panose="02020603050405020304" pitchFamily="18" charset="0"/>
            </a:endParaRPr>
          </a:p>
          <a:p>
            <a:endParaRPr lang="en-CH" sz="1200" b="1" dirty="0">
              <a:solidFill>
                <a:schemeClr val="bg2">
                  <a:lumMod val="10000"/>
                </a:schemeClr>
              </a:solidFill>
            </a:endParaRPr>
          </a:p>
        </p:txBody>
      </p:sp>
      <p:sp>
        <p:nvSpPr>
          <p:cNvPr id="7" name="TextBox 6">
            <a:extLst>
              <a:ext uri="{FF2B5EF4-FFF2-40B4-BE49-F238E27FC236}">
                <a16:creationId xmlns:a16="http://schemas.microsoft.com/office/drawing/2014/main" id="{9766FA6D-9751-4887-9835-49CC69091F8C}"/>
              </a:ext>
            </a:extLst>
          </p:cNvPr>
          <p:cNvSpPr txBox="1"/>
          <p:nvPr/>
        </p:nvSpPr>
        <p:spPr>
          <a:xfrm>
            <a:off x="440635" y="6403417"/>
            <a:ext cx="7976626" cy="507831"/>
          </a:xfrm>
          <a:prstGeom prst="rect">
            <a:avLst/>
          </a:prstGeom>
          <a:noFill/>
        </p:spPr>
        <p:txBody>
          <a:bodyPr wrap="square" rtlCol="0">
            <a:spAutoFit/>
          </a:bodyPr>
          <a:lstStyle/>
          <a:p>
            <a:r>
              <a:rPr lang="en-US" sz="900" baseline="30000" dirty="0">
                <a:solidFill>
                  <a:schemeClr val="bg2">
                    <a:lumMod val="10000"/>
                  </a:schemeClr>
                </a:solidFill>
                <a:latin typeface="Arial Narrow" panose="020B0606020202030204" pitchFamily="34" charset="0"/>
              </a:rPr>
              <a:t>12</a:t>
            </a:r>
            <a:r>
              <a:rPr lang="en-US" sz="900" dirty="0">
                <a:solidFill>
                  <a:schemeClr val="bg2">
                    <a:lumMod val="10000"/>
                  </a:schemeClr>
                </a:solidFill>
                <a:latin typeface="Arial Narrow" panose="020B0606020202030204" pitchFamily="34" charset="0"/>
              </a:rPr>
              <a:t> </a:t>
            </a:r>
            <a:r>
              <a:rPr lang="en-GB" sz="900" dirty="0">
                <a:solidFill>
                  <a:schemeClr val="bg2">
                    <a:lumMod val="10000"/>
                  </a:schemeClr>
                </a:solidFill>
                <a:effectLst/>
                <a:latin typeface="Arial Narrow" panose="020B0606020202030204" pitchFamily="34" charset="0"/>
                <a:ea typeface="Arial Narrow" panose="020B0606020202030204" pitchFamily="34" charset="0"/>
                <a:cs typeface="Calibri" panose="020F0502020204030204" pitchFamily="34" charset="0"/>
              </a:rPr>
              <a:t>Multiple answers could be selected, so findings may add up to more than 100 percent</a:t>
            </a:r>
          </a:p>
          <a:p>
            <a:r>
              <a:rPr lang="en-GB" sz="800" baseline="30000" dirty="0">
                <a:solidFill>
                  <a:schemeClr val="bg2">
                    <a:lumMod val="10000"/>
                  </a:schemeClr>
                </a:solidFill>
                <a:latin typeface="Arial Narrow" panose="020B0606020202030204" pitchFamily="34" charset="0"/>
                <a:cs typeface="Calibri" panose="020F0502020204030204" pitchFamily="34" charset="0"/>
              </a:rPr>
              <a:t>13 </a:t>
            </a:r>
            <a:r>
              <a:rPr lang="en-US" sz="900" dirty="0">
                <a:solidFill>
                  <a:schemeClr val="bg2">
                    <a:lumMod val="10000"/>
                  </a:schemeClr>
                </a:solidFill>
                <a:latin typeface="Arial Narrow" panose="020B0606020202030204" pitchFamily="34" charset="0"/>
              </a:rPr>
              <a:t>Only a subset of respondents were asked this question based on answers to previous questions (988 HH)</a:t>
            </a:r>
          </a:p>
          <a:p>
            <a:endParaRPr lang="en-CH" sz="900" dirty="0">
              <a:solidFill>
                <a:schemeClr val="bg2">
                  <a:lumMod val="10000"/>
                </a:schemeClr>
              </a:solidFill>
              <a:latin typeface="Arial Narrow" panose="020B0606020202030204" pitchFamily="34" charset="0"/>
            </a:endParaRPr>
          </a:p>
        </p:txBody>
      </p:sp>
    </p:spTree>
    <p:extLst>
      <p:ext uri="{BB962C8B-B14F-4D97-AF65-F5344CB8AC3E}">
        <p14:creationId xmlns:p14="http://schemas.microsoft.com/office/powerpoint/2010/main" val="1783636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DFF07-EA31-42F3-8E62-8BA956ED911F}"/>
              </a:ext>
            </a:extLst>
          </p:cNvPr>
          <p:cNvSpPr>
            <a:spLocks noGrp="1"/>
          </p:cNvSpPr>
          <p:nvPr>
            <p:ph type="title"/>
          </p:nvPr>
        </p:nvSpPr>
        <p:spPr/>
        <p:txBody>
          <a:bodyPr>
            <a:normAutofit/>
          </a:bodyPr>
          <a:lstStyle/>
          <a:p>
            <a:r>
              <a:rPr lang="en-US" sz="3500" dirty="0"/>
              <a:t>Changes in Socio-Economic Circumstances</a:t>
            </a:r>
            <a:endParaRPr lang="en-CH" sz="3500" dirty="0"/>
          </a:p>
        </p:txBody>
      </p:sp>
      <p:sp>
        <p:nvSpPr>
          <p:cNvPr id="3" name="Subtitle 2">
            <a:extLst>
              <a:ext uri="{FF2B5EF4-FFF2-40B4-BE49-F238E27FC236}">
                <a16:creationId xmlns:a16="http://schemas.microsoft.com/office/drawing/2014/main" id="{48F1DC0F-D00B-4E6E-B9E4-A9626A9248F3}"/>
              </a:ext>
            </a:extLst>
          </p:cNvPr>
          <p:cNvSpPr txBox="1">
            <a:spLocks/>
          </p:cNvSpPr>
          <p:nvPr/>
        </p:nvSpPr>
        <p:spPr>
          <a:xfrm>
            <a:off x="1133015" y="1625533"/>
            <a:ext cx="7584192" cy="525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Impact on Non-Employment Income</a:t>
            </a:r>
            <a:endParaRPr lang="en-CH" sz="1800" b="1" dirty="0"/>
          </a:p>
        </p:txBody>
      </p:sp>
      <p:sp>
        <p:nvSpPr>
          <p:cNvPr id="4" name="Text Placeholder 4">
            <a:extLst>
              <a:ext uri="{FF2B5EF4-FFF2-40B4-BE49-F238E27FC236}">
                <a16:creationId xmlns:a16="http://schemas.microsoft.com/office/drawing/2014/main" id="{524476E2-0BFF-407D-ABD1-DD844FC5DEEA}"/>
              </a:ext>
            </a:extLst>
          </p:cNvPr>
          <p:cNvSpPr txBox="1">
            <a:spLocks/>
          </p:cNvSpPr>
          <p:nvPr/>
        </p:nvSpPr>
        <p:spPr>
          <a:xfrm>
            <a:off x="1133015" y="1969919"/>
            <a:ext cx="8396878" cy="4063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dirty="0">
              <a:solidFill>
                <a:schemeClr val="bg2">
                  <a:lumMod val="10000"/>
                </a:schemeClr>
              </a:solidFill>
              <a:ea typeface="Arial Narrow" panose="020B0606020202030204" pitchFamily="34" charset="0"/>
              <a:cs typeface="Times New Roman" panose="02020603050405020304" pitchFamily="18" charset="0"/>
            </a:endParaRPr>
          </a:p>
          <a:p>
            <a:pPr marL="0" indent="0">
              <a:buNone/>
            </a:pPr>
            <a:r>
              <a:rPr lang="en-GB" sz="1400" dirty="0">
                <a:solidFill>
                  <a:schemeClr val="bg2">
                    <a:lumMod val="10000"/>
                  </a:schemeClr>
                </a:solidFill>
                <a:ea typeface="Arial Narrow" panose="020B0606020202030204" pitchFamily="34" charset="0"/>
                <a:cs typeface="Times New Roman" panose="02020603050405020304" pitchFamily="18" charset="0"/>
              </a:rPr>
              <a:t>Surveyed households reported an </a:t>
            </a:r>
            <a:r>
              <a:rPr lang="en-GB" sz="1400" b="1" dirty="0">
                <a:solidFill>
                  <a:schemeClr val="bg2">
                    <a:lumMod val="10000"/>
                  </a:schemeClr>
                </a:solidFill>
                <a:ea typeface="Arial Narrow" panose="020B0606020202030204" pitchFamily="34" charset="0"/>
                <a:cs typeface="Times New Roman" panose="02020603050405020304" pitchFamily="18" charset="0"/>
              </a:rPr>
              <a:t>average reduction of 21,056 IQD (14.6 USD) per month in non-employment income since the start of the pandemic</a:t>
            </a:r>
            <a:r>
              <a:rPr lang="en-GB" sz="1400" b="1" baseline="30000" dirty="0">
                <a:solidFill>
                  <a:schemeClr val="bg2">
                    <a:lumMod val="10000"/>
                  </a:schemeClr>
                </a:solidFill>
                <a:ea typeface="Arial Narrow" panose="020B0606020202030204" pitchFamily="34" charset="0"/>
                <a:cs typeface="Times New Roman" panose="02020603050405020304" pitchFamily="18" charset="0"/>
              </a:rPr>
              <a:t>14</a:t>
            </a:r>
          </a:p>
          <a:p>
            <a:pPr marL="285750" indent="-285750"/>
            <a:r>
              <a:rPr lang="en-GB" sz="1400" dirty="0">
                <a:solidFill>
                  <a:schemeClr val="bg2">
                    <a:lumMod val="10000"/>
                  </a:schemeClr>
                </a:solidFill>
                <a:ea typeface="Arial Narrow" panose="020B0606020202030204" pitchFamily="34" charset="0"/>
                <a:cs typeface="Times New Roman" panose="02020603050405020304" pitchFamily="18" charset="0"/>
              </a:rPr>
              <a:t>This reported reduction was twice as large for surveyed households in urban locations compared to rural</a:t>
            </a:r>
            <a:endParaRPr lang="en-GB" sz="1400" b="1" baseline="30000" dirty="0">
              <a:solidFill>
                <a:schemeClr val="bg2">
                  <a:lumMod val="10000"/>
                </a:schemeClr>
              </a:solidFill>
              <a:ea typeface="Arial Narrow" panose="020B0606020202030204" pitchFamily="34" charset="0"/>
              <a:cs typeface="Times New Roman" panose="02020603050405020304" pitchFamily="18" charset="0"/>
            </a:endParaRPr>
          </a:p>
          <a:p>
            <a:endParaRPr lang="en-GB" sz="1400" b="1" dirty="0">
              <a:solidFill>
                <a:schemeClr val="bg2">
                  <a:lumMod val="10000"/>
                </a:schemeClr>
              </a:solidFill>
              <a:ea typeface="Cambria" panose="02040503050406030204" pitchFamily="18" charset="0"/>
              <a:cs typeface="Times New Roman" panose="02020603050405020304" pitchFamily="18" charset="0"/>
            </a:endParaRPr>
          </a:p>
          <a:p>
            <a:endParaRPr lang="en-GB" sz="1400" b="1" dirty="0">
              <a:solidFill>
                <a:schemeClr val="bg2">
                  <a:lumMod val="10000"/>
                </a:schemeClr>
              </a:solidFill>
              <a:ea typeface="Cambria" panose="02040503050406030204" pitchFamily="18" charset="0"/>
              <a:cs typeface="Times New Roman" panose="02020603050405020304" pitchFamily="18" charset="0"/>
            </a:endParaRPr>
          </a:p>
          <a:p>
            <a:pPr marL="0" indent="0">
              <a:buNone/>
            </a:pPr>
            <a:r>
              <a:rPr lang="en-GB" sz="1400" b="1" dirty="0">
                <a:solidFill>
                  <a:schemeClr val="bg2">
                    <a:lumMod val="10000"/>
                  </a:schemeClr>
                </a:solidFill>
                <a:ea typeface="Arial Narrow" panose="020B0606020202030204" pitchFamily="34" charset="0"/>
                <a:cs typeface="Times New Roman" panose="02020603050405020304" pitchFamily="18" charset="0"/>
              </a:rPr>
              <a:t>The most commonly reported activities by surveyed households to complement their sources of income</a:t>
            </a:r>
            <a:r>
              <a:rPr lang="en-GB" sz="1400" b="1" baseline="30000" dirty="0">
                <a:solidFill>
                  <a:schemeClr val="bg2">
                    <a:lumMod val="10000"/>
                  </a:schemeClr>
                </a:solidFill>
                <a:ea typeface="Arial Narrow" panose="020B0606020202030204" pitchFamily="34" charset="0"/>
                <a:cs typeface="Times New Roman" panose="02020603050405020304" pitchFamily="18" charset="0"/>
              </a:rPr>
              <a:t>15</a:t>
            </a:r>
            <a:r>
              <a:rPr lang="en-GB" sz="1400" b="1" dirty="0">
                <a:solidFill>
                  <a:schemeClr val="bg2">
                    <a:lumMod val="10000"/>
                  </a:schemeClr>
                </a:solidFill>
                <a:ea typeface="Arial Narrow" panose="020B0606020202030204" pitchFamily="34" charset="0"/>
                <a:cs typeface="Times New Roman" panose="02020603050405020304" pitchFamily="18" charset="0"/>
              </a:rPr>
              <a:t>:</a:t>
            </a:r>
          </a:p>
          <a:p>
            <a:pPr marL="285750" indent="-285750"/>
            <a:r>
              <a:rPr lang="en-GB" sz="1400" dirty="0">
                <a:solidFill>
                  <a:schemeClr val="bg2">
                    <a:lumMod val="10000"/>
                  </a:schemeClr>
                </a:solidFill>
                <a:ea typeface="Arial Narrow" panose="020B0606020202030204" pitchFamily="34" charset="0"/>
                <a:cs typeface="Times New Roman" panose="02020603050405020304" pitchFamily="18" charset="0"/>
              </a:rPr>
              <a:t>Using savings (36%)</a:t>
            </a:r>
          </a:p>
          <a:p>
            <a:pPr marL="285750" indent="-285750"/>
            <a:r>
              <a:rPr lang="en-GB" sz="1400" dirty="0">
                <a:solidFill>
                  <a:schemeClr val="bg2">
                    <a:lumMod val="10000"/>
                  </a:schemeClr>
                </a:solidFill>
                <a:ea typeface="Arial Narrow" panose="020B0606020202030204" pitchFamily="34" charset="0"/>
                <a:cs typeface="Times New Roman" panose="02020603050405020304" pitchFamily="18" charset="0"/>
              </a:rPr>
              <a:t>Taking on loans and debts (27%)</a:t>
            </a:r>
          </a:p>
          <a:p>
            <a:pPr marL="285750" indent="-285750"/>
            <a:r>
              <a:rPr lang="en-GB" sz="1400" dirty="0">
                <a:solidFill>
                  <a:schemeClr val="bg2">
                    <a:lumMod val="10000"/>
                  </a:schemeClr>
                </a:solidFill>
                <a:ea typeface="Arial Narrow" panose="020B0606020202030204" pitchFamily="34" charset="0"/>
                <a:cs typeface="Times New Roman" panose="02020603050405020304" pitchFamily="18" charset="0"/>
              </a:rPr>
              <a:t>Receiving support from friends and neighbours (6%)</a:t>
            </a:r>
          </a:p>
          <a:p>
            <a:pPr marL="285750" indent="-285750"/>
            <a:r>
              <a:rPr lang="en-GB" sz="1400" dirty="0">
                <a:solidFill>
                  <a:schemeClr val="bg2">
                    <a:lumMod val="10000"/>
                  </a:schemeClr>
                </a:solidFill>
                <a:ea typeface="Arial Narrow" panose="020B0606020202030204" pitchFamily="34" charset="0"/>
                <a:cs typeface="Times New Roman" panose="02020603050405020304" pitchFamily="18" charset="0"/>
              </a:rPr>
              <a:t>Selling household assets (4%)</a:t>
            </a:r>
            <a:endParaRPr lang="en-CH" sz="1400" dirty="0">
              <a:solidFill>
                <a:schemeClr val="bg2">
                  <a:lumMod val="10000"/>
                </a:schemeClr>
              </a:solidFill>
              <a:ea typeface="Cambria" panose="02040503050406030204" pitchFamily="18" charset="0"/>
              <a:cs typeface="Times New Roman" panose="02020603050405020304" pitchFamily="18" charset="0"/>
            </a:endParaRPr>
          </a:p>
          <a:p>
            <a:endParaRPr lang="en-CH" sz="1400" dirty="0"/>
          </a:p>
        </p:txBody>
      </p:sp>
      <p:sp>
        <p:nvSpPr>
          <p:cNvPr id="5" name="TextBox 4">
            <a:extLst>
              <a:ext uri="{FF2B5EF4-FFF2-40B4-BE49-F238E27FC236}">
                <a16:creationId xmlns:a16="http://schemas.microsoft.com/office/drawing/2014/main" id="{1254A6F9-C3D6-407E-9409-0FD032EC4564}"/>
              </a:ext>
            </a:extLst>
          </p:cNvPr>
          <p:cNvSpPr txBox="1"/>
          <p:nvPr/>
        </p:nvSpPr>
        <p:spPr>
          <a:xfrm>
            <a:off x="1133015" y="6331037"/>
            <a:ext cx="8396878" cy="369332"/>
          </a:xfrm>
          <a:prstGeom prst="rect">
            <a:avLst/>
          </a:prstGeom>
          <a:noFill/>
        </p:spPr>
        <p:txBody>
          <a:bodyPr wrap="square" rtlCol="0">
            <a:spAutoFit/>
          </a:bodyPr>
          <a:lstStyle/>
          <a:p>
            <a:r>
              <a:rPr lang="en-US" sz="900" baseline="30000" dirty="0">
                <a:solidFill>
                  <a:schemeClr val="bg2">
                    <a:lumMod val="10000"/>
                  </a:schemeClr>
                </a:solidFill>
                <a:latin typeface="Arial Narrow" panose="020B0606020202030204" pitchFamily="34" charset="0"/>
              </a:rPr>
              <a:t>14</a:t>
            </a:r>
            <a:r>
              <a:rPr lang="en-US" sz="900" dirty="0">
                <a:solidFill>
                  <a:schemeClr val="bg2">
                    <a:lumMod val="10000"/>
                  </a:schemeClr>
                </a:solidFill>
                <a:latin typeface="Arial Narrow" panose="020B0606020202030204" pitchFamily="34" charset="0"/>
              </a:rPr>
              <a:t> </a:t>
            </a:r>
            <a:r>
              <a:rPr lang="en-GB" sz="9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Non-employment income could include income from rent, retirement funds or pensions, social services, remittances, and/or cash support from organisations or charities</a:t>
            </a:r>
          </a:p>
          <a:p>
            <a:r>
              <a:rPr lang="en-GB" sz="900" baseline="30000" dirty="0">
                <a:solidFill>
                  <a:schemeClr val="bg2">
                    <a:lumMod val="10000"/>
                  </a:schemeClr>
                </a:solidFill>
                <a:latin typeface="Arial Narrow" panose="020B0606020202030204" pitchFamily="34" charset="0"/>
                <a:cs typeface="Times New Roman" panose="02020603050405020304" pitchFamily="18" charset="0"/>
              </a:rPr>
              <a:t>15</a:t>
            </a:r>
            <a:r>
              <a:rPr lang="en-GB" sz="900" dirty="0">
                <a:solidFill>
                  <a:schemeClr val="bg2">
                    <a:lumMod val="10000"/>
                  </a:schemeClr>
                </a:solidFill>
                <a:latin typeface="Arial Narrow" panose="020B0606020202030204" pitchFamily="34" charset="0"/>
                <a:cs typeface="Times New Roman" panose="02020603050405020304" pitchFamily="18" charset="0"/>
              </a:rPr>
              <a:t> </a:t>
            </a:r>
            <a:r>
              <a:rPr lang="en-GB" sz="900" dirty="0">
                <a:solidFill>
                  <a:schemeClr val="bg2">
                    <a:lumMod val="10000"/>
                  </a:schemeClr>
                </a:solidFill>
                <a:effectLst/>
                <a:latin typeface="Arial Narrow" panose="020B0606020202030204" pitchFamily="34" charset="0"/>
                <a:ea typeface="Arial Narrow" panose="020B0606020202030204" pitchFamily="34" charset="0"/>
                <a:cs typeface="Calibri" panose="020F0502020204030204" pitchFamily="34" charset="0"/>
              </a:rPr>
              <a:t>Multiple answers could be selected, so findings may add up to more than 100 percent</a:t>
            </a:r>
            <a:endParaRPr lang="en-CH" sz="900" dirty="0">
              <a:solidFill>
                <a:schemeClr val="bg2">
                  <a:lumMod val="10000"/>
                </a:schemeClr>
              </a:solidFill>
              <a:latin typeface="Arial Narrow" panose="020B0606020202030204" pitchFamily="34" charset="0"/>
            </a:endParaRPr>
          </a:p>
        </p:txBody>
      </p:sp>
      <p:pic>
        <p:nvPicPr>
          <p:cNvPr id="6" name="Graphic 5">
            <a:extLst>
              <a:ext uri="{FF2B5EF4-FFF2-40B4-BE49-F238E27FC236}">
                <a16:creationId xmlns:a16="http://schemas.microsoft.com/office/drawing/2014/main" id="{3E039F94-1616-42DD-8A16-EB8B4BC294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8654" y="2482772"/>
            <a:ext cx="457200" cy="457200"/>
          </a:xfrm>
          <a:prstGeom prst="rect">
            <a:avLst/>
          </a:prstGeom>
        </p:spPr>
      </p:pic>
      <p:pic>
        <p:nvPicPr>
          <p:cNvPr id="7" name="Graphic 6">
            <a:extLst>
              <a:ext uri="{FF2B5EF4-FFF2-40B4-BE49-F238E27FC236}">
                <a16:creationId xmlns:a16="http://schemas.microsoft.com/office/drawing/2014/main" id="{C0E542FA-5230-4EFC-818C-FCF770DA75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8654" y="4169190"/>
            <a:ext cx="457200" cy="285750"/>
          </a:xfrm>
          <a:prstGeom prst="rect">
            <a:avLst/>
          </a:prstGeom>
        </p:spPr>
      </p:pic>
    </p:spTree>
    <p:extLst>
      <p:ext uri="{BB962C8B-B14F-4D97-AF65-F5344CB8AC3E}">
        <p14:creationId xmlns:p14="http://schemas.microsoft.com/office/powerpoint/2010/main" val="257257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9DA26-884A-49A1-A7C4-9510C084D8DA}"/>
              </a:ext>
            </a:extLst>
          </p:cNvPr>
          <p:cNvSpPr>
            <a:spLocks noGrp="1"/>
          </p:cNvSpPr>
          <p:nvPr>
            <p:ph type="title"/>
          </p:nvPr>
        </p:nvSpPr>
        <p:spPr/>
        <p:txBody>
          <a:bodyPr>
            <a:normAutofit/>
          </a:bodyPr>
          <a:lstStyle/>
          <a:p>
            <a:r>
              <a:rPr lang="en-US" sz="3500" dirty="0"/>
              <a:t>Changes in Socio-Economic Circumstances</a:t>
            </a:r>
            <a:endParaRPr lang="en-CH" sz="3500" dirty="0"/>
          </a:p>
        </p:txBody>
      </p:sp>
      <p:sp>
        <p:nvSpPr>
          <p:cNvPr id="3" name="Subtitle 3">
            <a:extLst>
              <a:ext uri="{FF2B5EF4-FFF2-40B4-BE49-F238E27FC236}">
                <a16:creationId xmlns:a16="http://schemas.microsoft.com/office/drawing/2014/main" id="{415D49A8-E42D-4021-A8CA-B264682741C7}"/>
              </a:ext>
            </a:extLst>
          </p:cNvPr>
          <p:cNvSpPr txBox="1">
            <a:spLocks/>
          </p:cNvSpPr>
          <p:nvPr/>
        </p:nvSpPr>
        <p:spPr>
          <a:xfrm>
            <a:off x="6972887" y="1591987"/>
            <a:ext cx="4129169" cy="525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Impact on Financial Security</a:t>
            </a:r>
            <a:endParaRPr lang="en-CH" sz="1800" b="1" dirty="0"/>
          </a:p>
        </p:txBody>
      </p:sp>
      <p:sp>
        <p:nvSpPr>
          <p:cNvPr id="4" name="Text Placeholder 6">
            <a:extLst>
              <a:ext uri="{FF2B5EF4-FFF2-40B4-BE49-F238E27FC236}">
                <a16:creationId xmlns:a16="http://schemas.microsoft.com/office/drawing/2014/main" id="{1AF71635-0F66-4DDE-8BF8-3ECCA213DBAD}"/>
              </a:ext>
            </a:extLst>
          </p:cNvPr>
          <p:cNvSpPr txBox="1">
            <a:spLocks/>
          </p:cNvSpPr>
          <p:nvPr/>
        </p:nvSpPr>
        <p:spPr>
          <a:xfrm>
            <a:off x="6972887" y="1956690"/>
            <a:ext cx="4262632" cy="42029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b="1" dirty="0">
                <a:solidFill>
                  <a:schemeClr val="bg2">
                    <a:lumMod val="10000"/>
                  </a:schemeClr>
                </a:solidFill>
                <a:ea typeface="Arial Narrow" panose="020B0606020202030204" pitchFamily="34" charset="0"/>
                <a:cs typeface="Times New Roman" panose="02020603050405020304" pitchFamily="18" charset="0"/>
              </a:rPr>
              <a:t>Households which experienced an increase in debt: </a:t>
            </a:r>
            <a:r>
              <a:rPr lang="en-GB" sz="1400" dirty="0">
                <a:solidFill>
                  <a:schemeClr val="bg2">
                    <a:lumMod val="10000"/>
                  </a:schemeClr>
                </a:solidFill>
                <a:ea typeface="Arial Narrow" panose="020B0606020202030204" pitchFamily="34" charset="0"/>
                <a:cs typeface="Times New Roman" panose="02020603050405020304" pitchFamily="18" charset="0"/>
              </a:rPr>
              <a:t>most (40%) reported that their debt had increased by less than 100,000 IQD (69.4 USD), whilst 36 percent reported that it had increased by between 100,000 and 1 million IQD (69.4 and 694.4 USD)</a:t>
            </a:r>
          </a:p>
          <a:p>
            <a:pPr>
              <a:lnSpc>
                <a:spcPct val="100000"/>
              </a:lnSpc>
            </a:pPr>
            <a:endParaRPr lang="en-GB" sz="1400" b="1" dirty="0">
              <a:solidFill>
                <a:schemeClr val="bg2">
                  <a:lumMod val="10000"/>
                </a:schemeClr>
              </a:solidFill>
              <a:ea typeface="Arial Narrow" panose="020B0606020202030204" pitchFamily="34" charset="0"/>
              <a:cs typeface="Times New Roman" panose="02020603050405020304" pitchFamily="18" charset="0"/>
            </a:endParaRPr>
          </a:p>
          <a:p>
            <a:pPr marL="0" indent="0">
              <a:lnSpc>
                <a:spcPct val="100000"/>
              </a:lnSpc>
              <a:buNone/>
            </a:pPr>
            <a:r>
              <a:rPr lang="en-GB" sz="1400" b="1" dirty="0">
                <a:solidFill>
                  <a:schemeClr val="bg2">
                    <a:lumMod val="10000"/>
                  </a:schemeClr>
                </a:solidFill>
                <a:ea typeface="Arial Narrow" panose="020B0606020202030204" pitchFamily="34" charset="0"/>
                <a:cs typeface="Times New Roman" panose="02020603050405020304" pitchFamily="18" charset="0"/>
              </a:rPr>
              <a:t>Households which experienced a decrease in debt: </a:t>
            </a:r>
            <a:r>
              <a:rPr lang="en-GB" sz="1400" dirty="0">
                <a:solidFill>
                  <a:schemeClr val="bg2">
                    <a:lumMod val="10000"/>
                  </a:schemeClr>
                </a:solidFill>
                <a:ea typeface="Arial Narrow" panose="020B0606020202030204" pitchFamily="34" charset="0"/>
                <a:cs typeface="Times New Roman" panose="02020603050405020304" pitchFamily="18" charset="0"/>
              </a:rPr>
              <a:t>the majority (67%) reported that the decrease in their amount of debt was between 100,000 to 1 million IQD (69.4 and 694.4 USD)</a:t>
            </a:r>
          </a:p>
          <a:p>
            <a:pPr>
              <a:lnSpc>
                <a:spcPct val="100000"/>
              </a:lnSpc>
            </a:pPr>
            <a:endParaRPr lang="en-GB" sz="1400" dirty="0">
              <a:solidFill>
                <a:schemeClr val="bg2">
                  <a:lumMod val="10000"/>
                </a:schemeClr>
              </a:solidFill>
              <a:cs typeface="Times New Roman" panose="02020603050405020304" pitchFamily="18" charset="0"/>
            </a:endParaRPr>
          </a:p>
          <a:p>
            <a:pPr marL="0" indent="0">
              <a:lnSpc>
                <a:spcPct val="100000"/>
              </a:lnSpc>
              <a:buNone/>
            </a:pPr>
            <a:r>
              <a:rPr lang="en-GB" sz="1400" b="1" dirty="0">
                <a:solidFill>
                  <a:schemeClr val="bg2">
                    <a:lumMod val="10000"/>
                  </a:schemeClr>
                </a:solidFill>
                <a:ea typeface="Arial Narrow" panose="020B0606020202030204" pitchFamily="34" charset="0"/>
                <a:cs typeface="Times New Roman" panose="02020603050405020304" pitchFamily="18" charset="0"/>
              </a:rPr>
              <a:t>For all households which reported a change in their debt situation as a result of the COVID-19 pandemic, the average amount of household debt was more likely to have decreased than increased </a:t>
            </a:r>
            <a:endParaRPr lang="en-CH" sz="1400" dirty="0">
              <a:solidFill>
                <a:schemeClr val="bg2">
                  <a:lumMod val="10000"/>
                </a:schemeClr>
              </a:solidFill>
            </a:endParaRPr>
          </a:p>
        </p:txBody>
      </p:sp>
      <p:graphicFrame>
        <p:nvGraphicFramePr>
          <p:cNvPr id="5" name="SmartArt Placeholder 8">
            <a:extLst>
              <a:ext uri="{FF2B5EF4-FFF2-40B4-BE49-F238E27FC236}">
                <a16:creationId xmlns:a16="http://schemas.microsoft.com/office/drawing/2014/main" id="{7B6C0416-DE21-4E57-8DB0-18AE4CF38FAC}"/>
              </a:ext>
            </a:extLst>
          </p:cNvPr>
          <p:cNvGraphicFramePr>
            <a:graphicFrameLocks/>
          </p:cNvGraphicFramePr>
          <p:nvPr>
            <p:extLst>
              <p:ext uri="{D42A27DB-BD31-4B8C-83A1-F6EECF244321}">
                <p14:modId xmlns:p14="http://schemas.microsoft.com/office/powerpoint/2010/main" val="1079337815"/>
              </p:ext>
            </p:extLst>
          </p:nvPr>
        </p:nvGraphicFramePr>
        <p:xfrm>
          <a:off x="385762" y="1795463"/>
          <a:ext cx="5710237" cy="3832339"/>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01CF377E-DE95-4BC1-90D3-7D49895CAD41}"/>
              </a:ext>
            </a:extLst>
          </p:cNvPr>
          <p:cNvSpPr txBox="1"/>
          <p:nvPr/>
        </p:nvSpPr>
        <p:spPr>
          <a:xfrm>
            <a:off x="614403" y="5698023"/>
            <a:ext cx="5478488" cy="461665"/>
          </a:xfrm>
          <a:prstGeom prst="rect">
            <a:avLst/>
          </a:prstGeom>
          <a:noFill/>
        </p:spPr>
        <p:txBody>
          <a:bodyPr wrap="square" rtlCol="0">
            <a:spAutoFit/>
          </a:bodyPr>
          <a:lstStyle/>
          <a:p>
            <a:r>
              <a:rPr lang="en-GB" sz="1200" b="1"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Proportion of households reporting a change in household debt due to the COVID-19 pandemic, by location</a:t>
            </a:r>
            <a:r>
              <a:rPr lang="en-GB" sz="1200" b="1" baseline="300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16</a:t>
            </a:r>
            <a:endParaRPr lang="en-CH" sz="1200" b="1" baseline="30000" dirty="0">
              <a:solidFill>
                <a:schemeClr val="bg2">
                  <a:lumMod val="10000"/>
                </a:schemeClr>
              </a:solidFill>
              <a:latin typeface="Arial Narrow" panose="020B0606020202030204" pitchFamily="34" charset="0"/>
            </a:endParaRPr>
          </a:p>
        </p:txBody>
      </p:sp>
      <p:sp>
        <p:nvSpPr>
          <p:cNvPr id="7" name="TextBox 6">
            <a:extLst>
              <a:ext uri="{FF2B5EF4-FFF2-40B4-BE49-F238E27FC236}">
                <a16:creationId xmlns:a16="http://schemas.microsoft.com/office/drawing/2014/main" id="{32A8AE55-DA20-4523-8232-42E3C0CD1840}"/>
              </a:ext>
            </a:extLst>
          </p:cNvPr>
          <p:cNvSpPr txBox="1"/>
          <p:nvPr/>
        </p:nvSpPr>
        <p:spPr>
          <a:xfrm>
            <a:off x="614403" y="6538889"/>
            <a:ext cx="8423068" cy="230832"/>
          </a:xfrm>
          <a:prstGeom prst="rect">
            <a:avLst/>
          </a:prstGeom>
          <a:noFill/>
        </p:spPr>
        <p:txBody>
          <a:bodyPr wrap="square" rtlCol="0">
            <a:spAutoFit/>
          </a:bodyPr>
          <a:lstStyle/>
          <a:p>
            <a:r>
              <a:rPr lang="en-US" sz="900" baseline="30000" dirty="0">
                <a:solidFill>
                  <a:schemeClr val="bg2">
                    <a:lumMod val="10000"/>
                  </a:schemeClr>
                </a:solidFill>
                <a:latin typeface="Arial Narrow" panose="020B0606020202030204" pitchFamily="34" charset="0"/>
              </a:rPr>
              <a:t>16 </a:t>
            </a:r>
            <a:r>
              <a:rPr lang="en-GB" sz="9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Other response options, including “do not know” and “refused to answer” were included but reported by less than 1 percent of households</a:t>
            </a:r>
            <a:endParaRPr lang="en-CH" sz="900" dirty="0">
              <a:solidFill>
                <a:schemeClr val="bg2">
                  <a:lumMod val="10000"/>
                </a:schemeClr>
              </a:solidFill>
              <a:latin typeface="Arial Narrow" panose="020B0606020202030204" pitchFamily="34" charset="0"/>
            </a:endParaRPr>
          </a:p>
        </p:txBody>
      </p:sp>
    </p:spTree>
    <p:extLst>
      <p:ext uri="{BB962C8B-B14F-4D97-AF65-F5344CB8AC3E}">
        <p14:creationId xmlns:p14="http://schemas.microsoft.com/office/powerpoint/2010/main" val="2549017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33380-11A3-46BF-80E9-2162FA01881C}"/>
              </a:ext>
            </a:extLst>
          </p:cNvPr>
          <p:cNvSpPr>
            <a:spLocks noGrp="1"/>
          </p:cNvSpPr>
          <p:nvPr>
            <p:ph type="title"/>
          </p:nvPr>
        </p:nvSpPr>
        <p:spPr/>
        <p:txBody>
          <a:bodyPr>
            <a:normAutofit/>
          </a:bodyPr>
          <a:lstStyle/>
          <a:p>
            <a:r>
              <a:rPr lang="en-US" sz="3500" dirty="0"/>
              <a:t>Changes in Socio-Economic Circumstances</a:t>
            </a:r>
            <a:endParaRPr lang="en-CH" sz="3500" dirty="0"/>
          </a:p>
        </p:txBody>
      </p:sp>
      <p:sp>
        <p:nvSpPr>
          <p:cNvPr id="3" name="Subtitle 2">
            <a:extLst>
              <a:ext uri="{FF2B5EF4-FFF2-40B4-BE49-F238E27FC236}">
                <a16:creationId xmlns:a16="http://schemas.microsoft.com/office/drawing/2014/main" id="{E21F6FFE-CAC9-48CB-89D1-57FC4904228D}"/>
              </a:ext>
            </a:extLst>
          </p:cNvPr>
          <p:cNvSpPr txBox="1">
            <a:spLocks/>
          </p:cNvSpPr>
          <p:nvPr/>
        </p:nvSpPr>
        <p:spPr>
          <a:xfrm>
            <a:off x="898580" y="1443988"/>
            <a:ext cx="7575435" cy="525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Impact on Food Security</a:t>
            </a:r>
            <a:endParaRPr lang="en-CH" sz="1800" b="1" dirty="0"/>
          </a:p>
        </p:txBody>
      </p:sp>
      <p:sp>
        <p:nvSpPr>
          <p:cNvPr id="4" name="Text Placeholder 4">
            <a:extLst>
              <a:ext uri="{FF2B5EF4-FFF2-40B4-BE49-F238E27FC236}">
                <a16:creationId xmlns:a16="http://schemas.microsoft.com/office/drawing/2014/main" id="{1BDD69EC-720C-4953-AC09-E09519BFE857}"/>
              </a:ext>
            </a:extLst>
          </p:cNvPr>
          <p:cNvSpPr txBox="1">
            <a:spLocks/>
          </p:cNvSpPr>
          <p:nvPr/>
        </p:nvSpPr>
        <p:spPr>
          <a:xfrm>
            <a:off x="898579" y="1969919"/>
            <a:ext cx="9320077" cy="6920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bg2">
                    <a:lumMod val="10000"/>
                  </a:schemeClr>
                </a:solidFill>
                <a:ea typeface="Arial Narrow" panose="020B0606020202030204" pitchFamily="34" charset="0"/>
                <a:cs typeface="Times New Roman" panose="02020603050405020304" pitchFamily="18" charset="0"/>
              </a:rPr>
              <a:t>The majority of households (66%, or 2650 households) reported that they did not start any new, or increased the use of any prior-COVID-19 employed, coping strategies to get enough food for their household</a:t>
            </a:r>
            <a:endParaRPr lang="en-CH" sz="1400" dirty="0">
              <a:solidFill>
                <a:schemeClr val="bg2">
                  <a:lumMod val="10000"/>
                </a:schemeClr>
              </a:solidFill>
            </a:endParaRPr>
          </a:p>
        </p:txBody>
      </p:sp>
      <p:graphicFrame>
        <p:nvGraphicFramePr>
          <p:cNvPr id="5" name="Table 4">
            <a:extLst>
              <a:ext uri="{FF2B5EF4-FFF2-40B4-BE49-F238E27FC236}">
                <a16:creationId xmlns:a16="http://schemas.microsoft.com/office/drawing/2014/main" id="{03D4A6B0-5CBC-40FE-A2D9-3B0B31AE7173}"/>
              </a:ext>
            </a:extLst>
          </p:cNvPr>
          <p:cNvGraphicFramePr>
            <a:graphicFrameLocks noGrp="1"/>
          </p:cNvGraphicFramePr>
          <p:nvPr>
            <p:extLst>
              <p:ext uri="{D42A27DB-BD31-4B8C-83A1-F6EECF244321}">
                <p14:modId xmlns:p14="http://schemas.microsoft.com/office/powerpoint/2010/main" val="1113739465"/>
              </p:ext>
            </p:extLst>
          </p:nvPr>
        </p:nvGraphicFramePr>
        <p:xfrm>
          <a:off x="1633694" y="2941774"/>
          <a:ext cx="7702810" cy="1243840"/>
        </p:xfrm>
        <a:graphic>
          <a:graphicData uri="http://schemas.openxmlformats.org/drawingml/2006/table">
            <a:tbl>
              <a:tblPr firstRow="1" firstCol="1" bandRow="1">
                <a:tableStyleId>{5C22544A-7EE6-4342-B048-85BDC9FD1C3A}</a:tableStyleId>
              </a:tblPr>
              <a:tblGrid>
                <a:gridCol w="1794208">
                  <a:extLst>
                    <a:ext uri="{9D8B030D-6E8A-4147-A177-3AD203B41FA5}">
                      <a16:colId xmlns:a16="http://schemas.microsoft.com/office/drawing/2014/main" val="3711153422"/>
                    </a:ext>
                  </a:extLst>
                </a:gridCol>
                <a:gridCol w="1593520">
                  <a:extLst>
                    <a:ext uri="{9D8B030D-6E8A-4147-A177-3AD203B41FA5}">
                      <a16:colId xmlns:a16="http://schemas.microsoft.com/office/drawing/2014/main" val="2721155059"/>
                    </a:ext>
                  </a:extLst>
                </a:gridCol>
                <a:gridCol w="1927606">
                  <a:extLst>
                    <a:ext uri="{9D8B030D-6E8A-4147-A177-3AD203B41FA5}">
                      <a16:colId xmlns:a16="http://schemas.microsoft.com/office/drawing/2014/main" val="1126281328"/>
                    </a:ext>
                  </a:extLst>
                </a:gridCol>
                <a:gridCol w="2387476">
                  <a:extLst>
                    <a:ext uri="{9D8B030D-6E8A-4147-A177-3AD203B41FA5}">
                      <a16:colId xmlns:a16="http://schemas.microsoft.com/office/drawing/2014/main" val="2311834142"/>
                    </a:ext>
                  </a:extLst>
                </a:gridCol>
              </a:tblGrid>
              <a:tr h="509401">
                <a:tc>
                  <a:txBody>
                    <a:bodyPr/>
                    <a:lstStyle/>
                    <a:p>
                      <a:pPr algn="ctr">
                        <a:lnSpc>
                          <a:spcPct val="107000"/>
                        </a:lnSpc>
                        <a:spcAft>
                          <a:spcPts val="800"/>
                        </a:spcAft>
                      </a:pPr>
                      <a:r>
                        <a:rPr lang="en-GB" sz="1200" dirty="0">
                          <a:effectLst/>
                          <a:latin typeface="Arial Narrow" panose="020B0606020202030204" pitchFamily="34" charset="0"/>
                        </a:rPr>
                        <a:t> </a:t>
                      </a:r>
                      <a:endParaRPr lang="en-CH" sz="1200" dirty="0">
                        <a:effectLst/>
                        <a:latin typeface="Arial Narrow" panose="020B0606020202030204" pitchFamily="34" charset="0"/>
                        <a:ea typeface="Arial Narrow" panose="020B0606020202030204" pitchFamily="34" charset="0"/>
                        <a:cs typeface="Times New Roman" panose="02020603050405020304" pitchFamily="18" charset="0"/>
                      </a:endParaRPr>
                    </a:p>
                  </a:txBody>
                  <a:tcPr marL="68580" marR="68580" marT="0" marB="0" anchor="ctr">
                    <a:solidFill>
                      <a:schemeClr val="tx1"/>
                    </a:solidFill>
                  </a:tcPr>
                </a:tc>
                <a:tc>
                  <a:txBody>
                    <a:bodyPr/>
                    <a:lstStyle/>
                    <a:p>
                      <a:pPr algn="ctr">
                        <a:lnSpc>
                          <a:spcPct val="107000"/>
                        </a:lnSpc>
                      </a:pPr>
                      <a:r>
                        <a:rPr lang="en-GB" sz="1200">
                          <a:effectLst/>
                          <a:latin typeface="Arial Narrow" panose="020B0606020202030204" pitchFamily="34" charset="0"/>
                        </a:rPr>
                        <a:t>Eating Fewer Meals</a:t>
                      </a:r>
                      <a:endParaRPr lang="en-CH" sz="1200">
                        <a:effectLst/>
                        <a:latin typeface="Arial Narrow" panose="020B0606020202030204" pitchFamily="34" charset="0"/>
                        <a:ea typeface="Times New Roman" panose="02020603050405020304" pitchFamily="18" charset="0"/>
                      </a:endParaRPr>
                    </a:p>
                  </a:txBody>
                  <a:tcPr marL="68580" marR="68580" marT="0" marB="0" anchor="ctr">
                    <a:solidFill>
                      <a:schemeClr val="tx1"/>
                    </a:solidFill>
                  </a:tcPr>
                </a:tc>
                <a:tc>
                  <a:txBody>
                    <a:bodyPr/>
                    <a:lstStyle/>
                    <a:p>
                      <a:pPr algn="ctr">
                        <a:lnSpc>
                          <a:spcPct val="107000"/>
                        </a:lnSpc>
                      </a:pPr>
                      <a:r>
                        <a:rPr lang="en-GB" sz="1200" dirty="0">
                          <a:effectLst/>
                          <a:latin typeface="Arial Narrow" panose="020B0606020202030204" pitchFamily="34" charset="0"/>
                        </a:rPr>
                        <a:t>Eating Smaller Meals</a:t>
                      </a:r>
                      <a:endParaRPr lang="en-CH" sz="1200" dirty="0">
                        <a:effectLst/>
                        <a:latin typeface="Arial Narrow" panose="020B0606020202030204" pitchFamily="34" charset="0"/>
                        <a:ea typeface="Times New Roman" panose="02020603050405020304" pitchFamily="18" charset="0"/>
                      </a:endParaRPr>
                    </a:p>
                  </a:txBody>
                  <a:tcPr marL="68580" marR="68580" marT="0" marB="0" anchor="ctr">
                    <a:solidFill>
                      <a:schemeClr val="tx1"/>
                    </a:solidFill>
                  </a:tcPr>
                </a:tc>
                <a:tc>
                  <a:txBody>
                    <a:bodyPr/>
                    <a:lstStyle/>
                    <a:p>
                      <a:pPr algn="ctr">
                        <a:lnSpc>
                          <a:spcPct val="107000"/>
                        </a:lnSpc>
                      </a:pPr>
                      <a:r>
                        <a:rPr lang="en-GB" sz="1200" dirty="0">
                          <a:effectLst/>
                          <a:latin typeface="Arial Narrow" panose="020B0606020202030204" pitchFamily="34" charset="0"/>
                        </a:rPr>
                        <a:t>Receiving Food from Relatives</a:t>
                      </a:r>
                      <a:endParaRPr lang="en-CH" sz="1200" dirty="0">
                        <a:effectLst/>
                        <a:latin typeface="Arial Narrow" panose="020B0606020202030204" pitchFamily="34" charset="0"/>
                        <a:ea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2749069977"/>
                  </a:ext>
                </a:extLst>
              </a:tr>
              <a:tr h="244813">
                <a:tc>
                  <a:txBody>
                    <a:bodyPr/>
                    <a:lstStyle/>
                    <a:p>
                      <a:pPr>
                        <a:lnSpc>
                          <a:spcPct val="107000"/>
                        </a:lnSpc>
                      </a:pPr>
                      <a:r>
                        <a:rPr lang="en-GB" sz="1200" dirty="0">
                          <a:solidFill>
                            <a:schemeClr val="bg1"/>
                          </a:solidFill>
                          <a:effectLst/>
                          <a:latin typeface="Arial Narrow" panose="020B0606020202030204" pitchFamily="34" charset="0"/>
                        </a:rPr>
                        <a:t>Overall</a:t>
                      </a:r>
                      <a:endParaRPr lang="en-CH" sz="1200" dirty="0">
                        <a:solidFill>
                          <a:schemeClr val="bg1"/>
                        </a:solidFill>
                        <a:effectLst/>
                        <a:latin typeface="Arial Narrow" panose="020B0606020202030204" pitchFamily="34" charset="0"/>
                        <a:ea typeface="Times New Roman" panose="02020603050405020304" pitchFamily="18" charset="0"/>
                      </a:endParaRPr>
                    </a:p>
                  </a:txBody>
                  <a:tcPr marL="68580" marR="68580" marT="0" marB="0">
                    <a:solidFill>
                      <a:schemeClr val="tx1"/>
                    </a:solidFill>
                  </a:tcPr>
                </a:tc>
                <a:tc>
                  <a:txBody>
                    <a:bodyPr/>
                    <a:lstStyle/>
                    <a:p>
                      <a:pPr algn="r">
                        <a:lnSpc>
                          <a:spcPct val="107000"/>
                        </a:lnSpc>
                      </a:pPr>
                      <a:r>
                        <a:rPr lang="en-GB" sz="1200" dirty="0">
                          <a:solidFill>
                            <a:schemeClr val="bg1"/>
                          </a:solidFill>
                          <a:effectLst/>
                          <a:latin typeface="Arial Narrow" panose="020B0606020202030204" pitchFamily="34" charset="0"/>
                        </a:rPr>
                        <a:t>19%</a:t>
                      </a:r>
                      <a:endParaRPr lang="en-CH" sz="1200" dirty="0">
                        <a:solidFill>
                          <a:schemeClr val="bg1"/>
                        </a:solidFill>
                        <a:effectLst/>
                        <a:latin typeface="Arial Narrow" panose="020B0606020202030204" pitchFamily="34" charset="0"/>
                        <a:ea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r">
                        <a:lnSpc>
                          <a:spcPct val="107000"/>
                        </a:lnSpc>
                      </a:pPr>
                      <a:r>
                        <a:rPr lang="en-GB" sz="1200" dirty="0">
                          <a:solidFill>
                            <a:schemeClr val="bg1"/>
                          </a:solidFill>
                          <a:effectLst/>
                          <a:latin typeface="Arial Narrow" panose="020B0606020202030204" pitchFamily="34" charset="0"/>
                        </a:rPr>
                        <a:t>16%</a:t>
                      </a:r>
                      <a:endParaRPr lang="en-CH" sz="1200" dirty="0">
                        <a:solidFill>
                          <a:schemeClr val="bg1"/>
                        </a:solidFill>
                        <a:effectLst/>
                        <a:latin typeface="Arial Narrow" panose="020B0606020202030204" pitchFamily="34" charset="0"/>
                        <a:ea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r">
                        <a:lnSpc>
                          <a:spcPct val="107000"/>
                        </a:lnSpc>
                      </a:pPr>
                      <a:r>
                        <a:rPr lang="en-GB" sz="1200">
                          <a:solidFill>
                            <a:schemeClr val="bg1"/>
                          </a:solidFill>
                          <a:effectLst/>
                          <a:latin typeface="Arial Narrow" panose="020B0606020202030204" pitchFamily="34" charset="0"/>
                        </a:rPr>
                        <a:t>7%</a:t>
                      </a:r>
                      <a:endParaRPr lang="en-CH" sz="1200">
                        <a:solidFill>
                          <a:schemeClr val="bg1"/>
                        </a:solidFill>
                        <a:effectLst/>
                        <a:latin typeface="Arial Narrow" panose="020B0606020202030204" pitchFamily="34" charset="0"/>
                        <a:ea typeface="Times New Roman" panose="02020603050405020304" pitchFamily="18"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val="2689017876"/>
                  </a:ext>
                </a:extLst>
              </a:tr>
              <a:tr h="244813">
                <a:tc>
                  <a:txBody>
                    <a:bodyPr/>
                    <a:lstStyle/>
                    <a:p>
                      <a:pPr>
                        <a:lnSpc>
                          <a:spcPct val="107000"/>
                        </a:lnSpc>
                      </a:pPr>
                      <a:r>
                        <a:rPr lang="en-GB" sz="1200" dirty="0">
                          <a:solidFill>
                            <a:schemeClr val="bg1"/>
                          </a:solidFill>
                          <a:effectLst/>
                          <a:latin typeface="Arial Narrow" panose="020B0606020202030204" pitchFamily="34" charset="0"/>
                        </a:rPr>
                        <a:t>Urban Households</a:t>
                      </a:r>
                      <a:endParaRPr lang="en-CH" sz="1200" dirty="0">
                        <a:solidFill>
                          <a:schemeClr val="bg1"/>
                        </a:solidFill>
                        <a:effectLst/>
                        <a:latin typeface="Arial Narrow" panose="020B0606020202030204" pitchFamily="34" charset="0"/>
                        <a:ea typeface="Times New Roman" panose="02020603050405020304" pitchFamily="18" charset="0"/>
                      </a:endParaRPr>
                    </a:p>
                  </a:txBody>
                  <a:tcPr marL="68580" marR="68580" marT="0" marB="0">
                    <a:solidFill>
                      <a:schemeClr val="tx1"/>
                    </a:solidFill>
                  </a:tcPr>
                </a:tc>
                <a:tc>
                  <a:txBody>
                    <a:bodyPr/>
                    <a:lstStyle/>
                    <a:p>
                      <a:pPr algn="r">
                        <a:lnSpc>
                          <a:spcPct val="107000"/>
                        </a:lnSpc>
                      </a:pPr>
                      <a:r>
                        <a:rPr lang="en-GB" sz="1200" dirty="0">
                          <a:solidFill>
                            <a:schemeClr val="bg1"/>
                          </a:solidFill>
                          <a:effectLst/>
                          <a:latin typeface="Arial Narrow" panose="020B0606020202030204" pitchFamily="34" charset="0"/>
                        </a:rPr>
                        <a:t>17%</a:t>
                      </a:r>
                      <a:endParaRPr lang="en-CH" sz="1200" dirty="0">
                        <a:solidFill>
                          <a:schemeClr val="bg1"/>
                        </a:solidFill>
                        <a:effectLst/>
                        <a:latin typeface="Arial Narrow" panose="020B0606020202030204" pitchFamily="34" charset="0"/>
                        <a:ea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r">
                        <a:lnSpc>
                          <a:spcPct val="107000"/>
                        </a:lnSpc>
                      </a:pPr>
                      <a:r>
                        <a:rPr lang="en-GB" sz="1200" dirty="0">
                          <a:solidFill>
                            <a:schemeClr val="bg1"/>
                          </a:solidFill>
                          <a:effectLst/>
                          <a:latin typeface="Arial Narrow" panose="020B0606020202030204" pitchFamily="34" charset="0"/>
                        </a:rPr>
                        <a:t>13%</a:t>
                      </a:r>
                      <a:endParaRPr lang="en-CH" sz="1200" dirty="0">
                        <a:solidFill>
                          <a:schemeClr val="bg1"/>
                        </a:solidFill>
                        <a:effectLst/>
                        <a:latin typeface="Arial Narrow" panose="020B0606020202030204" pitchFamily="34" charset="0"/>
                        <a:ea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r">
                        <a:lnSpc>
                          <a:spcPct val="107000"/>
                        </a:lnSpc>
                      </a:pPr>
                      <a:r>
                        <a:rPr lang="en-GB" sz="1200" dirty="0">
                          <a:solidFill>
                            <a:schemeClr val="bg1"/>
                          </a:solidFill>
                          <a:effectLst/>
                          <a:latin typeface="Arial Narrow" panose="020B0606020202030204" pitchFamily="34" charset="0"/>
                        </a:rPr>
                        <a:t>7%</a:t>
                      </a:r>
                      <a:endParaRPr lang="en-CH" sz="1200" dirty="0">
                        <a:solidFill>
                          <a:schemeClr val="bg1"/>
                        </a:solidFill>
                        <a:effectLst/>
                        <a:latin typeface="Arial Narrow" panose="020B0606020202030204" pitchFamily="34" charset="0"/>
                        <a:ea typeface="Times New Roman" panose="02020603050405020304" pitchFamily="18"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val="3565388716"/>
                  </a:ext>
                </a:extLst>
              </a:tr>
              <a:tr h="244813">
                <a:tc>
                  <a:txBody>
                    <a:bodyPr/>
                    <a:lstStyle/>
                    <a:p>
                      <a:pPr>
                        <a:lnSpc>
                          <a:spcPct val="107000"/>
                        </a:lnSpc>
                      </a:pPr>
                      <a:r>
                        <a:rPr lang="en-GB" sz="1200" dirty="0">
                          <a:solidFill>
                            <a:schemeClr val="bg1"/>
                          </a:solidFill>
                          <a:effectLst/>
                          <a:latin typeface="Arial Narrow" panose="020B0606020202030204" pitchFamily="34" charset="0"/>
                        </a:rPr>
                        <a:t>Rural Households</a:t>
                      </a:r>
                      <a:endParaRPr lang="en-CH" sz="1200" dirty="0">
                        <a:solidFill>
                          <a:schemeClr val="bg1"/>
                        </a:solidFill>
                        <a:effectLst/>
                        <a:latin typeface="Arial Narrow" panose="020B0606020202030204" pitchFamily="34" charset="0"/>
                        <a:ea typeface="Times New Roman" panose="02020603050405020304" pitchFamily="18" charset="0"/>
                      </a:endParaRPr>
                    </a:p>
                  </a:txBody>
                  <a:tcPr marL="68580" marR="68580" marT="0" marB="0">
                    <a:solidFill>
                      <a:schemeClr val="tx1"/>
                    </a:solidFill>
                  </a:tcPr>
                </a:tc>
                <a:tc>
                  <a:txBody>
                    <a:bodyPr/>
                    <a:lstStyle/>
                    <a:p>
                      <a:pPr algn="r">
                        <a:lnSpc>
                          <a:spcPct val="107000"/>
                        </a:lnSpc>
                      </a:pPr>
                      <a:r>
                        <a:rPr lang="en-GB" sz="1200" dirty="0">
                          <a:solidFill>
                            <a:schemeClr val="bg1"/>
                          </a:solidFill>
                          <a:effectLst/>
                          <a:latin typeface="Arial Narrow" panose="020B0606020202030204" pitchFamily="34" charset="0"/>
                        </a:rPr>
                        <a:t>26%</a:t>
                      </a:r>
                      <a:endParaRPr lang="en-CH" sz="1200" dirty="0">
                        <a:solidFill>
                          <a:schemeClr val="bg1"/>
                        </a:solidFill>
                        <a:effectLst/>
                        <a:latin typeface="Arial Narrow" panose="020B0606020202030204" pitchFamily="34" charset="0"/>
                        <a:ea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r">
                        <a:lnSpc>
                          <a:spcPct val="107000"/>
                        </a:lnSpc>
                      </a:pPr>
                      <a:r>
                        <a:rPr lang="en-GB" sz="1200" dirty="0">
                          <a:solidFill>
                            <a:schemeClr val="bg1"/>
                          </a:solidFill>
                          <a:effectLst/>
                          <a:latin typeface="Arial Narrow" panose="020B0606020202030204" pitchFamily="34" charset="0"/>
                        </a:rPr>
                        <a:t>22%</a:t>
                      </a:r>
                      <a:endParaRPr lang="en-CH" sz="1200" dirty="0">
                        <a:solidFill>
                          <a:schemeClr val="bg1"/>
                        </a:solidFill>
                        <a:effectLst/>
                        <a:latin typeface="Arial Narrow" panose="020B0606020202030204" pitchFamily="34" charset="0"/>
                        <a:ea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r">
                        <a:lnSpc>
                          <a:spcPct val="107000"/>
                        </a:lnSpc>
                      </a:pPr>
                      <a:r>
                        <a:rPr lang="en-GB" sz="1200" dirty="0">
                          <a:solidFill>
                            <a:schemeClr val="bg1"/>
                          </a:solidFill>
                          <a:effectLst/>
                          <a:latin typeface="Arial Narrow" panose="020B0606020202030204" pitchFamily="34" charset="0"/>
                        </a:rPr>
                        <a:t>5%</a:t>
                      </a:r>
                      <a:endParaRPr lang="en-CH" sz="1200" dirty="0">
                        <a:solidFill>
                          <a:schemeClr val="bg1"/>
                        </a:solidFill>
                        <a:effectLst/>
                        <a:latin typeface="Arial Narrow" panose="020B0606020202030204" pitchFamily="34" charset="0"/>
                        <a:ea typeface="Times New Roman" panose="02020603050405020304" pitchFamily="18" charset="0"/>
                      </a:endParaRPr>
                    </a:p>
                  </a:txBody>
                  <a:tcPr marL="68580" marR="68580" marT="0" marB="0" anchor="ctr">
                    <a:solidFill>
                      <a:schemeClr val="accent5">
                        <a:lumMod val="60000"/>
                        <a:lumOff val="40000"/>
                      </a:schemeClr>
                    </a:solidFill>
                  </a:tcPr>
                </a:tc>
                <a:extLst>
                  <a:ext uri="{0D108BD9-81ED-4DB2-BD59-A6C34878D82A}">
                    <a16:rowId xmlns:a16="http://schemas.microsoft.com/office/drawing/2014/main" val="2422804793"/>
                  </a:ext>
                </a:extLst>
              </a:tr>
            </a:tbl>
          </a:graphicData>
        </a:graphic>
      </p:graphicFrame>
      <p:sp>
        <p:nvSpPr>
          <p:cNvPr id="6" name="TextBox 5">
            <a:extLst>
              <a:ext uri="{FF2B5EF4-FFF2-40B4-BE49-F238E27FC236}">
                <a16:creationId xmlns:a16="http://schemas.microsoft.com/office/drawing/2014/main" id="{8E6F28BB-1C27-4F47-86FA-2D220E60EEC0}"/>
              </a:ext>
            </a:extLst>
          </p:cNvPr>
          <p:cNvSpPr txBox="1"/>
          <p:nvPr/>
        </p:nvSpPr>
        <p:spPr>
          <a:xfrm>
            <a:off x="1633694" y="4252302"/>
            <a:ext cx="7702811" cy="276999"/>
          </a:xfrm>
          <a:prstGeom prst="rect">
            <a:avLst/>
          </a:prstGeom>
          <a:noFill/>
        </p:spPr>
        <p:txBody>
          <a:bodyPr wrap="square" rtlCol="0">
            <a:spAutoFit/>
          </a:bodyPr>
          <a:lstStyle/>
          <a:p>
            <a:pPr algn="ctr"/>
            <a:r>
              <a:rPr lang="en-GB" sz="1200" b="1"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Top 3 most frequently reported </a:t>
            </a:r>
            <a:r>
              <a:rPr lang="en-GB" sz="1200" b="1" i="1"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coping strategies</a:t>
            </a:r>
            <a:r>
              <a:rPr lang="en-GB" sz="1200" b="1"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 for obtaining enough food for the household, by urban or rural location</a:t>
            </a:r>
            <a:r>
              <a:rPr lang="en-GB" sz="1200" b="1" baseline="300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 </a:t>
            </a:r>
            <a:r>
              <a:rPr lang="en-GB" sz="1200" b="1" baseline="30000" dirty="0">
                <a:solidFill>
                  <a:schemeClr val="bg2">
                    <a:lumMod val="10000"/>
                  </a:schemeClr>
                </a:solidFill>
                <a:latin typeface="Arial Narrow" panose="020B0606020202030204" pitchFamily="34" charset="0"/>
                <a:ea typeface="Arial Narrow" panose="020B0606020202030204" pitchFamily="34" charset="0"/>
                <a:cs typeface="Times New Roman" panose="02020603050405020304" pitchFamily="18" charset="0"/>
              </a:rPr>
              <a:t>17</a:t>
            </a:r>
            <a:endParaRPr lang="en-CH" sz="1200" b="1" dirty="0">
              <a:solidFill>
                <a:schemeClr val="bg2">
                  <a:lumMod val="10000"/>
                </a:schemeClr>
              </a:solidFill>
              <a:latin typeface="Arial Narrow" panose="020B0606020202030204" pitchFamily="34" charset="0"/>
            </a:endParaRPr>
          </a:p>
        </p:txBody>
      </p:sp>
      <p:sp>
        <p:nvSpPr>
          <p:cNvPr id="7" name="TextBox 6">
            <a:extLst>
              <a:ext uri="{FF2B5EF4-FFF2-40B4-BE49-F238E27FC236}">
                <a16:creationId xmlns:a16="http://schemas.microsoft.com/office/drawing/2014/main" id="{01B79B77-B7AF-4D16-80A3-CDEB1EA86D69}"/>
              </a:ext>
            </a:extLst>
          </p:cNvPr>
          <p:cNvSpPr txBox="1"/>
          <p:nvPr/>
        </p:nvSpPr>
        <p:spPr>
          <a:xfrm>
            <a:off x="898580" y="6446230"/>
            <a:ext cx="9732509" cy="230832"/>
          </a:xfrm>
          <a:prstGeom prst="rect">
            <a:avLst/>
          </a:prstGeom>
          <a:noFill/>
        </p:spPr>
        <p:txBody>
          <a:bodyPr wrap="square" rtlCol="0">
            <a:spAutoFit/>
          </a:bodyPr>
          <a:lstStyle/>
          <a:p>
            <a:pPr algn="just"/>
            <a:r>
              <a:rPr lang="en-US" sz="900" baseline="300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17 </a:t>
            </a:r>
            <a:r>
              <a:rPr lang="en-US" sz="900" dirty="0">
                <a:solidFill>
                  <a:schemeClr val="bg2">
                    <a:lumMod val="10000"/>
                  </a:schemeClr>
                </a:solidFill>
                <a:effectLst/>
                <a:latin typeface="Arial Narrow" panose="020B0606020202030204" pitchFamily="34" charset="0"/>
                <a:ea typeface="Cambria" panose="02040503050406030204" pitchFamily="18" charset="0"/>
                <a:cs typeface="Calibri" panose="020F0502020204030204" pitchFamily="34" charset="0"/>
              </a:rPr>
              <a:t>Multiple answers could be selected, so findings may add up to more than 100 percent</a:t>
            </a:r>
            <a:endParaRPr lang="en-CH" sz="900" dirty="0">
              <a:solidFill>
                <a:schemeClr val="bg2">
                  <a:lumMod val="10000"/>
                </a:schemeClr>
              </a:solidFill>
              <a:latin typeface="Arial Narrow" panose="020B0606020202030204" pitchFamily="34" charset="0"/>
            </a:endParaRPr>
          </a:p>
        </p:txBody>
      </p:sp>
      <p:sp>
        <p:nvSpPr>
          <p:cNvPr id="8" name="Subtitle 2">
            <a:extLst>
              <a:ext uri="{FF2B5EF4-FFF2-40B4-BE49-F238E27FC236}">
                <a16:creationId xmlns:a16="http://schemas.microsoft.com/office/drawing/2014/main" id="{82AC6A15-3228-4D88-B34D-0914C4BE7977}"/>
              </a:ext>
            </a:extLst>
          </p:cNvPr>
          <p:cNvSpPr txBox="1">
            <a:spLocks/>
          </p:cNvSpPr>
          <p:nvPr/>
        </p:nvSpPr>
        <p:spPr>
          <a:xfrm>
            <a:off x="898580" y="5126258"/>
            <a:ext cx="9320077" cy="281410"/>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700" b="1" kern="1200">
                <a:solidFill>
                  <a:srgbClr val="666666"/>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1"/>
                </a:solidFill>
              </a:rPr>
              <a:t>Impact on Housing and Shelter</a:t>
            </a:r>
            <a:endParaRPr lang="en-CH" sz="1800" dirty="0">
              <a:solidFill>
                <a:schemeClr val="tx1"/>
              </a:solidFill>
            </a:endParaRPr>
          </a:p>
        </p:txBody>
      </p:sp>
      <p:sp>
        <p:nvSpPr>
          <p:cNvPr id="9" name="Text Placeholder 4">
            <a:extLst>
              <a:ext uri="{FF2B5EF4-FFF2-40B4-BE49-F238E27FC236}">
                <a16:creationId xmlns:a16="http://schemas.microsoft.com/office/drawing/2014/main" id="{4B82299D-5AF1-4669-9ED3-D2430B34E261}"/>
              </a:ext>
            </a:extLst>
          </p:cNvPr>
          <p:cNvSpPr txBox="1">
            <a:spLocks/>
          </p:cNvSpPr>
          <p:nvPr/>
        </p:nvSpPr>
        <p:spPr>
          <a:xfrm>
            <a:off x="898580" y="5406113"/>
            <a:ext cx="9320077" cy="692001"/>
          </a:xfrm>
          <a:prstGeom prst="rect">
            <a:avLst/>
          </a:prstGeom>
        </p:spPr>
        <p:txBody>
          <a:bodyPr/>
          <a:lstStyle>
            <a:lvl1pPr marL="0" indent="0" algn="l" defTabSz="914400" rtl="0" eaLnBrk="1" latinLnBrk="0" hangingPunct="1">
              <a:lnSpc>
                <a:spcPts val="1500"/>
              </a:lnSpc>
              <a:spcBef>
                <a:spcPts val="1000"/>
              </a:spcBef>
              <a:buFont typeface="Arial" panose="020B0604020202020204" pitchFamily="34" charset="0"/>
              <a:buNone/>
              <a:defRPr sz="1300" kern="1200" baseline="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solidFill>
                  <a:schemeClr val="bg2">
                    <a:lumMod val="10000"/>
                  </a:schemeClr>
                </a:solidFill>
                <a:effectLst/>
                <a:ea typeface="Arial Narrow" panose="020B0606020202030204" pitchFamily="34" charset="0"/>
                <a:cs typeface="Times New Roman" panose="02020603050405020304" pitchFamily="18" charset="0"/>
              </a:rPr>
              <a:t>Nearly all surveyed households (98%) reported that there was no change to their household living situation since the start of the pandemic</a:t>
            </a:r>
            <a:endParaRPr lang="en-CH" sz="1400" dirty="0">
              <a:solidFill>
                <a:schemeClr val="bg2">
                  <a:lumMod val="10000"/>
                </a:schemeClr>
              </a:solidFill>
            </a:endParaRPr>
          </a:p>
        </p:txBody>
      </p:sp>
      <p:pic>
        <p:nvPicPr>
          <p:cNvPr id="10" name="Graphic 9">
            <a:extLst>
              <a:ext uri="{FF2B5EF4-FFF2-40B4-BE49-F238E27FC236}">
                <a16:creationId xmlns:a16="http://schemas.microsoft.com/office/drawing/2014/main" id="{59CAF764-07D2-41F9-A66F-3AD177012C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1843" y="5294913"/>
            <a:ext cx="562494" cy="457200"/>
          </a:xfrm>
          <a:prstGeom prst="rect">
            <a:avLst/>
          </a:prstGeom>
        </p:spPr>
      </p:pic>
      <p:pic>
        <p:nvPicPr>
          <p:cNvPr id="11" name="Graphic 10">
            <a:extLst>
              <a:ext uri="{FF2B5EF4-FFF2-40B4-BE49-F238E27FC236}">
                <a16:creationId xmlns:a16="http://schemas.microsoft.com/office/drawing/2014/main" id="{C060303C-D5ED-46F5-A846-15A3E32ED3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841" y="1793706"/>
            <a:ext cx="562494" cy="352425"/>
          </a:xfrm>
          <a:prstGeom prst="rect">
            <a:avLst/>
          </a:prstGeom>
        </p:spPr>
      </p:pic>
    </p:spTree>
    <p:extLst>
      <p:ext uri="{BB962C8B-B14F-4D97-AF65-F5344CB8AC3E}">
        <p14:creationId xmlns:p14="http://schemas.microsoft.com/office/powerpoint/2010/main" val="2194377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2B571-4BC2-4F58-9761-7E197C2F4C08}"/>
              </a:ext>
            </a:extLst>
          </p:cNvPr>
          <p:cNvSpPr>
            <a:spLocks noGrp="1"/>
          </p:cNvSpPr>
          <p:nvPr>
            <p:ph type="title"/>
          </p:nvPr>
        </p:nvSpPr>
        <p:spPr/>
        <p:txBody>
          <a:bodyPr>
            <a:normAutofit/>
          </a:bodyPr>
          <a:lstStyle/>
          <a:p>
            <a:r>
              <a:rPr lang="en-US" sz="3500" dirty="0"/>
              <a:t>Changes in Socio-Economic Circumstances</a:t>
            </a:r>
            <a:endParaRPr lang="en-CH" sz="3500" dirty="0"/>
          </a:p>
        </p:txBody>
      </p:sp>
      <p:sp>
        <p:nvSpPr>
          <p:cNvPr id="3" name="Subtitle 3">
            <a:extLst>
              <a:ext uri="{FF2B5EF4-FFF2-40B4-BE49-F238E27FC236}">
                <a16:creationId xmlns:a16="http://schemas.microsoft.com/office/drawing/2014/main" id="{BFE75F88-8826-443B-A00D-4C052A32D0D0}"/>
              </a:ext>
            </a:extLst>
          </p:cNvPr>
          <p:cNvSpPr txBox="1">
            <a:spLocks/>
          </p:cNvSpPr>
          <p:nvPr/>
        </p:nvSpPr>
        <p:spPr>
          <a:xfrm>
            <a:off x="440635" y="1651526"/>
            <a:ext cx="3852191" cy="525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Impact on WASH Standards and Environment</a:t>
            </a:r>
            <a:endParaRPr lang="en-CH" sz="1800" b="1" dirty="0"/>
          </a:p>
        </p:txBody>
      </p:sp>
      <p:sp>
        <p:nvSpPr>
          <p:cNvPr id="4" name="Text Placeholder 5">
            <a:extLst>
              <a:ext uri="{FF2B5EF4-FFF2-40B4-BE49-F238E27FC236}">
                <a16:creationId xmlns:a16="http://schemas.microsoft.com/office/drawing/2014/main" id="{0D665A67-27A2-48E8-8135-B1BE838F695E}"/>
              </a:ext>
            </a:extLst>
          </p:cNvPr>
          <p:cNvSpPr txBox="1">
            <a:spLocks/>
          </p:cNvSpPr>
          <p:nvPr/>
        </p:nvSpPr>
        <p:spPr>
          <a:xfrm>
            <a:off x="440633" y="2372474"/>
            <a:ext cx="4678121" cy="38437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b="1" dirty="0">
                <a:solidFill>
                  <a:schemeClr val="bg2">
                    <a:lumMod val="10000"/>
                  </a:schemeClr>
                </a:solidFill>
                <a:ea typeface="Arial Narrow" panose="020B0606020202030204" pitchFamily="34" charset="0"/>
                <a:cs typeface="Times New Roman" panose="02020603050405020304" pitchFamily="18" charset="0"/>
              </a:rPr>
              <a:t>84 percent of surveyed households reported no negative WASH changes associated with the COVID-19</a:t>
            </a:r>
            <a:r>
              <a:rPr lang="en-GB" sz="1400" dirty="0">
                <a:solidFill>
                  <a:schemeClr val="bg2">
                    <a:lumMod val="10000"/>
                  </a:schemeClr>
                </a:solidFill>
                <a:ea typeface="Arial Narrow" panose="020B0606020202030204" pitchFamily="34" charset="0"/>
                <a:cs typeface="Times New Roman" panose="02020603050405020304" pitchFamily="18" charset="0"/>
              </a:rPr>
              <a:t> </a:t>
            </a:r>
            <a:r>
              <a:rPr lang="en-GB" sz="1400" b="1" dirty="0">
                <a:solidFill>
                  <a:schemeClr val="bg2">
                    <a:lumMod val="10000"/>
                  </a:schemeClr>
                </a:solidFill>
                <a:ea typeface="Arial Narrow" panose="020B0606020202030204" pitchFamily="34" charset="0"/>
                <a:cs typeface="Times New Roman" panose="02020603050405020304" pitchFamily="18" charset="0"/>
              </a:rPr>
              <a:t>pandemic</a:t>
            </a:r>
            <a:endParaRPr lang="en-GB" sz="1400" dirty="0">
              <a:solidFill>
                <a:schemeClr val="bg2">
                  <a:lumMod val="10000"/>
                </a:schemeClr>
              </a:solidFill>
              <a:cs typeface="Times New Roman" panose="02020603050405020304" pitchFamily="18" charset="0"/>
            </a:endParaRPr>
          </a:p>
          <a:p>
            <a:pPr marL="0" indent="0">
              <a:lnSpc>
                <a:spcPct val="100000"/>
              </a:lnSpc>
              <a:buNone/>
            </a:pPr>
            <a:r>
              <a:rPr lang="en-GB" sz="1400" dirty="0">
                <a:solidFill>
                  <a:schemeClr val="bg2">
                    <a:lumMod val="10000"/>
                  </a:schemeClr>
                </a:solidFill>
                <a:ea typeface="Arial Narrow" panose="020B0606020202030204" pitchFamily="34" charset="0"/>
                <a:cs typeface="Times New Roman" panose="02020603050405020304" pitchFamily="18" charset="0"/>
              </a:rPr>
              <a:t>The most commonly reported WASH change was not having access to sufficient water for drinking and domestic purposes (11% of households)</a:t>
            </a:r>
            <a:endParaRPr lang="en-GB" sz="1400" b="1" dirty="0">
              <a:solidFill>
                <a:schemeClr val="bg2">
                  <a:lumMod val="10000"/>
                </a:schemeClr>
              </a:solidFill>
              <a:ea typeface="Arial Narrow" panose="020B0606020202030204" pitchFamily="34" charset="0"/>
              <a:cs typeface="Times New Roman" panose="02020603050405020304" pitchFamily="18" charset="0"/>
            </a:endParaRPr>
          </a:p>
          <a:p>
            <a:pPr marL="0" indent="0">
              <a:lnSpc>
                <a:spcPct val="100000"/>
              </a:lnSpc>
              <a:buNone/>
            </a:pPr>
            <a:r>
              <a:rPr lang="en-GB" sz="1400" b="1" dirty="0">
                <a:solidFill>
                  <a:schemeClr val="bg2">
                    <a:lumMod val="10000"/>
                  </a:schemeClr>
                </a:solidFill>
                <a:ea typeface="Arial Narrow" panose="020B0606020202030204" pitchFamily="34" charset="0"/>
                <a:cs typeface="Times New Roman" panose="02020603050405020304" pitchFamily="18" charset="0"/>
              </a:rPr>
              <a:t>75 percent of surveyed households reported that their water usage had not changed since the start of the COVID-19 pandemic,</a:t>
            </a:r>
            <a:r>
              <a:rPr lang="en-GB" sz="1400" dirty="0">
                <a:solidFill>
                  <a:schemeClr val="bg2">
                    <a:lumMod val="10000"/>
                  </a:schemeClr>
                </a:solidFill>
                <a:ea typeface="Arial Narrow" panose="020B0606020202030204" pitchFamily="34" charset="0"/>
                <a:cs typeface="Times New Roman" panose="02020603050405020304" pitchFamily="18" charset="0"/>
              </a:rPr>
              <a:t> whilst 24 percent of households reported that their water usage had increased since the start of the pandemic</a:t>
            </a:r>
            <a:r>
              <a:rPr lang="en-GB" sz="1400" baseline="30000" dirty="0">
                <a:solidFill>
                  <a:schemeClr val="bg2">
                    <a:lumMod val="10000"/>
                  </a:schemeClr>
                </a:solidFill>
                <a:ea typeface="Arial Narrow" panose="020B0606020202030204" pitchFamily="34" charset="0"/>
                <a:cs typeface="Times New Roman" panose="02020603050405020304" pitchFamily="18" charset="0"/>
              </a:rPr>
              <a:t>18</a:t>
            </a:r>
            <a:endParaRPr lang="en-US" sz="1400" dirty="0">
              <a:solidFill>
                <a:schemeClr val="bg2">
                  <a:lumMod val="10000"/>
                </a:schemeClr>
              </a:solidFill>
            </a:endParaRPr>
          </a:p>
          <a:p>
            <a:pPr marL="0" indent="0">
              <a:lnSpc>
                <a:spcPct val="100000"/>
              </a:lnSpc>
              <a:buNone/>
            </a:pPr>
            <a:endParaRPr lang="en-GB" sz="1400" dirty="0">
              <a:solidFill>
                <a:schemeClr val="bg2">
                  <a:lumMod val="10000"/>
                </a:schemeClr>
              </a:solidFill>
              <a:ea typeface="Arial Narrow" panose="020B0606020202030204" pitchFamily="34" charset="0"/>
              <a:cs typeface="Times New Roman" panose="02020603050405020304" pitchFamily="18" charset="0"/>
            </a:endParaRPr>
          </a:p>
          <a:p>
            <a:pPr marL="0" indent="0">
              <a:lnSpc>
                <a:spcPct val="100000"/>
              </a:lnSpc>
              <a:buNone/>
            </a:pPr>
            <a:r>
              <a:rPr lang="en-GB" sz="1400" dirty="0">
                <a:solidFill>
                  <a:schemeClr val="bg2">
                    <a:lumMod val="10000"/>
                  </a:schemeClr>
                </a:solidFill>
                <a:ea typeface="Arial Narrow" panose="020B0606020202030204" pitchFamily="34" charset="0"/>
                <a:cs typeface="Times New Roman" panose="02020603050405020304" pitchFamily="18" charset="0"/>
              </a:rPr>
              <a:t>Nearly three-quarters (72%) of surveyed households reported not noticing a change in the amount of waste and litter in the streets or other public places</a:t>
            </a:r>
            <a:endParaRPr lang="en-US" sz="1400" dirty="0">
              <a:solidFill>
                <a:schemeClr val="bg2">
                  <a:lumMod val="10000"/>
                </a:schemeClr>
              </a:solidFill>
            </a:endParaRPr>
          </a:p>
        </p:txBody>
      </p:sp>
      <p:graphicFrame>
        <p:nvGraphicFramePr>
          <p:cNvPr id="5" name="SmartArt Placeholder 8">
            <a:extLst>
              <a:ext uri="{FF2B5EF4-FFF2-40B4-BE49-F238E27FC236}">
                <a16:creationId xmlns:a16="http://schemas.microsoft.com/office/drawing/2014/main" id="{3F088A9B-39FF-4CD5-9909-33FF2375B860}"/>
              </a:ext>
            </a:extLst>
          </p:cNvPr>
          <p:cNvGraphicFramePr>
            <a:graphicFrameLocks/>
          </p:cNvGraphicFramePr>
          <p:nvPr>
            <p:extLst>
              <p:ext uri="{D42A27DB-BD31-4B8C-83A1-F6EECF244321}">
                <p14:modId xmlns:p14="http://schemas.microsoft.com/office/powerpoint/2010/main" val="993776101"/>
              </p:ext>
            </p:extLst>
          </p:nvPr>
        </p:nvGraphicFramePr>
        <p:xfrm>
          <a:off x="5448677" y="1651525"/>
          <a:ext cx="6101336" cy="410301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4F5379F-B02E-4554-89AE-8BDFE6F85B37}"/>
              </a:ext>
            </a:extLst>
          </p:cNvPr>
          <p:cNvSpPr txBox="1"/>
          <p:nvPr/>
        </p:nvSpPr>
        <p:spPr>
          <a:xfrm>
            <a:off x="5575602" y="5754541"/>
            <a:ext cx="5958702" cy="461665"/>
          </a:xfrm>
          <a:prstGeom prst="rect">
            <a:avLst/>
          </a:prstGeom>
          <a:noFill/>
        </p:spPr>
        <p:txBody>
          <a:bodyPr wrap="square" rtlCol="0">
            <a:spAutoFit/>
          </a:bodyPr>
          <a:lstStyle/>
          <a:p>
            <a:r>
              <a:rPr lang="en-GB" sz="1200" b="1"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Proportion of households reporting access to sufficient quantities of water in the month prior to data collection, by urban or rural location</a:t>
            </a:r>
            <a:r>
              <a:rPr lang="en-GB" sz="1200" b="1" baseline="30000" dirty="0">
                <a:solidFill>
                  <a:schemeClr val="bg2">
                    <a:lumMod val="10000"/>
                  </a:schemeClr>
                </a:solidFill>
                <a:latin typeface="Arial Narrow" panose="020B0606020202030204" pitchFamily="34" charset="0"/>
                <a:ea typeface="Arial Narrow" panose="020B0606020202030204" pitchFamily="34" charset="0"/>
                <a:cs typeface="Times New Roman" panose="02020603050405020304" pitchFamily="18" charset="0"/>
              </a:rPr>
              <a:t>19</a:t>
            </a:r>
            <a:endParaRPr lang="en-CH" sz="1200" b="1" dirty="0">
              <a:solidFill>
                <a:schemeClr val="bg2">
                  <a:lumMod val="10000"/>
                </a:schemeClr>
              </a:solidFill>
              <a:latin typeface="Arial Narrow" panose="020B0606020202030204" pitchFamily="34" charset="0"/>
            </a:endParaRPr>
          </a:p>
        </p:txBody>
      </p:sp>
      <p:sp>
        <p:nvSpPr>
          <p:cNvPr id="7" name="TextBox 6">
            <a:extLst>
              <a:ext uri="{FF2B5EF4-FFF2-40B4-BE49-F238E27FC236}">
                <a16:creationId xmlns:a16="http://schemas.microsoft.com/office/drawing/2014/main" id="{34A3DF70-0D81-42C8-9535-2B177EAD3500}"/>
              </a:ext>
            </a:extLst>
          </p:cNvPr>
          <p:cNvSpPr txBox="1"/>
          <p:nvPr/>
        </p:nvSpPr>
        <p:spPr>
          <a:xfrm>
            <a:off x="440635" y="6411224"/>
            <a:ext cx="8124762" cy="507831"/>
          </a:xfrm>
          <a:prstGeom prst="rect">
            <a:avLst/>
          </a:prstGeom>
          <a:noFill/>
        </p:spPr>
        <p:txBody>
          <a:bodyPr wrap="square" rtlCol="0">
            <a:spAutoFit/>
          </a:bodyPr>
          <a:lstStyle/>
          <a:p>
            <a:r>
              <a:rPr lang="en-GB" sz="900" baseline="30000" dirty="0">
                <a:solidFill>
                  <a:schemeClr val="bg2">
                    <a:lumMod val="10000"/>
                  </a:schemeClr>
                </a:solidFill>
                <a:latin typeface="Arial Narrow" panose="020B0606020202030204" pitchFamily="34" charset="0"/>
                <a:ea typeface="Arial Narrow" panose="020B0606020202030204" pitchFamily="34" charset="0"/>
                <a:cs typeface="Calibri" panose="020F0502020204030204" pitchFamily="34" charset="0"/>
              </a:rPr>
              <a:t>18</a:t>
            </a:r>
            <a:r>
              <a:rPr lang="en-GB" sz="900" dirty="0">
                <a:solidFill>
                  <a:schemeClr val="bg2">
                    <a:lumMod val="10000"/>
                  </a:schemeClr>
                </a:solidFill>
                <a:latin typeface="Arial Narrow" panose="020B0606020202030204" pitchFamily="34" charset="0"/>
                <a:ea typeface="Arial Narrow" panose="020B0606020202030204" pitchFamily="34" charset="0"/>
                <a:cs typeface="Calibri" panose="020F0502020204030204" pitchFamily="34" charset="0"/>
              </a:rPr>
              <a:t> </a:t>
            </a:r>
            <a:r>
              <a:rPr lang="en-GB" sz="900" dirty="0">
                <a:solidFill>
                  <a:schemeClr val="bg2">
                    <a:lumMod val="10000"/>
                  </a:schemeClr>
                </a:solidFill>
                <a:effectLst/>
                <a:latin typeface="Arial Narrow" panose="020B0606020202030204" pitchFamily="34" charset="0"/>
                <a:ea typeface="Arial Narrow" panose="020B0606020202030204" pitchFamily="34" charset="0"/>
                <a:cs typeface="Calibri" panose="020F0502020204030204" pitchFamily="34" charset="0"/>
              </a:rPr>
              <a:t>This is reported as a sum of households reporting that their water usage increased (21%) and the proportion of households reporting that their water usage increased a little (3%)</a:t>
            </a:r>
          </a:p>
          <a:p>
            <a:r>
              <a:rPr lang="en-US" sz="900" baseline="30000" dirty="0">
                <a:solidFill>
                  <a:schemeClr val="bg2">
                    <a:lumMod val="10000"/>
                  </a:schemeClr>
                </a:solidFill>
                <a:latin typeface="Arial Narrow" panose="020B0606020202030204" pitchFamily="34" charset="0"/>
              </a:rPr>
              <a:t>19</a:t>
            </a:r>
            <a:r>
              <a:rPr lang="en-US" sz="900" dirty="0">
                <a:solidFill>
                  <a:schemeClr val="bg2">
                    <a:lumMod val="10000"/>
                  </a:schemeClr>
                </a:solidFill>
                <a:latin typeface="Arial Narrow" panose="020B0606020202030204" pitchFamily="34" charset="0"/>
              </a:rPr>
              <a:t> </a:t>
            </a:r>
            <a:r>
              <a:rPr lang="en-GB" sz="900" dirty="0">
                <a:solidFill>
                  <a:schemeClr val="bg2">
                    <a:lumMod val="10000"/>
                  </a:schemeClr>
                </a:solidFill>
                <a:effectLst/>
                <a:latin typeface="Arial Narrow" panose="020B0606020202030204" pitchFamily="34" charset="0"/>
                <a:ea typeface="Arial Narrow" panose="020B0606020202030204" pitchFamily="34" charset="0"/>
                <a:cs typeface="Calibri" panose="020F0502020204030204" pitchFamily="34" charset="0"/>
              </a:rPr>
              <a:t>Multiple answers could be selected, so findings may add up to more than 100 percent</a:t>
            </a:r>
          </a:p>
          <a:p>
            <a:r>
              <a:rPr lang="en-GB" sz="900" dirty="0">
                <a:solidFill>
                  <a:schemeClr val="bg2">
                    <a:lumMod val="10000"/>
                  </a:schemeClr>
                </a:solidFill>
                <a:effectLst/>
                <a:latin typeface="Arial Narrow" panose="020B0606020202030204" pitchFamily="34" charset="0"/>
                <a:ea typeface="Arial Narrow" panose="020B0606020202030204" pitchFamily="34" charset="0"/>
                <a:cs typeface="Calibri" panose="020F0502020204030204" pitchFamily="34" charset="0"/>
              </a:rPr>
              <a:t> </a:t>
            </a:r>
            <a:endParaRPr lang="en-CH" sz="900" dirty="0">
              <a:solidFill>
                <a:schemeClr val="bg2">
                  <a:lumMod val="10000"/>
                </a:schemeClr>
              </a:solidFill>
              <a:latin typeface="Arial Narrow" panose="020B0606020202030204" pitchFamily="34" charset="0"/>
            </a:endParaRPr>
          </a:p>
        </p:txBody>
      </p:sp>
    </p:spTree>
    <p:extLst>
      <p:ext uri="{BB962C8B-B14F-4D97-AF65-F5344CB8AC3E}">
        <p14:creationId xmlns:p14="http://schemas.microsoft.com/office/powerpoint/2010/main" val="1088424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14914-FF49-40AB-9D0C-913330D193B0}"/>
              </a:ext>
            </a:extLst>
          </p:cNvPr>
          <p:cNvSpPr>
            <a:spLocks noGrp="1"/>
          </p:cNvSpPr>
          <p:nvPr>
            <p:ph type="title"/>
          </p:nvPr>
        </p:nvSpPr>
        <p:spPr/>
        <p:txBody>
          <a:bodyPr>
            <a:normAutofit/>
          </a:bodyPr>
          <a:lstStyle/>
          <a:p>
            <a:r>
              <a:rPr lang="en-US" sz="3500" dirty="0"/>
              <a:t>Changes in Socio-Economic Circumstances</a:t>
            </a:r>
            <a:endParaRPr lang="en-CH" sz="3500" dirty="0"/>
          </a:p>
        </p:txBody>
      </p:sp>
      <p:sp>
        <p:nvSpPr>
          <p:cNvPr id="3" name="Subtitle 2">
            <a:extLst>
              <a:ext uri="{FF2B5EF4-FFF2-40B4-BE49-F238E27FC236}">
                <a16:creationId xmlns:a16="http://schemas.microsoft.com/office/drawing/2014/main" id="{30FDCC78-D7A1-4949-8A60-460A949F215C}"/>
              </a:ext>
            </a:extLst>
          </p:cNvPr>
          <p:cNvSpPr txBox="1">
            <a:spLocks/>
          </p:cNvSpPr>
          <p:nvPr/>
        </p:nvSpPr>
        <p:spPr>
          <a:xfrm>
            <a:off x="440635" y="1643568"/>
            <a:ext cx="3243716" cy="525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Impact on Basic Needs</a:t>
            </a:r>
            <a:endParaRPr lang="en-CH" sz="1800" b="1" dirty="0"/>
          </a:p>
        </p:txBody>
      </p:sp>
      <p:sp>
        <p:nvSpPr>
          <p:cNvPr id="4" name="Text Placeholder 4">
            <a:extLst>
              <a:ext uri="{FF2B5EF4-FFF2-40B4-BE49-F238E27FC236}">
                <a16:creationId xmlns:a16="http://schemas.microsoft.com/office/drawing/2014/main" id="{9F8A39C8-1D2D-4012-AB8E-FD813BB1CF6C}"/>
              </a:ext>
            </a:extLst>
          </p:cNvPr>
          <p:cNvSpPr txBox="1">
            <a:spLocks/>
          </p:cNvSpPr>
          <p:nvPr/>
        </p:nvSpPr>
        <p:spPr>
          <a:xfrm>
            <a:off x="440635" y="2078343"/>
            <a:ext cx="4538460" cy="41244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400" b="1" dirty="0">
                <a:solidFill>
                  <a:schemeClr val="bg2">
                    <a:lumMod val="10000"/>
                  </a:schemeClr>
                </a:solidFill>
                <a:ea typeface="Arial Narrow" panose="020B0606020202030204" pitchFamily="34" charset="0"/>
                <a:cs typeface="Times New Roman" panose="02020603050405020304" pitchFamily="18" charset="0"/>
              </a:rPr>
              <a:t>Top five most frequently reported priority needs, before and during the pandemic: </a:t>
            </a:r>
          </a:p>
          <a:p>
            <a:pPr>
              <a:lnSpc>
                <a:spcPct val="100000"/>
              </a:lnSpc>
              <a:buFont typeface="+mj-lt"/>
              <a:buAutoNum type="arabicPeriod"/>
            </a:pPr>
            <a:r>
              <a:rPr lang="en-GB" sz="1400" dirty="0">
                <a:solidFill>
                  <a:schemeClr val="bg2">
                    <a:lumMod val="10000"/>
                  </a:schemeClr>
                </a:solidFill>
                <a:ea typeface="Arial Narrow" panose="020B0606020202030204" pitchFamily="34" charset="0"/>
                <a:cs typeface="Times New Roman" panose="02020603050405020304" pitchFamily="18" charset="0"/>
              </a:rPr>
              <a:t>Having enough money for food</a:t>
            </a:r>
          </a:p>
          <a:p>
            <a:pPr>
              <a:lnSpc>
                <a:spcPct val="100000"/>
              </a:lnSpc>
              <a:buFont typeface="+mj-lt"/>
              <a:buAutoNum type="arabicPeriod"/>
            </a:pPr>
            <a:r>
              <a:rPr lang="en-GB" sz="1400" dirty="0">
                <a:solidFill>
                  <a:schemeClr val="bg2">
                    <a:lumMod val="10000"/>
                  </a:schemeClr>
                </a:solidFill>
                <a:ea typeface="Arial Narrow" panose="020B0606020202030204" pitchFamily="34" charset="0"/>
                <a:cs typeface="Times New Roman" panose="02020603050405020304" pitchFamily="18" charset="0"/>
              </a:rPr>
              <a:t>Having access to healthcare</a:t>
            </a:r>
          </a:p>
          <a:p>
            <a:pPr>
              <a:lnSpc>
                <a:spcPct val="100000"/>
              </a:lnSpc>
              <a:buFont typeface="+mj-lt"/>
              <a:buAutoNum type="arabicPeriod"/>
            </a:pPr>
            <a:r>
              <a:rPr lang="en-GB" sz="1400" dirty="0">
                <a:solidFill>
                  <a:schemeClr val="bg2">
                    <a:lumMod val="10000"/>
                  </a:schemeClr>
                </a:solidFill>
                <a:ea typeface="Arial Narrow" panose="020B0606020202030204" pitchFamily="34" charset="0"/>
                <a:cs typeface="Times New Roman" panose="02020603050405020304" pitchFamily="18" charset="0"/>
              </a:rPr>
              <a:t>Having access to food</a:t>
            </a:r>
          </a:p>
          <a:p>
            <a:pPr>
              <a:lnSpc>
                <a:spcPct val="100000"/>
              </a:lnSpc>
              <a:buFont typeface="+mj-lt"/>
              <a:buAutoNum type="arabicPeriod"/>
            </a:pPr>
            <a:r>
              <a:rPr lang="en-GB" sz="1400" dirty="0">
                <a:solidFill>
                  <a:schemeClr val="bg2">
                    <a:lumMod val="10000"/>
                  </a:schemeClr>
                </a:solidFill>
                <a:ea typeface="Arial Narrow" panose="020B0606020202030204" pitchFamily="34" charset="0"/>
                <a:cs typeface="Times New Roman" panose="02020603050405020304" pitchFamily="18" charset="0"/>
              </a:rPr>
              <a:t>Having money to buy medicines</a:t>
            </a:r>
          </a:p>
          <a:p>
            <a:pPr>
              <a:lnSpc>
                <a:spcPct val="100000"/>
              </a:lnSpc>
              <a:buFont typeface="+mj-lt"/>
              <a:buAutoNum type="arabicPeriod"/>
            </a:pPr>
            <a:r>
              <a:rPr lang="en-GB" sz="1400" dirty="0">
                <a:solidFill>
                  <a:schemeClr val="bg2">
                    <a:lumMod val="10000"/>
                  </a:schemeClr>
                </a:solidFill>
                <a:ea typeface="Arial Narrow" panose="020B0606020202030204" pitchFamily="34" charset="0"/>
                <a:cs typeface="Times New Roman" panose="02020603050405020304" pitchFamily="18" charset="0"/>
              </a:rPr>
              <a:t>Having access to education</a:t>
            </a:r>
            <a:endParaRPr lang="en-GB" sz="1400" b="1" dirty="0">
              <a:solidFill>
                <a:schemeClr val="bg2">
                  <a:lumMod val="10000"/>
                </a:schemeClr>
              </a:solidFill>
              <a:ea typeface="Arial Narrow" panose="020B0606020202030204" pitchFamily="34" charset="0"/>
              <a:cs typeface="Times New Roman" panose="02020603050405020304" pitchFamily="18" charset="0"/>
            </a:endParaRPr>
          </a:p>
          <a:p>
            <a:pPr marL="0" indent="0">
              <a:lnSpc>
                <a:spcPct val="100000"/>
              </a:lnSpc>
              <a:buNone/>
            </a:pPr>
            <a:endParaRPr lang="en-GB" sz="1400" b="1" dirty="0">
              <a:solidFill>
                <a:schemeClr val="bg2">
                  <a:lumMod val="10000"/>
                </a:schemeClr>
              </a:solidFill>
              <a:ea typeface="Arial Narrow" panose="020B0606020202030204" pitchFamily="34" charset="0"/>
              <a:cs typeface="Times New Roman" panose="02020603050405020304" pitchFamily="18" charset="0"/>
            </a:endParaRPr>
          </a:p>
          <a:p>
            <a:pPr marL="0" indent="0">
              <a:lnSpc>
                <a:spcPct val="100000"/>
              </a:lnSpc>
              <a:buNone/>
            </a:pPr>
            <a:r>
              <a:rPr lang="en-GB" sz="1400" b="1" dirty="0">
                <a:solidFill>
                  <a:schemeClr val="bg2">
                    <a:lumMod val="10000"/>
                  </a:schemeClr>
                </a:solidFill>
                <a:ea typeface="Arial Narrow" panose="020B0606020202030204" pitchFamily="34" charset="0"/>
                <a:cs typeface="Times New Roman" panose="02020603050405020304" pitchFamily="18" charset="0"/>
              </a:rPr>
              <a:t>Approximately one quarter of II respondents (21 respondents) reported being unable to meet their current needs </a:t>
            </a:r>
            <a:r>
              <a:rPr lang="en-GB" sz="1400" dirty="0">
                <a:solidFill>
                  <a:schemeClr val="bg2">
                    <a:lumMod val="10000"/>
                  </a:schemeClr>
                </a:solidFill>
                <a:ea typeface="Arial Narrow" panose="020B0606020202030204" pitchFamily="34" charset="0"/>
                <a:cs typeface="Times New Roman" panose="02020603050405020304" pitchFamily="18" charset="0"/>
              </a:rPr>
              <a:t>in a given month at the time of the interview</a:t>
            </a:r>
            <a:endParaRPr lang="en-GB" sz="1400" b="1" dirty="0">
              <a:solidFill>
                <a:schemeClr val="bg2">
                  <a:lumMod val="10000"/>
                </a:schemeClr>
              </a:solidFill>
              <a:cs typeface="Times New Roman" panose="02020603050405020304" pitchFamily="18" charset="0"/>
            </a:endParaRPr>
          </a:p>
          <a:p>
            <a:pPr marL="0" indent="0">
              <a:lnSpc>
                <a:spcPct val="100000"/>
              </a:lnSpc>
              <a:buNone/>
            </a:pPr>
            <a:r>
              <a:rPr lang="en-GB" sz="1400" b="1" dirty="0">
                <a:solidFill>
                  <a:schemeClr val="bg2">
                    <a:lumMod val="10000"/>
                  </a:schemeClr>
                </a:solidFill>
                <a:cs typeface="Times New Roman" panose="02020603050405020304" pitchFamily="18" charset="0"/>
              </a:rPr>
              <a:t>85 percent of households reported that they had not received assistance to meet their basic needs</a:t>
            </a:r>
            <a:endParaRPr lang="en-CH" sz="1400" b="1" dirty="0">
              <a:solidFill>
                <a:schemeClr val="bg2">
                  <a:lumMod val="10000"/>
                </a:schemeClr>
              </a:solidFill>
            </a:endParaRPr>
          </a:p>
        </p:txBody>
      </p:sp>
      <p:graphicFrame>
        <p:nvGraphicFramePr>
          <p:cNvPr id="5" name="SmartArt Placeholder 6">
            <a:extLst>
              <a:ext uri="{FF2B5EF4-FFF2-40B4-BE49-F238E27FC236}">
                <a16:creationId xmlns:a16="http://schemas.microsoft.com/office/drawing/2014/main" id="{E973F6D9-32B0-4CDF-8763-693D15D3F5ED}"/>
              </a:ext>
            </a:extLst>
          </p:cNvPr>
          <p:cNvGraphicFramePr>
            <a:graphicFrameLocks/>
          </p:cNvGraphicFramePr>
          <p:nvPr>
            <p:extLst>
              <p:ext uri="{D42A27DB-BD31-4B8C-83A1-F6EECF244321}">
                <p14:modId xmlns:p14="http://schemas.microsoft.com/office/powerpoint/2010/main" val="771908506"/>
              </p:ext>
            </p:extLst>
          </p:nvPr>
        </p:nvGraphicFramePr>
        <p:xfrm>
          <a:off x="5642042" y="1643568"/>
          <a:ext cx="5884821" cy="420105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2DB3898E-9EB3-4AD4-9052-27AE97885B12}"/>
              </a:ext>
            </a:extLst>
          </p:cNvPr>
          <p:cNvSpPr txBox="1"/>
          <p:nvPr/>
        </p:nvSpPr>
        <p:spPr>
          <a:xfrm>
            <a:off x="440635" y="6394555"/>
            <a:ext cx="8087840" cy="507831"/>
          </a:xfrm>
          <a:prstGeom prst="rect">
            <a:avLst/>
          </a:prstGeom>
          <a:noFill/>
        </p:spPr>
        <p:txBody>
          <a:bodyPr wrap="square" rtlCol="0">
            <a:spAutoFit/>
          </a:bodyPr>
          <a:lstStyle/>
          <a:p>
            <a:r>
              <a:rPr lang="en-GB" sz="900" baseline="30000" dirty="0">
                <a:solidFill>
                  <a:schemeClr val="bg2">
                    <a:lumMod val="10000"/>
                  </a:schemeClr>
                </a:solidFill>
                <a:latin typeface="Arial Narrow" panose="020B0606020202030204" pitchFamily="34" charset="0"/>
                <a:ea typeface="Arial Narrow" panose="020B0606020202030204" pitchFamily="34" charset="0"/>
                <a:cs typeface="Calibri" panose="020F0502020204030204" pitchFamily="34" charset="0"/>
              </a:rPr>
              <a:t>20</a:t>
            </a:r>
            <a:r>
              <a:rPr lang="en-GB" sz="900" baseline="30000" dirty="0">
                <a:solidFill>
                  <a:schemeClr val="bg2">
                    <a:lumMod val="10000"/>
                  </a:schemeClr>
                </a:solidFill>
                <a:effectLst/>
                <a:latin typeface="Arial Narrow" panose="020B0606020202030204" pitchFamily="34" charset="0"/>
                <a:ea typeface="Arial Narrow" panose="020B0606020202030204" pitchFamily="34" charset="0"/>
                <a:cs typeface="Calibri" panose="020F0502020204030204" pitchFamily="34" charset="0"/>
              </a:rPr>
              <a:t> </a:t>
            </a:r>
            <a:r>
              <a:rPr lang="en-GB" sz="900" dirty="0">
                <a:solidFill>
                  <a:schemeClr val="bg2">
                    <a:lumMod val="10000"/>
                  </a:schemeClr>
                </a:solidFill>
                <a:effectLst/>
                <a:latin typeface="Arial Narrow" panose="020B0606020202030204" pitchFamily="34" charset="0"/>
                <a:ea typeface="Arial Narrow" panose="020B0606020202030204" pitchFamily="34" charset="0"/>
                <a:cs typeface="Calibri" panose="020F0502020204030204" pitchFamily="34" charset="0"/>
              </a:rPr>
              <a:t>Multiple answers could be selected, so findings may add up to more than 100 percent</a:t>
            </a:r>
          </a:p>
          <a:p>
            <a:r>
              <a:rPr lang="en-US" sz="900" baseline="30000" dirty="0">
                <a:solidFill>
                  <a:schemeClr val="bg2">
                    <a:lumMod val="10000"/>
                  </a:schemeClr>
                </a:solidFill>
                <a:latin typeface="Arial Narrow" panose="020B0606020202030204" pitchFamily="34" charset="0"/>
              </a:rPr>
              <a:t>21 </a:t>
            </a:r>
            <a:r>
              <a:rPr lang="en-US" sz="900" dirty="0">
                <a:solidFill>
                  <a:schemeClr val="bg2">
                    <a:lumMod val="10000"/>
                  </a:schemeClr>
                </a:solidFill>
                <a:latin typeface="Arial Narrow" panose="020B0606020202030204" pitchFamily="34" charset="0"/>
              </a:rPr>
              <a:t>Only a subset of respondents were asked this question based on answers to previous questions (237HH)</a:t>
            </a:r>
            <a:endParaRPr lang="en-CH" sz="900" dirty="0">
              <a:solidFill>
                <a:schemeClr val="bg2">
                  <a:lumMod val="10000"/>
                </a:schemeClr>
              </a:solidFill>
              <a:latin typeface="Arial Narrow" panose="020B0606020202030204" pitchFamily="34" charset="0"/>
            </a:endParaRPr>
          </a:p>
          <a:p>
            <a:r>
              <a:rPr lang="en-GB" sz="900" dirty="0">
                <a:solidFill>
                  <a:schemeClr val="bg2">
                    <a:lumMod val="10000"/>
                  </a:schemeClr>
                </a:solidFill>
                <a:effectLst/>
                <a:latin typeface="Arial Narrow" panose="020B0606020202030204" pitchFamily="34" charset="0"/>
                <a:ea typeface="Arial Narrow" panose="020B0606020202030204" pitchFamily="34" charset="0"/>
                <a:cs typeface="Calibri" panose="020F0502020204030204" pitchFamily="34" charset="0"/>
              </a:rPr>
              <a:t> </a:t>
            </a:r>
            <a:endParaRPr lang="en-CH" sz="900" dirty="0">
              <a:solidFill>
                <a:schemeClr val="bg2">
                  <a:lumMod val="10000"/>
                </a:schemeClr>
              </a:solidFill>
              <a:latin typeface="Arial Narrow" panose="020B0606020202030204" pitchFamily="34" charset="0"/>
            </a:endParaRPr>
          </a:p>
        </p:txBody>
      </p:sp>
      <p:sp>
        <p:nvSpPr>
          <p:cNvPr id="7" name="TextBox 6">
            <a:extLst>
              <a:ext uri="{FF2B5EF4-FFF2-40B4-BE49-F238E27FC236}">
                <a16:creationId xmlns:a16="http://schemas.microsoft.com/office/drawing/2014/main" id="{56BD7F1A-2437-466F-8C4B-B0C99D29ECF9}"/>
              </a:ext>
            </a:extLst>
          </p:cNvPr>
          <p:cNvSpPr txBox="1"/>
          <p:nvPr/>
        </p:nvSpPr>
        <p:spPr>
          <a:xfrm>
            <a:off x="5698435" y="5925837"/>
            <a:ext cx="5828428" cy="276999"/>
          </a:xfrm>
          <a:prstGeom prst="rect">
            <a:avLst/>
          </a:prstGeom>
          <a:noFill/>
        </p:spPr>
        <p:txBody>
          <a:bodyPr wrap="square" rtlCol="0">
            <a:spAutoFit/>
          </a:bodyPr>
          <a:lstStyle/>
          <a:p>
            <a:r>
              <a:rPr lang="en-GB" sz="1200" b="1"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Proportion of households reporting types of support received, by urban/rural location</a:t>
            </a:r>
            <a:r>
              <a:rPr lang="en-GB" sz="1200" b="1" baseline="30000" dirty="0">
                <a:solidFill>
                  <a:schemeClr val="bg2">
                    <a:lumMod val="10000"/>
                  </a:schemeClr>
                </a:solidFill>
                <a:latin typeface="Arial Narrow" panose="020B0606020202030204" pitchFamily="34" charset="0"/>
                <a:ea typeface="Arial Narrow" panose="020B0606020202030204" pitchFamily="34" charset="0"/>
                <a:cs typeface="Times New Roman" panose="02020603050405020304" pitchFamily="18" charset="0"/>
              </a:rPr>
              <a:t>20</a:t>
            </a:r>
            <a:r>
              <a:rPr lang="en-GB" sz="1200" b="1" baseline="300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 21</a:t>
            </a:r>
            <a:endParaRPr lang="en-CH" sz="1200" b="1" baseline="30000" dirty="0">
              <a:solidFill>
                <a:schemeClr val="bg2">
                  <a:lumMod val="10000"/>
                </a:schemeClr>
              </a:solidFill>
              <a:highlight>
                <a:srgbClr val="FFFF00"/>
              </a:highlight>
              <a:latin typeface="Arial Narrow" panose="020B0606020202030204" pitchFamily="34" charset="0"/>
            </a:endParaRPr>
          </a:p>
        </p:txBody>
      </p:sp>
    </p:spTree>
    <p:extLst>
      <p:ext uri="{BB962C8B-B14F-4D97-AF65-F5344CB8AC3E}">
        <p14:creationId xmlns:p14="http://schemas.microsoft.com/office/powerpoint/2010/main" val="2430880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CFC55F-FD1D-4095-A511-27BF429F9325}"/>
              </a:ext>
            </a:extLst>
          </p:cNvPr>
          <p:cNvSpPr>
            <a:spLocks noGrp="1"/>
          </p:cNvSpPr>
          <p:nvPr>
            <p:ph type="ctrTitle"/>
          </p:nvPr>
        </p:nvSpPr>
        <p:spPr>
          <a:xfrm>
            <a:off x="2466366" y="1518166"/>
            <a:ext cx="10831144" cy="1022224"/>
          </a:xfrm>
        </p:spPr>
        <p:txBody>
          <a:bodyPr/>
          <a:lstStyle/>
          <a:p>
            <a:r>
              <a:rPr lang="en-US" dirty="0"/>
              <a:t>Agenda</a:t>
            </a:r>
            <a:endParaRPr lang="en-CH" dirty="0"/>
          </a:p>
        </p:txBody>
      </p:sp>
      <p:sp>
        <p:nvSpPr>
          <p:cNvPr id="3" name="Content Placeholder 2">
            <a:extLst>
              <a:ext uri="{FF2B5EF4-FFF2-40B4-BE49-F238E27FC236}">
                <a16:creationId xmlns:a16="http://schemas.microsoft.com/office/drawing/2014/main" id="{6E15FCDD-7157-4C40-87AC-32BFFEF68AF7}"/>
              </a:ext>
            </a:extLst>
          </p:cNvPr>
          <p:cNvSpPr>
            <a:spLocks noGrp="1"/>
          </p:cNvSpPr>
          <p:nvPr>
            <p:ph type="subTitle" idx="1"/>
          </p:nvPr>
        </p:nvSpPr>
        <p:spPr>
          <a:xfrm>
            <a:off x="2466366" y="2219878"/>
            <a:ext cx="7825947" cy="3799185"/>
          </a:xfrm>
        </p:spPr>
        <p:txBody>
          <a:bodyPr>
            <a:noAutofit/>
          </a:bodyPr>
          <a:lstStyle/>
          <a:p>
            <a:pPr marL="457200" indent="-457200">
              <a:lnSpc>
                <a:spcPct val="150000"/>
              </a:lnSpc>
              <a:spcAft>
                <a:spcPts val="600"/>
              </a:spcAft>
              <a:buFont typeface="+mj-lt"/>
              <a:buAutoNum type="arabicPeriod"/>
            </a:pPr>
            <a:r>
              <a:rPr lang="en-US" b="1" dirty="0"/>
              <a:t>Assessment Overview </a:t>
            </a:r>
          </a:p>
          <a:p>
            <a:pPr marL="457200" indent="-457200">
              <a:lnSpc>
                <a:spcPct val="150000"/>
              </a:lnSpc>
              <a:spcAft>
                <a:spcPts val="600"/>
              </a:spcAft>
              <a:buFont typeface="+mj-lt"/>
              <a:buAutoNum type="arabicPeriod"/>
            </a:pPr>
            <a:r>
              <a:rPr lang="en-US" b="1" dirty="0"/>
              <a:t>Methodology</a:t>
            </a:r>
          </a:p>
          <a:p>
            <a:pPr marL="457200" indent="-457200">
              <a:lnSpc>
                <a:spcPct val="150000"/>
              </a:lnSpc>
              <a:spcAft>
                <a:spcPts val="600"/>
              </a:spcAft>
              <a:buFont typeface="+mj-lt"/>
              <a:buAutoNum type="arabicPeriod"/>
            </a:pPr>
            <a:r>
              <a:rPr lang="en-US" b="1" dirty="0"/>
              <a:t>Key Findings</a:t>
            </a:r>
          </a:p>
          <a:p>
            <a:pPr marL="457200" indent="-457200">
              <a:lnSpc>
                <a:spcPct val="150000"/>
              </a:lnSpc>
              <a:spcAft>
                <a:spcPts val="600"/>
              </a:spcAft>
              <a:buFont typeface="+mj-lt"/>
              <a:buAutoNum type="arabicPeriod"/>
            </a:pPr>
            <a:r>
              <a:rPr lang="en-US" b="1" dirty="0"/>
              <a:t>Conclusion</a:t>
            </a:r>
          </a:p>
          <a:p>
            <a:endParaRPr lang="en-US" b="1" dirty="0"/>
          </a:p>
        </p:txBody>
      </p:sp>
    </p:spTree>
    <p:extLst>
      <p:ext uri="{BB962C8B-B14F-4D97-AF65-F5344CB8AC3E}">
        <p14:creationId xmlns:p14="http://schemas.microsoft.com/office/powerpoint/2010/main" val="3201940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DF685-BF14-4E8D-8BD3-71204051466A}"/>
              </a:ext>
            </a:extLst>
          </p:cNvPr>
          <p:cNvSpPr>
            <a:spLocks noGrp="1"/>
          </p:cNvSpPr>
          <p:nvPr>
            <p:ph type="title"/>
          </p:nvPr>
        </p:nvSpPr>
        <p:spPr/>
        <p:txBody>
          <a:bodyPr>
            <a:normAutofit/>
          </a:bodyPr>
          <a:lstStyle/>
          <a:p>
            <a:r>
              <a:rPr lang="en-US" sz="3500" dirty="0"/>
              <a:t>Changes in Socio-Economic Circumstances</a:t>
            </a:r>
            <a:endParaRPr lang="en-CH" sz="3500" dirty="0"/>
          </a:p>
        </p:txBody>
      </p:sp>
      <p:sp>
        <p:nvSpPr>
          <p:cNvPr id="3" name="Subtitle 17">
            <a:extLst>
              <a:ext uri="{FF2B5EF4-FFF2-40B4-BE49-F238E27FC236}">
                <a16:creationId xmlns:a16="http://schemas.microsoft.com/office/drawing/2014/main" id="{93C4421C-5D78-4526-84B9-D65093C5C8B0}"/>
              </a:ext>
            </a:extLst>
          </p:cNvPr>
          <p:cNvSpPr txBox="1">
            <a:spLocks/>
          </p:cNvSpPr>
          <p:nvPr/>
        </p:nvSpPr>
        <p:spPr>
          <a:xfrm>
            <a:off x="2295491" y="3887267"/>
            <a:ext cx="1769375" cy="4483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tx1">
                    <a:lumMod val="75000"/>
                  </a:schemeClr>
                </a:solidFill>
                <a:latin typeface="Arial Narrow" panose="020B0606020202030204" pitchFamily="34" charset="0"/>
              </a:rPr>
              <a:t>Household Surveys</a:t>
            </a:r>
            <a:endParaRPr lang="en-CH" sz="1600" b="1" dirty="0">
              <a:solidFill>
                <a:schemeClr val="tx1">
                  <a:lumMod val="75000"/>
                </a:schemeClr>
              </a:solidFill>
              <a:latin typeface="Arial Narrow" panose="020B0606020202030204" pitchFamily="34" charset="0"/>
            </a:endParaRPr>
          </a:p>
        </p:txBody>
      </p:sp>
      <p:sp>
        <p:nvSpPr>
          <p:cNvPr id="4" name="Text Placeholder 18">
            <a:extLst>
              <a:ext uri="{FF2B5EF4-FFF2-40B4-BE49-F238E27FC236}">
                <a16:creationId xmlns:a16="http://schemas.microsoft.com/office/drawing/2014/main" id="{686E09C6-4ED8-4DF9-B370-FADE6694185B}"/>
              </a:ext>
            </a:extLst>
          </p:cNvPr>
          <p:cNvSpPr txBox="1">
            <a:spLocks/>
          </p:cNvSpPr>
          <p:nvPr/>
        </p:nvSpPr>
        <p:spPr>
          <a:xfrm>
            <a:off x="2261821" y="4101575"/>
            <a:ext cx="1837295" cy="1696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600" b="1" dirty="0">
                <a:latin typeface="Arial Narrow" panose="020B0606020202030204" pitchFamily="34" charset="0"/>
              </a:rPr>
              <a:t>82%</a:t>
            </a:r>
            <a:r>
              <a:rPr lang="en-US" sz="2400" b="1" dirty="0">
                <a:solidFill>
                  <a:schemeClr val="bg2">
                    <a:lumMod val="10000"/>
                  </a:schemeClr>
                </a:solidFill>
              </a:rPr>
              <a:t> </a:t>
            </a:r>
            <a:r>
              <a:rPr lang="en-GB" sz="1300" dirty="0">
                <a:solidFill>
                  <a:schemeClr val="bg2">
                    <a:lumMod val="10000"/>
                  </a:schemeClr>
                </a:solidFill>
                <a:ea typeface="Arial Narrow" panose="020B0606020202030204" pitchFamily="34" charset="0"/>
                <a:cs typeface="Times New Roman" panose="02020603050405020304" pitchFamily="18" charset="0"/>
              </a:rPr>
              <a:t>Reported that there was no change to the stress levels</a:t>
            </a:r>
          </a:p>
          <a:p>
            <a:pPr marL="0" indent="0" algn="ctr">
              <a:lnSpc>
                <a:spcPct val="100000"/>
              </a:lnSpc>
              <a:buNone/>
            </a:pPr>
            <a:r>
              <a:rPr lang="en-US" sz="1600" b="1" dirty="0">
                <a:latin typeface="Arial Narrow" panose="020B0606020202030204" pitchFamily="34" charset="0"/>
              </a:rPr>
              <a:t>93%</a:t>
            </a:r>
            <a:r>
              <a:rPr lang="en-US" sz="1800" b="1" dirty="0">
                <a:solidFill>
                  <a:schemeClr val="bg2">
                    <a:lumMod val="10000"/>
                  </a:schemeClr>
                </a:solidFill>
                <a:latin typeface="Arial Narrow" panose="020B0606020202030204" pitchFamily="34" charset="0"/>
              </a:rPr>
              <a:t> </a:t>
            </a:r>
            <a:r>
              <a:rPr lang="en-GB" sz="1300" dirty="0">
                <a:solidFill>
                  <a:schemeClr val="bg2">
                    <a:lumMod val="10000"/>
                  </a:schemeClr>
                </a:solidFill>
                <a:ea typeface="Arial Narrow" panose="020B0606020202030204" pitchFamily="34" charset="0"/>
                <a:cs typeface="Times New Roman" panose="02020603050405020304" pitchFamily="18" charset="0"/>
              </a:rPr>
              <a:t>Reported that there was no change in the level of tensions</a:t>
            </a:r>
          </a:p>
          <a:p>
            <a:pPr algn="ctr"/>
            <a:endParaRPr lang="en-CH" sz="1300" dirty="0">
              <a:solidFill>
                <a:schemeClr val="bg2">
                  <a:lumMod val="10000"/>
                </a:schemeClr>
              </a:solidFill>
            </a:endParaRPr>
          </a:p>
        </p:txBody>
      </p:sp>
      <p:sp>
        <p:nvSpPr>
          <p:cNvPr id="5" name="Text Placeholder 20">
            <a:extLst>
              <a:ext uri="{FF2B5EF4-FFF2-40B4-BE49-F238E27FC236}">
                <a16:creationId xmlns:a16="http://schemas.microsoft.com/office/drawing/2014/main" id="{9ED63D8D-37EF-41A0-9298-234DA984A5CE}"/>
              </a:ext>
            </a:extLst>
          </p:cNvPr>
          <p:cNvSpPr txBox="1">
            <a:spLocks/>
          </p:cNvSpPr>
          <p:nvPr/>
        </p:nvSpPr>
        <p:spPr>
          <a:xfrm>
            <a:off x="4954327" y="4028372"/>
            <a:ext cx="2308224" cy="27413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br>
              <a:rPr lang="en-GB" sz="1300" b="1" dirty="0">
                <a:solidFill>
                  <a:schemeClr val="bg2">
                    <a:lumMod val="10000"/>
                  </a:schemeClr>
                </a:solidFill>
                <a:ea typeface="Arial Narrow" panose="020B0606020202030204" pitchFamily="34" charset="0"/>
                <a:cs typeface="Times New Roman" panose="02020603050405020304" pitchFamily="18" charset="0"/>
              </a:rPr>
            </a:br>
            <a:r>
              <a:rPr lang="en-GB" sz="1300" b="1" dirty="0">
                <a:solidFill>
                  <a:schemeClr val="bg2">
                    <a:lumMod val="10000"/>
                  </a:schemeClr>
                </a:solidFill>
                <a:ea typeface="Arial Narrow" panose="020B0606020202030204" pitchFamily="34" charset="0"/>
                <a:cs typeface="Times New Roman" panose="02020603050405020304" pitchFamily="18" charset="0"/>
              </a:rPr>
              <a:t>Most (88%) described experiencing some level of stress</a:t>
            </a:r>
            <a:r>
              <a:rPr lang="en-GB" sz="1300" dirty="0">
                <a:solidFill>
                  <a:schemeClr val="bg2">
                    <a:lumMod val="10000"/>
                  </a:schemeClr>
                </a:solidFill>
                <a:ea typeface="Arial Narrow" panose="020B0606020202030204" pitchFamily="34" charset="0"/>
                <a:cs typeface="Times New Roman" panose="02020603050405020304" pitchFamily="18" charset="0"/>
              </a:rPr>
              <a:t>, due to concerns about decreased income or fears about themselves or their family contracting the virus</a:t>
            </a:r>
          </a:p>
          <a:p>
            <a:pPr marL="0" indent="0" algn="ctr">
              <a:lnSpc>
                <a:spcPct val="100000"/>
              </a:lnSpc>
              <a:buNone/>
            </a:pPr>
            <a:r>
              <a:rPr lang="en-GB" sz="1300" b="1" dirty="0">
                <a:solidFill>
                  <a:schemeClr val="bg2">
                    <a:lumMod val="10000"/>
                  </a:schemeClr>
                </a:solidFill>
                <a:ea typeface="Arial Narrow" panose="020B0606020202030204" pitchFamily="34" charset="0"/>
                <a:cs typeface="Times New Roman" panose="02020603050405020304" pitchFamily="18" charset="0"/>
              </a:rPr>
              <a:t>98 percent confirmed that community tension had not increased </a:t>
            </a:r>
            <a:r>
              <a:rPr lang="en-GB" sz="1300" dirty="0">
                <a:solidFill>
                  <a:schemeClr val="bg2">
                    <a:lumMod val="10000"/>
                  </a:schemeClr>
                </a:solidFill>
                <a:ea typeface="Arial Narrow" panose="020B0606020202030204" pitchFamily="34" charset="0"/>
                <a:cs typeface="Times New Roman" panose="02020603050405020304" pitchFamily="18" charset="0"/>
              </a:rPr>
              <a:t>between their population group and others</a:t>
            </a:r>
          </a:p>
          <a:p>
            <a:pPr algn="ctr"/>
            <a:endParaRPr lang="en-CH" sz="1300" dirty="0">
              <a:solidFill>
                <a:schemeClr val="bg2">
                  <a:lumMod val="10000"/>
                </a:schemeClr>
              </a:solidFill>
            </a:endParaRPr>
          </a:p>
        </p:txBody>
      </p:sp>
      <p:sp>
        <p:nvSpPr>
          <p:cNvPr id="6" name="Text Placeholder 22">
            <a:extLst>
              <a:ext uri="{FF2B5EF4-FFF2-40B4-BE49-F238E27FC236}">
                <a16:creationId xmlns:a16="http://schemas.microsoft.com/office/drawing/2014/main" id="{EC41F4A4-1597-4E6D-9578-0E360F5E6651}"/>
              </a:ext>
            </a:extLst>
          </p:cNvPr>
          <p:cNvSpPr txBox="1">
            <a:spLocks/>
          </p:cNvSpPr>
          <p:nvPr/>
        </p:nvSpPr>
        <p:spPr>
          <a:xfrm>
            <a:off x="7878727" y="4028372"/>
            <a:ext cx="1863726" cy="17305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br>
              <a:rPr lang="en-GB" sz="1300" b="1" dirty="0">
                <a:solidFill>
                  <a:schemeClr val="bg2">
                    <a:lumMod val="10000"/>
                  </a:schemeClr>
                </a:solidFill>
                <a:ea typeface="Arial Narrow" panose="020B0606020202030204" pitchFamily="34" charset="0"/>
                <a:cs typeface="Times New Roman" panose="02020603050405020304" pitchFamily="18" charset="0"/>
              </a:rPr>
            </a:br>
            <a:r>
              <a:rPr lang="en-GB" sz="1300" b="1" dirty="0">
                <a:solidFill>
                  <a:schemeClr val="bg2">
                    <a:lumMod val="10000"/>
                  </a:schemeClr>
                </a:solidFill>
                <a:ea typeface="Arial Narrow" panose="020B0606020202030204" pitchFamily="34" charset="0"/>
                <a:cs typeface="Times New Roman" panose="02020603050405020304" pitchFamily="18" charset="0"/>
              </a:rPr>
              <a:t>Relationships reportedly became stronger </a:t>
            </a:r>
            <a:r>
              <a:rPr lang="en-GB" sz="1300" dirty="0">
                <a:solidFill>
                  <a:schemeClr val="bg2">
                    <a:lumMod val="10000"/>
                  </a:schemeClr>
                </a:solidFill>
                <a:ea typeface="Arial Narrow" panose="020B0606020202030204" pitchFamily="34" charset="0"/>
                <a:cs typeface="Times New Roman" panose="02020603050405020304" pitchFamily="18" charset="0"/>
              </a:rPr>
              <a:t>across different population groups, and people became more helpful (2 ABIs)</a:t>
            </a:r>
            <a:endParaRPr lang="en-CH" sz="1300" dirty="0">
              <a:solidFill>
                <a:schemeClr val="bg2">
                  <a:lumMod val="10000"/>
                </a:schemeClr>
              </a:solidFill>
            </a:endParaRPr>
          </a:p>
        </p:txBody>
      </p:sp>
      <p:sp>
        <p:nvSpPr>
          <p:cNvPr id="7" name="Text Placeholder 26">
            <a:extLst>
              <a:ext uri="{FF2B5EF4-FFF2-40B4-BE49-F238E27FC236}">
                <a16:creationId xmlns:a16="http://schemas.microsoft.com/office/drawing/2014/main" id="{4F4BD66C-F33E-40DB-B69C-2D95DCB763A2}"/>
              </a:ext>
            </a:extLst>
          </p:cNvPr>
          <p:cNvSpPr txBox="1">
            <a:spLocks/>
          </p:cNvSpPr>
          <p:nvPr/>
        </p:nvSpPr>
        <p:spPr>
          <a:xfrm>
            <a:off x="4941888" y="3894589"/>
            <a:ext cx="2308223" cy="4483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tx1">
                    <a:lumMod val="75000"/>
                  </a:schemeClr>
                </a:solidFill>
                <a:latin typeface="Arial Narrow" panose="020B0606020202030204" pitchFamily="34" charset="0"/>
              </a:rPr>
              <a:t>Individual Interviews</a:t>
            </a:r>
            <a:endParaRPr lang="en-CH" sz="1600" b="1" dirty="0">
              <a:solidFill>
                <a:schemeClr val="tx1">
                  <a:lumMod val="75000"/>
                </a:schemeClr>
              </a:solidFill>
              <a:latin typeface="Arial Narrow" panose="020B0606020202030204" pitchFamily="34" charset="0"/>
            </a:endParaRPr>
          </a:p>
        </p:txBody>
      </p:sp>
      <p:sp>
        <p:nvSpPr>
          <p:cNvPr id="8" name="Text Placeholder 27">
            <a:extLst>
              <a:ext uri="{FF2B5EF4-FFF2-40B4-BE49-F238E27FC236}">
                <a16:creationId xmlns:a16="http://schemas.microsoft.com/office/drawing/2014/main" id="{F972155B-2BF7-4106-9894-869129137C46}"/>
              </a:ext>
            </a:extLst>
          </p:cNvPr>
          <p:cNvSpPr txBox="1">
            <a:spLocks/>
          </p:cNvSpPr>
          <p:nvPr/>
        </p:nvSpPr>
        <p:spPr>
          <a:xfrm>
            <a:off x="7823193" y="3913111"/>
            <a:ext cx="1974793" cy="4483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tx1">
                    <a:lumMod val="75000"/>
                  </a:schemeClr>
                </a:solidFill>
                <a:latin typeface="Arial Narrow" panose="020B0606020202030204" pitchFamily="34" charset="0"/>
              </a:rPr>
              <a:t>Area-Based Interviews</a:t>
            </a:r>
            <a:endParaRPr lang="en-CH" sz="1600" b="1" dirty="0">
              <a:solidFill>
                <a:schemeClr val="tx1">
                  <a:lumMod val="75000"/>
                </a:schemeClr>
              </a:solidFill>
              <a:latin typeface="Arial Narrow" panose="020B0606020202030204" pitchFamily="34" charset="0"/>
            </a:endParaRPr>
          </a:p>
        </p:txBody>
      </p:sp>
      <p:pic>
        <p:nvPicPr>
          <p:cNvPr id="9" name="Graphic 8">
            <a:extLst>
              <a:ext uri="{FF2B5EF4-FFF2-40B4-BE49-F238E27FC236}">
                <a16:creationId xmlns:a16="http://schemas.microsoft.com/office/drawing/2014/main" id="{0551078C-91FD-49D6-B698-A855BCBE8E0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81525" y="3338064"/>
            <a:ext cx="397308" cy="448325"/>
          </a:xfrm>
          <a:prstGeom prst="rect">
            <a:avLst/>
          </a:prstGeom>
        </p:spPr>
      </p:pic>
      <p:sp>
        <p:nvSpPr>
          <p:cNvPr id="10" name="Subtitle 7">
            <a:extLst>
              <a:ext uri="{FF2B5EF4-FFF2-40B4-BE49-F238E27FC236}">
                <a16:creationId xmlns:a16="http://schemas.microsoft.com/office/drawing/2014/main" id="{CD6C39F7-71FD-455B-B246-10F5E53CB85E}"/>
              </a:ext>
            </a:extLst>
          </p:cNvPr>
          <p:cNvSpPr txBox="1">
            <a:spLocks/>
          </p:cNvSpPr>
          <p:nvPr/>
        </p:nvSpPr>
        <p:spPr>
          <a:xfrm>
            <a:off x="440635" y="2642217"/>
            <a:ext cx="8087840" cy="525931"/>
          </a:xfrm>
          <a:prstGeom prst="rect">
            <a:avLst/>
          </a:prstGeom>
        </p:spPr>
        <p:txBody>
          <a:bodyPr anchor="b"/>
          <a:lstStyle>
            <a:lvl1pPr marL="0" indent="0" algn="ctr" defTabSz="914400" rtl="0" eaLnBrk="1" latinLnBrk="0" hangingPunct="1">
              <a:lnSpc>
                <a:spcPts val="1500"/>
              </a:lnSpc>
              <a:spcBef>
                <a:spcPts val="1000"/>
              </a:spcBef>
              <a:buFont typeface="Arial" panose="020B0604020202020204" pitchFamily="34" charset="0"/>
              <a:buNone/>
              <a:defRPr sz="1200" b="1" kern="1200">
                <a:solidFill>
                  <a:schemeClr val="tx1"/>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t>Impact on Tensions and Stress Levels</a:t>
            </a:r>
            <a:endParaRPr lang="en-CH" sz="1800" dirty="0"/>
          </a:p>
        </p:txBody>
      </p:sp>
      <p:sp>
        <p:nvSpPr>
          <p:cNvPr id="11" name="Subtitle 7">
            <a:extLst>
              <a:ext uri="{FF2B5EF4-FFF2-40B4-BE49-F238E27FC236}">
                <a16:creationId xmlns:a16="http://schemas.microsoft.com/office/drawing/2014/main" id="{9DDB3CC2-1AEA-493D-A244-E1F64B17F7F5}"/>
              </a:ext>
            </a:extLst>
          </p:cNvPr>
          <p:cNvSpPr txBox="1">
            <a:spLocks/>
          </p:cNvSpPr>
          <p:nvPr/>
        </p:nvSpPr>
        <p:spPr>
          <a:xfrm>
            <a:off x="440635" y="1338582"/>
            <a:ext cx="8087840" cy="525931"/>
          </a:xfrm>
          <a:prstGeom prst="rect">
            <a:avLst/>
          </a:prstGeom>
        </p:spPr>
        <p:txBody>
          <a:bodyPr anchor="b"/>
          <a:lstStyle>
            <a:lvl1pPr marL="0" indent="0" algn="ctr" defTabSz="914400" rtl="0" eaLnBrk="1" latinLnBrk="0" hangingPunct="1">
              <a:lnSpc>
                <a:spcPts val="1500"/>
              </a:lnSpc>
              <a:spcBef>
                <a:spcPts val="1000"/>
              </a:spcBef>
              <a:buFont typeface="Arial" panose="020B0604020202020204" pitchFamily="34" charset="0"/>
              <a:buNone/>
              <a:defRPr sz="1200" b="1" kern="1200">
                <a:solidFill>
                  <a:schemeClr val="tx1"/>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t>Impact on Movement Intentions</a:t>
            </a:r>
            <a:endParaRPr lang="en-CH" sz="1800" dirty="0"/>
          </a:p>
        </p:txBody>
      </p:sp>
      <p:sp>
        <p:nvSpPr>
          <p:cNvPr id="12" name="TextBox 11">
            <a:extLst>
              <a:ext uri="{FF2B5EF4-FFF2-40B4-BE49-F238E27FC236}">
                <a16:creationId xmlns:a16="http://schemas.microsoft.com/office/drawing/2014/main" id="{5C1FFAEC-1AD2-45C4-9F17-03095E02251C}"/>
              </a:ext>
            </a:extLst>
          </p:cNvPr>
          <p:cNvSpPr txBox="1"/>
          <p:nvPr/>
        </p:nvSpPr>
        <p:spPr>
          <a:xfrm>
            <a:off x="440635" y="1857025"/>
            <a:ext cx="8087840" cy="523220"/>
          </a:xfrm>
          <a:prstGeom prst="rect">
            <a:avLst/>
          </a:prstGeom>
          <a:noFill/>
        </p:spPr>
        <p:txBody>
          <a:bodyPr wrap="square" rtlCol="0">
            <a:spAutoFit/>
          </a:bodyPr>
          <a:lstStyle/>
          <a:p>
            <a:r>
              <a:rPr lang="en-GB" sz="1400" b="1"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The vast majority (98%) of households reported that there was no change in their intentions to stay or relocate within or outside of Iraq as a result of the COVID-19 pandemic. </a:t>
            </a:r>
            <a:endParaRPr lang="en-CH" sz="1400" b="1" dirty="0">
              <a:solidFill>
                <a:schemeClr val="bg2">
                  <a:lumMod val="10000"/>
                </a:schemeClr>
              </a:solidFill>
              <a:latin typeface="Arial Narrow" panose="020B0606020202030204" pitchFamily="34" charset="0"/>
            </a:endParaRPr>
          </a:p>
        </p:txBody>
      </p:sp>
      <p:pic>
        <p:nvPicPr>
          <p:cNvPr id="13" name="Graphic 12">
            <a:extLst>
              <a:ext uri="{FF2B5EF4-FFF2-40B4-BE49-F238E27FC236}">
                <a16:creationId xmlns:a16="http://schemas.microsoft.com/office/drawing/2014/main" id="{5AE3F0BC-E951-44C4-8366-A0B46EA2EF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34245" y="3393066"/>
            <a:ext cx="352691" cy="443383"/>
          </a:xfrm>
          <a:prstGeom prst="rect">
            <a:avLst/>
          </a:prstGeom>
        </p:spPr>
      </p:pic>
      <p:pic>
        <p:nvPicPr>
          <p:cNvPr id="14" name="Graphic 13" descr="User">
            <a:extLst>
              <a:ext uri="{FF2B5EF4-FFF2-40B4-BE49-F238E27FC236}">
                <a16:creationId xmlns:a16="http://schemas.microsoft.com/office/drawing/2014/main" id="{CB0C1020-8C2C-4060-BFB7-38332CF499D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59886" y="3246583"/>
            <a:ext cx="672226" cy="666528"/>
          </a:xfrm>
          <a:prstGeom prst="rect">
            <a:avLst/>
          </a:prstGeom>
        </p:spPr>
      </p:pic>
    </p:spTree>
    <p:extLst>
      <p:ext uri="{BB962C8B-B14F-4D97-AF65-F5344CB8AC3E}">
        <p14:creationId xmlns:p14="http://schemas.microsoft.com/office/powerpoint/2010/main" val="147505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DAFA-0762-4E51-AF38-D0DC40DCB388}"/>
              </a:ext>
            </a:extLst>
          </p:cNvPr>
          <p:cNvSpPr>
            <a:spLocks noGrp="1"/>
          </p:cNvSpPr>
          <p:nvPr>
            <p:ph type="title"/>
          </p:nvPr>
        </p:nvSpPr>
        <p:spPr/>
        <p:txBody>
          <a:bodyPr>
            <a:noAutofit/>
          </a:bodyPr>
          <a:lstStyle/>
          <a:p>
            <a:r>
              <a:rPr lang="en-US" sz="3500" dirty="0"/>
              <a:t>Impact of Movement Restrictions on Livelihoods and Basic Needs</a:t>
            </a:r>
            <a:endParaRPr lang="en-CH" sz="3500" dirty="0"/>
          </a:p>
        </p:txBody>
      </p:sp>
      <p:sp>
        <p:nvSpPr>
          <p:cNvPr id="3" name="Subtitle 7">
            <a:extLst>
              <a:ext uri="{FF2B5EF4-FFF2-40B4-BE49-F238E27FC236}">
                <a16:creationId xmlns:a16="http://schemas.microsoft.com/office/drawing/2014/main" id="{005A53CB-6287-4B66-82B7-75FCFA732182}"/>
              </a:ext>
            </a:extLst>
          </p:cNvPr>
          <p:cNvSpPr txBox="1">
            <a:spLocks/>
          </p:cNvSpPr>
          <p:nvPr/>
        </p:nvSpPr>
        <p:spPr>
          <a:xfrm>
            <a:off x="440635" y="1443988"/>
            <a:ext cx="4332670" cy="3962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Types of Movement Restrictions</a:t>
            </a:r>
            <a:endParaRPr lang="en-CH" sz="1800" b="1" dirty="0"/>
          </a:p>
        </p:txBody>
      </p:sp>
      <p:sp>
        <p:nvSpPr>
          <p:cNvPr id="4" name="Text Placeholder 8">
            <a:extLst>
              <a:ext uri="{FF2B5EF4-FFF2-40B4-BE49-F238E27FC236}">
                <a16:creationId xmlns:a16="http://schemas.microsoft.com/office/drawing/2014/main" id="{85932647-82AE-4775-8EE1-9E11EE7BDF04}"/>
              </a:ext>
            </a:extLst>
          </p:cNvPr>
          <p:cNvSpPr txBox="1">
            <a:spLocks/>
          </p:cNvSpPr>
          <p:nvPr/>
        </p:nvSpPr>
        <p:spPr>
          <a:xfrm>
            <a:off x="6887850" y="1903931"/>
            <a:ext cx="4452581" cy="4223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dirty="0">
              <a:solidFill>
                <a:schemeClr val="bg2">
                  <a:lumMod val="10000"/>
                </a:schemeClr>
              </a:solidFill>
              <a:ea typeface="Arial Narrow" panose="020B0606020202030204" pitchFamily="34" charset="0"/>
              <a:cs typeface="Times New Roman" panose="02020603050405020304" pitchFamily="18" charset="0"/>
            </a:endParaRPr>
          </a:p>
          <a:p>
            <a:pPr marL="0" indent="0">
              <a:buNone/>
            </a:pPr>
            <a:r>
              <a:rPr lang="en-GB" sz="1400" dirty="0">
                <a:solidFill>
                  <a:schemeClr val="bg2">
                    <a:lumMod val="10000"/>
                  </a:schemeClr>
                </a:solidFill>
                <a:ea typeface="Arial Narrow" panose="020B0606020202030204" pitchFamily="34" charset="0"/>
                <a:cs typeface="Times New Roman" panose="02020603050405020304" pitchFamily="18" charset="0"/>
              </a:rPr>
              <a:t>The majority of II respondents (67%) reported that their income had decreased as a result of COVID-19 and the associated public health restrictions</a:t>
            </a:r>
          </a:p>
          <a:p>
            <a:endParaRPr lang="en-GB" sz="1400" dirty="0">
              <a:solidFill>
                <a:schemeClr val="bg2">
                  <a:lumMod val="10000"/>
                </a:schemeClr>
              </a:solidFill>
              <a:cs typeface="Times New Roman" panose="02020603050405020304" pitchFamily="18" charset="0"/>
            </a:endParaRPr>
          </a:p>
          <a:p>
            <a:pPr marL="0" indent="0">
              <a:buNone/>
            </a:pPr>
            <a:r>
              <a:rPr lang="en-GB" sz="1400" b="1" dirty="0">
                <a:solidFill>
                  <a:schemeClr val="bg2">
                    <a:lumMod val="10000"/>
                  </a:schemeClr>
                </a:solidFill>
                <a:ea typeface="Arial Narrow" panose="020B0606020202030204" pitchFamily="34" charset="0"/>
                <a:cs typeface="Times New Roman" panose="02020603050405020304" pitchFamily="18" charset="0"/>
              </a:rPr>
              <a:t>67 percent of households reported that COVID-19 restrictions prevented them from accessing their work</a:t>
            </a:r>
          </a:p>
          <a:p>
            <a:endParaRPr lang="en-GB" sz="1400" b="1" dirty="0">
              <a:solidFill>
                <a:schemeClr val="bg2">
                  <a:lumMod val="10000"/>
                </a:schemeClr>
              </a:solidFill>
              <a:cs typeface="Times New Roman" panose="02020603050405020304" pitchFamily="18" charset="0"/>
            </a:endParaRPr>
          </a:p>
          <a:p>
            <a:pPr marL="0" indent="0">
              <a:buNone/>
            </a:pPr>
            <a:r>
              <a:rPr lang="en-GB" sz="1400" b="1" dirty="0">
                <a:solidFill>
                  <a:schemeClr val="bg2">
                    <a:lumMod val="10000"/>
                  </a:schemeClr>
                </a:solidFill>
                <a:cs typeface="Times New Roman" panose="02020603050405020304" pitchFamily="18" charset="0"/>
              </a:rPr>
              <a:t>ABI respondents reported that restrictions made it difficult for people to access the needed goods and services</a:t>
            </a:r>
          </a:p>
          <a:p>
            <a:endParaRPr lang="en-GB" sz="1400" b="1" dirty="0">
              <a:solidFill>
                <a:schemeClr val="bg2">
                  <a:lumMod val="10000"/>
                </a:schemeClr>
              </a:solidFill>
              <a:cs typeface="Times New Roman" panose="02020603050405020304" pitchFamily="18" charset="0"/>
            </a:endParaRPr>
          </a:p>
          <a:p>
            <a:pPr marL="0" indent="0">
              <a:buNone/>
            </a:pPr>
            <a:r>
              <a:rPr lang="en-GB" sz="1400" dirty="0">
                <a:solidFill>
                  <a:schemeClr val="bg2">
                    <a:lumMod val="10000"/>
                  </a:schemeClr>
                </a:solidFill>
                <a:cs typeface="Times New Roman" panose="02020603050405020304" pitchFamily="18" charset="0"/>
              </a:rPr>
              <a:t>KIs reported that </a:t>
            </a:r>
            <a:r>
              <a:rPr lang="en-GB" sz="1400" dirty="0">
                <a:solidFill>
                  <a:schemeClr val="bg2">
                    <a:lumMod val="10000"/>
                  </a:schemeClr>
                </a:solidFill>
                <a:ea typeface="Arial Narrow" panose="020B0606020202030204" pitchFamily="34" charset="0"/>
                <a:cs typeface="Times New Roman" panose="02020603050405020304" pitchFamily="18" charset="0"/>
              </a:rPr>
              <a:t>daily labourers lost income because of the curfew and restrictions</a:t>
            </a:r>
            <a:endParaRPr lang="en-CH" sz="1400" dirty="0">
              <a:solidFill>
                <a:schemeClr val="bg2">
                  <a:lumMod val="10000"/>
                </a:schemeClr>
              </a:solidFill>
            </a:endParaRPr>
          </a:p>
        </p:txBody>
      </p:sp>
      <p:graphicFrame>
        <p:nvGraphicFramePr>
          <p:cNvPr id="5" name="Chart 4">
            <a:extLst>
              <a:ext uri="{FF2B5EF4-FFF2-40B4-BE49-F238E27FC236}">
                <a16:creationId xmlns:a16="http://schemas.microsoft.com/office/drawing/2014/main" id="{5D79F45C-C130-43F2-B49F-AB9540C780DB}"/>
              </a:ext>
            </a:extLst>
          </p:cNvPr>
          <p:cNvGraphicFramePr/>
          <p:nvPr>
            <p:extLst>
              <p:ext uri="{D42A27DB-BD31-4B8C-83A1-F6EECF244321}">
                <p14:modId xmlns:p14="http://schemas.microsoft.com/office/powerpoint/2010/main" val="2458458577"/>
              </p:ext>
            </p:extLst>
          </p:nvPr>
        </p:nvGraphicFramePr>
        <p:xfrm>
          <a:off x="440635" y="1903931"/>
          <a:ext cx="5232193" cy="32201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2E209C8-0FEF-4DD5-A04C-A72C157EA410}"/>
              </a:ext>
            </a:extLst>
          </p:cNvPr>
          <p:cNvSpPr txBox="1"/>
          <p:nvPr/>
        </p:nvSpPr>
        <p:spPr>
          <a:xfrm>
            <a:off x="477817" y="5267143"/>
            <a:ext cx="5232193" cy="461665"/>
          </a:xfrm>
          <a:prstGeom prst="rect">
            <a:avLst/>
          </a:prstGeom>
          <a:noFill/>
        </p:spPr>
        <p:txBody>
          <a:bodyPr wrap="square" rtlCol="0">
            <a:spAutoFit/>
          </a:bodyPr>
          <a:lstStyle/>
          <a:p>
            <a:r>
              <a:rPr lang="en-GB" sz="1200" b="1"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Proportion of households reporting types of movement restrictions as a response to the COVID-19 pandemic in their area, by location</a:t>
            </a:r>
            <a:r>
              <a:rPr lang="en-GB" sz="1200" b="1" baseline="300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22</a:t>
            </a:r>
            <a:endParaRPr lang="en-CH" sz="1200" b="1" baseline="30000" dirty="0">
              <a:solidFill>
                <a:schemeClr val="bg2">
                  <a:lumMod val="10000"/>
                </a:schemeClr>
              </a:solidFill>
              <a:latin typeface="Arial Narrow" panose="020B0606020202030204" pitchFamily="34" charset="0"/>
            </a:endParaRPr>
          </a:p>
        </p:txBody>
      </p:sp>
      <p:cxnSp>
        <p:nvCxnSpPr>
          <p:cNvPr id="8" name="Straight Connector 7">
            <a:extLst>
              <a:ext uri="{FF2B5EF4-FFF2-40B4-BE49-F238E27FC236}">
                <a16:creationId xmlns:a16="http://schemas.microsoft.com/office/drawing/2014/main" id="{D93C42A6-03BC-432D-A398-011D666EC009}"/>
              </a:ext>
            </a:extLst>
          </p:cNvPr>
          <p:cNvCxnSpPr>
            <a:cxnSpLocks/>
          </p:cNvCxnSpPr>
          <p:nvPr/>
        </p:nvCxnSpPr>
        <p:spPr>
          <a:xfrm>
            <a:off x="6139160" y="1576508"/>
            <a:ext cx="0" cy="429527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ubtitle 7">
            <a:extLst>
              <a:ext uri="{FF2B5EF4-FFF2-40B4-BE49-F238E27FC236}">
                <a16:creationId xmlns:a16="http://schemas.microsoft.com/office/drawing/2014/main" id="{14BAC43D-048D-44DC-86C6-C3E6C7C42C65}"/>
              </a:ext>
            </a:extLst>
          </p:cNvPr>
          <p:cNvSpPr txBox="1">
            <a:spLocks/>
          </p:cNvSpPr>
          <p:nvPr/>
        </p:nvSpPr>
        <p:spPr>
          <a:xfrm>
            <a:off x="6579886" y="1443988"/>
            <a:ext cx="4332670" cy="3962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Impact of Movement Restrictions</a:t>
            </a:r>
            <a:endParaRPr lang="en-CH" sz="1800" b="1" dirty="0"/>
          </a:p>
        </p:txBody>
      </p:sp>
      <p:sp>
        <p:nvSpPr>
          <p:cNvPr id="10" name="TextBox 9">
            <a:extLst>
              <a:ext uri="{FF2B5EF4-FFF2-40B4-BE49-F238E27FC236}">
                <a16:creationId xmlns:a16="http://schemas.microsoft.com/office/drawing/2014/main" id="{C8F98315-7331-4D6D-A956-D7B59D405088}"/>
              </a:ext>
            </a:extLst>
          </p:cNvPr>
          <p:cNvSpPr txBox="1"/>
          <p:nvPr/>
        </p:nvSpPr>
        <p:spPr>
          <a:xfrm>
            <a:off x="440635" y="6538889"/>
            <a:ext cx="7976626" cy="230832"/>
          </a:xfrm>
          <a:prstGeom prst="rect">
            <a:avLst/>
          </a:prstGeom>
          <a:noFill/>
        </p:spPr>
        <p:txBody>
          <a:bodyPr wrap="square" rtlCol="0">
            <a:spAutoFit/>
          </a:bodyPr>
          <a:lstStyle/>
          <a:p>
            <a:r>
              <a:rPr lang="en-US" sz="900" baseline="30000" dirty="0">
                <a:solidFill>
                  <a:schemeClr val="bg2">
                    <a:lumMod val="10000"/>
                  </a:schemeClr>
                </a:solidFill>
                <a:latin typeface="Arial Narrow" panose="020B0606020202030204" pitchFamily="34" charset="0"/>
              </a:rPr>
              <a:t>22</a:t>
            </a:r>
            <a:r>
              <a:rPr lang="en-US" sz="900" dirty="0">
                <a:solidFill>
                  <a:schemeClr val="bg2">
                    <a:lumMod val="10000"/>
                  </a:schemeClr>
                </a:solidFill>
                <a:latin typeface="Arial Narrow" panose="020B0606020202030204" pitchFamily="34" charset="0"/>
              </a:rPr>
              <a:t> </a:t>
            </a:r>
            <a:r>
              <a:rPr lang="en-GB" sz="900" dirty="0">
                <a:solidFill>
                  <a:schemeClr val="bg2">
                    <a:lumMod val="10000"/>
                  </a:schemeClr>
                </a:solidFill>
                <a:effectLst/>
                <a:latin typeface="Arial Narrow" panose="020B0606020202030204" pitchFamily="34" charset="0"/>
                <a:ea typeface="Arial Narrow" panose="020B0606020202030204" pitchFamily="34" charset="0"/>
                <a:cs typeface="Calibri" panose="020F0502020204030204" pitchFamily="34" charset="0"/>
              </a:rPr>
              <a:t>Multiple answers could be selected, so findings may add up to more than 100 percent</a:t>
            </a:r>
            <a:endParaRPr lang="en-CH" sz="900" dirty="0">
              <a:solidFill>
                <a:schemeClr val="bg2">
                  <a:lumMod val="10000"/>
                </a:schemeClr>
              </a:solidFill>
              <a:latin typeface="Arial Narrow" panose="020B0606020202030204" pitchFamily="34" charset="0"/>
            </a:endParaRPr>
          </a:p>
        </p:txBody>
      </p:sp>
    </p:spTree>
    <p:extLst>
      <p:ext uri="{BB962C8B-B14F-4D97-AF65-F5344CB8AC3E}">
        <p14:creationId xmlns:p14="http://schemas.microsoft.com/office/powerpoint/2010/main" val="2660660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AB290-25E2-4EE9-B9B5-6D41F3060FF6}"/>
              </a:ext>
            </a:extLst>
          </p:cNvPr>
          <p:cNvSpPr>
            <a:spLocks noGrp="1"/>
          </p:cNvSpPr>
          <p:nvPr>
            <p:ph type="title"/>
          </p:nvPr>
        </p:nvSpPr>
        <p:spPr/>
        <p:txBody>
          <a:bodyPr>
            <a:noAutofit/>
          </a:bodyPr>
          <a:lstStyle/>
          <a:p>
            <a:r>
              <a:rPr lang="en-US" sz="3500" dirty="0"/>
              <a:t>Impact of Movement Restrictions on Livelihoods and Basic Needs</a:t>
            </a:r>
            <a:endParaRPr lang="en-CH" sz="3500" dirty="0"/>
          </a:p>
        </p:txBody>
      </p:sp>
      <p:sp>
        <p:nvSpPr>
          <p:cNvPr id="3" name="Subtitle 3">
            <a:extLst>
              <a:ext uri="{FF2B5EF4-FFF2-40B4-BE49-F238E27FC236}">
                <a16:creationId xmlns:a16="http://schemas.microsoft.com/office/drawing/2014/main" id="{FE4C05BF-82DE-464F-8881-46F7A0EAA397}"/>
              </a:ext>
            </a:extLst>
          </p:cNvPr>
          <p:cNvSpPr txBox="1">
            <a:spLocks/>
          </p:cNvSpPr>
          <p:nvPr/>
        </p:nvSpPr>
        <p:spPr>
          <a:xfrm>
            <a:off x="446257" y="1443988"/>
            <a:ext cx="8087840" cy="525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Compliance with Movement Restrictions</a:t>
            </a:r>
            <a:endParaRPr lang="en-CH" sz="1800" b="1" dirty="0"/>
          </a:p>
        </p:txBody>
      </p:sp>
      <p:sp>
        <p:nvSpPr>
          <p:cNvPr id="4" name="Text Placeholder 4">
            <a:extLst>
              <a:ext uri="{FF2B5EF4-FFF2-40B4-BE49-F238E27FC236}">
                <a16:creationId xmlns:a16="http://schemas.microsoft.com/office/drawing/2014/main" id="{04FAB5BB-714B-4C0F-B435-B0FBDF3CA612}"/>
              </a:ext>
            </a:extLst>
          </p:cNvPr>
          <p:cNvSpPr txBox="1">
            <a:spLocks/>
          </p:cNvSpPr>
          <p:nvPr/>
        </p:nvSpPr>
        <p:spPr>
          <a:xfrm>
            <a:off x="446257" y="2084152"/>
            <a:ext cx="9709931" cy="406323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solidFill>
                  <a:schemeClr val="bg2">
                    <a:lumMod val="10000"/>
                  </a:schemeClr>
                </a:solidFill>
                <a:ea typeface="Arial Narrow" panose="020B0606020202030204" pitchFamily="34" charset="0"/>
                <a:cs typeface="Times New Roman" panose="02020603050405020304" pitchFamily="18" charset="0"/>
              </a:rPr>
              <a:t>Half of all </a:t>
            </a:r>
            <a:r>
              <a:rPr lang="en-GB" sz="1400" dirty="0">
                <a:solidFill>
                  <a:schemeClr val="bg2">
                    <a:lumMod val="10000"/>
                  </a:schemeClr>
                </a:solidFill>
                <a:cs typeface="Times New Roman" panose="02020603050405020304" pitchFamily="18" charset="0"/>
              </a:rPr>
              <a:t>households (1496 households) reported that their household was able to fully comply with the imposed movement restrictions</a:t>
            </a:r>
          </a:p>
          <a:p>
            <a:endParaRPr lang="en-GB" sz="1400" b="1" dirty="0">
              <a:solidFill>
                <a:schemeClr val="bg2">
                  <a:lumMod val="10000"/>
                </a:schemeClr>
              </a:solidFill>
              <a:cs typeface="Times New Roman" panose="02020603050405020304" pitchFamily="18" charset="0"/>
            </a:endParaRPr>
          </a:p>
          <a:p>
            <a:pPr marL="0" indent="0">
              <a:buNone/>
            </a:pPr>
            <a:r>
              <a:rPr lang="en-GB" sz="1400" b="1" dirty="0">
                <a:solidFill>
                  <a:schemeClr val="bg2">
                    <a:lumMod val="10000"/>
                  </a:schemeClr>
                </a:solidFill>
                <a:cs typeface="Times New Roman" panose="02020603050405020304" pitchFamily="18" charset="0"/>
              </a:rPr>
              <a:t>The proportion of households reporting complying with the restrictions was higher for surveyed households in the KR-I (74%) compared to households in Federal Iraq (40%)</a:t>
            </a:r>
          </a:p>
        </p:txBody>
      </p:sp>
      <p:sp>
        <p:nvSpPr>
          <p:cNvPr id="5" name="TextBox 4">
            <a:extLst>
              <a:ext uri="{FF2B5EF4-FFF2-40B4-BE49-F238E27FC236}">
                <a16:creationId xmlns:a16="http://schemas.microsoft.com/office/drawing/2014/main" id="{AD84F3A8-B287-4051-87FA-EDC1E4117D2C}"/>
              </a:ext>
            </a:extLst>
          </p:cNvPr>
          <p:cNvSpPr txBox="1"/>
          <p:nvPr/>
        </p:nvSpPr>
        <p:spPr>
          <a:xfrm>
            <a:off x="2349986" y="4016334"/>
            <a:ext cx="7078638" cy="338554"/>
          </a:xfrm>
          <a:prstGeom prst="rect">
            <a:avLst/>
          </a:prstGeom>
          <a:noFill/>
        </p:spPr>
        <p:txBody>
          <a:bodyPr wrap="square" rtlCol="0">
            <a:spAutoFit/>
          </a:bodyPr>
          <a:lstStyle/>
          <a:p>
            <a:pPr algn="ctr"/>
            <a:r>
              <a:rPr lang="en-GB" sz="1600" b="1"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Top 4 reasons households reported for not always following movement restrictions</a:t>
            </a:r>
            <a:r>
              <a:rPr lang="en-GB" sz="1600" b="1" baseline="30000" dirty="0">
                <a:solidFill>
                  <a:schemeClr val="bg2">
                    <a:lumMod val="10000"/>
                  </a:schemeClr>
                </a:solidFill>
                <a:latin typeface="Arial Narrow" panose="020B0606020202030204" pitchFamily="34" charset="0"/>
                <a:ea typeface="Arial Narrow" panose="020B0606020202030204" pitchFamily="34" charset="0"/>
                <a:cs typeface="Times New Roman" panose="02020603050405020304" pitchFamily="18" charset="0"/>
              </a:rPr>
              <a:t>23,</a:t>
            </a:r>
            <a:r>
              <a:rPr lang="en-GB" sz="1600" b="1" baseline="300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 </a:t>
            </a:r>
            <a:r>
              <a:rPr lang="en-GB" sz="1600" b="1" baseline="30000" dirty="0">
                <a:solidFill>
                  <a:schemeClr val="bg2">
                    <a:lumMod val="10000"/>
                  </a:schemeClr>
                </a:solidFill>
                <a:latin typeface="Arial Narrow" panose="020B0606020202030204" pitchFamily="34" charset="0"/>
                <a:ea typeface="Arial Narrow" panose="020B0606020202030204" pitchFamily="34" charset="0"/>
                <a:cs typeface="Times New Roman" panose="02020603050405020304" pitchFamily="18" charset="0"/>
              </a:rPr>
              <a:t>24</a:t>
            </a:r>
            <a:endParaRPr lang="en-CH" sz="1600" b="1" baseline="30000" dirty="0">
              <a:solidFill>
                <a:schemeClr val="bg2">
                  <a:lumMod val="10000"/>
                </a:schemeClr>
              </a:solidFill>
              <a:highlight>
                <a:srgbClr val="FFFF00"/>
              </a:highlight>
              <a:latin typeface="Arial Narrow" panose="020B0606020202030204" pitchFamily="34" charset="0"/>
            </a:endParaRPr>
          </a:p>
        </p:txBody>
      </p:sp>
      <p:sp>
        <p:nvSpPr>
          <p:cNvPr id="6" name="TextBox 5">
            <a:extLst>
              <a:ext uri="{FF2B5EF4-FFF2-40B4-BE49-F238E27FC236}">
                <a16:creationId xmlns:a16="http://schemas.microsoft.com/office/drawing/2014/main" id="{019A731D-C814-4344-92D1-58D2F29239A5}"/>
              </a:ext>
            </a:extLst>
          </p:cNvPr>
          <p:cNvSpPr txBox="1"/>
          <p:nvPr/>
        </p:nvSpPr>
        <p:spPr>
          <a:xfrm>
            <a:off x="386176" y="6401303"/>
            <a:ext cx="8167274" cy="507831"/>
          </a:xfrm>
          <a:prstGeom prst="rect">
            <a:avLst/>
          </a:prstGeom>
          <a:noFill/>
        </p:spPr>
        <p:txBody>
          <a:bodyPr wrap="square" rtlCol="0">
            <a:spAutoFit/>
          </a:bodyPr>
          <a:lstStyle/>
          <a:p>
            <a:r>
              <a:rPr lang="en-US" sz="900" baseline="30000" dirty="0">
                <a:solidFill>
                  <a:schemeClr val="bg2">
                    <a:lumMod val="10000"/>
                  </a:schemeClr>
                </a:solidFill>
                <a:latin typeface="Arial Narrow" panose="020B0606020202030204" pitchFamily="34" charset="0"/>
              </a:rPr>
              <a:t>23 </a:t>
            </a:r>
            <a:r>
              <a:rPr lang="en-US" sz="900" dirty="0">
                <a:solidFill>
                  <a:schemeClr val="bg2">
                    <a:lumMod val="10000"/>
                  </a:schemeClr>
                </a:solidFill>
                <a:latin typeface="Arial Narrow" panose="020B0606020202030204" pitchFamily="34" charset="0"/>
              </a:rPr>
              <a:t>Only a subset of respondents were asked this question based on answers to previous questions (1.556 HH)</a:t>
            </a:r>
          </a:p>
          <a:p>
            <a:r>
              <a:rPr lang="en-GB" sz="900" baseline="30000" dirty="0">
                <a:solidFill>
                  <a:schemeClr val="bg2">
                    <a:lumMod val="10000"/>
                  </a:schemeClr>
                </a:solidFill>
                <a:latin typeface="Arial Narrow" panose="020B0606020202030204" pitchFamily="34" charset="0"/>
                <a:ea typeface="Arial Narrow" panose="020B0606020202030204" pitchFamily="34" charset="0"/>
                <a:cs typeface="Calibri" panose="020F0502020204030204" pitchFamily="34" charset="0"/>
              </a:rPr>
              <a:t>24</a:t>
            </a:r>
            <a:r>
              <a:rPr lang="en-GB" sz="900" baseline="30000" dirty="0">
                <a:solidFill>
                  <a:schemeClr val="bg2">
                    <a:lumMod val="10000"/>
                  </a:schemeClr>
                </a:solidFill>
                <a:effectLst/>
                <a:latin typeface="Arial Narrow" panose="020B0606020202030204" pitchFamily="34" charset="0"/>
                <a:ea typeface="Arial Narrow" panose="020B0606020202030204" pitchFamily="34" charset="0"/>
                <a:cs typeface="Calibri" panose="020F0502020204030204" pitchFamily="34" charset="0"/>
              </a:rPr>
              <a:t> </a:t>
            </a:r>
            <a:r>
              <a:rPr lang="en-GB" sz="900" dirty="0">
                <a:solidFill>
                  <a:schemeClr val="bg2">
                    <a:lumMod val="10000"/>
                  </a:schemeClr>
                </a:solidFill>
                <a:effectLst/>
                <a:latin typeface="Arial Narrow" panose="020B0606020202030204" pitchFamily="34" charset="0"/>
                <a:ea typeface="Arial Narrow" panose="020B0606020202030204" pitchFamily="34" charset="0"/>
                <a:cs typeface="Calibri" panose="020F0502020204030204" pitchFamily="34" charset="0"/>
              </a:rPr>
              <a:t>Multiple answers could be selected, so findings may add up to more than 100 percent</a:t>
            </a:r>
          </a:p>
          <a:p>
            <a:endParaRPr lang="en-CH" sz="900" dirty="0">
              <a:solidFill>
                <a:schemeClr val="bg2">
                  <a:lumMod val="10000"/>
                </a:schemeClr>
              </a:solidFill>
              <a:latin typeface="Arial Narrow" panose="020B0606020202030204" pitchFamily="34" charset="0"/>
            </a:endParaRPr>
          </a:p>
        </p:txBody>
      </p:sp>
      <p:graphicFrame>
        <p:nvGraphicFramePr>
          <p:cNvPr id="7" name="Diagram 6">
            <a:extLst>
              <a:ext uri="{FF2B5EF4-FFF2-40B4-BE49-F238E27FC236}">
                <a16:creationId xmlns:a16="http://schemas.microsoft.com/office/drawing/2014/main" id="{CFCED6B2-6DDE-4AAE-99C4-58E0D54D1896}"/>
              </a:ext>
            </a:extLst>
          </p:cNvPr>
          <p:cNvGraphicFramePr/>
          <p:nvPr>
            <p:extLst>
              <p:ext uri="{D42A27DB-BD31-4B8C-83A1-F6EECF244321}">
                <p14:modId xmlns:p14="http://schemas.microsoft.com/office/powerpoint/2010/main" val="4290140117"/>
              </p:ext>
            </p:extLst>
          </p:nvPr>
        </p:nvGraphicFramePr>
        <p:xfrm>
          <a:off x="2695074" y="4058652"/>
          <a:ext cx="6733550" cy="3966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646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0604B-C454-4A92-84B5-5407520845B0}"/>
              </a:ext>
            </a:extLst>
          </p:cNvPr>
          <p:cNvSpPr>
            <a:spLocks noGrp="1"/>
          </p:cNvSpPr>
          <p:nvPr>
            <p:ph type="title"/>
          </p:nvPr>
        </p:nvSpPr>
        <p:spPr/>
        <p:txBody>
          <a:bodyPr>
            <a:normAutofit/>
          </a:bodyPr>
          <a:lstStyle/>
          <a:p>
            <a:r>
              <a:rPr lang="en-US" sz="3500" dirty="0"/>
              <a:t>Impact on Vulnerable Households</a:t>
            </a:r>
            <a:endParaRPr lang="en-CH" sz="3500" dirty="0"/>
          </a:p>
        </p:txBody>
      </p:sp>
      <p:sp>
        <p:nvSpPr>
          <p:cNvPr id="11" name="Subtitle 3">
            <a:extLst>
              <a:ext uri="{FF2B5EF4-FFF2-40B4-BE49-F238E27FC236}">
                <a16:creationId xmlns:a16="http://schemas.microsoft.com/office/drawing/2014/main" id="{3245ABEF-2BAD-4F66-83F7-36661D859199}"/>
              </a:ext>
            </a:extLst>
          </p:cNvPr>
          <p:cNvSpPr txBox="1">
            <a:spLocks/>
          </p:cNvSpPr>
          <p:nvPr/>
        </p:nvSpPr>
        <p:spPr>
          <a:xfrm>
            <a:off x="440632" y="1431257"/>
            <a:ext cx="4626157" cy="525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Women and Female Headed Households</a:t>
            </a:r>
            <a:r>
              <a:rPr lang="en-US" sz="1800" b="1" baseline="30000" dirty="0"/>
              <a:t>25</a:t>
            </a:r>
            <a:endParaRPr lang="en-CH" sz="1800" b="1" baseline="30000" dirty="0"/>
          </a:p>
        </p:txBody>
      </p:sp>
      <p:sp>
        <p:nvSpPr>
          <p:cNvPr id="12" name="Text Placeholder 4">
            <a:extLst>
              <a:ext uri="{FF2B5EF4-FFF2-40B4-BE49-F238E27FC236}">
                <a16:creationId xmlns:a16="http://schemas.microsoft.com/office/drawing/2014/main" id="{38F6436D-23A7-452C-AD7B-8A01DC89F056}"/>
              </a:ext>
            </a:extLst>
          </p:cNvPr>
          <p:cNvSpPr txBox="1">
            <a:spLocks/>
          </p:cNvSpPr>
          <p:nvPr/>
        </p:nvSpPr>
        <p:spPr>
          <a:xfrm>
            <a:off x="435801" y="2712036"/>
            <a:ext cx="4630988" cy="36687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bg2">
                    <a:lumMod val="10000"/>
                  </a:schemeClr>
                </a:solidFill>
                <a:ea typeface="Arial Narrow" panose="020B0606020202030204" pitchFamily="34" charset="0"/>
                <a:cs typeface="Times New Roman" panose="02020603050405020304" pitchFamily="18" charset="0"/>
              </a:rPr>
              <a:t>A higher proportion of female-headed households</a:t>
            </a:r>
            <a:r>
              <a:rPr lang="en-GB" sz="1400" b="1" baseline="30000" dirty="0">
                <a:solidFill>
                  <a:schemeClr val="bg2">
                    <a:lumMod val="10000"/>
                  </a:schemeClr>
                </a:solidFill>
                <a:ea typeface="Arial Narrow" panose="020B0606020202030204" pitchFamily="34" charset="0"/>
                <a:cs typeface="Times New Roman" panose="02020603050405020304" pitchFamily="18" charset="0"/>
              </a:rPr>
              <a:t>26</a:t>
            </a:r>
            <a:r>
              <a:rPr lang="en-GB" sz="1400" b="1" dirty="0">
                <a:solidFill>
                  <a:schemeClr val="bg2">
                    <a:lumMod val="10000"/>
                  </a:schemeClr>
                </a:solidFill>
                <a:ea typeface="Arial Narrow" panose="020B0606020202030204" pitchFamily="34" charset="0"/>
                <a:cs typeface="Times New Roman" panose="02020603050405020304" pitchFamily="18" charset="0"/>
              </a:rPr>
              <a:t> reported that the number of household members earning income from permanent employment had changed (25%) than male headed households (11%) </a:t>
            </a:r>
          </a:p>
          <a:p>
            <a:endParaRPr lang="en-GB" sz="1400" dirty="0">
              <a:solidFill>
                <a:schemeClr val="bg2">
                  <a:lumMod val="10000"/>
                </a:schemeClr>
              </a:solidFill>
              <a:ea typeface="Arial Narrow" panose="020B0606020202030204" pitchFamily="34" charset="0"/>
              <a:cs typeface="Times New Roman" panose="02020603050405020304" pitchFamily="18" charset="0"/>
            </a:endParaRPr>
          </a:p>
          <a:p>
            <a:pPr marL="0" indent="0">
              <a:buNone/>
            </a:pPr>
            <a:r>
              <a:rPr lang="en-GB" sz="1400" dirty="0">
                <a:solidFill>
                  <a:schemeClr val="bg2">
                    <a:lumMod val="10000"/>
                  </a:schemeClr>
                </a:solidFill>
                <a:ea typeface="Arial Narrow" panose="020B0606020202030204" pitchFamily="34" charset="0"/>
                <a:cs typeface="Times New Roman" panose="02020603050405020304" pitchFamily="18" charset="0"/>
              </a:rPr>
              <a:t>Fifty-eight percent (58%) of surveyed households reported that it was harder for women to travel since the start of the pandemic </a:t>
            </a:r>
            <a:endParaRPr lang="en-CH" sz="1400" dirty="0">
              <a:solidFill>
                <a:schemeClr val="bg2">
                  <a:lumMod val="10000"/>
                </a:schemeClr>
              </a:solidFill>
              <a:ea typeface="Cambria" panose="02040503050406030204" pitchFamily="18" charset="0"/>
              <a:cs typeface="Times New Roman" panose="02020603050405020304" pitchFamily="18" charset="0"/>
            </a:endParaRPr>
          </a:p>
          <a:p>
            <a:pPr marL="0" indent="0">
              <a:buNone/>
            </a:pPr>
            <a:endParaRPr lang="en-GB" sz="1400" b="1" dirty="0">
              <a:solidFill>
                <a:schemeClr val="bg2">
                  <a:lumMod val="10000"/>
                </a:schemeClr>
              </a:solidFill>
              <a:ea typeface="Arial Narrow" panose="020B0606020202030204" pitchFamily="34" charset="0"/>
              <a:cs typeface="Times New Roman" panose="02020603050405020304" pitchFamily="18" charset="0"/>
            </a:endParaRPr>
          </a:p>
          <a:p>
            <a:pPr marL="0" indent="0">
              <a:buNone/>
            </a:pPr>
            <a:r>
              <a:rPr lang="en-GB" sz="1400" b="1" dirty="0">
                <a:solidFill>
                  <a:schemeClr val="bg2">
                    <a:lumMod val="10000"/>
                  </a:schemeClr>
                </a:solidFill>
                <a:ea typeface="Arial Narrow" panose="020B0606020202030204" pitchFamily="34" charset="0"/>
                <a:cs typeface="Times New Roman" panose="02020603050405020304" pitchFamily="18" charset="0"/>
              </a:rPr>
              <a:t>16 percent of surveyed households reported that the pandemic has resulted in more areas which women and girls in the household avoided travelling to or going to at the time of the interview because they felt unsafe</a:t>
            </a:r>
          </a:p>
        </p:txBody>
      </p:sp>
      <p:pic>
        <p:nvPicPr>
          <p:cNvPr id="13" name="Graphic 12">
            <a:extLst>
              <a:ext uri="{FF2B5EF4-FFF2-40B4-BE49-F238E27FC236}">
                <a16:creationId xmlns:a16="http://schemas.microsoft.com/office/drawing/2014/main" id="{F8BF659F-3E62-4835-979A-08A1FF8630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04912" y="2096814"/>
            <a:ext cx="292766" cy="540491"/>
          </a:xfrm>
          <a:prstGeom prst="rect">
            <a:avLst/>
          </a:prstGeom>
        </p:spPr>
      </p:pic>
      <p:cxnSp>
        <p:nvCxnSpPr>
          <p:cNvPr id="14" name="Straight Connector 13">
            <a:extLst>
              <a:ext uri="{FF2B5EF4-FFF2-40B4-BE49-F238E27FC236}">
                <a16:creationId xmlns:a16="http://schemas.microsoft.com/office/drawing/2014/main" id="{7F459154-55DF-429D-AEEE-29A5121718B9}"/>
              </a:ext>
            </a:extLst>
          </p:cNvPr>
          <p:cNvCxnSpPr>
            <a:cxnSpLocks/>
          </p:cNvCxnSpPr>
          <p:nvPr/>
        </p:nvCxnSpPr>
        <p:spPr>
          <a:xfrm>
            <a:off x="5854667" y="1922977"/>
            <a:ext cx="0" cy="4044616"/>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ubtitle 3">
            <a:extLst>
              <a:ext uri="{FF2B5EF4-FFF2-40B4-BE49-F238E27FC236}">
                <a16:creationId xmlns:a16="http://schemas.microsoft.com/office/drawing/2014/main" id="{8D3CB0BE-204E-443F-83A0-2002620977F6}"/>
              </a:ext>
            </a:extLst>
          </p:cNvPr>
          <p:cNvSpPr txBox="1">
            <a:spLocks/>
          </p:cNvSpPr>
          <p:nvPr/>
        </p:nvSpPr>
        <p:spPr>
          <a:xfrm>
            <a:off x="6850327" y="1397046"/>
            <a:ext cx="4431934"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700" b="1" kern="1200">
                <a:solidFill>
                  <a:srgbClr val="666666"/>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dirty="0">
                <a:solidFill>
                  <a:schemeClr val="tx1"/>
                </a:solidFill>
                <a:latin typeface="Arial (body)"/>
              </a:rPr>
              <a:t>Children and Youth</a:t>
            </a:r>
            <a:r>
              <a:rPr lang="en-US" sz="1800" baseline="30000" dirty="0">
                <a:solidFill>
                  <a:schemeClr val="tx1"/>
                </a:solidFill>
                <a:latin typeface="Arial (body)"/>
              </a:rPr>
              <a:t>25</a:t>
            </a:r>
            <a:endParaRPr lang="en-CH" sz="1800" baseline="30000" dirty="0">
              <a:solidFill>
                <a:schemeClr val="tx1"/>
              </a:solidFill>
              <a:latin typeface="Arial (body)"/>
            </a:endParaRPr>
          </a:p>
        </p:txBody>
      </p:sp>
      <p:pic>
        <p:nvPicPr>
          <p:cNvPr id="16" name="Graphic 15">
            <a:extLst>
              <a:ext uri="{FF2B5EF4-FFF2-40B4-BE49-F238E27FC236}">
                <a16:creationId xmlns:a16="http://schemas.microsoft.com/office/drawing/2014/main" id="{E9F0F5D0-BB5C-497A-B7E9-F9A1BB1CE1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6678" y="2097693"/>
            <a:ext cx="659229" cy="508156"/>
          </a:xfrm>
          <a:prstGeom prst="rect">
            <a:avLst/>
          </a:prstGeom>
        </p:spPr>
      </p:pic>
      <p:sp>
        <p:nvSpPr>
          <p:cNvPr id="17" name="Text Placeholder 4">
            <a:extLst>
              <a:ext uri="{FF2B5EF4-FFF2-40B4-BE49-F238E27FC236}">
                <a16:creationId xmlns:a16="http://schemas.microsoft.com/office/drawing/2014/main" id="{4EAD079D-61FE-4A62-AFC0-55E6BFA40D6E}"/>
              </a:ext>
            </a:extLst>
          </p:cNvPr>
          <p:cNvSpPr txBox="1">
            <a:spLocks/>
          </p:cNvSpPr>
          <p:nvPr/>
        </p:nvSpPr>
        <p:spPr>
          <a:xfrm>
            <a:off x="6850326" y="2693407"/>
            <a:ext cx="4431935" cy="3668769"/>
          </a:xfrm>
          <a:prstGeom prst="rect">
            <a:avLst/>
          </a:prstGeom>
        </p:spPr>
        <p:txBody>
          <a:bodyPr/>
          <a:lstStyle>
            <a:lvl1pPr marL="0" indent="0" algn="l" defTabSz="914400" rtl="0" eaLnBrk="1" latinLnBrk="0" hangingPunct="1">
              <a:lnSpc>
                <a:spcPts val="1500"/>
              </a:lnSpc>
              <a:spcBef>
                <a:spcPts val="1000"/>
              </a:spcBef>
              <a:buFont typeface="Arial" panose="020B0604020202020204" pitchFamily="34" charset="0"/>
              <a:buNone/>
              <a:defRPr sz="1300" kern="1200" baseline="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b="1" dirty="0">
                <a:solidFill>
                  <a:schemeClr val="bg2">
                    <a:lumMod val="10000"/>
                  </a:schemeClr>
                </a:solidFill>
                <a:effectLst/>
                <a:ea typeface="Arial Narrow" panose="020B0606020202030204" pitchFamily="34" charset="0"/>
                <a:cs typeface="Times New Roman" panose="02020603050405020304" pitchFamily="18" charset="0"/>
              </a:rPr>
              <a:t>Approximately 23</a:t>
            </a:r>
            <a:r>
              <a:rPr lang="en-GB" sz="1400" b="1" dirty="0">
                <a:solidFill>
                  <a:schemeClr val="bg2">
                    <a:lumMod val="10000"/>
                  </a:schemeClr>
                </a:solidFill>
                <a:ea typeface="Arial Narrow" panose="020B0606020202030204" pitchFamily="34" charset="0"/>
                <a:cs typeface="Times New Roman" panose="02020603050405020304" pitchFamily="18" charset="0"/>
              </a:rPr>
              <a:t> percent o</a:t>
            </a:r>
            <a:r>
              <a:rPr lang="en-GB" sz="1400" b="1" dirty="0">
                <a:solidFill>
                  <a:schemeClr val="bg2">
                    <a:lumMod val="10000"/>
                  </a:schemeClr>
                </a:solidFill>
                <a:effectLst/>
                <a:ea typeface="Arial Narrow" panose="020B0606020202030204" pitchFamily="34" charset="0"/>
                <a:cs typeface="Times New Roman" panose="02020603050405020304" pitchFamily="18" charset="0"/>
              </a:rPr>
              <a:t>f households with school aged children reported that at least one child was not attending school regularly</a:t>
            </a:r>
            <a:r>
              <a:rPr lang="en-GB" sz="1400" dirty="0">
                <a:solidFill>
                  <a:schemeClr val="bg2">
                    <a:lumMod val="10000"/>
                  </a:schemeClr>
                </a:solidFill>
                <a:effectLst/>
                <a:ea typeface="Arial Narrow" panose="020B0606020202030204" pitchFamily="34" charset="0"/>
                <a:cs typeface="Times New Roman" panose="02020603050405020304" pitchFamily="18" charset="0"/>
              </a:rPr>
              <a:t> </a:t>
            </a:r>
          </a:p>
          <a:p>
            <a:pPr marL="171450" indent="-171450">
              <a:buFont typeface="Arial" panose="020B0604020202020204" pitchFamily="34" charset="0"/>
              <a:buChar char="•"/>
            </a:pPr>
            <a:r>
              <a:rPr lang="en-GB" sz="1400" dirty="0">
                <a:solidFill>
                  <a:schemeClr val="bg2">
                    <a:lumMod val="10000"/>
                  </a:schemeClr>
                </a:solidFill>
                <a:effectLst/>
                <a:ea typeface="Arial Narrow" panose="020B0606020202030204" pitchFamily="34" charset="0"/>
                <a:cs typeface="Times New Roman" panose="02020603050405020304" pitchFamily="18" charset="0"/>
              </a:rPr>
              <a:t>53 percent of households reported that it was not due to the pandemic, 45 percent of households reported that it was</a:t>
            </a:r>
          </a:p>
          <a:p>
            <a:r>
              <a:rPr lang="en-GB" sz="1400" dirty="0">
                <a:solidFill>
                  <a:schemeClr val="bg2">
                    <a:lumMod val="10000"/>
                  </a:schemeClr>
                </a:solidFill>
                <a:cs typeface="Times New Roman" panose="02020603050405020304" pitchFamily="18" charset="0"/>
              </a:rPr>
              <a:t>Reasons for COVID-19 causing children to not attend school </a:t>
            </a:r>
            <a:r>
              <a:rPr lang="en-GB" sz="1400" baseline="30000" dirty="0">
                <a:solidFill>
                  <a:schemeClr val="bg2">
                    <a:lumMod val="10000"/>
                  </a:schemeClr>
                </a:solidFill>
                <a:cs typeface="Times New Roman" panose="02020603050405020304" pitchFamily="18" charset="0"/>
              </a:rPr>
              <a:t>27, 28</a:t>
            </a:r>
            <a:r>
              <a:rPr lang="en-GB" sz="1400" dirty="0">
                <a:solidFill>
                  <a:schemeClr val="bg2">
                    <a:lumMod val="10000"/>
                  </a:schemeClr>
                </a:solidFill>
                <a:cs typeface="Times New Roman" panose="02020603050405020304" pitchFamily="18" charset="0"/>
              </a:rPr>
              <a:t> </a:t>
            </a:r>
          </a:p>
          <a:p>
            <a:pPr marL="171450" indent="-171450">
              <a:buFont typeface="Arial" panose="020B0604020202020204" pitchFamily="34" charset="0"/>
              <a:buChar char="•"/>
            </a:pPr>
            <a:r>
              <a:rPr lang="en-GB" sz="1400" dirty="0">
                <a:solidFill>
                  <a:schemeClr val="bg2">
                    <a:lumMod val="10000"/>
                  </a:schemeClr>
                </a:solidFill>
                <a:cs typeface="Times New Roman" panose="02020603050405020304" pitchFamily="18" charset="0"/>
              </a:rPr>
              <a:t>Schools were temporarily closed (71%)</a:t>
            </a:r>
          </a:p>
          <a:p>
            <a:pPr marL="171450" indent="-171450">
              <a:buFont typeface="Arial" panose="020B0604020202020204" pitchFamily="34" charset="0"/>
              <a:buChar char="•"/>
            </a:pPr>
            <a:r>
              <a:rPr lang="en-GB" sz="1400" dirty="0">
                <a:solidFill>
                  <a:schemeClr val="bg2">
                    <a:lumMod val="10000"/>
                  </a:schemeClr>
                </a:solidFill>
                <a:cs typeface="Times New Roman" panose="02020603050405020304" pitchFamily="18" charset="0"/>
              </a:rPr>
              <a:t>Home schooling was too difficult (16%)</a:t>
            </a:r>
          </a:p>
          <a:p>
            <a:pPr marL="171450" indent="-171450">
              <a:buFont typeface="Arial" panose="020B0604020202020204" pitchFamily="34" charset="0"/>
              <a:buChar char="•"/>
            </a:pPr>
            <a:r>
              <a:rPr lang="en-GB" sz="1400" dirty="0">
                <a:solidFill>
                  <a:schemeClr val="bg2">
                    <a:lumMod val="10000"/>
                  </a:schemeClr>
                </a:solidFill>
                <a:cs typeface="Times New Roman" panose="02020603050405020304" pitchFamily="18" charset="0"/>
              </a:rPr>
              <a:t>Could not get to school and home-schooling was not organized (13%)</a:t>
            </a:r>
            <a:br>
              <a:rPr lang="en-GB" sz="1400" dirty="0">
                <a:solidFill>
                  <a:schemeClr val="bg2">
                    <a:lumMod val="10000"/>
                  </a:schemeClr>
                </a:solidFill>
                <a:cs typeface="Times New Roman" panose="02020603050405020304" pitchFamily="18" charset="0"/>
              </a:rPr>
            </a:br>
            <a:endParaRPr lang="en-US" sz="1400" dirty="0">
              <a:solidFill>
                <a:schemeClr val="bg2">
                  <a:lumMod val="10000"/>
                </a:schemeClr>
              </a:solidFill>
              <a:cs typeface="Times New Roman" panose="02020603050405020304" pitchFamily="18" charset="0"/>
            </a:endParaRPr>
          </a:p>
          <a:p>
            <a:r>
              <a:rPr lang="en-US" sz="1400" dirty="0">
                <a:solidFill>
                  <a:schemeClr val="bg2">
                    <a:lumMod val="10000"/>
                  </a:schemeClr>
                </a:solidFill>
                <a:cs typeface="Times New Roman" panose="02020603050405020304" pitchFamily="18" charset="0"/>
              </a:rPr>
              <a:t>All qualitative interviewees, mentioned that youth employment has been negatively affected by the restrictions</a:t>
            </a:r>
            <a:endParaRPr lang="en-GB" sz="1400" dirty="0">
              <a:solidFill>
                <a:schemeClr val="bg2">
                  <a:lumMod val="10000"/>
                </a:schemeClr>
              </a:solidFill>
              <a:cs typeface="Times New Roman" panose="02020603050405020304" pitchFamily="18" charset="0"/>
            </a:endParaRPr>
          </a:p>
        </p:txBody>
      </p:sp>
      <p:sp>
        <p:nvSpPr>
          <p:cNvPr id="18" name="TextBox 17">
            <a:extLst>
              <a:ext uri="{FF2B5EF4-FFF2-40B4-BE49-F238E27FC236}">
                <a16:creationId xmlns:a16="http://schemas.microsoft.com/office/drawing/2014/main" id="{86BA9B9B-B498-4D9A-B71B-42846E001422}"/>
              </a:ext>
            </a:extLst>
          </p:cNvPr>
          <p:cNvSpPr txBox="1"/>
          <p:nvPr/>
        </p:nvSpPr>
        <p:spPr>
          <a:xfrm>
            <a:off x="435801" y="6200624"/>
            <a:ext cx="8630491" cy="1015663"/>
          </a:xfrm>
          <a:prstGeom prst="rect">
            <a:avLst/>
          </a:prstGeom>
          <a:noFill/>
        </p:spPr>
        <p:txBody>
          <a:bodyPr wrap="square" rtlCol="0">
            <a:spAutoFit/>
          </a:bodyPr>
          <a:lstStyle/>
          <a:p>
            <a:r>
              <a:rPr lang="en-US" sz="900" baseline="30000" dirty="0">
                <a:solidFill>
                  <a:schemeClr val="bg2">
                    <a:lumMod val="10000"/>
                  </a:schemeClr>
                </a:solidFill>
                <a:latin typeface="Arial Narrow" panose="020B0606020202030204" pitchFamily="34" charset="0"/>
              </a:rPr>
              <a:t>25 </a:t>
            </a:r>
            <a:r>
              <a:rPr lang="en-GB" sz="9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The sampling strategy did not stratify by population, the data should therefore be treated as indicative, because it may not meet the minimum sample size for the claimed statistical representativeness</a:t>
            </a:r>
          </a:p>
          <a:p>
            <a:r>
              <a:rPr lang="en-US" sz="900" baseline="30000" dirty="0">
                <a:solidFill>
                  <a:schemeClr val="bg2">
                    <a:lumMod val="10000"/>
                  </a:schemeClr>
                </a:solidFill>
                <a:latin typeface="Arial Narrow" panose="020B0606020202030204" pitchFamily="34" charset="0"/>
              </a:rPr>
              <a:t>26 </a:t>
            </a:r>
            <a:r>
              <a:rPr lang="en-US" sz="900" dirty="0">
                <a:solidFill>
                  <a:schemeClr val="bg2">
                    <a:lumMod val="10000"/>
                  </a:schemeClr>
                </a:solidFill>
                <a:latin typeface="Arial Narrow" panose="020B0606020202030204" pitchFamily="34" charset="0"/>
              </a:rPr>
              <a:t> 696 of surveyed households were female-headed households</a:t>
            </a:r>
            <a:endParaRPr lang="en-US" sz="900" baseline="30000" dirty="0">
              <a:solidFill>
                <a:schemeClr val="bg2">
                  <a:lumMod val="10000"/>
                </a:schemeClr>
              </a:solidFill>
              <a:latin typeface="Arial Narrow" panose="020B0606020202030204" pitchFamily="34" charset="0"/>
            </a:endParaRPr>
          </a:p>
          <a:p>
            <a:r>
              <a:rPr lang="en-US" sz="900" baseline="30000" dirty="0">
                <a:solidFill>
                  <a:schemeClr val="bg2">
                    <a:lumMod val="10000"/>
                  </a:schemeClr>
                </a:solidFill>
                <a:latin typeface="Arial Narrow" panose="020B0606020202030204" pitchFamily="34" charset="0"/>
              </a:rPr>
              <a:t>27</a:t>
            </a:r>
            <a:r>
              <a:rPr lang="en-US" sz="900" dirty="0">
                <a:solidFill>
                  <a:schemeClr val="bg2">
                    <a:lumMod val="10000"/>
                  </a:schemeClr>
                </a:solidFill>
                <a:latin typeface="Arial Narrow" panose="020B0606020202030204" pitchFamily="34" charset="0"/>
              </a:rPr>
              <a:t> Only a subset of respondents were asked this question based on answers to previous questions (427 HH)</a:t>
            </a:r>
          </a:p>
          <a:p>
            <a:r>
              <a:rPr lang="en-GB" sz="900" baseline="30000" dirty="0">
                <a:solidFill>
                  <a:schemeClr val="bg2">
                    <a:lumMod val="10000"/>
                  </a:schemeClr>
                </a:solidFill>
                <a:latin typeface="Arial Narrow" panose="020B0606020202030204" pitchFamily="34" charset="0"/>
                <a:ea typeface="Arial Narrow" panose="020B0606020202030204" pitchFamily="34" charset="0"/>
                <a:cs typeface="Calibri" panose="020F0502020204030204" pitchFamily="34" charset="0"/>
              </a:rPr>
              <a:t>28</a:t>
            </a:r>
            <a:r>
              <a:rPr lang="en-GB" sz="900" baseline="30000" dirty="0">
                <a:solidFill>
                  <a:schemeClr val="bg2">
                    <a:lumMod val="10000"/>
                  </a:schemeClr>
                </a:solidFill>
                <a:effectLst/>
                <a:latin typeface="Arial Narrow" panose="020B0606020202030204" pitchFamily="34" charset="0"/>
                <a:ea typeface="Arial Narrow" panose="020B0606020202030204" pitchFamily="34" charset="0"/>
                <a:cs typeface="Calibri" panose="020F0502020204030204" pitchFamily="34" charset="0"/>
              </a:rPr>
              <a:t> </a:t>
            </a:r>
            <a:r>
              <a:rPr lang="en-GB" sz="900" dirty="0">
                <a:solidFill>
                  <a:schemeClr val="bg2">
                    <a:lumMod val="10000"/>
                  </a:schemeClr>
                </a:solidFill>
                <a:effectLst/>
                <a:latin typeface="Arial Narrow" panose="020B0606020202030204" pitchFamily="34" charset="0"/>
                <a:ea typeface="Arial Narrow" panose="020B0606020202030204" pitchFamily="34" charset="0"/>
                <a:cs typeface="Calibri" panose="020F0502020204030204" pitchFamily="34" charset="0"/>
              </a:rPr>
              <a:t>Multiple answers could be selected, so findings may add up to more than 100 percent</a:t>
            </a:r>
          </a:p>
          <a:p>
            <a:endParaRPr lang="en-CH" sz="900" dirty="0">
              <a:solidFill>
                <a:schemeClr val="bg2">
                  <a:lumMod val="10000"/>
                </a:schemeClr>
              </a:solidFill>
              <a:latin typeface="Arial Narrow" panose="020B0606020202030204" pitchFamily="34" charset="0"/>
            </a:endParaRPr>
          </a:p>
          <a:p>
            <a:endParaRPr lang="en-US" sz="900" baseline="30000" dirty="0">
              <a:solidFill>
                <a:schemeClr val="bg2">
                  <a:lumMod val="10000"/>
                </a:schemeClr>
              </a:solidFill>
              <a:latin typeface="Arial Narrow" panose="020B0606020202030204" pitchFamily="34" charset="0"/>
            </a:endParaRPr>
          </a:p>
          <a:p>
            <a:endParaRPr lang="en-CH" sz="900" dirty="0">
              <a:solidFill>
                <a:schemeClr val="bg2">
                  <a:lumMod val="10000"/>
                </a:schemeClr>
              </a:solidFill>
            </a:endParaRPr>
          </a:p>
        </p:txBody>
      </p:sp>
    </p:spTree>
    <p:extLst>
      <p:ext uri="{BB962C8B-B14F-4D97-AF65-F5344CB8AC3E}">
        <p14:creationId xmlns:p14="http://schemas.microsoft.com/office/powerpoint/2010/main" val="3840871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8B4E7-6D52-448F-9FF8-E096C41DAEEA}"/>
              </a:ext>
            </a:extLst>
          </p:cNvPr>
          <p:cNvSpPr>
            <a:spLocks noGrp="1"/>
          </p:cNvSpPr>
          <p:nvPr>
            <p:ph type="title"/>
          </p:nvPr>
        </p:nvSpPr>
        <p:spPr/>
        <p:txBody>
          <a:bodyPr>
            <a:normAutofit/>
          </a:bodyPr>
          <a:lstStyle/>
          <a:p>
            <a:r>
              <a:rPr lang="en-US" sz="3500" dirty="0"/>
              <a:t>Impact on Vulnerable Households</a:t>
            </a:r>
            <a:endParaRPr lang="en-CH" sz="3500" dirty="0"/>
          </a:p>
        </p:txBody>
      </p:sp>
      <p:sp>
        <p:nvSpPr>
          <p:cNvPr id="3" name="Subtitle 4">
            <a:extLst>
              <a:ext uri="{FF2B5EF4-FFF2-40B4-BE49-F238E27FC236}">
                <a16:creationId xmlns:a16="http://schemas.microsoft.com/office/drawing/2014/main" id="{37B4D088-661E-4630-8A4E-F9C352E2D3C5}"/>
              </a:ext>
            </a:extLst>
          </p:cNvPr>
          <p:cNvSpPr txBox="1">
            <a:spLocks/>
          </p:cNvSpPr>
          <p:nvPr/>
        </p:nvSpPr>
        <p:spPr>
          <a:xfrm>
            <a:off x="440635" y="1498753"/>
            <a:ext cx="4008597" cy="525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dirty="0"/>
              <a:t>Persons with Disabilities</a:t>
            </a:r>
            <a:r>
              <a:rPr lang="en-US" sz="1800" b="1" baseline="30000" dirty="0"/>
              <a:t>29</a:t>
            </a:r>
            <a:endParaRPr lang="en-CH" sz="1800" b="1" baseline="30000" dirty="0"/>
          </a:p>
        </p:txBody>
      </p:sp>
      <p:sp>
        <p:nvSpPr>
          <p:cNvPr id="4" name="Text Placeholder 5">
            <a:extLst>
              <a:ext uri="{FF2B5EF4-FFF2-40B4-BE49-F238E27FC236}">
                <a16:creationId xmlns:a16="http://schemas.microsoft.com/office/drawing/2014/main" id="{154ACECF-C384-4E9F-998A-15EE6D7E5044}"/>
              </a:ext>
            </a:extLst>
          </p:cNvPr>
          <p:cNvSpPr txBox="1">
            <a:spLocks/>
          </p:cNvSpPr>
          <p:nvPr/>
        </p:nvSpPr>
        <p:spPr>
          <a:xfrm>
            <a:off x="440635" y="2754061"/>
            <a:ext cx="4008598" cy="29236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solidFill>
                  <a:schemeClr val="bg2">
                    <a:lumMod val="10000"/>
                  </a:schemeClr>
                </a:solidFill>
                <a:ea typeface="Arial Narrow" panose="020B0606020202030204" pitchFamily="34" charset="0"/>
                <a:cs typeface="Times New Roman" panose="02020603050405020304" pitchFamily="18" charset="0"/>
              </a:rPr>
              <a:t>23 percent of households reported having at least one household member with a disability</a:t>
            </a:r>
            <a:r>
              <a:rPr lang="en-GB" sz="1400" baseline="30000" dirty="0">
                <a:solidFill>
                  <a:schemeClr val="bg2">
                    <a:lumMod val="10000"/>
                  </a:schemeClr>
                </a:solidFill>
                <a:ea typeface="Arial Narrow" panose="020B0606020202030204" pitchFamily="34" charset="0"/>
                <a:cs typeface="Times New Roman" panose="02020603050405020304" pitchFamily="18" charset="0"/>
              </a:rPr>
              <a:t>30</a:t>
            </a:r>
          </a:p>
          <a:p>
            <a:endParaRPr lang="en-US" sz="1400" dirty="0">
              <a:solidFill>
                <a:schemeClr val="bg2">
                  <a:lumMod val="10000"/>
                </a:schemeClr>
              </a:solidFill>
            </a:endParaRPr>
          </a:p>
          <a:p>
            <a:pPr marL="0" indent="0">
              <a:buNone/>
            </a:pPr>
            <a:r>
              <a:rPr lang="en-US" sz="1400" b="1" dirty="0">
                <a:solidFill>
                  <a:schemeClr val="bg2">
                    <a:lumMod val="10000"/>
                  </a:schemeClr>
                </a:solidFill>
              </a:rPr>
              <a:t>Thirty seven percent (37%) of households with persons with disabilities </a:t>
            </a:r>
            <a:r>
              <a:rPr lang="en-GB" sz="1400" b="1" dirty="0">
                <a:solidFill>
                  <a:schemeClr val="bg2">
                    <a:lumMod val="10000"/>
                  </a:schemeClr>
                </a:solidFill>
                <a:ea typeface="Arial Narrow" panose="020B0606020202030204" pitchFamily="34" charset="0"/>
                <a:cs typeface="Times New Roman" panose="02020603050405020304" pitchFamily="18" charset="0"/>
              </a:rPr>
              <a:t>reported that it was harder to access healthcare since the start of the pandemic, only a marginally higher proportion than households without any members with disabilities (26%)</a:t>
            </a:r>
          </a:p>
          <a:p>
            <a:endParaRPr lang="en-GB" sz="1400" dirty="0">
              <a:solidFill>
                <a:schemeClr val="bg2">
                  <a:lumMod val="10000"/>
                </a:schemeClr>
              </a:solidFill>
              <a:cs typeface="Times New Roman" panose="02020603050405020304" pitchFamily="18" charset="0"/>
            </a:endParaRPr>
          </a:p>
          <a:p>
            <a:pPr marL="0" indent="0">
              <a:buNone/>
            </a:pPr>
            <a:r>
              <a:rPr lang="en-GB" sz="1400" dirty="0">
                <a:solidFill>
                  <a:schemeClr val="bg2">
                    <a:lumMod val="10000"/>
                  </a:schemeClr>
                </a:solidFill>
                <a:cs typeface="Times New Roman" panose="02020603050405020304" pitchFamily="18" charset="0"/>
              </a:rPr>
              <a:t>KIs and ABI respondents identified the chronically ill as one of the groups in most need of services and medical treatment</a:t>
            </a:r>
            <a:endParaRPr lang="en-CH" sz="1400" dirty="0">
              <a:solidFill>
                <a:schemeClr val="bg2">
                  <a:lumMod val="10000"/>
                </a:schemeClr>
              </a:solidFill>
            </a:endParaRPr>
          </a:p>
        </p:txBody>
      </p:sp>
      <p:cxnSp>
        <p:nvCxnSpPr>
          <p:cNvPr id="5" name="Straight Connector 4">
            <a:extLst>
              <a:ext uri="{FF2B5EF4-FFF2-40B4-BE49-F238E27FC236}">
                <a16:creationId xmlns:a16="http://schemas.microsoft.com/office/drawing/2014/main" id="{511A0C94-2246-4A38-8E37-46C706A2DF5E}"/>
              </a:ext>
            </a:extLst>
          </p:cNvPr>
          <p:cNvCxnSpPr>
            <a:cxnSpLocks/>
          </p:cNvCxnSpPr>
          <p:nvPr/>
        </p:nvCxnSpPr>
        <p:spPr>
          <a:xfrm>
            <a:off x="5670191" y="1822080"/>
            <a:ext cx="0" cy="403058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E16D13C6-175F-4A18-A58C-7511272982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82570" y="1937445"/>
            <a:ext cx="562363" cy="586814"/>
          </a:xfrm>
          <a:prstGeom prst="rect">
            <a:avLst/>
          </a:prstGeom>
        </p:spPr>
      </p:pic>
      <p:sp>
        <p:nvSpPr>
          <p:cNvPr id="7" name="Subtitle 4">
            <a:extLst>
              <a:ext uri="{FF2B5EF4-FFF2-40B4-BE49-F238E27FC236}">
                <a16:creationId xmlns:a16="http://schemas.microsoft.com/office/drawing/2014/main" id="{08566141-BF45-42CF-AB7A-177F32B93258}"/>
              </a:ext>
            </a:extLst>
          </p:cNvPr>
          <p:cNvSpPr txBox="1">
            <a:spLocks/>
          </p:cNvSpPr>
          <p:nvPr/>
        </p:nvSpPr>
        <p:spPr>
          <a:xfrm>
            <a:off x="7883857" y="1296149"/>
            <a:ext cx="2549458" cy="525931"/>
          </a:xfrm>
          <a:prstGeom prst="rect">
            <a:avLst/>
          </a:prstGeom>
        </p:spPr>
        <p:txBody>
          <a:bodyPr anchor="b"/>
          <a:lstStyle>
            <a:lvl1pPr marL="0" indent="0" algn="l" defTabSz="914400" rtl="0" eaLnBrk="1" latinLnBrk="0" hangingPunct="1">
              <a:lnSpc>
                <a:spcPct val="90000"/>
              </a:lnSpc>
              <a:spcBef>
                <a:spcPts val="1000"/>
              </a:spcBef>
              <a:buFont typeface="Arial" panose="020B0604020202020204" pitchFamily="34" charset="0"/>
              <a:buNone/>
              <a:defRPr sz="1700" b="1" kern="1200">
                <a:solidFill>
                  <a:srgbClr val="666666"/>
                </a:solidFill>
                <a:latin typeface="Arial Narrow" panose="020B0606020202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1800" dirty="0">
                <a:solidFill>
                  <a:schemeClr val="tx1"/>
                </a:solidFill>
              </a:rPr>
              <a:t>Displaced Communities</a:t>
            </a:r>
            <a:r>
              <a:rPr lang="en-US" sz="1800" baseline="30000" dirty="0">
                <a:solidFill>
                  <a:schemeClr val="tx1"/>
                </a:solidFill>
              </a:rPr>
              <a:t>29</a:t>
            </a:r>
            <a:endParaRPr lang="en-CH" sz="1800" baseline="30000" dirty="0">
              <a:solidFill>
                <a:schemeClr val="tx1"/>
              </a:solidFill>
            </a:endParaRPr>
          </a:p>
        </p:txBody>
      </p:sp>
      <p:pic>
        <p:nvPicPr>
          <p:cNvPr id="8" name="Graphic 7">
            <a:extLst>
              <a:ext uri="{FF2B5EF4-FFF2-40B4-BE49-F238E27FC236}">
                <a16:creationId xmlns:a16="http://schemas.microsoft.com/office/drawing/2014/main" id="{2FF3E0A3-4B53-4E60-AD77-21F4829027B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31062" y="1937445"/>
            <a:ext cx="655048" cy="586814"/>
          </a:xfrm>
          <a:prstGeom prst="rect">
            <a:avLst/>
          </a:prstGeom>
        </p:spPr>
      </p:pic>
      <p:sp>
        <p:nvSpPr>
          <p:cNvPr id="9" name="TextBox 8">
            <a:extLst>
              <a:ext uri="{FF2B5EF4-FFF2-40B4-BE49-F238E27FC236}">
                <a16:creationId xmlns:a16="http://schemas.microsoft.com/office/drawing/2014/main" id="{726B7AE9-D2AD-4EFC-8709-614CCAC2CF9F}"/>
              </a:ext>
            </a:extLst>
          </p:cNvPr>
          <p:cNvSpPr txBox="1"/>
          <p:nvPr/>
        </p:nvSpPr>
        <p:spPr>
          <a:xfrm>
            <a:off x="440635" y="6137339"/>
            <a:ext cx="8141891" cy="646331"/>
          </a:xfrm>
          <a:prstGeom prst="rect">
            <a:avLst/>
          </a:prstGeom>
          <a:noFill/>
        </p:spPr>
        <p:txBody>
          <a:bodyPr wrap="square" rtlCol="0">
            <a:spAutoFit/>
          </a:bodyPr>
          <a:lstStyle/>
          <a:p>
            <a:r>
              <a:rPr lang="en-US" sz="900" baseline="30000" dirty="0">
                <a:solidFill>
                  <a:schemeClr val="bg2">
                    <a:lumMod val="10000"/>
                  </a:schemeClr>
                </a:solidFill>
                <a:latin typeface="Arial Narrow" panose="020B0606020202030204" pitchFamily="34" charset="0"/>
              </a:rPr>
              <a:t>29 </a:t>
            </a:r>
            <a:r>
              <a:rPr lang="en-GB" sz="9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The sampling strategy did not stratify by population, the data should therefore be treated as indicative, because it may not meet the minimum sample size for the claimed statistical representativeness</a:t>
            </a:r>
            <a:endParaRPr lang="en-US" sz="900" baseline="30000" dirty="0">
              <a:solidFill>
                <a:schemeClr val="bg2">
                  <a:lumMod val="10000"/>
                </a:schemeClr>
              </a:solidFill>
              <a:latin typeface="Arial Narrow" panose="020B0606020202030204" pitchFamily="34" charset="0"/>
            </a:endParaRPr>
          </a:p>
          <a:p>
            <a:r>
              <a:rPr lang="en-US" sz="900" baseline="30000" dirty="0">
                <a:solidFill>
                  <a:schemeClr val="bg2">
                    <a:lumMod val="10000"/>
                  </a:schemeClr>
                </a:solidFill>
                <a:latin typeface="Arial Narrow" panose="020B0606020202030204" pitchFamily="34" charset="0"/>
                <a:ea typeface="Arial Narrow" panose="020B0606020202030204" pitchFamily="34" charset="0"/>
                <a:cs typeface="Times New Roman" panose="02020603050405020304" pitchFamily="18" charset="0"/>
              </a:rPr>
              <a:t>30</a:t>
            </a:r>
            <a:r>
              <a:rPr lang="en-US" sz="900" baseline="300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 </a:t>
            </a:r>
            <a:r>
              <a:rPr lang="en-GB" sz="900"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Household categorized as disabled were households including at least one household member reporting having lots of difficulty or not being able to do one of the following activities: seeing, hearing, walking/climbing steps, remembering/concentrating, self-care, communicating</a:t>
            </a:r>
            <a:endParaRPr lang="en-CH" sz="900" dirty="0">
              <a:solidFill>
                <a:schemeClr val="bg2">
                  <a:lumMod val="10000"/>
                </a:schemeClr>
              </a:solidFill>
              <a:latin typeface="Arial Narrow" panose="020B0606020202030204" pitchFamily="34" charset="0"/>
            </a:endParaRPr>
          </a:p>
        </p:txBody>
      </p:sp>
      <p:graphicFrame>
        <p:nvGraphicFramePr>
          <p:cNvPr id="10" name="Chart 9">
            <a:extLst>
              <a:ext uri="{FF2B5EF4-FFF2-40B4-BE49-F238E27FC236}">
                <a16:creationId xmlns:a16="http://schemas.microsoft.com/office/drawing/2014/main" id="{AFFA2BF3-9125-4F56-9D7E-48F7A38EFB17}"/>
              </a:ext>
            </a:extLst>
          </p:cNvPr>
          <p:cNvGraphicFramePr/>
          <p:nvPr>
            <p:extLst>
              <p:ext uri="{D42A27DB-BD31-4B8C-83A1-F6EECF244321}">
                <p14:modId xmlns:p14="http://schemas.microsoft.com/office/powerpoint/2010/main" val="1472067071"/>
              </p:ext>
            </p:extLst>
          </p:nvPr>
        </p:nvGraphicFramePr>
        <p:xfrm>
          <a:off x="5945827" y="2581991"/>
          <a:ext cx="5770471" cy="2809003"/>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14F7F7ED-F710-4CCB-AE18-7053C5FCBDAD}"/>
              </a:ext>
            </a:extLst>
          </p:cNvPr>
          <p:cNvSpPr txBox="1"/>
          <p:nvPr/>
        </p:nvSpPr>
        <p:spPr>
          <a:xfrm>
            <a:off x="6483008" y="5400736"/>
            <a:ext cx="5268357" cy="276999"/>
          </a:xfrm>
          <a:prstGeom prst="rect">
            <a:avLst/>
          </a:prstGeom>
          <a:noFill/>
        </p:spPr>
        <p:txBody>
          <a:bodyPr wrap="square" rtlCol="0">
            <a:spAutoFit/>
          </a:bodyPr>
          <a:lstStyle/>
          <a:p>
            <a:r>
              <a:rPr lang="en-GB" sz="1200" b="1" dirty="0">
                <a:solidFill>
                  <a:schemeClr val="bg2">
                    <a:lumMod val="10000"/>
                  </a:schemeClr>
                </a:solidFill>
                <a:effectLst/>
                <a:latin typeface="Arial Narrow" panose="020B0606020202030204" pitchFamily="34" charset="0"/>
                <a:ea typeface="Arial Narrow" panose="020B0606020202030204" pitchFamily="34" charset="0"/>
                <a:cs typeface="Times New Roman" panose="02020603050405020304" pitchFamily="18" charset="0"/>
              </a:rPr>
              <a:t>Reported changes in monthly average household income (IQD), by population group</a:t>
            </a:r>
            <a:endParaRPr lang="en-CH" sz="1200" b="1" dirty="0">
              <a:solidFill>
                <a:schemeClr val="bg2">
                  <a:lumMod val="10000"/>
                </a:schemeClr>
              </a:solidFill>
              <a:latin typeface="Arial Narrow" panose="020B0606020202030204" pitchFamily="34" charset="0"/>
            </a:endParaRPr>
          </a:p>
        </p:txBody>
      </p:sp>
    </p:spTree>
    <p:extLst>
      <p:ext uri="{BB962C8B-B14F-4D97-AF65-F5344CB8AC3E}">
        <p14:creationId xmlns:p14="http://schemas.microsoft.com/office/powerpoint/2010/main" val="4162153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0FCA-89FD-4848-A6FE-A3ABA120B5AE}"/>
              </a:ext>
            </a:extLst>
          </p:cNvPr>
          <p:cNvSpPr>
            <a:spLocks noGrp="1"/>
          </p:cNvSpPr>
          <p:nvPr>
            <p:ph type="title"/>
          </p:nvPr>
        </p:nvSpPr>
        <p:spPr/>
        <p:txBody>
          <a:bodyPr>
            <a:noAutofit/>
          </a:bodyPr>
          <a:lstStyle/>
          <a:p>
            <a:r>
              <a:rPr lang="en-US" sz="3500" dirty="0"/>
              <a:t>Impact on Economic Sectors and Businesses/Enterprises</a:t>
            </a:r>
            <a:endParaRPr lang="en-CH" sz="3500" dirty="0"/>
          </a:p>
        </p:txBody>
      </p:sp>
      <p:sp>
        <p:nvSpPr>
          <p:cNvPr id="3" name="Subtitle 4">
            <a:extLst>
              <a:ext uri="{FF2B5EF4-FFF2-40B4-BE49-F238E27FC236}">
                <a16:creationId xmlns:a16="http://schemas.microsoft.com/office/drawing/2014/main" id="{73EEC0C5-D810-4DD4-BD7B-F6B2A878E90A}"/>
              </a:ext>
            </a:extLst>
          </p:cNvPr>
          <p:cNvSpPr txBox="1">
            <a:spLocks/>
          </p:cNvSpPr>
          <p:nvPr/>
        </p:nvSpPr>
        <p:spPr>
          <a:xfrm>
            <a:off x="1296203" y="3169407"/>
            <a:ext cx="1568450" cy="2595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2">
                    <a:lumMod val="10000"/>
                  </a:schemeClr>
                </a:solidFill>
                <a:latin typeface="Arial Narrow" panose="020B0606020202030204" pitchFamily="34" charset="0"/>
              </a:rPr>
              <a:t>Key Informants</a:t>
            </a:r>
            <a:endParaRPr lang="en-CH" sz="1600" b="1" dirty="0">
              <a:solidFill>
                <a:schemeClr val="bg2">
                  <a:lumMod val="10000"/>
                </a:schemeClr>
              </a:solidFill>
              <a:latin typeface="Arial Narrow" panose="020B0606020202030204" pitchFamily="34" charset="0"/>
            </a:endParaRPr>
          </a:p>
        </p:txBody>
      </p:sp>
      <p:sp>
        <p:nvSpPr>
          <p:cNvPr id="4" name="Text Placeholder 5">
            <a:extLst>
              <a:ext uri="{FF2B5EF4-FFF2-40B4-BE49-F238E27FC236}">
                <a16:creationId xmlns:a16="http://schemas.microsoft.com/office/drawing/2014/main" id="{F092E9F2-B097-4A0D-B096-AA35474144AB}"/>
              </a:ext>
            </a:extLst>
          </p:cNvPr>
          <p:cNvSpPr txBox="1">
            <a:spLocks/>
          </p:cNvSpPr>
          <p:nvPr/>
        </p:nvSpPr>
        <p:spPr>
          <a:xfrm>
            <a:off x="1236713" y="3727083"/>
            <a:ext cx="1663366" cy="27470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400" dirty="0">
                <a:solidFill>
                  <a:schemeClr val="bg2">
                    <a:lumMod val="10000"/>
                  </a:schemeClr>
                </a:solidFill>
              </a:rPr>
              <a:t>T</a:t>
            </a:r>
            <a:r>
              <a:rPr lang="en-GB" sz="1400" dirty="0">
                <a:solidFill>
                  <a:schemeClr val="bg2">
                    <a:lumMod val="10000"/>
                  </a:schemeClr>
                </a:solidFill>
                <a:latin typeface="Arial Narrow" panose="020B0606020202030204" pitchFamily="34" charset="0"/>
              </a:rPr>
              <a:t>ourism, clothing, and hotels (luxury-sectors)</a:t>
            </a:r>
          </a:p>
          <a:p>
            <a:pPr marL="0" indent="0" algn="ctr">
              <a:buNone/>
            </a:pPr>
            <a:r>
              <a:rPr lang="en-GB" sz="1400" dirty="0">
                <a:solidFill>
                  <a:schemeClr val="bg2">
                    <a:lumMod val="10000"/>
                  </a:schemeClr>
                </a:solidFill>
                <a:latin typeface="Arial Narrow" panose="020B0606020202030204" pitchFamily="34" charset="0"/>
              </a:rPr>
              <a:t>Non-luxury industries that relied on daily or casual labourers</a:t>
            </a:r>
            <a:endParaRPr lang="en-GB" sz="1400" dirty="0">
              <a:solidFill>
                <a:schemeClr val="bg2">
                  <a:lumMod val="10000"/>
                </a:schemeClr>
              </a:solidFill>
            </a:endParaRPr>
          </a:p>
          <a:p>
            <a:pPr marL="0" indent="0" algn="ctr">
              <a:buNone/>
            </a:pPr>
            <a:r>
              <a:rPr lang="en-GB" sz="1400" dirty="0">
                <a:solidFill>
                  <a:schemeClr val="bg2">
                    <a:lumMod val="10000"/>
                  </a:schemeClr>
                </a:solidFill>
              </a:rPr>
              <a:t>In rural areas, the agriculture sector and factories</a:t>
            </a:r>
          </a:p>
          <a:p>
            <a:pPr marL="0" indent="0" algn="ctr">
              <a:buNone/>
            </a:pPr>
            <a:r>
              <a:rPr lang="en-GB" sz="1400" dirty="0">
                <a:solidFill>
                  <a:schemeClr val="bg2">
                    <a:lumMod val="10000"/>
                  </a:schemeClr>
                </a:solidFill>
              </a:rPr>
              <a:t>Sectors relying on NGO funding</a:t>
            </a:r>
          </a:p>
          <a:p>
            <a:pPr marL="0" indent="0" algn="ctr">
              <a:buNone/>
            </a:pPr>
            <a:r>
              <a:rPr lang="en-GB" sz="1400" dirty="0">
                <a:solidFill>
                  <a:schemeClr val="bg2">
                    <a:lumMod val="10000"/>
                  </a:schemeClr>
                </a:solidFill>
              </a:rPr>
              <a:t>Education sector</a:t>
            </a:r>
            <a:endParaRPr lang="en-CH" sz="1400" dirty="0">
              <a:solidFill>
                <a:schemeClr val="bg2">
                  <a:lumMod val="10000"/>
                </a:schemeClr>
              </a:solidFill>
            </a:endParaRPr>
          </a:p>
        </p:txBody>
      </p:sp>
      <p:sp>
        <p:nvSpPr>
          <p:cNvPr id="5" name="Text Placeholder 7">
            <a:extLst>
              <a:ext uri="{FF2B5EF4-FFF2-40B4-BE49-F238E27FC236}">
                <a16:creationId xmlns:a16="http://schemas.microsoft.com/office/drawing/2014/main" id="{C0E061E9-5038-480D-A8ED-BB475F9A0CA0}"/>
              </a:ext>
            </a:extLst>
          </p:cNvPr>
          <p:cNvSpPr txBox="1">
            <a:spLocks/>
          </p:cNvSpPr>
          <p:nvPr/>
        </p:nvSpPr>
        <p:spPr>
          <a:xfrm>
            <a:off x="3709911" y="3741582"/>
            <a:ext cx="1568450" cy="19651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2">
                    <a:lumMod val="10000"/>
                  </a:schemeClr>
                </a:solidFill>
              </a:rPr>
              <a:t>Public stores, coffee shops, restaurants, and malls</a:t>
            </a:r>
            <a:endParaRPr lang="en-CH" sz="1400" dirty="0">
              <a:solidFill>
                <a:schemeClr val="bg2">
                  <a:lumMod val="10000"/>
                </a:schemeClr>
              </a:solidFill>
            </a:endParaRPr>
          </a:p>
        </p:txBody>
      </p:sp>
      <p:sp>
        <p:nvSpPr>
          <p:cNvPr id="6" name="Text Placeholder 9">
            <a:extLst>
              <a:ext uri="{FF2B5EF4-FFF2-40B4-BE49-F238E27FC236}">
                <a16:creationId xmlns:a16="http://schemas.microsoft.com/office/drawing/2014/main" id="{4EA221C7-6032-4872-88B1-C2376441F8B5}"/>
              </a:ext>
            </a:extLst>
          </p:cNvPr>
          <p:cNvSpPr txBox="1">
            <a:spLocks/>
          </p:cNvSpPr>
          <p:nvPr/>
        </p:nvSpPr>
        <p:spPr>
          <a:xfrm>
            <a:off x="7223430" y="3716452"/>
            <a:ext cx="1568450" cy="1128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2">
                    <a:lumMod val="10000"/>
                  </a:schemeClr>
                </a:solidFill>
              </a:rPr>
              <a:t>Technology sector</a:t>
            </a:r>
          </a:p>
          <a:p>
            <a:pPr marL="0" indent="0" algn="ctr">
              <a:buNone/>
            </a:pPr>
            <a:r>
              <a:rPr lang="en-US" sz="1400" dirty="0">
                <a:solidFill>
                  <a:schemeClr val="bg2">
                    <a:lumMod val="10000"/>
                  </a:schemeClr>
                </a:solidFill>
              </a:rPr>
              <a:t>Healthcare industries</a:t>
            </a:r>
            <a:endParaRPr lang="en-CH" sz="1400" dirty="0">
              <a:solidFill>
                <a:schemeClr val="bg2">
                  <a:lumMod val="10000"/>
                </a:schemeClr>
              </a:solidFill>
            </a:endParaRPr>
          </a:p>
        </p:txBody>
      </p:sp>
      <p:sp>
        <p:nvSpPr>
          <p:cNvPr id="7" name="Text Placeholder 13">
            <a:extLst>
              <a:ext uri="{FF2B5EF4-FFF2-40B4-BE49-F238E27FC236}">
                <a16:creationId xmlns:a16="http://schemas.microsoft.com/office/drawing/2014/main" id="{DB8C8C6B-3191-40D3-9746-DE3A0344BA01}"/>
              </a:ext>
            </a:extLst>
          </p:cNvPr>
          <p:cNvSpPr txBox="1">
            <a:spLocks/>
          </p:cNvSpPr>
          <p:nvPr/>
        </p:nvSpPr>
        <p:spPr>
          <a:xfrm>
            <a:off x="3545539" y="3169407"/>
            <a:ext cx="1900845" cy="2625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2">
                    <a:lumMod val="10000"/>
                  </a:schemeClr>
                </a:solidFill>
                <a:latin typeface="Arial Narrow" panose="020B0606020202030204" pitchFamily="34" charset="0"/>
              </a:rPr>
              <a:t>Area-Based Interviews </a:t>
            </a:r>
            <a:endParaRPr lang="en-CH" sz="1600" b="1" dirty="0">
              <a:solidFill>
                <a:schemeClr val="bg2">
                  <a:lumMod val="10000"/>
                </a:schemeClr>
              </a:solidFill>
              <a:latin typeface="Arial Narrow" panose="020B0606020202030204" pitchFamily="34" charset="0"/>
            </a:endParaRPr>
          </a:p>
        </p:txBody>
      </p:sp>
      <p:sp>
        <p:nvSpPr>
          <p:cNvPr id="8" name="Text Placeholder 14">
            <a:extLst>
              <a:ext uri="{FF2B5EF4-FFF2-40B4-BE49-F238E27FC236}">
                <a16:creationId xmlns:a16="http://schemas.microsoft.com/office/drawing/2014/main" id="{5F6CE9E3-9B15-4EEC-A23E-CB310DF36279}"/>
              </a:ext>
            </a:extLst>
          </p:cNvPr>
          <p:cNvSpPr txBox="1">
            <a:spLocks/>
          </p:cNvSpPr>
          <p:nvPr/>
        </p:nvSpPr>
        <p:spPr>
          <a:xfrm>
            <a:off x="7209794" y="3171447"/>
            <a:ext cx="1568450" cy="2595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2">
                    <a:lumMod val="10000"/>
                  </a:schemeClr>
                </a:solidFill>
                <a:latin typeface="Arial Narrow" panose="020B0606020202030204" pitchFamily="34" charset="0"/>
              </a:rPr>
              <a:t>Key Informants</a:t>
            </a:r>
            <a:endParaRPr lang="en-CH" sz="1600" b="1" dirty="0">
              <a:solidFill>
                <a:schemeClr val="bg2">
                  <a:lumMod val="10000"/>
                </a:schemeClr>
              </a:solidFill>
              <a:latin typeface="Arial Narrow" panose="020B0606020202030204" pitchFamily="34" charset="0"/>
            </a:endParaRPr>
          </a:p>
        </p:txBody>
      </p:sp>
      <p:cxnSp>
        <p:nvCxnSpPr>
          <p:cNvPr id="9" name="Straight Connector 8">
            <a:extLst>
              <a:ext uri="{FF2B5EF4-FFF2-40B4-BE49-F238E27FC236}">
                <a16:creationId xmlns:a16="http://schemas.microsoft.com/office/drawing/2014/main" id="{C58D7C3F-FD44-4C82-8EDF-80D5657FB7AB}"/>
              </a:ext>
            </a:extLst>
          </p:cNvPr>
          <p:cNvCxnSpPr>
            <a:cxnSpLocks/>
          </p:cNvCxnSpPr>
          <p:nvPr/>
        </p:nvCxnSpPr>
        <p:spPr>
          <a:xfrm>
            <a:off x="6394894" y="1579446"/>
            <a:ext cx="0" cy="429527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3A23AAB3-F231-4B64-9A82-AD05C86AAA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17791" y="2577002"/>
            <a:ext cx="352691" cy="443383"/>
          </a:xfrm>
          <a:prstGeom prst="rect">
            <a:avLst/>
          </a:prstGeom>
        </p:spPr>
      </p:pic>
      <p:pic>
        <p:nvPicPr>
          <p:cNvPr id="11" name="Graphic 10" descr="User">
            <a:extLst>
              <a:ext uri="{FF2B5EF4-FFF2-40B4-BE49-F238E27FC236}">
                <a16:creationId xmlns:a16="http://schemas.microsoft.com/office/drawing/2014/main" id="{B88BAB35-E141-4E75-B6B5-3118F9190B2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44315" y="2502879"/>
            <a:ext cx="672226" cy="666528"/>
          </a:xfrm>
          <a:prstGeom prst="rect">
            <a:avLst/>
          </a:prstGeom>
        </p:spPr>
      </p:pic>
      <p:pic>
        <p:nvPicPr>
          <p:cNvPr id="12" name="Graphic 11" descr="User">
            <a:extLst>
              <a:ext uri="{FF2B5EF4-FFF2-40B4-BE49-F238E27FC236}">
                <a16:creationId xmlns:a16="http://schemas.microsoft.com/office/drawing/2014/main" id="{08D7FBEF-C802-4CC1-BB4D-342C5701A96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57906" y="2554546"/>
            <a:ext cx="672226" cy="666528"/>
          </a:xfrm>
          <a:prstGeom prst="rect">
            <a:avLst/>
          </a:prstGeom>
        </p:spPr>
      </p:pic>
      <p:sp>
        <p:nvSpPr>
          <p:cNvPr id="13" name="TextBox 12">
            <a:extLst>
              <a:ext uri="{FF2B5EF4-FFF2-40B4-BE49-F238E27FC236}">
                <a16:creationId xmlns:a16="http://schemas.microsoft.com/office/drawing/2014/main" id="{4FC0D323-D34A-4E9F-98E0-27E335046A0B}"/>
              </a:ext>
            </a:extLst>
          </p:cNvPr>
          <p:cNvSpPr txBox="1"/>
          <p:nvPr/>
        </p:nvSpPr>
        <p:spPr>
          <a:xfrm>
            <a:off x="1707567" y="1650487"/>
            <a:ext cx="3241230" cy="369332"/>
          </a:xfrm>
          <a:prstGeom prst="rect">
            <a:avLst/>
          </a:prstGeom>
          <a:noFill/>
        </p:spPr>
        <p:txBody>
          <a:bodyPr wrap="square" rtlCol="0">
            <a:spAutoFit/>
          </a:bodyPr>
          <a:lstStyle/>
          <a:p>
            <a:pPr algn="ctr"/>
            <a:r>
              <a:rPr lang="en-US" b="1" dirty="0">
                <a:latin typeface="Arial Narrow" panose="020B0606020202030204" pitchFamily="34" charset="0"/>
              </a:rPr>
              <a:t>Sectors Negatively Affected</a:t>
            </a:r>
            <a:endParaRPr lang="en-CH" b="1" dirty="0">
              <a:latin typeface="Arial Narrow" panose="020B0606020202030204" pitchFamily="34" charset="0"/>
            </a:endParaRPr>
          </a:p>
        </p:txBody>
      </p:sp>
      <p:sp>
        <p:nvSpPr>
          <p:cNvPr id="14" name="TextBox 13">
            <a:extLst>
              <a:ext uri="{FF2B5EF4-FFF2-40B4-BE49-F238E27FC236}">
                <a16:creationId xmlns:a16="http://schemas.microsoft.com/office/drawing/2014/main" id="{5A967363-989E-45F3-9985-9F8FC4164CE9}"/>
              </a:ext>
            </a:extLst>
          </p:cNvPr>
          <p:cNvSpPr txBox="1"/>
          <p:nvPr/>
        </p:nvSpPr>
        <p:spPr>
          <a:xfrm>
            <a:off x="7191784" y="1579446"/>
            <a:ext cx="1486652" cy="923330"/>
          </a:xfrm>
          <a:prstGeom prst="rect">
            <a:avLst/>
          </a:prstGeom>
          <a:noFill/>
        </p:spPr>
        <p:txBody>
          <a:bodyPr wrap="square" rtlCol="0">
            <a:spAutoFit/>
          </a:bodyPr>
          <a:lstStyle/>
          <a:p>
            <a:pPr algn="ctr"/>
            <a:r>
              <a:rPr lang="en-US" b="1" dirty="0">
                <a:latin typeface="Arial Narrow" panose="020B0606020202030204" pitchFamily="34" charset="0"/>
              </a:rPr>
              <a:t>Sectors Positively Affected</a:t>
            </a:r>
            <a:endParaRPr lang="en-CH" b="1" dirty="0">
              <a:latin typeface="Arial Narrow" panose="020B0606020202030204" pitchFamily="34" charset="0"/>
            </a:endParaRPr>
          </a:p>
        </p:txBody>
      </p:sp>
      <p:sp>
        <p:nvSpPr>
          <p:cNvPr id="15" name="TextBox 14">
            <a:extLst>
              <a:ext uri="{FF2B5EF4-FFF2-40B4-BE49-F238E27FC236}">
                <a16:creationId xmlns:a16="http://schemas.microsoft.com/office/drawing/2014/main" id="{C5EC6457-D7A1-460C-853C-B5A1A9BACEE4}"/>
              </a:ext>
            </a:extLst>
          </p:cNvPr>
          <p:cNvSpPr txBox="1"/>
          <p:nvPr/>
        </p:nvSpPr>
        <p:spPr>
          <a:xfrm>
            <a:off x="9677925" y="1631216"/>
            <a:ext cx="1306858" cy="923330"/>
          </a:xfrm>
          <a:prstGeom prst="rect">
            <a:avLst/>
          </a:prstGeom>
          <a:noFill/>
        </p:spPr>
        <p:txBody>
          <a:bodyPr wrap="square" rtlCol="0">
            <a:spAutoFit/>
          </a:bodyPr>
          <a:lstStyle/>
          <a:p>
            <a:pPr algn="ctr"/>
            <a:r>
              <a:rPr lang="en-US" b="1" dirty="0">
                <a:latin typeface="Arial Narrow" panose="020B0606020202030204" pitchFamily="34" charset="0"/>
              </a:rPr>
              <a:t>Strategies Applied by Businesses</a:t>
            </a:r>
            <a:endParaRPr lang="en-CH" b="1" dirty="0">
              <a:latin typeface="Arial Narrow" panose="020B0606020202030204" pitchFamily="34" charset="0"/>
            </a:endParaRPr>
          </a:p>
        </p:txBody>
      </p:sp>
      <p:sp>
        <p:nvSpPr>
          <p:cNvPr id="16" name="TextBox 15">
            <a:extLst>
              <a:ext uri="{FF2B5EF4-FFF2-40B4-BE49-F238E27FC236}">
                <a16:creationId xmlns:a16="http://schemas.microsoft.com/office/drawing/2014/main" id="{FA4D0445-06F2-4A3A-A8E5-EFFABB12F9DF}"/>
              </a:ext>
            </a:extLst>
          </p:cNvPr>
          <p:cNvSpPr txBox="1"/>
          <p:nvPr/>
        </p:nvSpPr>
        <p:spPr>
          <a:xfrm>
            <a:off x="9593143" y="3229646"/>
            <a:ext cx="1476422" cy="2462213"/>
          </a:xfrm>
          <a:prstGeom prst="rect">
            <a:avLst/>
          </a:prstGeom>
          <a:noFill/>
        </p:spPr>
        <p:txBody>
          <a:bodyPr wrap="square" rtlCol="0">
            <a:spAutoFit/>
          </a:bodyPr>
          <a:lstStyle/>
          <a:p>
            <a:pPr algn="ctr"/>
            <a:r>
              <a:rPr lang="en-US" sz="1400" dirty="0">
                <a:solidFill>
                  <a:schemeClr val="bg2">
                    <a:lumMod val="10000"/>
                  </a:schemeClr>
                </a:solidFill>
                <a:latin typeface="Arial Narrow" panose="020B0606020202030204" pitchFamily="34" charset="0"/>
              </a:rPr>
              <a:t>Working remotely</a:t>
            </a:r>
          </a:p>
          <a:p>
            <a:pPr algn="ctr"/>
            <a:endParaRPr lang="en-US" sz="1400" dirty="0">
              <a:solidFill>
                <a:schemeClr val="bg2">
                  <a:lumMod val="10000"/>
                </a:schemeClr>
              </a:solidFill>
              <a:latin typeface="Arial Narrow" panose="020B0606020202030204" pitchFamily="34" charset="0"/>
            </a:endParaRPr>
          </a:p>
          <a:p>
            <a:pPr algn="ctr"/>
            <a:r>
              <a:rPr lang="en-US" sz="1400" dirty="0">
                <a:solidFill>
                  <a:schemeClr val="bg2">
                    <a:lumMod val="10000"/>
                  </a:schemeClr>
                </a:solidFill>
                <a:latin typeface="Arial Narrow" panose="020B0606020202030204" pitchFamily="34" charset="0"/>
              </a:rPr>
              <a:t>Agriculture: stopped importing and increased local production of the products</a:t>
            </a:r>
          </a:p>
          <a:p>
            <a:pPr algn="ctr"/>
            <a:endParaRPr lang="en-US" sz="1400" dirty="0">
              <a:solidFill>
                <a:schemeClr val="bg2">
                  <a:lumMod val="10000"/>
                </a:schemeClr>
              </a:solidFill>
              <a:latin typeface="Arial Narrow" panose="020B0606020202030204" pitchFamily="34" charset="0"/>
            </a:endParaRPr>
          </a:p>
          <a:p>
            <a:pPr algn="ctr"/>
            <a:r>
              <a:rPr lang="en-US" sz="1400" dirty="0">
                <a:solidFill>
                  <a:schemeClr val="bg2">
                    <a:lumMod val="10000"/>
                  </a:schemeClr>
                </a:solidFill>
                <a:latin typeface="Arial Narrow" panose="020B0606020202030204" pitchFamily="34" charset="0"/>
              </a:rPr>
              <a:t>Foreign businesses pulled out of the country</a:t>
            </a:r>
            <a:endParaRPr lang="en-CH" sz="1400" dirty="0">
              <a:solidFill>
                <a:schemeClr val="bg2">
                  <a:lumMod val="10000"/>
                </a:schemeClr>
              </a:solidFill>
              <a:latin typeface="Arial Narrow" panose="020B0606020202030204" pitchFamily="34" charset="0"/>
            </a:endParaRPr>
          </a:p>
        </p:txBody>
      </p:sp>
      <p:pic>
        <p:nvPicPr>
          <p:cNvPr id="17" name="Graphic 16">
            <a:extLst>
              <a:ext uri="{FF2B5EF4-FFF2-40B4-BE49-F238E27FC236}">
                <a16:creationId xmlns:a16="http://schemas.microsoft.com/office/drawing/2014/main" id="{6CCC2F61-6682-45C6-9F16-FEDEB93350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061354" y="2588844"/>
            <a:ext cx="540000" cy="540000"/>
          </a:xfrm>
          <a:prstGeom prst="rect">
            <a:avLst/>
          </a:prstGeom>
        </p:spPr>
      </p:pic>
    </p:spTree>
    <p:extLst>
      <p:ext uri="{BB962C8B-B14F-4D97-AF65-F5344CB8AC3E}">
        <p14:creationId xmlns:p14="http://schemas.microsoft.com/office/powerpoint/2010/main" val="318200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F6E1E8-A8D0-40CA-8228-3F5AB3362378}"/>
              </a:ext>
            </a:extLst>
          </p:cNvPr>
          <p:cNvSpPr>
            <a:spLocks noGrp="1"/>
          </p:cNvSpPr>
          <p:nvPr>
            <p:ph type="ctrTitle"/>
          </p:nvPr>
        </p:nvSpPr>
        <p:spPr/>
        <p:txBody>
          <a:bodyPr>
            <a:normAutofit/>
          </a:bodyPr>
          <a:lstStyle/>
          <a:p>
            <a:r>
              <a:rPr lang="en-US" dirty="0"/>
              <a:t>04 Conclusion</a:t>
            </a:r>
            <a:endParaRPr lang="en-CH" dirty="0"/>
          </a:p>
        </p:txBody>
      </p:sp>
    </p:spTree>
    <p:extLst>
      <p:ext uri="{BB962C8B-B14F-4D97-AF65-F5344CB8AC3E}">
        <p14:creationId xmlns:p14="http://schemas.microsoft.com/office/powerpoint/2010/main" val="4102864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C03C2-13C1-4608-937E-FE845E06AC0E}"/>
              </a:ext>
            </a:extLst>
          </p:cNvPr>
          <p:cNvSpPr>
            <a:spLocks noGrp="1"/>
          </p:cNvSpPr>
          <p:nvPr>
            <p:ph type="title"/>
          </p:nvPr>
        </p:nvSpPr>
        <p:spPr/>
        <p:txBody>
          <a:bodyPr>
            <a:normAutofit/>
          </a:bodyPr>
          <a:lstStyle/>
          <a:p>
            <a:r>
              <a:rPr lang="en-US" sz="3500" dirty="0"/>
              <a:t>Conclusion</a:t>
            </a:r>
            <a:endParaRPr lang="en-CH" sz="3500" dirty="0"/>
          </a:p>
        </p:txBody>
      </p:sp>
      <p:sp>
        <p:nvSpPr>
          <p:cNvPr id="4" name="Text Placeholder 15">
            <a:extLst>
              <a:ext uri="{FF2B5EF4-FFF2-40B4-BE49-F238E27FC236}">
                <a16:creationId xmlns:a16="http://schemas.microsoft.com/office/drawing/2014/main" id="{9C0C3D42-B293-4120-B552-8A59ECC790FF}"/>
              </a:ext>
            </a:extLst>
          </p:cNvPr>
          <p:cNvSpPr txBox="1">
            <a:spLocks/>
          </p:cNvSpPr>
          <p:nvPr/>
        </p:nvSpPr>
        <p:spPr>
          <a:xfrm>
            <a:off x="2720022" y="1657740"/>
            <a:ext cx="7215829" cy="50345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schemeClr val="bg2">
                    <a:lumMod val="10000"/>
                  </a:schemeClr>
                </a:solidFill>
                <a:ea typeface="Arial Narrow" panose="020B0606020202030204" pitchFamily="34" charset="0"/>
                <a:cs typeface="Times New Roman" panose="02020603050405020304" pitchFamily="18" charset="0"/>
              </a:rPr>
              <a:t>Employment income was reported to have decreased across all population groups</a:t>
            </a:r>
            <a:r>
              <a:rPr lang="en-GB" sz="1400" dirty="0">
                <a:solidFill>
                  <a:schemeClr val="bg2">
                    <a:lumMod val="10000"/>
                  </a:schemeClr>
                </a:solidFill>
                <a:ea typeface="Arial Narrow" panose="020B0606020202030204" pitchFamily="34" charset="0"/>
                <a:cs typeface="Times New Roman" panose="02020603050405020304" pitchFamily="18" charset="0"/>
              </a:rPr>
              <a:t>, with a greater reported impact in KR-I than Federal Iraq and on households with members employed in casual labour or irregular work compared to those in permanent positions</a:t>
            </a:r>
          </a:p>
          <a:p>
            <a:endParaRPr lang="en-GB" sz="1400" dirty="0">
              <a:solidFill>
                <a:schemeClr val="bg2">
                  <a:lumMod val="10000"/>
                </a:schemeClr>
              </a:solidFill>
              <a:ea typeface="Arial Narrow" panose="020B0606020202030204" pitchFamily="34" charset="0"/>
              <a:cs typeface="Times New Roman" panose="02020603050405020304" pitchFamily="18" charset="0"/>
            </a:endParaRPr>
          </a:p>
          <a:p>
            <a:pPr marL="0" indent="0">
              <a:buNone/>
            </a:pPr>
            <a:r>
              <a:rPr lang="en-GB" sz="1400" dirty="0">
                <a:solidFill>
                  <a:schemeClr val="bg2">
                    <a:lumMod val="10000"/>
                  </a:schemeClr>
                </a:solidFill>
                <a:ea typeface="Arial Narrow" panose="020B0606020202030204" pitchFamily="34" charset="0"/>
                <a:cs typeface="Times New Roman" panose="02020603050405020304" pitchFamily="18" charset="0"/>
              </a:rPr>
              <a:t>Qualitative interview respondents reported that vulnerable populations such as </a:t>
            </a:r>
            <a:r>
              <a:rPr lang="en-GB" sz="1400" b="1" dirty="0">
                <a:solidFill>
                  <a:schemeClr val="bg2">
                    <a:lumMod val="10000"/>
                  </a:schemeClr>
                </a:solidFill>
                <a:ea typeface="Arial Narrow" panose="020B0606020202030204" pitchFamily="34" charset="0"/>
                <a:cs typeface="Times New Roman" panose="02020603050405020304" pitchFamily="18" charset="0"/>
              </a:rPr>
              <a:t>youth and displaced or formerly displaced households were more likely to be employed in casual work</a:t>
            </a:r>
          </a:p>
          <a:p>
            <a:endParaRPr lang="en-GB" sz="1400" dirty="0">
              <a:solidFill>
                <a:schemeClr val="bg2">
                  <a:lumMod val="10000"/>
                </a:schemeClr>
              </a:solidFill>
              <a:cs typeface="Times New Roman" panose="02020603050405020304" pitchFamily="18" charset="0"/>
            </a:endParaRPr>
          </a:p>
          <a:p>
            <a:pPr marL="0" indent="0">
              <a:buNone/>
            </a:pPr>
            <a:r>
              <a:rPr lang="en-GB" sz="1400" b="1" dirty="0">
                <a:solidFill>
                  <a:schemeClr val="bg2">
                    <a:lumMod val="10000"/>
                  </a:schemeClr>
                </a:solidFill>
                <a:cs typeface="Times New Roman" panose="02020603050405020304" pitchFamily="18" charset="0"/>
              </a:rPr>
              <a:t>The restrictions prevented people from going to work</a:t>
            </a:r>
            <a:r>
              <a:rPr lang="en-GB" sz="1400" dirty="0">
                <a:solidFill>
                  <a:schemeClr val="bg2">
                    <a:lumMod val="10000"/>
                  </a:schemeClr>
                </a:solidFill>
                <a:cs typeface="Times New Roman" panose="02020603050405020304" pitchFamily="18" charset="0"/>
              </a:rPr>
              <a:t>, especially in KR-I</a:t>
            </a:r>
          </a:p>
          <a:p>
            <a:endParaRPr lang="en-GB" sz="1400" b="1" dirty="0">
              <a:solidFill>
                <a:schemeClr val="bg2">
                  <a:lumMod val="10000"/>
                </a:schemeClr>
              </a:solidFill>
              <a:ea typeface="Arial Narrow" panose="020B0606020202030204" pitchFamily="34" charset="0"/>
              <a:cs typeface="Times New Roman" panose="02020603050405020304" pitchFamily="18" charset="0"/>
            </a:endParaRPr>
          </a:p>
          <a:p>
            <a:pPr marL="0" indent="0">
              <a:buNone/>
            </a:pPr>
            <a:r>
              <a:rPr lang="en-GB" sz="1400" b="1" dirty="0">
                <a:solidFill>
                  <a:schemeClr val="bg2">
                    <a:lumMod val="10000"/>
                  </a:schemeClr>
                </a:solidFill>
                <a:ea typeface="Arial Narrow" panose="020B0606020202030204" pitchFamily="34" charset="0"/>
                <a:cs typeface="Times New Roman" panose="02020603050405020304" pitchFamily="18" charset="0"/>
              </a:rPr>
              <a:t>For women and female-headed households, the impact of COVID-19 was reportedly higher </a:t>
            </a:r>
            <a:r>
              <a:rPr lang="en-GB" sz="1400" dirty="0">
                <a:solidFill>
                  <a:schemeClr val="bg2">
                    <a:lumMod val="10000"/>
                  </a:schemeClr>
                </a:solidFill>
                <a:ea typeface="Arial Narrow" panose="020B0606020202030204" pitchFamily="34" charset="0"/>
                <a:cs typeface="Times New Roman" panose="02020603050405020304" pitchFamily="18" charset="0"/>
              </a:rPr>
              <a:t>when considering indicators such as changes in income, type of employment, movement restrictions, and unpaid household work. </a:t>
            </a:r>
          </a:p>
          <a:p>
            <a:endParaRPr lang="en-GB" sz="1400" dirty="0">
              <a:solidFill>
                <a:schemeClr val="bg2">
                  <a:lumMod val="10000"/>
                </a:schemeClr>
              </a:solidFill>
              <a:ea typeface="Arial Narrow" panose="020B0606020202030204" pitchFamily="34" charset="0"/>
              <a:cs typeface="Times New Roman" panose="02020603050405020304" pitchFamily="18" charset="0"/>
            </a:endParaRPr>
          </a:p>
          <a:p>
            <a:pPr marL="0" indent="0">
              <a:buNone/>
            </a:pPr>
            <a:r>
              <a:rPr lang="en-GB" sz="1400" b="1" dirty="0">
                <a:solidFill>
                  <a:schemeClr val="bg2">
                    <a:lumMod val="10000"/>
                  </a:schemeClr>
                </a:solidFill>
                <a:ea typeface="Arial Narrow" panose="020B0606020202030204" pitchFamily="34" charset="0"/>
                <a:cs typeface="Times New Roman" panose="02020603050405020304" pitchFamily="18" charset="0"/>
              </a:rPr>
              <a:t>There were similar differences observed for vulnerable population groups </a:t>
            </a:r>
            <a:r>
              <a:rPr lang="en-GB" sz="1400" dirty="0">
                <a:solidFill>
                  <a:schemeClr val="bg2">
                    <a:lumMod val="10000"/>
                  </a:schemeClr>
                </a:solidFill>
                <a:ea typeface="Arial Narrow" panose="020B0606020202030204" pitchFamily="34" charset="0"/>
                <a:cs typeface="Times New Roman" panose="02020603050405020304" pitchFamily="18" charset="0"/>
              </a:rPr>
              <a:t>such as displaced households, as well as children and youth</a:t>
            </a:r>
            <a:endParaRPr lang="en-CH" sz="1400" dirty="0">
              <a:solidFill>
                <a:schemeClr val="bg2">
                  <a:lumMod val="10000"/>
                </a:schemeClr>
              </a:solidFill>
            </a:endParaRPr>
          </a:p>
        </p:txBody>
      </p:sp>
      <p:pic>
        <p:nvPicPr>
          <p:cNvPr id="5" name="Graphic 4">
            <a:extLst>
              <a:ext uri="{FF2B5EF4-FFF2-40B4-BE49-F238E27FC236}">
                <a16:creationId xmlns:a16="http://schemas.microsoft.com/office/drawing/2014/main" id="{F324F76E-9015-4D5B-8FDF-2B411C422C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55720" y="2915888"/>
            <a:ext cx="371258" cy="405008"/>
          </a:xfrm>
          <a:prstGeom prst="rect">
            <a:avLst/>
          </a:prstGeom>
        </p:spPr>
      </p:pic>
      <p:pic>
        <p:nvPicPr>
          <p:cNvPr id="6" name="Graphic 5">
            <a:extLst>
              <a:ext uri="{FF2B5EF4-FFF2-40B4-BE49-F238E27FC236}">
                <a16:creationId xmlns:a16="http://schemas.microsoft.com/office/drawing/2014/main" id="{4734CEFB-E48D-4AC0-94DA-9D233781C9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26807" y="3791422"/>
            <a:ext cx="457200" cy="457200"/>
          </a:xfrm>
          <a:prstGeom prst="rect">
            <a:avLst/>
          </a:prstGeom>
        </p:spPr>
      </p:pic>
      <p:pic>
        <p:nvPicPr>
          <p:cNvPr id="7" name="Graphic 6">
            <a:extLst>
              <a:ext uri="{FF2B5EF4-FFF2-40B4-BE49-F238E27FC236}">
                <a16:creationId xmlns:a16="http://schemas.microsoft.com/office/drawing/2014/main" id="{F0475CE2-D051-4DCD-9CA4-8C92A75629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V="1">
            <a:off x="2159599" y="1786604"/>
            <a:ext cx="363686" cy="363686"/>
          </a:xfrm>
          <a:prstGeom prst="rect">
            <a:avLst/>
          </a:prstGeom>
        </p:spPr>
      </p:pic>
      <p:pic>
        <p:nvPicPr>
          <p:cNvPr id="8" name="Graphic 7">
            <a:extLst>
              <a:ext uri="{FF2B5EF4-FFF2-40B4-BE49-F238E27FC236}">
                <a16:creationId xmlns:a16="http://schemas.microsoft.com/office/drawing/2014/main" id="{667001F1-D519-4B0C-B800-716E20FB90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204757" y="4627941"/>
            <a:ext cx="279250" cy="515538"/>
          </a:xfrm>
          <a:prstGeom prst="rect">
            <a:avLst/>
          </a:prstGeom>
        </p:spPr>
      </p:pic>
      <p:pic>
        <p:nvPicPr>
          <p:cNvPr id="9" name="Graphic 8">
            <a:extLst>
              <a:ext uri="{FF2B5EF4-FFF2-40B4-BE49-F238E27FC236}">
                <a16:creationId xmlns:a16="http://schemas.microsoft.com/office/drawing/2014/main" id="{88DDCE50-7CA5-476F-882C-785F6FC35E6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12749" y="5595133"/>
            <a:ext cx="457200" cy="457200"/>
          </a:xfrm>
          <a:prstGeom prst="rect">
            <a:avLst/>
          </a:prstGeom>
        </p:spPr>
      </p:pic>
    </p:spTree>
    <p:extLst>
      <p:ext uri="{BB962C8B-B14F-4D97-AF65-F5344CB8AC3E}">
        <p14:creationId xmlns:p14="http://schemas.microsoft.com/office/powerpoint/2010/main" val="1564605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062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F6E1E8-A8D0-40CA-8228-3F5AB3362378}"/>
              </a:ext>
            </a:extLst>
          </p:cNvPr>
          <p:cNvSpPr>
            <a:spLocks noGrp="1"/>
          </p:cNvSpPr>
          <p:nvPr>
            <p:ph type="ctrTitle"/>
          </p:nvPr>
        </p:nvSpPr>
        <p:spPr/>
        <p:txBody>
          <a:bodyPr/>
          <a:lstStyle/>
          <a:p>
            <a:r>
              <a:rPr lang="en-US" dirty="0"/>
              <a:t>01 Assessment Overview</a:t>
            </a:r>
            <a:endParaRPr lang="en-CH" dirty="0"/>
          </a:p>
        </p:txBody>
      </p:sp>
    </p:spTree>
    <p:extLst>
      <p:ext uri="{BB962C8B-B14F-4D97-AF65-F5344CB8AC3E}">
        <p14:creationId xmlns:p14="http://schemas.microsoft.com/office/powerpoint/2010/main" val="3429031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6DB5A-3844-4020-B66E-E71010DC9170}"/>
              </a:ext>
            </a:extLst>
          </p:cNvPr>
          <p:cNvSpPr>
            <a:spLocks noGrp="1"/>
          </p:cNvSpPr>
          <p:nvPr>
            <p:ph type="title"/>
          </p:nvPr>
        </p:nvSpPr>
        <p:spPr/>
        <p:txBody>
          <a:bodyPr>
            <a:normAutofit/>
          </a:bodyPr>
          <a:lstStyle/>
          <a:p>
            <a:r>
              <a:rPr lang="en-US" sz="3500" dirty="0"/>
              <a:t>Introduction</a:t>
            </a:r>
            <a:endParaRPr lang="en-CH" sz="3500" dirty="0"/>
          </a:p>
        </p:txBody>
      </p:sp>
      <p:sp>
        <p:nvSpPr>
          <p:cNvPr id="3" name="Content Placeholder 2">
            <a:extLst>
              <a:ext uri="{FF2B5EF4-FFF2-40B4-BE49-F238E27FC236}">
                <a16:creationId xmlns:a16="http://schemas.microsoft.com/office/drawing/2014/main" id="{A3C64F83-4356-4539-84A4-89B4306ADB0A}"/>
              </a:ext>
            </a:extLst>
          </p:cNvPr>
          <p:cNvSpPr>
            <a:spLocks noGrp="1"/>
          </p:cNvSpPr>
          <p:nvPr>
            <p:ph idx="1"/>
          </p:nvPr>
        </p:nvSpPr>
        <p:spPr>
          <a:xfrm>
            <a:off x="1207168" y="1392999"/>
            <a:ext cx="10632898" cy="4762792"/>
          </a:xfrm>
        </p:spPr>
        <p:txBody>
          <a:bodyPr>
            <a:noAutofit/>
          </a:bodyPr>
          <a:lstStyle/>
          <a:p>
            <a:pPr marL="0" indent="0">
              <a:lnSpc>
                <a:spcPts val="1700"/>
              </a:lnSpc>
              <a:buNone/>
            </a:pPr>
            <a:r>
              <a:rPr lang="en-GB" sz="1600" b="1" dirty="0">
                <a:effectLst/>
              </a:rPr>
              <a:t>COVID-19 cases in Iraq</a:t>
            </a:r>
            <a:endParaRPr lang="en-GB" sz="1600" b="1" dirty="0"/>
          </a:p>
          <a:p>
            <a:pPr marL="0" indent="0">
              <a:lnSpc>
                <a:spcPts val="1700"/>
              </a:lnSpc>
              <a:buNone/>
            </a:pPr>
            <a:r>
              <a:rPr lang="en-GB" sz="1400" dirty="0">
                <a:solidFill>
                  <a:schemeClr val="bg2">
                    <a:lumMod val="10000"/>
                  </a:schemeClr>
                </a:solidFill>
                <a:effectLst/>
              </a:rPr>
              <a:t>As of 5 March 2021, more than </a:t>
            </a:r>
            <a:r>
              <a:rPr lang="en-GB" sz="1400" b="1" dirty="0">
                <a:solidFill>
                  <a:schemeClr val="bg2">
                    <a:lumMod val="10000"/>
                  </a:schemeClr>
                </a:solidFill>
                <a:effectLst/>
              </a:rPr>
              <a:t>710,000 cases of COVID-19 were confirmed with 13,507 fatalities </a:t>
            </a:r>
            <a:r>
              <a:rPr lang="en-GB" sz="1400" dirty="0">
                <a:solidFill>
                  <a:schemeClr val="bg2">
                    <a:lumMod val="10000"/>
                  </a:schemeClr>
                </a:solidFill>
                <a:effectLst/>
              </a:rPr>
              <a:t>recorded since the start of the pandemic.</a:t>
            </a:r>
            <a:r>
              <a:rPr lang="en-GB" sz="1400" baseline="30000" dirty="0">
                <a:solidFill>
                  <a:schemeClr val="bg2">
                    <a:lumMod val="10000"/>
                  </a:schemeClr>
                </a:solidFill>
                <a:effectLst/>
              </a:rPr>
              <a:t>1 </a:t>
            </a:r>
          </a:p>
          <a:p>
            <a:pPr>
              <a:lnSpc>
                <a:spcPts val="1700"/>
              </a:lnSpc>
            </a:pPr>
            <a:endParaRPr lang="en-GB" sz="1600" dirty="0">
              <a:effectLst/>
            </a:endParaRPr>
          </a:p>
          <a:p>
            <a:pPr marL="0" indent="0">
              <a:lnSpc>
                <a:spcPts val="1700"/>
              </a:lnSpc>
              <a:buNone/>
            </a:pPr>
            <a:r>
              <a:rPr lang="en-GB" sz="1600" b="1" dirty="0">
                <a:effectLst/>
              </a:rPr>
              <a:t>Ongoing displacement</a:t>
            </a:r>
          </a:p>
          <a:p>
            <a:pPr marL="0" indent="0">
              <a:lnSpc>
                <a:spcPts val="1700"/>
              </a:lnSpc>
              <a:buNone/>
            </a:pPr>
            <a:r>
              <a:rPr lang="en-GB" sz="1400" dirty="0">
                <a:solidFill>
                  <a:schemeClr val="bg2">
                    <a:lumMod val="10000"/>
                  </a:schemeClr>
                </a:solidFill>
                <a:effectLst/>
              </a:rPr>
              <a:t>After years of active conflict, </a:t>
            </a:r>
            <a:r>
              <a:rPr lang="en-GB" sz="1400" b="1" dirty="0">
                <a:solidFill>
                  <a:schemeClr val="bg2">
                    <a:lumMod val="10000"/>
                  </a:schemeClr>
                </a:solidFill>
                <a:effectLst/>
              </a:rPr>
              <a:t>1.2 million Iraqis remain displaced and 4.85 million have returned to their areas of origin</a:t>
            </a:r>
            <a:r>
              <a:rPr lang="en-GB" sz="1400" dirty="0">
                <a:solidFill>
                  <a:schemeClr val="bg2">
                    <a:lumMod val="10000"/>
                  </a:schemeClr>
                </a:solidFill>
                <a:effectLst/>
              </a:rPr>
              <a:t>, which at times remain damaged or destroyed.</a:t>
            </a:r>
            <a:r>
              <a:rPr lang="en-US" sz="1400" baseline="30000" dirty="0">
                <a:solidFill>
                  <a:schemeClr val="bg2">
                    <a:lumMod val="10000"/>
                  </a:schemeClr>
                </a:solidFill>
                <a:effectLst/>
              </a:rPr>
              <a:t>2</a:t>
            </a:r>
          </a:p>
          <a:p>
            <a:pPr>
              <a:lnSpc>
                <a:spcPts val="1700"/>
              </a:lnSpc>
            </a:pPr>
            <a:endParaRPr lang="en-GB" sz="1400" dirty="0">
              <a:effectLst/>
            </a:endParaRPr>
          </a:p>
          <a:p>
            <a:pPr marL="0" indent="0">
              <a:lnSpc>
                <a:spcPts val="1700"/>
              </a:lnSpc>
              <a:buNone/>
            </a:pPr>
            <a:r>
              <a:rPr lang="en-GB" sz="1600" b="1" dirty="0">
                <a:effectLst/>
              </a:rPr>
              <a:t>Employment and livelihood opportunities have been heavily affected by a threefold crisis: health, political, and economic</a:t>
            </a:r>
          </a:p>
          <a:p>
            <a:pPr marL="0" indent="0">
              <a:lnSpc>
                <a:spcPts val="1700"/>
              </a:lnSpc>
              <a:buNone/>
            </a:pPr>
            <a:r>
              <a:rPr lang="en-GB" sz="1400" b="1" dirty="0">
                <a:solidFill>
                  <a:schemeClr val="bg2">
                    <a:lumMod val="10000"/>
                  </a:schemeClr>
                </a:solidFill>
                <a:effectLst/>
              </a:rPr>
              <a:t>One quarter of Iraqis who had been employed before lockdown measures were implemented in Iraq had been permanently laid off</a:t>
            </a:r>
            <a:r>
              <a:rPr lang="en-GB" sz="1400" dirty="0">
                <a:solidFill>
                  <a:schemeClr val="bg2">
                    <a:lumMod val="10000"/>
                  </a:schemeClr>
                </a:solidFill>
                <a:effectLst/>
              </a:rPr>
              <a:t>, with an additional 15 percent being temporarily laid off.</a:t>
            </a:r>
            <a:r>
              <a:rPr lang="en-GB" sz="1400" baseline="30000" dirty="0">
                <a:solidFill>
                  <a:schemeClr val="bg2">
                    <a:lumMod val="10000"/>
                  </a:schemeClr>
                </a:solidFill>
              </a:rPr>
              <a:t>3</a:t>
            </a:r>
            <a:endParaRPr lang="en-GB" sz="1400" dirty="0">
              <a:solidFill>
                <a:schemeClr val="bg2">
                  <a:lumMod val="10000"/>
                </a:schemeClr>
              </a:solidFill>
              <a:effectLst/>
            </a:endParaRPr>
          </a:p>
          <a:p>
            <a:pPr marL="0" indent="0">
              <a:lnSpc>
                <a:spcPts val="1700"/>
              </a:lnSpc>
              <a:buNone/>
            </a:pPr>
            <a:r>
              <a:rPr lang="en-GB" sz="1400" dirty="0">
                <a:solidFill>
                  <a:schemeClr val="bg2">
                    <a:lumMod val="10000"/>
                  </a:schemeClr>
                </a:solidFill>
                <a:effectLst/>
              </a:rPr>
              <a:t>The restrictions imposed in response to COVID-19 have also reportedly caused </a:t>
            </a:r>
            <a:r>
              <a:rPr lang="en-GB" sz="1400" b="1" dirty="0">
                <a:solidFill>
                  <a:schemeClr val="bg2">
                    <a:lumMod val="10000"/>
                  </a:schemeClr>
                </a:solidFill>
                <a:effectLst/>
              </a:rPr>
              <a:t>internally displaces persons (IDPs) to lose their jobs</a:t>
            </a:r>
            <a:r>
              <a:rPr lang="en-GB" sz="1400" dirty="0">
                <a:solidFill>
                  <a:schemeClr val="bg2">
                    <a:lumMod val="10000"/>
                  </a:schemeClr>
                </a:solidFill>
                <a:effectLst/>
              </a:rPr>
              <a:t> in locations of displacement.</a:t>
            </a:r>
            <a:r>
              <a:rPr lang="en-GB" sz="1400" baseline="30000" dirty="0">
                <a:solidFill>
                  <a:schemeClr val="bg2">
                    <a:lumMod val="10000"/>
                  </a:schemeClr>
                </a:solidFill>
              </a:rPr>
              <a:t>4</a:t>
            </a:r>
            <a:r>
              <a:rPr lang="en-GB" sz="1400" dirty="0">
                <a:solidFill>
                  <a:schemeClr val="bg2">
                    <a:lumMod val="10000"/>
                  </a:schemeClr>
                </a:solidFill>
                <a:effectLst/>
              </a:rPr>
              <a:t> </a:t>
            </a:r>
          </a:p>
          <a:p>
            <a:pPr marL="0" indent="0">
              <a:lnSpc>
                <a:spcPts val="1700"/>
              </a:lnSpc>
              <a:buNone/>
            </a:pPr>
            <a:r>
              <a:rPr lang="en-GB" sz="1400" dirty="0">
                <a:solidFill>
                  <a:schemeClr val="bg2">
                    <a:lumMod val="10000"/>
                  </a:schemeClr>
                </a:solidFill>
                <a:effectLst/>
              </a:rPr>
              <a:t>The poverty level has increased and living conditions adversely affected, with an </a:t>
            </a:r>
            <a:r>
              <a:rPr lang="en-GB" sz="1400" b="1" dirty="0">
                <a:solidFill>
                  <a:schemeClr val="bg2">
                    <a:lumMod val="10000"/>
                  </a:schemeClr>
                </a:solidFill>
                <a:effectLst/>
              </a:rPr>
              <a:t>estimated 4.5 million Iraqis pushed below the poverty line </a:t>
            </a:r>
            <a:r>
              <a:rPr lang="en-GB" sz="1400" dirty="0">
                <a:solidFill>
                  <a:schemeClr val="bg2">
                    <a:lumMod val="10000"/>
                  </a:schemeClr>
                </a:solidFill>
                <a:effectLst/>
              </a:rPr>
              <a:t>as a result of the pandemic.</a:t>
            </a:r>
            <a:r>
              <a:rPr lang="en-GB" sz="1400" baseline="30000" dirty="0">
                <a:solidFill>
                  <a:schemeClr val="bg2">
                    <a:lumMod val="10000"/>
                  </a:schemeClr>
                </a:solidFill>
              </a:rPr>
              <a:t>5</a:t>
            </a:r>
            <a:endParaRPr lang="en-GB" sz="1400" baseline="30000" dirty="0">
              <a:solidFill>
                <a:schemeClr val="bg2">
                  <a:lumMod val="10000"/>
                </a:schemeClr>
              </a:solidFill>
              <a:effectLst/>
            </a:endParaRPr>
          </a:p>
          <a:p>
            <a:pPr marL="0" indent="0">
              <a:buNone/>
            </a:pPr>
            <a:endParaRPr lang="en-CH" sz="1300" dirty="0"/>
          </a:p>
        </p:txBody>
      </p:sp>
      <p:sp>
        <p:nvSpPr>
          <p:cNvPr id="4" name="TextBox 3">
            <a:extLst>
              <a:ext uri="{FF2B5EF4-FFF2-40B4-BE49-F238E27FC236}">
                <a16:creationId xmlns:a16="http://schemas.microsoft.com/office/drawing/2014/main" id="{CFC888A2-DEF2-432D-9F19-32AAB63B9C1E}"/>
              </a:ext>
            </a:extLst>
          </p:cNvPr>
          <p:cNvSpPr txBox="1"/>
          <p:nvPr/>
        </p:nvSpPr>
        <p:spPr>
          <a:xfrm>
            <a:off x="1207168" y="6155791"/>
            <a:ext cx="7872663" cy="1077218"/>
          </a:xfrm>
          <a:prstGeom prst="rect">
            <a:avLst/>
          </a:prstGeom>
          <a:noFill/>
        </p:spPr>
        <p:txBody>
          <a:bodyPr wrap="square" rtlCol="0">
            <a:spAutoFit/>
          </a:bodyPr>
          <a:lstStyle/>
          <a:p>
            <a:r>
              <a:rPr lang="en-US" sz="800" baseline="30000" dirty="0">
                <a:solidFill>
                  <a:schemeClr val="bg2">
                    <a:lumMod val="10000"/>
                  </a:schemeClr>
                </a:solidFill>
                <a:latin typeface="Arial Narrow" panose="020B0606020202030204" pitchFamily="34" charset="0"/>
              </a:rPr>
              <a:t>1 </a:t>
            </a:r>
            <a:r>
              <a:rPr lang="en-US" sz="800" dirty="0">
                <a:solidFill>
                  <a:schemeClr val="bg2">
                    <a:lumMod val="10000"/>
                  </a:schemeClr>
                </a:solidFill>
                <a:effectLst/>
                <a:latin typeface="Arial Narrow" panose="020B0606020202030204" pitchFamily="34" charset="0"/>
                <a:ea typeface="Cambria" panose="02040503050406030204" pitchFamily="18" charset="0"/>
                <a:cs typeface="Calibri" panose="020F0502020204030204" pitchFamily="34" charset="0"/>
              </a:rPr>
              <a:t>World Health Organization (WHO). </a:t>
            </a:r>
            <a:r>
              <a:rPr lang="en-US" sz="800" u="sng" dirty="0">
                <a:solidFill>
                  <a:schemeClr val="bg2">
                    <a:lumMod val="10000"/>
                  </a:schemeClr>
                </a:solidFill>
                <a:effectLst/>
                <a:latin typeface="Arial Narrow" panose="020B0606020202030204" pitchFamily="34" charset="0"/>
                <a:ea typeface="Cambria" panose="020405030504060302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Coronavirus disease (COVID-19) Dynamic Infographic Dashboard for Iraq</a:t>
            </a:r>
            <a:r>
              <a:rPr lang="en-US" sz="800" dirty="0">
                <a:solidFill>
                  <a:schemeClr val="bg2">
                    <a:lumMod val="10000"/>
                  </a:schemeClr>
                </a:solidFill>
                <a:effectLst/>
                <a:latin typeface="Arial Narrow" panose="020B0606020202030204" pitchFamily="34" charset="0"/>
                <a:ea typeface="Cambria" panose="02040503050406030204" pitchFamily="18" charset="0"/>
                <a:cs typeface="Calibri" panose="020F0502020204030204" pitchFamily="34" charset="0"/>
              </a:rPr>
              <a:t> 2020. Accessed March 2021</a:t>
            </a:r>
          </a:p>
          <a:p>
            <a:r>
              <a:rPr lang="en-US" sz="800" baseline="30000" dirty="0">
                <a:solidFill>
                  <a:schemeClr val="bg2">
                    <a:lumMod val="10000"/>
                  </a:schemeClr>
                </a:solidFill>
                <a:latin typeface="Arial Narrow" panose="020B0606020202030204" pitchFamily="34" charset="0"/>
                <a:ea typeface="Cambria" panose="02040503050406030204" pitchFamily="18" charset="0"/>
                <a:cs typeface="Calibri" panose="020F0502020204030204" pitchFamily="34" charset="0"/>
              </a:rPr>
              <a:t>2</a:t>
            </a:r>
            <a:r>
              <a:rPr lang="en-US" sz="800" dirty="0">
                <a:solidFill>
                  <a:schemeClr val="bg2">
                    <a:lumMod val="10000"/>
                  </a:schemeClr>
                </a:solidFill>
                <a:latin typeface="Arial Narrow" panose="020B0606020202030204" pitchFamily="34" charset="0"/>
                <a:ea typeface="Cambria" panose="02040503050406030204" pitchFamily="18" charset="0"/>
                <a:cs typeface="Calibri" panose="020F0502020204030204" pitchFamily="34" charset="0"/>
              </a:rPr>
              <a:t> </a:t>
            </a:r>
            <a:r>
              <a:rPr lang="en-US" sz="800" dirty="0">
                <a:solidFill>
                  <a:schemeClr val="bg2">
                    <a:lumMod val="10000"/>
                  </a:schemeClr>
                </a:solidFill>
                <a:effectLst/>
                <a:latin typeface="Arial Narrow" panose="020B0606020202030204" pitchFamily="34" charset="0"/>
                <a:ea typeface="Times New Roman" panose="02020603050405020304" pitchFamily="18" charset="0"/>
                <a:cs typeface="Calibri" panose="020F0502020204030204" pitchFamily="34" charset="0"/>
              </a:rPr>
              <a:t>International </a:t>
            </a:r>
            <a:r>
              <a:rPr lang="en-US" sz="800" dirty="0" err="1">
                <a:solidFill>
                  <a:schemeClr val="bg2">
                    <a:lumMod val="10000"/>
                  </a:schemeClr>
                </a:solidFill>
                <a:effectLst/>
                <a:latin typeface="Arial Narrow" panose="020B0606020202030204" pitchFamily="34" charset="0"/>
                <a:ea typeface="Times New Roman" panose="02020603050405020304" pitchFamily="18" charset="0"/>
                <a:cs typeface="Calibri" panose="020F0502020204030204" pitchFamily="34" charset="0"/>
              </a:rPr>
              <a:t>Organisation</a:t>
            </a:r>
            <a:r>
              <a:rPr lang="en-US" sz="800" dirty="0">
                <a:solidFill>
                  <a:schemeClr val="bg2">
                    <a:lumMod val="10000"/>
                  </a:schemeClr>
                </a:solidFill>
                <a:effectLst/>
                <a:latin typeface="Arial Narrow" panose="020B0606020202030204" pitchFamily="34" charset="0"/>
                <a:ea typeface="Times New Roman" panose="02020603050405020304" pitchFamily="18" charset="0"/>
                <a:cs typeface="Calibri" panose="020F0502020204030204" pitchFamily="34" charset="0"/>
              </a:rPr>
              <a:t> for Migration (IOM). </a:t>
            </a:r>
            <a:r>
              <a:rPr lang="en-US" sz="800" u="sng" dirty="0">
                <a:solidFill>
                  <a:schemeClr val="bg2">
                    <a:lumMod val="10000"/>
                  </a:schemeClr>
                </a:solidFill>
                <a:effectLst/>
                <a:latin typeface="Arial Narrow" panose="020B0606020202030204" pitchFamily="34"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Displacement Tracking Matrix (DTM) Iraq</a:t>
            </a:r>
            <a:r>
              <a:rPr lang="en-US" sz="800" u="sng" dirty="0">
                <a:solidFill>
                  <a:schemeClr val="bg2">
                    <a:lumMod val="10000"/>
                  </a:schemeClr>
                </a:solidFill>
                <a:latin typeface="Arial Narrow" panose="020B0606020202030204" pitchFamily="34" charset="0"/>
                <a:ea typeface="Times New Roman" panose="02020603050405020304" pitchFamily="18" charset="0"/>
                <a:cs typeface="Calibri" panose="020F0502020204030204" pitchFamily="34" charset="0"/>
              </a:rPr>
              <a:t>.</a:t>
            </a:r>
            <a:r>
              <a:rPr lang="en-US" sz="800" dirty="0">
                <a:solidFill>
                  <a:schemeClr val="bg2">
                    <a:lumMod val="10000"/>
                  </a:schemeClr>
                </a:solidFill>
                <a:effectLst/>
                <a:latin typeface="Arial Narrow" panose="020B0606020202030204" pitchFamily="34" charset="0"/>
                <a:ea typeface="Times New Roman" panose="02020603050405020304" pitchFamily="18" charset="0"/>
                <a:cs typeface="Calibri" panose="020F0502020204030204" pitchFamily="34" charset="0"/>
              </a:rPr>
              <a:t> Accessed September 2020</a:t>
            </a:r>
          </a:p>
          <a:p>
            <a:r>
              <a:rPr lang="en-US" sz="800" baseline="30000" dirty="0">
                <a:solidFill>
                  <a:schemeClr val="bg2">
                    <a:lumMod val="10000"/>
                  </a:schemeClr>
                </a:solidFill>
                <a:latin typeface="Arial Narrow" panose="020B0606020202030204" pitchFamily="34" charset="0"/>
                <a:ea typeface="Cambria" panose="02040503050406030204" pitchFamily="18" charset="0"/>
                <a:cs typeface="Times New Roman" panose="02020603050405020304" pitchFamily="18" charset="0"/>
              </a:rPr>
              <a:t>3 </a:t>
            </a:r>
            <a:r>
              <a:rPr lang="en-US" sz="800" dirty="0">
                <a:solidFill>
                  <a:schemeClr val="bg2">
                    <a:lumMod val="10000"/>
                  </a:schemeClr>
                </a:solidFill>
                <a:effectLst/>
                <a:latin typeface="Arial Narrow" panose="020B0606020202030204" pitchFamily="34" charset="0"/>
                <a:ea typeface="Cambria" panose="02040503050406030204" pitchFamily="18" charset="0"/>
                <a:cs typeface="Calibri" panose="020F0502020204030204" pitchFamily="34" charset="0"/>
              </a:rPr>
              <a:t>International </a:t>
            </a:r>
            <a:r>
              <a:rPr lang="en-US" sz="800" dirty="0" err="1">
                <a:solidFill>
                  <a:schemeClr val="bg2">
                    <a:lumMod val="10000"/>
                  </a:schemeClr>
                </a:solidFill>
                <a:effectLst/>
                <a:latin typeface="Arial Narrow" panose="020B0606020202030204" pitchFamily="34" charset="0"/>
                <a:ea typeface="Cambria" panose="02040503050406030204" pitchFamily="18" charset="0"/>
                <a:cs typeface="Calibri" panose="020F0502020204030204" pitchFamily="34" charset="0"/>
              </a:rPr>
              <a:t>Labour</a:t>
            </a:r>
            <a:r>
              <a:rPr lang="en-US" sz="800" dirty="0">
                <a:solidFill>
                  <a:schemeClr val="bg2">
                    <a:lumMod val="10000"/>
                  </a:schemeClr>
                </a:solidFill>
                <a:effectLst/>
                <a:latin typeface="Arial Narrow" panose="020B0606020202030204" pitchFamily="34" charset="0"/>
                <a:ea typeface="Cambria" panose="02040503050406030204" pitchFamily="18" charset="0"/>
                <a:cs typeface="Calibri" panose="020F0502020204030204" pitchFamily="34" charset="0"/>
              </a:rPr>
              <a:t> Organization (ILO), </a:t>
            </a:r>
            <a:r>
              <a:rPr lang="en-US" sz="800" u="sng" dirty="0">
                <a:solidFill>
                  <a:schemeClr val="bg2">
                    <a:lumMod val="10000"/>
                  </a:schemeClr>
                </a:solidFill>
                <a:effectLst/>
                <a:latin typeface="Arial Narrow" panose="020B0606020202030204" pitchFamily="34" charset="0"/>
                <a:ea typeface="Cambria" panose="020405030504060302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Rapid Assessment of the Impacts of COVID-19 on Vulnerable Populations and Small-scale Enterprises in Iraq</a:t>
            </a:r>
            <a:r>
              <a:rPr lang="en-US" sz="800" dirty="0">
                <a:solidFill>
                  <a:schemeClr val="bg2">
                    <a:lumMod val="10000"/>
                  </a:schemeClr>
                </a:solidFill>
                <a:effectLst/>
                <a:latin typeface="Arial Narrow" panose="020B0606020202030204" pitchFamily="34" charset="0"/>
                <a:ea typeface="Cambria" panose="02040503050406030204" pitchFamily="18" charset="0"/>
                <a:cs typeface="Calibri" panose="020F0502020204030204" pitchFamily="34" charset="0"/>
              </a:rPr>
              <a:t>, Accessed March 2021</a:t>
            </a:r>
            <a:endParaRPr lang="en-CH" sz="800" dirty="0">
              <a:solidFill>
                <a:schemeClr val="bg2">
                  <a:lumMod val="10000"/>
                </a:schemeClr>
              </a:solidFill>
              <a:effectLst/>
              <a:latin typeface="Arial Narrow" panose="020B0606020202030204" pitchFamily="34" charset="0"/>
              <a:ea typeface="Cambria" panose="02040503050406030204" pitchFamily="18" charset="0"/>
              <a:cs typeface="Times New Roman" panose="02020603050405020304" pitchFamily="18" charset="0"/>
            </a:endParaRPr>
          </a:p>
          <a:p>
            <a:r>
              <a:rPr lang="en-US" sz="800" baseline="30000" dirty="0">
                <a:solidFill>
                  <a:schemeClr val="bg2">
                    <a:lumMod val="10000"/>
                  </a:schemeClr>
                </a:solidFill>
                <a:latin typeface="Arial Narrow" panose="020B0606020202030204" pitchFamily="34" charset="0"/>
                <a:ea typeface="Cambria" panose="02040503050406030204" pitchFamily="18" charset="0"/>
                <a:cs typeface="Calibri" panose="020F0502020204030204" pitchFamily="34" charset="0"/>
              </a:rPr>
              <a:t>4 </a:t>
            </a:r>
            <a:r>
              <a:rPr lang="en-US" sz="800" dirty="0">
                <a:solidFill>
                  <a:schemeClr val="bg2">
                    <a:lumMod val="10000"/>
                  </a:schemeClr>
                </a:solidFill>
                <a:effectLst/>
                <a:latin typeface="Arial Narrow" panose="020B0606020202030204" pitchFamily="34" charset="0"/>
                <a:ea typeface="Cambria" panose="02040503050406030204" pitchFamily="18" charset="0"/>
                <a:cs typeface="Calibri" panose="020F0502020204030204" pitchFamily="34" charset="0"/>
              </a:rPr>
              <a:t>Protection Cluster, </a:t>
            </a:r>
            <a:r>
              <a:rPr lang="en-US" sz="800" u="sng" dirty="0">
                <a:solidFill>
                  <a:schemeClr val="bg2">
                    <a:lumMod val="10000"/>
                  </a:schemeClr>
                </a:solidFill>
                <a:effectLst/>
                <a:latin typeface="Arial Narrow" panose="020B0606020202030204" pitchFamily="34" charset="0"/>
                <a:ea typeface="Cambria" panose="020405030504060302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Protection Monitoring in Response to COVID-19</a:t>
            </a:r>
            <a:r>
              <a:rPr lang="en-US" sz="800" u="sng" dirty="0">
                <a:solidFill>
                  <a:schemeClr val="bg2">
                    <a:lumMod val="10000"/>
                  </a:schemeClr>
                </a:solidFill>
                <a:latin typeface="Arial Narrow" panose="020B0606020202030204" pitchFamily="34" charset="0"/>
                <a:ea typeface="Cambria" panose="02040503050406030204" pitchFamily="18" charset="0"/>
                <a:cs typeface="Calibri" panose="020F0502020204030204" pitchFamily="34" charset="0"/>
              </a:rPr>
              <a:t>.</a:t>
            </a:r>
            <a:r>
              <a:rPr lang="en-US" sz="800" dirty="0">
                <a:solidFill>
                  <a:schemeClr val="bg2">
                    <a:lumMod val="10000"/>
                  </a:schemeClr>
                </a:solidFill>
                <a:effectLst/>
                <a:latin typeface="Arial Narrow" panose="020B0606020202030204" pitchFamily="34" charset="0"/>
                <a:ea typeface="Cambria" panose="02040503050406030204" pitchFamily="18" charset="0"/>
                <a:cs typeface="Calibri" panose="020F0502020204030204" pitchFamily="34" charset="0"/>
              </a:rPr>
              <a:t> Accessed March 2021</a:t>
            </a:r>
            <a:endParaRPr lang="en-US" sz="800" dirty="0">
              <a:solidFill>
                <a:schemeClr val="bg2">
                  <a:lumMod val="10000"/>
                </a:schemeClr>
              </a:solidFill>
              <a:effectLst/>
              <a:latin typeface="Arial Narrow" panose="020B0606020202030204" pitchFamily="34" charset="0"/>
              <a:ea typeface="Cambria" panose="02040503050406030204" pitchFamily="18" charset="0"/>
              <a:cs typeface="Times New Roman" panose="02020603050405020304" pitchFamily="18" charset="0"/>
            </a:endParaRPr>
          </a:p>
          <a:p>
            <a:r>
              <a:rPr lang="en-US" sz="800" baseline="30000" dirty="0">
                <a:solidFill>
                  <a:schemeClr val="bg2">
                    <a:lumMod val="10000"/>
                  </a:schemeClr>
                </a:solidFill>
                <a:latin typeface="Arial Narrow" panose="020B0606020202030204" pitchFamily="34" charset="0"/>
                <a:ea typeface="Cambria" panose="02040503050406030204" pitchFamily="18" charset="0"/>
                <a:cs typeface="Times New Roman" panose="02020603050405020304" pitchFamily="18" charset="0"/>
              </a:rPr>
              <a:t>5</a:t>
            </a:r>
            <a:r>
              <a:rPr lang="en-US" sz="800" dirty="0">
                <a:solidFill>
                  <a:schemeClr val="bg2">
                    <a:lumMod val="10000"/>
                  </a:schemeClr>
                </a:solidFill>
                <a:effectLst/>
                <a:latin typeface="Arial Narrow" panose="020B0606020202030204" pitchFamily="34" charset="0"/>
                <a:ea typeface="Cambria" panose="02040503050406030204" pitchFamily="18" charset="0"/>
                <a:cs typeface="Times New Roman" panose="02020603050405020304" pitchFamily="18" charset="0"/>
              </a:rPr>
              <a:t> United Nations Children’s Fund (</a:t>
            </a:r>
            <a:r>
              <a:rPr lang="en-US" sz="800" dirty="0">
                <a:solidFill>
                  <a:schemeClr val="bg2">
                    <a:lumMod val="10000"/>
                  </a:schemeClr>
                </a:solidFill>
                <a:effectLst/>
                <a:latin typeface="Arial Narrow" panose="020B0606020202030204" pitchFamily="34" charset="0"/>
                <a:ea typeface="Cambria" panose="02040503050406030204" pitchFamily="18" charset="0"/>
                <a:cs typeface="Calibri" panose="020F0502020204030204" pitchFamily="34" charset="0"/>
              </a:rPr>
              <a:t>UNICEF), </a:t>
            </a:r>
            <a:r>
              <a:rPr lang="en-US" sz="800" u="sng" dirty="0">
                <a:solidFill>
                  <a:schemeClr val="bg2">
                    <a:lumMod val="10000"/>
                  </a:schemeClr>
                </a:solidFill>
                <a:effectLst/>
                <a:latin typeface="Arial Narrow" panose="020B0606020202030204" pitchFamily="34" charset="0"/>
                <a:ea typeface="Cambria" panose="020405030504060302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Assessment of COVID-19 Impact on Poverty and Vulnerability in Iraq.pdf (unicef.org)</a:t>
            </a:r>
            <a:r>
              <a:rPr lang="en-US" sz="800" u="sng" dirty="0">
                <a:solidFill>
                  <a:schemeClr val="bg2">
                    <a:lumMod val="10000"/>
                  </a:schemeClr>
                </a:solidFill>
                <a:latin typeface="Arial Narrow" panose="020B0606020202030204" pitchFamily="34" charset="0"/>
                <a:ea typeface="Cambria" panose="02040503050406030204" pitchFamily="18" charset="0"/>
                <a:cs typeface="Calibri" panose="020F0502020204030204" pitchFamily="34" charset="0"/>
              </a:rPr>
              <a:t>.</a:t>
            </a:r>
            <a:r>
              <a:rPr lang="en-US" sz="800" dirty="0">
                <a:solidFill>
                  <a:schemeClr val="bg2">
                    <a:lumMod val="10000"/>
                  </a:schemeClr>
                </a:solidFill>
                <a:effectLst/>
                <a:latin typeface="Arial Narrow" panose="020B0606020202030204" pitchFamily="34" charset="0"/>
                <a:ea typeface="Cambria" panose="02040503050406030204" pitchFamily="18" charset="0"/>
                <a:cs typeface="Calibri" panose="020F0502020204030204" pitchFamily="34" charset="0"/>
              </a:rPr>
              <a:t> Accessed March 2021</a:t>
            </a:r>
          </a:p>
          <a:p>
            <a:endParaRPr lang="en-CH" sz="800" dirty="0">
              <a:solidFill>
                <a:schemeClr val="bg2">
                  <a:lumMod val="10000"/>
                </a:schemeClr>
              </a:solidFill>
              <a:effectLst/>
              <a:latin typeface="Arial Narrow" panose="020B0606020202030204" pitchFamily="34" charset="0"/>
              <a:ea typeface="Cambria" panose="02040503050406030204" pitchFamily="18" charset="0"/>
              <a:cs typeface="Times New Roman" panose="02020603050405020304" pitchFamily="18" charset="0"/>
            </a:endParaRPr>
          </a:p>
          <a:p>
            <a:endParaRPr lang="en-CH" sz="800" dirty="0">
              <a:solidFill>
                <a:schemeClr val="bg2">
                  <a:lumMod val="10000"/>
                </a:schemeClr>
              </a:solidFill>
              <a:effectLst/>
              <a:latin typeface="Arial Narrow" panose="020B0606020202030204" pitchFamily="34" charset="0"/>
              <a:ea typeface="Cambria" panose="02040503050406030204" pitchFamily="18" charset="0"/>
              <a:cs typeface="Times New Roman" panose="02020603050405020304" pitchFamily="18" charset="0"/>
            </a:endParaRPr>
          </a:p>
          <a:p>
            <a:endParaRPr lang="en-US" sz="800" dirty="0">
              <a:solidFill>
                <a:schemeClr val="bg2">
                  <a:lumMod val="10000"/>
                </a:schemeClr>
              </a:solidFill>
              <a:latin typeface="Arial Narrow" panose="020B0606020202030204" pitchFamily="34" charset="0"/>
            </a:endParaRPr>
          </a:p>
        </p:txBody>
      </p:sp>
      <p:pic>
        <p:nvPicPr>
          <p:cNvPr id="5" name="Graphic 4">
            <a:extLst>
              <a:ext uri="{FF2B5EF4-FFF2-40B4-BE49-F238E27FC236}">
                <a16:creationId xmlns:a16="http://schemas.microsoft.com/office/drawing/2014/main" id="{10A62BD9-F5EC-4819-9772-28C6AB5B792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0635" y="1541086"/>
            <a:ext cx="540000" cy="540000"/>
          </a:xfrm>
          <a:prstGeom prst="rect">
            <a:avLst/>
          </a:prstGeom>
        </p:spPr>
      </p:pic>
      <p:pic>
        <p:nvPicPr>
          <p:cNvPr id="6" name="Graphic 5">
            <a:extLst>
              <a:ext uri="{FF2B5EF4-FFF2-40B4-BE49-F238E27FC236}">
                <a16:creationId xmlns:a16="http://schemas.microsoft.com/office/drawing/2014/main" id="{F3C4A06B-1A01-4AA4-A7D1-739C926892B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05409" y="2849667"/>
            <a:ext cx="602791" cy="540000"/>
          </a:xfrm>
          <a:prstGeom prst="rect">
            <a:avLst/>
          </a:prstGeom>
        </p:spPr>
      </p:pic>
      <p:pic>
        <p:nvPicPr>
          <p:cNvPr id="7" name="Graphic 6">
            <a:extLst>
              <a:ext uri="{FF2B5EF4-FFF2-40B4-BE49-F238E27FC236}">
                <a16:creationId xmlns:a16="http://schemas.microsoft.com/office/drawing/2014/main" id="{D83DC602-E505-45FD-B491-1D8ABC95BF3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5409" y="4093616"/>
            <a:ext cx="495000" cy="540000"/>
          </a:xfrm>
          <a:prstGeom prst="rect">
            <a:avLst/>
          </a:prstGeom>
        </p:spPr>
      </p:pic>
    </p:spTree>
    <p:extLst>
      <p:ext uri="{BB962C8B-B14F-4D97-AF65-F5344CB8AC3E}">
        <p14:creationId xmlns:p14="http://schemas.microsoft.com/office/powerpoint/2010/main" val="293911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5E783-CA9A-4B43-943A-43D60515FF5B}"/>
              </a:ext>
            </a:extLst>
          </p:cNvPr>
          <p:cNvSpPr>
            <a:spLocks noGrp="1"/>
          </p:cNvSpPr>
          <p:nvPr>
            <p:ph type="title"/>
          </p:nvPr>
        </p:nvSpPr>
        <p:spPr/>
        <p:txBody>
          <a:bodyPr>
            <a:normAutofit/>
          </a:bodyPr>
          <a:lstStyle/>
          <a:p>
            <a:r>
              <a:rPr lang="en-US" sz="3500" dirty="0"/>
              <a:t>Assessment Overview</a:t>
            </a:r>
            <a:endParaRPr lang="en-CH" sz="3500" dirty="0"/>
          </a:p>
        </p:txBody>
      </p:sp>
      <p:sp>
        <p:nvSpPr>
          <p:cNvPr id="6" name="Text Placeholder 16">
            <a:extLst>
              <a:ext uri="{FF2B5EF4-FFF2-40B4-BE49-F238E27FC236}">
                <a16:creationId xmlns:a16="http://schemas.microsoft.com/office/drawing/2014/main" id="{C6E82ACD-C42D-48E6-B89D-5EA245FFFBAE}"/>
              </a:ext>
            </a:extLst>
          </p:cNvPr>
          <p:cNvSpPr txBox="1">
            <a:spLocks/>
          </p:cNvSpPr>
          <p:nvPr/>
        </p:nvSpPr>
        <p:spPr>
          <a:xfrm>
            <a:off x="1256443" y="1356875"/>
            <a:ext cx="10515601" cy="483437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400"/>
              </a:lnSpc>
              <a:buNone/>
            </a:pPr>
            <a:r>
              <a:rPr lang="en-US" sz="1600" b="1" dirty="0"/>
              <a:t>Research Objectives</a:t>
            </a:r>
          </a:p>
          <a:p>
            <a:pPr marL="0" indent="0">
              <a:lnSpc>
                <a:spcPts val="1400"/>
              </a:lnSpc>
              <a:buNone/>
            </a:pPr>
            <a:r>
              <a:rPr lang="en-GB" sz="1400" dirty="0">
                <a:solidFill>
                  <a:schemeClr val="bg2">
                    <a:lumMod val="10000"/>
                  </a:schemeClr>
                </a:solidFill>
                <a:ea typeface="Arial Narrow" panose="020B0606020202030204" pitchFamily="34" charset="0"/>
                <a:cs typeface="Times New Roman" panose="02020603050405020304" pitchFamily="18" charset="0"/>
              </a:rPr>
              <a:t>To evaluate the impact of the COVID-19 crisis on socio-economic conditions and livelihoods at the household (HH) level in Iraq</a:t>
            </a:r>
          </a:p>
          <a:p>
            <a:pPr marL="0" indent="0">
              <a:lnSpc>
                <a:spcPts val="1400"/>
              </a:lnSpc>
              <a:buNone/>
            </a:pPr>
            <a:r>
              <a:rPr lang="en-GB" sz="1400" dirty="0">
                <a:solidFill>
                  <a:schemeClr val="bg2">
                    <a:lumMod val="10000"/>
                  </a:schemeClr>
                </a:solidFill>
                <a:ea typeface="Arial Narrow" panose="020B0606020202030204" pitchFamily="34" charset="0"/>
                <a:cs typeface="Times New Roman" panose="02020603050405020304" pitchFamily="18" charset="0"/>
              </a:rPr>
              <a:t>To explore how this impact was different for vulnerable groups</a:t>
            </a:r>
            <a:endParaRPr lang="en-GB" sz="1400" dirty="0">
              <a:solidFill>
                <a:schemeClr val="bg2">
                  <a:lumMod val="10000"/>
                </a:schemeClr>
              </a:solidFill>
              <a:cs typeface="Times New Roman" panose="02020603050405020304" pitchFamily="18" charset="0"/>
            </a:endParaRPr>
          </a:p>
          <a:p>
            <a:pPr marL="0" indent="0">
              <a:lnSpc>
                <a:spcPts val="1400"/>
              </a:lnSpc>
              <a:buNone/>
            </a:pPr>
            <a:r>
              <a:rPr lang="en-GB" sz="1400" dirty="0">
                <a:solidFill>
                  <a:schemeClr val="bg2">
                    <a:lumMod val="10000"/>
                  </a:schemeClr>
                </a:solidFill>
                <a:cs typeface="Times New Roman" panose="02020603050405020304" pitchFamily="18" charset="0"/>
              </a:rPr>
              <a:t>To investigate </a:t>
            </a:r>
            <a:r>
              <a:rPr lang="en-GB" sz="1400" dirty="0">
                <a:solidFill>
                  <a:schemeClr val="bg2">
                    <a:lumMod val="10000"/>
                  </a:schemeClr>
                </a:solidFill>
                <a:ea typeface="Arial Narrow" panose="020B0606020202030204" pitchFamily="34" charset="0"/>
                <a:cs typeface="Times New Roman" panose="02020603050405020304" pitchFamily="18" charset="0"/>
              </a:rPr>
              <a:t>the resilience and potential futures of people with decreased livelihood opportunities and to identify if and how the pandemic and associated public health measures affected the stability of different employment sectors, businesses, and enterprises in Iraq</a:t>
            </a:r>
            <a:endParaRPr lang="en-US" sz="1400" dirty="0">
              <a:solidFill>
                <a:schemeClr val="bg2">
                  <a:lumMod val="10000"/>
                </a:schemeClr>
              </a:solidFill>
              <a:ea typeface="Arial Narrow" panose="020B0606020202030204" pitchFamily="34" charset="0"/>
              <a:cs typeface="Times New Roman" panose="02020603050405020304" pitchFamily="18" charset="0"/>
            </a:endParaRPr>
          </a:p>
          <a:p>
            <a:pPr marL="0" indent="0">
              <a:lnSpc>
                <a:spcPts val="1400"/>
              </a:lnSpc>
              <a:buNone/>
            </a:pPr>
            <a:endParaRPr lang="en-US" sz="1400" b="1" dirty="0">
              <a:ea typeface="Arial Narrow" panose="020B0606020202030204" pitchFamily="34" charset="0"/>
              <a:cs typeface="Times New Roman" panose="02020603050405020304" pitchFamily="18" charset="0"/>
            </a:endParaRPr>
          </a:p>
          <a:p>
            <a:pPr marL="0" indent="0">
              <a:lnSpc>
                <a:spcPts val="1400"/>
              </a:lnSpc>
              <a:buNone/>
            </a:pPr>
            <a:r>
              <a:rPr lang="en-US" sz="1600" b="1" dirty="0">
                <a:ea typeface="Arial Narrow" panose="020B0606020202030204" pitchFamily="34" charset="0"/>
                <a:cs typeface="Times New Roman" panose="02020603050405020304" pitchFamily="18" charset="0"/>
              </a:rPr>
              <a:t>Geographical Coverage</a:t>
            </a:r>
          </a:p>
          <a:p>
            <a:pPr marL="0" indent="0">
              <a:lnSpc>
                <a:spcPts val="1400"/>
              </a:lnSpc>
              <a:buNone/>
            </a:pPr>
            <a:r>
              <a:rPr lang="en-US" sz="1400" dirty="0">
                <a:solidFill>
                  <a:schemeClr val="bg2">
                    <a:lumMod val="10000"/>
                  </a:schemeClr>
                </a:solidFill>
                <a:ea typeface="Arial Narrow" panose="020B0606020202030204" pitchFamily="34" charset="0"/>
                <a:cs typeface="Times New Roman" panose="02020603050405020304" pitchFamily="18" charset="0"/>
              </a:rPr>
              <a:t>All 18 governorates of Iraq – </a:t>
            </a:r>
            <a:r>
              <a:rPr lang="en-GB" sz="1400" dirty="0">
                <a:solidFill>
                  <a:schemeClr val="bg2">
                    <a:lumMod val="10000"/>
                  </a:schemeClr>
                </a:solidFill>
                <a:ea typeface="Arial Narrow" panose="020B0606020202030204" pitchFamily="34" charset="0"/>
                <a:cs typeface="Arial" panose="020B0604020202020204" pitchFamily="34" charset="0"/>
              </a:rPr>
              <a:t>different sampling strategies were adopted across different governorates depending on the local context</a:t>
            </a:r>
            <a:endParaRPr lang="en-US" sz="1400" baseline="30000" dirty="0">
              <a:solidFill>
                <a:schemeClr val="bg2">
                  <a:lumMod val="10000"/>
                </a:schemeClr>
              </a:solidFill>
              <a:ea typeface="Arial Narrow" panose="020B0606020202030204" pitchFamily="34" charset="0"/>
              <a:cs typeface="Arial" panose="020B0604020202020204" pitchFamily="34" charset="0"/>
            </a:endParaRPr>
          </a:p>
          <a:p>
            <a:pPr marL="0" indent="0">
              <a:lnSpc>
                <a:spcPts val="1400"/>
              </a:lnSpc>
              <a:buNone/>
            </a:pPr>
            <a:endParaRPr lang="en-US" sz="1400" b="1" dirty="0">
              <a:ea typeface="Arial Narrow" panose="020B0606020202030204" pitchFamily="34" charset="0"/>
              <a:cs typeface="Times New Roman" panose="02020603050405020304" pitchFamily="18" charset="0"/>
            </a:endParaRPr>
          </a:p>
          <a:p>
            <a:pPr marL="0" indent="0">
              <a:lnSpc>
                <a:spcPts val="1400"/>
              </a:lnSpc>
              <a:buNone/>
            </a:pPr>
            <a:r>
              <a:rPr lang="en-US" sz="1600" b="1" dirty="0">
                <a:ea typeface="Arial Narrow" panose="020B0606020202030204" pitchFamily="34" charset="0"/>
                <a:cs typeface="Times New Roman" panose="02020603050405020304" pitchFamily="18" charset="0"/>
              </a:rPr>
              <a:t>Population of Interest</a:t>
            </a:r>
          </a:p>
          <a:p>
            <a:pPr marL="0" indent="0">
              <a:lnSpc>
                <a:spcPts val="1400"/>
              </a:lnSpc>
              <a:buNone/>
            </a:pPr>
            <a:r>
              <a:rPr lang="en-US" sz="1400" dirty="0">
                <a:solidFill>
                  <a:schemeClr val="bg2">
                    <a:lumMod val="10000"/>
                  </a:schemeClr>
                </a:solidFill>
                <a:ea typeface="Arial Narrow" panose="020B0606020202030204" pitchFamily="34" charset="0"/>
                <a:cs typeface="Times New Roman" panose="02020603050405020304" pitchFamily="18" charset="0"/>
              </a:rPr>
              <a:t>All population groups: host community members, IDPs, refugees, and returnees, represented across both rural and urban Iraq</a:t>
            </a:r>
            <a:br>
              <a:rPr lang="en-US" sz="1400" dirty="0">
                <a:ea typeface="Arial Narrow" panose="020B0606020202030204" pitchFamily="34" charset="0"/>
                <a:cs typeface="Times New Roman" panose="02020603050405020304" pitchFamily="18" charset="0"/>
              </a:rPr>
            </a:br>
            <a:endParaRPr lang="en-US" sz="1400" dirty="0">
              <a:ea typeface="Arial Narrow" panose="020B0606020202030204" pitchFamily="34" charset="0"/>
              <a:cs typeface="Times New Roman" panose="02020603050405020304" pitchFamily="18" charset="0"/>
            </a:endParaRPr>
          </a:p>
          <a:p>
            <a:pPr marL="0" indent="0">
              <a:lnSpc>
                <a:spcPts val="1400"/>
              </a:lnSpc>
              <a:buNone/>
            </a:pPr>
            <a:r>
              <a:rPr lang="en-US" sz="1600" b="1" dirty="0">
                <a:ea typeface="Arial Narrow" panose="020B0606020202030204" pitchFamily="34" charset="0"/>
                <a:cs typeface="Times New Roman" panose="02020603050405020304" pitchFamily="18" charset="0"/>
              </a:rPr>
              <a:t>Data Collection Period</a:t>
            </a:r>
          </a:p>
          <a:p>
            <a:pPr marL="0" indent="0">
              <a:lnSpc>
                <a:spcPts val="1400"/>
              </a:lnSpc>
              <a:buNone/>
            </a:pPr>
            <a:r>
              <a:rPr lang="en-US" sz="1400" dirty="0">
                <a:solidFill>
                  <a:schemeClr val="bg2">
                    <a:lumMod val="10000"/>
                  </a:schemeClr>
                </a:solidFill>
                <a:ea typeface="Arial Narrow" panose="020B0606020202030204" pitchFamily="34" charset="0"/>
                <a:cs typeface="Times New Roman" panose="02020603050405020304" pitchFamily="18" charset="0"/>
              </a:rPr>
              <a:t>December 2020 to March 2021</a:t>
            </a:r>
            <a:br>
              <a:rPr lang="en-US" sz="1400" dirty="0">
                <a:ea typeface="Arial Narrow" panose="020B0606020202030204" pitchFamily="34" charset="0"/>
                <a:cs typeface="Times New Roman" panose="02020603050405020304" pitchFamily="18" charset="0"/>
              </a:rPr>
            </a:br>
            <a:endParaRPr lang="en-US" sz="1600" dirty="0">
              <a:ea typeface="Arial Narrow" panose="020B0606020202030204" pitchFamily="34" charset="0"/>
              <a:cs typeface="Times New Roman" panose="02020603050405020304" pitchFamily="18" charset="0"/>
            </a:endParaRPr>
          </a:p>
          <a:p>
            <a:pPr marL="0" indent="0">
              <a:lnSpc>
                <a:spcPts val="1400"/>
              </a:lnSpc>
              <a:buNone/>
            </a:pPr>
            <a:r>
              <a:rPr lang="en-US" sz="1600" b="1" dirty="0">
                <a:ea typeface="Arial Narrow" panose="020B0606020202030204" pitchFamily="34" charset="0"/>
                <a:cs typeface="Times New Roman" panose="02020603050405020304" pitchFamily="18" charset="0"/>
              </a:rPr>
              <a:t>Methodology</a:t>
            </a:r>
          </a:p>
          <a:p>
            <a:pPr marL="0" indent="0">
              <a:lnSpc>
                <a:spcPts val="1400"/>
              </a:lnSpc>
              <a:buNone/>
            </a:pPr>
            <a:r>
              <a:rPr lang="en-US" sz="1400" dirty="0">
                <a:solidFill>
                  <a:schemeClr val="bg2">
                    <a:lumMod val="10000"/>
                  </a:schemeClr>
                </a:solidFill>
                <a:ea typeface="Arial Narrow" panose="020B0606020202030204" pitchFamily="34" charset="0"/>
                <a:cs typeface="Times New Roman" panose="02020603050405020304" pitchFamily="18" charset="0"/>
              </a:rPr>
              <a:t>Mixed-method approach with both quantitative and qualitative components: Literature Review, Household Survey, Key Informant Interviews (KIIs), Semi-structured Individual Interviews (IIs), and Area-Based Interviews (ABIs)</a:t>
            </a:r>
          </a:p>
          <a:p>
            <a:pPr>
              <a:lnSpc>
                <a:spcPts val="1000"/>
              </a:lnSpc>
            </a:pPr>
            <a:endParaRPr lang="en-GB" sz="1400" b="1" dirty="0">
              <a:ea typeface="Arial Narrow" panose="020B0606020202030204" pitchFamily="34" charset="0"/>
              <a:cs typeface="Times New Roman" panose="02020603050405020304" pitchFamily="18" charset="0"/>
            </a:endParaRPr>
          </a:p>
        </p:txBody>
      </p:sp>
      <p:pic>
        <p:nvPicPr>
          <p:cNvPr id="7" name="image141.png" descr="Research">
            <a:extLst>
              <a:ext uri="{FF2B5EF4-FFF2-40B4-BE49-F238E27FC236}">
                <a16:creationId xmlns:a16="http://schemas.microsoft.com/office/drawing/2014/main" id="{EB9C77C0-5F01-4BA3-A8E6-40D6ECE8FEA7}"/>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74832" y="1377465"/>
            <a:ext cx="859487" cy="739932"/>
          </a:xfrm>
          <a:prstGeom prst="rect">
            <a:avLst/>
          </a:prstGeom>
        </p:spPr>
      </p:pic>
    </p:spTree>
    <p:extLst>
      <p:ext uri="{BB962C8B-B14F-4D97-AF65-F5344CB8AC3E}">
        <p14:creationId xmlns:p14="http://schemas.microsoft.com/office/powerpoint/2010/main" val="1911161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F6E1E8-A8D0-40CA-8228-3F5AB3362378}"/>
              </a:ext>
            </a:extLst>
          </p:cNvPr>
          <p:cNvSpPr>
            <a:spLocks noGrp="1"/>
          </p:cNvSpPr>
          <p:nvPr>
            <p:ph type="ctrTitle"/>
          </p:nvPr>
        </p:nvSpPr>
        <p:spPr/>
        <p:txBody>
          <a:bodyPr>
            <a:normAutofit/>
          </a:bodyPr>
          <a:lstStyle/>
          <a:p>
            <a:r>
              <a:rPr lang="en-US" dirty="0"/>
              <a:t>02 Methodology</a:t>
            </a:r>
            <a:endParaRPr lang="en-CH" dirty="0"/>
          </a:p>
        </p:txBody>
      </p:sp>
    </p:spTree>
    <p:extLst>
      <p:ext uri="{BB962C8B-B14F-4D97-AF65-F5344CB8AC3E}">
        <p14:creationId xmlns:p14="http://schemas.microsoft.com/office/powerpoint/2010/main" val="356646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00749-C91F-4BAD-B1D3-8ACE184DA774}"/>
              </a:ext>
            </a:extLst>
          </p:cNvPr>
          <p:cNvSpPr>
            <a:spLocks noGrp="1"/>
          </p:cNvSpPr>
          <p:nvPr>
            <p:ph type="title"/>
          </p:nvPr>
        </p:nvSpPr>
        <p:spPr>
          <a:xfrm>
            <a:off x="440635" y="178524"/>
            <a:ext cx="10515600" cy="1005026"/>
          </a:xfrm>
        </p:spPr>
        <p:txBody>
          <a:bodyPr>
            <a:noAutofit/>
          </a:bodyPr>
          <a:lstStyle/>
          <a:p>
            <a:r>
              <a:rPr lang="en-US" sz="3500" dirty="0">
                <a:solidFill>
                  <a:srgbClr val="1B66AA"/>
                </a:solidFill>
              </a:rPr>
              <a:t>Literature</a:t>
            </a:r>
            <a:r>
              <a:rPr lang="en-US" sz="3500" dirty="0"/>
              <a:t> Review and Quantitative Household Survey</a:t>
            </a:r>
            <a:endParaRPr lang="en-CH" sz="3500" dirty="0"/>
          </a:p>
        </p:txBody>
      </p:sp>
      <p:sp>
        <p:nvSpPr>
          <p:cNvPr id="4" name="TextBox 3">
            <a:extLst>
              <a:ext uri="{FF2B5EF4-FFF2-40B4-BE49-F238E27FC236}">
                <a16:creationId xmlns:a16="http://schemas.microsoft.com/office/drawing/2014/main" id="{126FD070-24E3-49F1-ADF4-A098C5DCF511}"/>
              </a:ext>
            </a:extLst>
          </p:cNvPr>
          <p:cNvSpPr txBox="1"/>
          <p:nvPr/>
        </p:nvSpPr>
        <p:spPr>
          <a:xfrm>
            <a:off x="440635" y="1037920"/>
            <a:ext cx="4876800" cy="4893647"/>
          </a:xfrm>
          <a:prstGeom prst="rect">
            <a:avLst/>
          </a:prstGeom>
          <a:noFill/>
        </p:spPr>
        <p:txBody>
          <a:bodyPr wrap="square" rtlCol="0">
            <a:spAutoFit/>
          </a:bodyPr>
          <a:lstStyle/>
          <a:p>
            <a:endParaRPr lang="en-US" sz="2000" b="1" dirty="0"/>
          </a:p>
          <a:p>
            <a:r>
              <a:rPr lang="en-US" b="1" dirty="0"/>
              <a:t>Literature Review</a:t>
            </a:r>
          </a:p>
          <a:p>
            <a:endParaRPr lang="en-US" sz="1600" b="1" dirty="0"/>
          </a:p>
          <a:p>
            <a:r>
              <a:rPr lang="en-US" sz="1600" b="1" dirty="0">
                <a:solidFill>
                  <a:schemeClr val="tx1">
                    <a:lumMod val="75000"/>
                  </a:schemeClr>
                </a:solidFill>
              </a:rPr>
              <a:t>Purpose</a:t>
            </a:r>
          </a:p>
          <a:p>
            <a:pPr marL="285750" indent="-285750">
              <a:buFont typeface="Arial" panose="020B0604020202020204" pitchFamily="34" charset="0"/>
              <a:buChar char="•"/>
            </a:pPr>
            <a:r>
              <a:rPr lang="en-GB" sz="1400" dirty="0">
                <a:solidFill>
                  <a:schemeClr val="bg2">
                    <a:lumMod val="10000"/>
                  </a:schemeClr>
                </a:solidFill>
                <a:cs typeface="Times New Roman" panose="02020603050405020304" pitchFamily="18" charset="0"/>
              </a:rPr>
              <a:t>T</a:t>
            </a:r>
            <a:r>
              <a:rPr lang="en-GB" sz="1400" dirty="0">
                <a:solidFill>
                  <a:schemeClr val="bg2">
                    <a:lumMod val="10000"/>
                  </a:schemeClr>
                </a:solidFill>
                <a:effectLst/>
                <a:ea typeface="Arial Narrow" panose="020B0606020202030204" pitchFamily="34" charset="0"/>
                <a:cs typeface="Times New Roman" panose="02020603050405020304" pitchFamily="18" charset="0"/>
              </a:rPr>
              <a:t>o understand the scope of existing information related to socio-economic trends and vulnerabilities in Iraq</a:t>
            </a:r>
          </a:p>
          <a:p>
            <a:pPr marL="285750" indent="-285750">
              <a:buFont typeface="Arial" panose="020B0604020202020204" pitchFamily="34" charset="0"/>
              <a:buChar char="•"/>
            </a:pPr>
            <a:endParaRPr lang="en-GB" sz="1400" dirty="0">
              <a:solidFill>
                <a:schemeClr val="bg2">
                  <a:lumMod val="10000"/>
                </a:schemeClr>
              </a:solidFill>
              <a:cs typeface="Times New Roman" panose="02020603050405020304" pitchFamily="18" charset="0"/>
            </a:endParaRPr>
          </a:p>
          <a:p>
            <a:pPr marL="285750" indent="-285750">
              <a:buFont typeface="Arial" panose="020B0604020202020204" pitchFamily="34" charset="0"/>
              <a:buChar char="•"/>
            </a:pPr>
            <a:r>
              <a:rPr lang="en-GB" sz="1400" dirty="0">
                <a:solidFill>
                  <a:schemeClr val="bg2">
                    <a:lumMod val="10000"/>
                  </a:schemeClr>
                </a:solidFill>
                <a:cs typeface="Times New Roman" panose="02020603050405020304" pitchFamily="18" charset="0"/>
              </a:rPr>
              <a:t>To use as a basis to develop assessment indicators related to </a:t>
            </a:r>
            <a:r>
              <a:rPr lang="en-GB" sz="1400" dirty="0">
                <a:solidFill>
                  <a:schemeClr val="bg2">
                    <a:lumMod val="10000"/>
                  </a:schemeClr>
                </a:solidFill>
                <a:effectLst/>
                <a:ea typeface="Arial Narrow" panose="020B0606020202030204" pitchFamily="34" charset="0"/>
                <a:cs typeface="Times New Roman" panose="02020603050405020304" pitchFamily="18" charset="0"/>
              </a:rPr>
              <a:t>employment and livelihoods, poverty, food security, living conditions, and household vulnerability characteristics</a:t>
            </a:r>
          </a:p>
          <a:p>
            <a:endParaRPr lang="en-GB" sz="1400" dirty="0">
              <a:solidFill>
                <a:schemeClr val="bg2">
                  <a:lumMod val="10000"/>
                </a:schemeClr>
              </a:solidFill>
              <a:effectLst/>
              <a:ea typeface="Arial Narrow" panose="020B0606020202030204" pitchFamily="34" charset="0"/>
              <a:cs typeface="Times New Roman" panose="02020603050405020304" pitchFamily="18" charset="0"/>
            </a:endParaRPr>
          </a:p>
          <a:p>
            <a:pPr marL="285750" indent="-285750">
              <a:buFont typeface="Arial" panose="020B0604020202020204" pitchFamily="34" charset="0"/>
              <a:buChar char="•"/>
            </a:pPr>
            <a:endParaRPr lang="en-GB" sz="1600" dirty="0">
              <a:cs typeface="Times New Roman" panose="02020603050405020304" pitchFamily="18" charset="0"/>
            </a:endParaRPr>
          </a:p>
          <a:p>
            <a:r>
              <a:rPr lang="en-GB" sz="1600" b="1" dirty="0">
                <a:solidFill>
                  <a:schemeClr val="tx1">
                    <a:lumMod val="75000"/>
                  </a:schemeClr>
                </a:solidFill>
                <a:cs typeface="Times New Roman" panose="02020603050405020304" pitchFamily="18" charset="0"/>
              </a:rPr>
              <a:t>Quantitative Household Survey</a:t>
            </a:r>
          </a:p>
          <a:p>
            <a:pPr marL="285750" indent="-285750">
              <a:buFont typeface="Arial" panose="020B0604020202020204" pitchFamily="34" charset="0"/>
              <a:buChar char="•"/>
            </a:pPr>
            <a:r>
              <a:rPr lang="en-US" sz="1400" dirty="0">
                <a:solidFill>
                  <a:schemeClr val="bg2">
                    <a:lumMod val="10000"/>
                  </a:schemeClr>
                </a:solidFill>
              </a:rPr>
              <a:t>Random sampling strategy adjusted to the local access constraints</a:t>
            </a:r>
          </a:p>
          <a:p>
            <a:pPr marL="285750" indent="-285750">
              <a:buFont typeface="Arial" panose="020B0604020202020204" pitchFamily="34" charset="0"/>
              <a:buChar char="•"/>
            </a:pPr>
            <a:endParaRPr lang="en-US" sz="1400" dirty="0">
              <a:solidFill>
                <a:schemeClr val="bg2">
                  <a:lumMod val="10000"/>
                </a:schemeClr>
              </a:solidFill>
            </a:endParaRPr>
          </a:p>
          <a:p>
            <a:pPr marL="285750" indent="-285750">
              <a:buFont typeface="Arial" panose="020B0604020202020204" pitchFamily="34" charset="0"/>
              <a:buChar char="•"/>
            </a:pPr>
            <a:r>
              <a:rPr lang="en-US" sz="1400" dirty="0">
                <a:solidFill>
                  <a:schemeClr val="bg2">
                    <a:lumMod val="10000"/>
                  </a:schemeClr>
                </a:solidFill>
              </a:rPr>
              <a:t>At governorate level with a 95 percent confidence level and 7 percent margin of error</a:t>
            </a:r>
            <a:endParaRPr lang="en-CH" sz="1400" dirty="0">
              <a:solidFill>
                <a:schemeClr val="bg2">
                  <a:lumMod val="10000"/>
                </a:schemeClr>
              </a:solidFill>
            </a:endParaRPr>
          </a:p>
          <a:p>
            <a:pPr marL="285750" indent="-285750">
              <a:buFont typeface="Arial" panose="020B0604020202020204" pitchFamily="34" charset="0"/>
              <a:buChar char="•"/>
            </a:pPr>
            <a:endParaRPr lang="en-US" sz="1400" dirty="0">
              <a:solidFill>
                <a:schemeClr val="bg2">
                  <a:lumMod val="10000"/>
                </a:schemeClr>
              </a:solidFill>
            </a:endParaRPr>
          </a:p>
          <a:p>
            <a:pPr marL="285750" indent="-285750">
              <a:buFont typeface="Arial" panose="020B0604020202020204" pitchFamily="34" charset="0"/>
              <a:buChar char="•"/>
            </a:pPr>
            <a:r>
              <a:rPr lang="en-US" sz="1400" dirty="0">
                <a:solidFill>
                  <a:schemeClr val="bg2">
                    <a:lumMod val="10000"/>
                  </a:schemeClr>
                </a:solidFill>
              </a:rPr>
              <a:t>In total: 3,710 HHs, at least 198 HHs per governorate</a:t>
            </a:r>
          </a:p>
        </p:txBody>
      </p:sp>
      <p:pic>
        <p:nvPicPr>
          <p:cNvPr id="5" name="Picture 4">
            <a:extLst>
              <a:ext uri="{FF2B5EF4-FFF2-40B4-BE49-F238E27FC236}">
                <a16:creationId xmlns:a16="http://schemas.microsoft.com/office/drawing/2014/main" id="{0341AE4E-5915-40F5-B8E8-E9072A01910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83702" y="1183549"/>
            <a:ext cx="6408298" cy="5297461"/>
          </a:xfrm>
          <a:prstGeom prst="rect">
            <a:avLst/>
          </a:prstGeom>
        </p:spPr>
      </p:pic>
    </p:spTree>
    <p:extLst>
      <p:ext uri="{BB962C8B-B14F-4D97-AF65-F5344CB8AC3E}">
        <p14:creationId xmlns:p14="http://schemas.microsoft.com/office/powerpoint/2010/main" val="315977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8243B5-6CE7-4034-A89F-7610CBD42EA2}"/>
              </a:ext>
            </a:extLst>
          </p:cNvPr>
          <p:cNvSpPr>
            <a:spLocks noGrp="1"/>
          </p:cNvSpPr>
          <p:nvPr>
            <p:ph type="title"/>
          </p:nvPr>
        </p:nvSpPr>
        <p:spPr/>
        <p:txBody>
          <a:bodyPr>
            <a:normAutofit/>
          </a:bodyPr>
          <a:lstStyle/>
          <a:p>
            <a:r>
              <a:rPr lang="en-US" sz="3500" dirty="0"/>
              <a:t>Qualitative Data Collection</a:t>
            </a:r>
            <a:endParaRPr lang="en-CH" sz="3500" dirty="0"/>
          </a:p>
        </p:txBody>
      </p:sp>
      <p:sp>
        <p:nvSpPr>
          <p:cNvPr id="5" name="Text Placeholder 5">
            <a:extLst>
              <a:ext uri="{FF2B5EF4-FFF2-40B4-BE49-F238E27FC236}">
                <a16:creationId xmlns:a16="http://schemas.microsoft.com/office/drawing/2014/main" id="{29EF26FE-5BE4-4023-AB85-D11C5A615475}"/>
              </a:ext>
            </a:extLst>
          </p:cNvPr>
          <p:cNvSpPr txBox="1">
            <a:spLocks/>
          </p:cNvSpPr>
          <p:nvPr/>
        </p:nvSpPr>
        <p:spPr>
          <a:xfrm>
            <a:off x="440635" y="1443385"/>
            <a:ext cx="10326019" cy="46710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Key Informant Interviews (KIIs)</a:t>
            </a:r>
          </a:p>
          <a:p>
            <a:endParaRPr lang="en-CH" sz="1800" dirty="0"/>
          </a:p>
        </p:txBody>
      </p:sp>
      <p:graphicFrame>
        <p:nvGraphicFramePr>
          <p:cNvPr id="6" name="Diagram 5">
            <a:extLst>
              <a:ext uri="{FF2B5EF4-FFF2-40B4-BE49-F238E27FC236}">
                <a16:creationId xmlns:a16="http://schemas.microsoft.com/office/drawing/2014/main" id="{D55CECF0-FCB0-4293-8C35-C39C4ABBB348}"/>
              </a:ext>
            </a:extLst>
          </p:cNvPr>
          <p:cNvGraphicFramePr/>
          <p:nvPr>
            <p:extLst>
              <p:ext uri="{D42A27DB-BD31-4B8C-83A1-F6EECF244321}">
                <p14:modId xmlns:p14="http://schemas.microsoft.com/office/powerpoint/2010/main" val="2969268235"/>
              </p:ext>
            </p:extLst>
          </p:nvPr>
        </p:nvGraphicFramePr>
        <p:xfrm>
          <a:off x="-641555" y="1897556"/>
          <a:ext cx="11704982" cy="1037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64BB5EDE-78D1-4500-8EB8-F72B600B44D1}"/>
              </a:ext>
            </a:extLst>
          </p:cNvPr>
          <p:cNvSpPr txBox="1"/>
          <p:nvPr/>
        </p:nvSpPr>
        <p:spPr>
          <a:xfrm>
            <a:off x="440635" y="3095556"/>
            <a:ext cx="5837228" cy="369332"/>
          </a:xfrm>
          <a:prstGeom prst="rect">
            <a:avLst/>
          </a:prstGeom>
          <a:noFill/>
        </p:spPr>
        <p:txBody>
          <a:bodyPr wrap="square">
            <a:spAutoFit/>
          </a:bodyPr>
          <a:lstStyle/>
          <a:p>
            <a:r>
              <a:rPr lang="en-US" b="1" dirty="0"/>
              <a:t>Semi-Structured Individual Interviews (IIs)</a:t>
            </a:r>
          </a:p>
        </p:txBody>
      </p:sp>
      <p:graphicFrame>
        <p:nvGraphicFramePr>
          <p:cNvPr id="8" name="Diagram 7">
            <a:extLst>
              <a:ext uri="{FF2B5EF4-FFF2-40B4-BE49-F238E27FC236}">
                <a16:creationId xmlns:a16="http://schemas.microsoft.com/office/drawing/2014/main" id="{0CAF7F0A-F7CE-42C3-B16C-CEEF0E8440E7}"/>
              </a:ext>
            </a:extLst>
          </p:cNvPr>
          <p:cNvGraphicFramePr/>
          <p:nvPr>
            <p:extLst>
              <p:ext uri="{D42A27DB-BD31-4B8C-83A1-F6EECF244321}">
                <p14:modId xmlns:p14="http://schemas.microsoft.com/office/powerpoint/2010/main" val="2660714176"/>
              </p:ext>
            </p:extLst>
          </p:nvPr>
        </p:nvGraphicFramePr>
        <p:xfrm>
          <a:off x="1447526" y="3455052"/>
          <a:ext cx="7302095" cy="118744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a:extLst>
              <a:ext uri="{FF2B5EF4-FFF2-40B4-BE49-F238E27FC236}">
                <a16:creationId xmlns:a16="http://schemas.microsoft.com/office/drawing/2014/main" id="{B88447B7-4F2E-4F47-871B-E997E7B1DB86}"/>
              </a:ext>
            </a:extLst>
          </p:cNvPr>
          <p:cNvSpPr txBox="1"/>
          <p:nvPr/>
        </p:nvSpPr>
        <p:spPr>
          <a:xfrm>
            <a:off x="450348" y="4787768"/>
            <a:ext cx="5837228" cy="369332"/>
          </a:xfrm>
          <a:prstGeom prst="rect">
            <a:avLst/>
          </a:prstGeom>
          <a:noFill/>
        </p:spPr>
        <p:txBody>
          <a:bodyPr wrap="square">
            <a:spAutoFit/>
          </a:bodyPr>
          <a:lstStyle/>
          <a:p>
            <a:r>
              <a:rPr lang="en-US" b="1" dirty="0"/>
              <a:t>In-Depth Area-Based Interviews (ABIs)</a:t>
            </a:r>
          </a:p>
        </p:txBody>
      </p:sp>
      <p:graphicFrame>
        <p:nvGraphicFramePr>
          <p:cNvPr id="10" name="Diagram 9">
            <a:extLst>
              <a:ext uri="{FF2B5EF4-FFF2-40B4-BE49-F238E27FC236}">
                <a16:creationId xmlns:a16="http://schemas.microsoft.com/office/drawing/2014/main" id="{E6C966EB-F4BE-493F-AF31-BF478DFC4E73}"/>
              </a:ext>
            </a:extLst>
          </p:cNvPr>
          <p:cNvGraphicFramePr/>
          <p:nvPr>
            <p:extLst>
              <p:ext uri="{D42A27DB-BD31-4B8C-83A1-F6EECF244321}">
                <p14:modId xmlns:p14="http://schemas.microsoft.com/office/powerpoint/2010/main" val="1552765332"/>
              </p:ext>
            </p:extLst>
          </p:nvPr>
        </p:nvGraphicFramePr>
        <p:xfrm>
          <a:off x="2265422" y="5248291"/>
          <a:ext cx="9164630" cy="106666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1463002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CBAE-8158-4040-99F4-5C2FA15FFC3B}"/>
              </a:ext>
            </a:extLst>
          </p:cNvPr>
          <p:cNvSpPr>
            <a:spLocks noGrp="1"/>
          </p:cNvSpPr>
          <p:nvPr>
            <p:ph type="title"/>
          </p:nvPr>
        </p:nvSpPr>
        <p:spPr>
          <a:xfrm>
            <a:off x="440635" y="428017"/>
            <a:ext cx="10515600" cy="665288"/>
          </a:xfrm>
        </p:spPr>
        <p:txBody>
          <a:bodyPr>
            <a:normAutofit/>
          </a:bodyPr>
          <a:lstStyle/>
          <a:p>
            <a:r>
              <a:rPr lang="en-US" sz="3500" dirty="0"/>
              <a:t>Challenges and Limitations</a:t>
            </a:r>
            <a:endParaRPr lang="en-CH" sz="3500" dirty="0"/>
          </a:p>
        </p:txBody>
      </p:sp>
      <p:sp>
        <p:nvSpPr>
          <p:cNvPr id="3" name="Subtitle 23">
            <a:extLst>
              <a:ext uri="{FF2B5EF4-FFF2-40B4-BE49-F238E27FC236}">
                <a16:creationId xmlns:a16="http://schemas.microsoft.com/office/drawing/2014/main" id="{3E40CADF-C83C-4B4E-9C2A-AD543F21BE5C}"/>
              </a:ext>
            </a:extLst>
          </p:cNvPr>
          <p:cNvSpPr txBox="1">
            <a:spLocks/>
          </p:cNvSpPr>
          <p:nvPr/>
        </p:nvSpPr>
        <p:spPr>
          <a:xfrm>
            <a:off x="440635" y="1702101"/>
            <a:ext cx="5954681" cy="44901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Limitations Connected to the Complex Security Landscape and Challenges of Conducting In-Person Data Collection during COVID-19</a:t>
            </a:r>
          </a:p>
          <a:p>
            <a:pPr marL="0" indent="0">
              <a:buNone/>
            </a:pPr>
            <a:endParaRPr lang="en-US" sz="1800" b="1" dirty="0"/>
          </a:p>
          <a:p>
            <a:pPr marL="171450" indent="-171450">
              <a:lnSpc>
                <a:spcPct val="100000"/>
              </a:lnSpc>
              <a:buFont typeface="Arial" panose="020B0604020202020204" pitchFamily="34" charset="0"/>
              <a:buChar char="•"/>
            </a:pPr>
            <a:r>
              <a:rPr lang="en-GB" sz="1600" b="1" dirty="0">
                <a:solidFill>
                  <a:schemeClr val="bg2">
                    <a:lumMod val="10000"/>
                  </a:schemeClr>
                </a:solidFill>
                <a:effectLst/>
                <a:ea typeface="Arial Narrow" panose="020B0606020202030204" pitchFamily="34" charset="0"/>
                <a:cs typeface="Times New Roman" panose="02020603050405020304" pitchFamily="18" charset="0"/>
              </a:rPr>
              <a:t>Findings are statistically representative for the areas directly sampled for this assessment</a:t>
            </a:r>
          </a:p>
          <a:p>
            <a:pPr marL="0" indent="0">
              <a:lnSpc>
                <a:spcPct val="100000"/>
              </a:lnSpc>
              <a:buNone/>
            </a:pPr>
            <a:endParaRPr lang="en-GB" sz="1600" b="1" dirty="0">
              <a:solidFill>
                <a:schemeClr val="bg2">
                  <a:lumMod val="10000"/>
                </a:schemeClr>
              </a:solidFill>
              <a:effectLst/>
              <a:ea typeface="Arial Narrow" panose="020B0606020202030204" pitchFamily="34" charset="0"/>
              <a:cs typeface="Times New Roman" panose="02020603050405020304" pitchFamily="18" charset="0"/>
            </a:endParaRPr>
          </a:p>
          <a:p>
            <a:pPr marL="171450" indent="-171450">
              <a:lnSpc>
                <a:spcPct val="100000"/>
              </a:lnSpc>
              <a:buFont typeface="Arial" panose="020B0604020202020204" pitchFamily="34" charset="0"/>
              <a:buChar char="•"/>
            </a:pPr>
            <a:r>
              <a:rPr lang="en-GB" sz="1600" b="1" dirty="0">
                <a:solidFill>
                  <a:schemeClr val="bg2">
                    <a:lumMod val="10000"/>
                  </a:schemeClr>
                </a:solidFill>
                <a:effectLst/>
                <a:ea typeface="Arial Narrow" panose="020B0606020202030204" pitchFamily="34" charset="0"/>
                <a:cs typeface="Times New Roman" panose="02020603050405020304" pitchFamily="18" charset="0"/>
              </a:rPr>
              <a:t>National-level figures are based on mixed sampling strategies</a:t>
            </a:r>
          </a:p>
          <a:p>
            <a:pPr marL="171450" indent="-171450">
              <a:lnSpc>
                <a:spcPct val="100000"/>
              </a:lnSpc>
              <a:buFont typeface="Arial" panose="020B0604020202020204" pitchFamily="34" charset="0"/>
              <a:buChar char="•"/>
            </a:pPr>
            <a:endParaRPr lang="en-GB" sz="1600" b="1" dirty="0">
              <a:solidFill>
                <a:schemeClr val="bg2">
                  <a:lumMod val="10000"/>
                </a:schemeClr>
              </a:solidFill>
              <a:ea typeface="Arial Narrow" panose="020B0606020202030204" pitchFamily="34" charset="0"/>
              <a:cs typeface="Times New Roman" panose="02020603050405020304" pitchFamily="18" charset="0"/>
            </a:endParaRPr>
          </a:p>
          <a:p>
            <a:pPr marL="171450" indent="-171450">
              <a:lnSpc>
                <a:spcPct val="100000"/>
              </a:lnSpc>
              <a:buFont typeface="Arial" panose="020B0604020202020204" pitchFamily="34" charset="0"/>
              <a:buChar char="•"/>
            </a:pPr>
            <a:r>
              <a:rPr lang="en-GB" sz="1600" b="1" dirty="0">
                <a:solidFill>
                  <a:schemeClr val="bg2">
                    <a:lumMod val="10000"/>
                  </a:schemeClr>
                </a:solidFill>
                <a:effectLst/>
                <a:ea typeface="Arial Narrow" panose="020B0606020202030204" pitchFamily="34" charset="0"/>
                <a:cs typeface="Times New Roman" panose="02020603050405020304" pitchFamily="18" charset="0"/>
              </a:rPr>
              <a:t>Disaggregated figures should be interpreted as indicative, </a:t>
            </a:r>
            <a:r>
              <a:rPr lang="en-US" sz="1600" b="1" dirty="0">
                <a:solidFill>
                  <a:schemeClr val="bg2">
                    <a:lumMod val="10000"/>
                  </a:schemeClr>
                </a:solidFill>
                <a:effectLst/>
                <a:ea typeface="Arial Narrow" panose="020B0606020202030204" pitchFamily="34" charset="0"/>
                <a:cs typeface="Times New Roman" panose="02020603050405020304" pitchFamily="18" charset="0"/>
              </a:rPr>
              <a:t>except for governorate level stratifications</a:t>
            </a:r>
            <a:endParaRPr lang="en-CH" sz="1600" b="1" dirty="0">
              <a:solidFill>
                <a:schemeClr val="bg2">
                  <a:lumMod val="10000"/>
                </a:schemeClr>
              </a:solidFill>
            </a:endParaRPr>
          </a:p>
          <a:p>
            <a:pPr marL="0" indent="0">
              <a:buNone/>
            </a:pPr>
            <a:endParaRPr lang="en-CH" sz="1800" b="1" dirty="0"/>
          </a:p>
        </p:txBody>
      </p:sp>
      <p:pic>
        <p:nvPicPr>
          <p:cNvPr id="4" name="Graphic 3" descr="Warning">
            <a:extLst>
              <a:ext uri="{FF2B5EF4-FFF2-40B4-BE49-F238E27FC236}">
                <a16:creationId xmlns:a16="http://schemas.microsoft.com/office/drawing/2014/main" id="{AA474ACC-680C-4ED0-BC81-2D021F0039C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74395" y="2709912"/>
            <a:ext cx="2474530" cy="2474530"/>
          </a:xfrm>
          <a:prstGeom prst="rect">
            <a:avLst/>
          </a:prstGeom>
        </p:spPr>
      </p:pic>
    </p:spTree>
    <p:extLst>
      <p:ext uri="{BB962C8B-B14F-4D97-AF65-F5344CB8AC3E}">
        <p14:creationId xmlns:p14="http://schemas.microsoft.com/office/powerpoint/2010/main" val="88874089"/>
      </p:ext>
    </p:extLst>
  </p:cSld>
  <p:clrMapOvr>
    <a:masterClrMapping/>
  </p:clrMapOvr>
</p:sld>
</file>

<file path=ppt/theme/theme1.xml><?xml version="1.0" encoding="utf-8"?>
<a:theme xmlns:a="http://schemas.openxmlformats.org/drawingml/2006/main" name="Custom Design">
  <a:themeElements>
    <a:clrScheme name="UNDP">
      <a:dk1>
        <a:srgbClr val="0468B1"/>
      </a:dk1>
      <a:lt1>
        <a:srgbClr val="FFFFFF"/>
      </a:lt1>
      <a:dk2>
        <a:srgbClr val="44546A"/>
      </a:dk2>
      <a:lt2>
        <a:srgbClr val="E7E6E6"/>
      </a:lt2>
      <a:accent1>
        <a:srgbClr val="0468B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humbnail xmlns="d6d9d182-1b51-4d13-91b7-4a83422f327c">
      <Url xsi:nil="true"/>
      <Description xsi:nil="true"/>
    </Thumbnail>
    <_x0023_ xmlns="d6d9d182-1b51-4d13-91b7-4a83422f327c" xsi:nil="true"/>
    <_dlc_DocId xmlns="059678d3-0933-4798-85ce-4e8030ba05bc">UNITPB-486-54015</_dlc_DocId>
    <_dlc_DocIdUrl xmlns="059678d3-0933-4798-85ce-4e8030ba05bc">
      <Url>https://intranet.undp.org/unit/pb/communicate/_layouts/15/DocIdRedir.aspx?ID=UNITPB-486-54015</Url>
      <Description>UNITPB-486-54015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4981E8A26D6C246AE44E9FDAFE54C35" ma:contentTypeVersion="2" ma:contentTypeDescription="Create a new document." ma:contentTypeScope="" ma:versionID="2bafee30312a17e35afbe94b7810dbe1">
  <xsd:schema xmlns:xsd="http://www.w3.org/2001/XMLSchema" xmlns:xs="http://www.w3.org/2001/XMLSchema" xmlns:p="http://schemas.microsoft.com/office/2006/metadata/properties" xmlns:ns2="059678d3-0933-4798-85ce-4e8030ba05bc" xmlns:ns3="d6d9d182-1b51-4d13-91b7-4a83422f327c" targetNamespace="http://schemas.microsoft.com/office/2006/metadata/properties" ma:root="true" ma:fieldsID="9e25fca6862e2cb423d20a055f158612" ns2:_="" ns3:_="">
    <xsd:import namespace="059678d3-0933-4798-85ce-4e8030ba05bc"/>
    <xsd:import namespace="d6d9d182-1b51-4d13-91b7-4a83422f327c"/>
    <xsd:element name="properties">
      <xsd:complexType>
        <xsd:sequence>
          <xsd:element name="documentManagement">
            <xsd:complexType>
              <xsd:all>
                <xsd:element ref="ns2:_dlc_DocId" minOccurs="0"/>
                <xsd:element ref="ns2:_dlc_DocIdUrl" minOccurs="0"/>
                <xsd:element ref="ns2:_dlc_DocIdPersistId" minOccurs="0"/>
                <xsd:element ref="ns3:Thumbnail" minOccurs="0"/>
                <xsd:element ref="ns3: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9678d3-0933-4798-85ce-4e8030ba05b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6d9d182-1b51-4d13-91b7-4a83422f327c" elementFormDefault="qualified">
    <xsd:import namespace="http://schemas.microsoft.com/office/2006/documentManagement/types"/>
    <xsd:import namespace="http://schemas.microsoft.com/office/infopath/2007/PartnerControls"/>
    <xsd:element name="Thumbnail" ma:index="11"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_x0023_" ma:index="12" nillable="true" ma:displayName="#" ma:internalName="_x0023_">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741DC0A-1DCC-4F03-AFCC-17E26D6995C9}">
  <ds:schemaRefs>
    <ds:schemaRef ds:uri="http://schemas.microsoft.com/sharepoint/v3/contenttype/forms"/>
  </ds:schemaRefs>
</ds:datastoreItem>
</file>

<file path=customXml/itemProps2.xml><?xml version="1.0" encoding="utf-8"?>
<ds:datastoreItem xmlns:ds="http://schemas.openxmlformats.org/officeDocument/2006/customXml" ds:itemID="{41504553-3E3C-4767-9D24-7D5707FBF882}">
  <ds:schemaRefs>
    <ds:schemaRef ds:uri="http://schemas.microsoft.com/office/2006/metadata/properties"/>
    <ds:schemaRef ds:uri="http://schemas.microsoft.com/office/infopath/2007/PartnerControls"/>
    <ds:schemaRef ds:uri="d6d9d182-1b51-4d13-91b7-4a83422f327c"/>
    <ds:schemaRef ds:uri="059678d3-0933-4798-85ce-4e8030ba05bc"/>
  </ds:schemaRefs>
</ds:datastoreItem>
</file>

<file path=customXml/itemProps3.xml><?xml version="1.0" encoding="utf-8"?>
<ds:datastoreItem xmlns:ds="http://schemas.openxmlformats.org/officeDocument/2006/customXml" ds:itemID="{90F3DEA2-9199-4D75-AE55-25BE911D27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9678d3-0933-4798-85ce-4e8030ba05bc"/>
    <ds:schemaRef ds:uri="d6d9d182-1b51-4d13-91b7-4a83422f32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298140E-C229-4DEF-9022-DBD93A78311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6035</TotalTime>
  <Words>3295</Words>
  <Application>Microsoft Office PowerPoint</Application>
  <PresentationFormat>Widescreen</PresentationFormat>
  <Paragraphs>345</Paragraphs>
  <Slides>28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(body)</vt:lpstr>
      <vt:lpstr>Arial Narrow</vt:lpstr>
      <vt:lpstr>Calibri</vt:lpstr>
      <vt:lpstr>Custom Design</vt:lpstr>
      <vt:lpstr>SOCIO-ECONOMIC IMPACT ASSESSMENT OF COVID-19 ON IRAQ’S VULNERABLE POPULATIONS</vt:lpstr>
      <vt:lpstr>Agenda</vt:lpstr>
      <vt:lpstr>01 Assessment Overview</vt:lpstr>
      <vt:lpstr>Introduction</vt:lpstr>
      <vt:lpstr>Assessment Overview</vt:lpstr>
      <vt:lpstr>02 Methodology</vt:lpstr>
      <vt:lpstr>Literature Review and Quantitative Household Survey</vt:lpstr>
      <vt:lpstr>Qualitative Data Collection</vt:lpstr>
      <vt:lpstr>Challenges and Limitations</vt:lpstr>
      <vt:lpstr>03 Key Findings</vt:lpstr>
      <vt:lpstr>Changes in Socio-economic Circumstances</vt:lpstr>
      <vt:lpstr>Changes in Socio-Economic Circumstances</vt:lpstr>
      <vt:lpstr>Changes in Socio-Economic Circumstances</vt:lpstr>
      <vt:lpstr>Changes in Socio-Economic Circumstances</vt:lpstr>
      <vt:lpstr>Changes in Socio-Economic Circumstances</vt:lpstr>
      <vt:lpstr>Changes in Socio-Economic Circumstances</vt:lpstr>
      <vt:lpstr>Changes in Socio-Economic Circumstances</vt:lpstr>
      <vt:lpstr>Changes in Socio-Economic Circumstances</vt:lpstr>
      <vt:lpstr>Changes in Socio-Economic Circumstances</vt:lpstr>
      <vt:lpstr>Changes in Socio-Economic Circumstances</vt:lpstr>
      <vt:lpstr>Impact of Movement Restrictions on Livelihoods and Basic Needs</vt:lpstr>
      <vt:lpstr>Impact of Movement Restrictions on Livelihoods and Basic Needs</vt:lpstr>
      <vt:lpstr>Impact on Vulnerable Households</vt:lpstr>
      <vt:lpstr>Impact on Vulnerable Households</vt:lpstr>
      <vt:lpstr>Impact on Economic Sectors and Businesses/Enterprises</vt:lpstr>
      <vt:lpstr>04 Conclusion</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pragya mahendru</dc:creator>
  <cp:lastModifiedBy>REACH 365</cp:lastModifiedBy>
  <cp:revision>18</cp:revision>
  <dcterms:created xsi:type="dcterms:W3CDTF">2020-05-07T16:23:44Z</dcterms:created>
  <dcterms:modified xsi:type="dcterms:W3CDTF">2021-04-20T13:33:01Z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f48c212f-6798-4e20-a56b-e8dbe132730e</vt:lpwstr>
  </property>
  <property fmtid="{D5CDD505-2E9C-101B-9397-08002B2CF9AE}" pid="3" name="ContentTypeId">
    <vt:lpwstr>0x010100B4981E8A26D6C246AE44E9FDAFE54C35</vt:lpwstr>
  </property>
</Properties>
</file>