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9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0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13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16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17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18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19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20.xml" ContentType="application/vnd.openxmlformats-officedocument.presentationml.notesSl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21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22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23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notesSlides/notesSlide26.xml" ContentType="application/vnd.openxmlformats-officedocument.presentationml.notesSlid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notesSlides/notesSlide31.xml" ContentType="application/vnd.openxmlformats-officedocument.presentationml.notesSlid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notesSlides/notesSlide32.xml" ContentType="application/vnd.openxmlformats-officedocument.presentationml.notesSlid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notesSlides/notesSlide33.xml" ContentType="application/vnd.openxmlformats-officedocument.presentationml.notesSlid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notesSlides/notesSlide34.xml" ContentType="application/vnd.openxmlformats-officedocument.presentationml.notesSlid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708" r:id="rId3"/>
    <p:sldMasterId id="2147483740" r:id="rId4"/>
  </p:sldMasterIdLst>
  <p:notesMasterIdLst>
    <p:notesMasterId r:id="rId75"/>
  </p:notesMasterIdLst>
  <p:handoutMasterIdLst>
    <p:handoutMasterId r:id="rId76"/>
  </p:handoutMasterIdLst>
  <p:sldIdLst>
    <p:sldId id="353" r:id="rId5"/>
    <p:sldId id="354" r:id="rId6"/>
    <p:sldId id="412" r:id="rId7"/>
    <p:sldId id="342" r:id="rId8"/>
    <p:sldId id="341" r:id="rId9"/>
    <p:sldId id="357" r:id="rId10"/>
    <p:sldId id="434" r:id="rId11"/>
    <p:sldId id="352" r:id="rId12"/>
    <p:sldId id="349" r:id="rId13"/>
    <p:sldId id="335" r:id="rId14"/>
    <p:sldId id="371" r:id="rId15"/>
    <p:sldId id="414" r:id="rId16"/>
    <p:sldId id="415" r:id="rId17"/>
    <p:sldId id="416" r:id="rId18"/>
    <p:sldId id="417" r:id="rId19"/>
    <p:sldId id="418" r:id="rId20"/>
    <p:sldId id="391" r:id="rId21"/>
    <p:sldId id="392" r:id="rId22"/>
    <p:sldId id="449" r:id="rId23"/>
    <p:sldId id="393" r:id="rId24"/>
    <p:sldId id="394" r:id="rId25"/>
    <p:sldId id="413" r:id="rId26"/>
    <p:sldId id="452" r:id="rId27"/>
    <p:sldId id="458" r:id="rId28"/>
    <p:sldId id="464" r:id="rId29"/>
    <p:sldId id="428" r:id="rId30"/>
    <p:sldId id="429" r:id="rId31"/>
    <p:sldId id="431" r:id="rId32"/>
    <p:sldId id="430" r:id="rId33"/>
    <p:sldId id="432" r:id="rId34"/>
    <p:sldId id="442" r:id="rId35"/>
    <p:sldId id="443" r:id="rId36"/>
    <p:sldId id="373" r:id="rId37"/>
    <p:sldId id="381" r:id="rId38"/>
    <p:sldId id="382" r:id="rId39"/>
    <p:sldId id="407" r:id="rId40"/>
    <p:sldId id="408" r:id="rId41"/>
    <p:sldId id="409" r:id="rId42"/>
    <p:sldId id="440" r:id="rId43"/>
    <p:sldId id="441" r:id="rId44"/>
    <p:sldId id="376" r:id="rId45"/>
    <p:sldId id="374" r:id="rId46"/>
    <p:sldId id="377" r:id="rId47"/>
    <p:sldId id="387" r:id="rId48"/>
    <p:sldId id="379" r:id="rId49"/>
    <p:sldId id="378" r:id="rId50"/>
    <p:sldId id="380" r:id="rId51"/>
    <p:sldId id="410" r:id="rId52"/>
    <p:sldId id="460" r:id="rId53"/>
    <p:sldId id="459" r:id="rId54"/>
    <p:sldId id="438" r:id="rId55"/>
    <p:sldId id="439" r:id="rId56"/>
    <p:sldId id="457" r:id="rId57"/>
    <p:sldId id="445" r:id="rId58"/>
    <p:sldId id="461" r:id="rId59"/>
    <p:sldId id="399" r:id="rId60"/>
    <p:sldId id="427" r:id="rId61"/>
    <p:sldId id="421" r:id="rId62"/>
    <p:sldId id="422" r:id="rId63"/>
    <p:sldId id="423" r:id="rId64"/>
    <p:sldId id="424" r:id="rId65"/>
    <p:sldId id="425" r:id="rId66"/>
    <p:sldId id="444" r:id="rId67"/>
    <p:sldId id="426" r:id="rId68"/>
    <p:sldId id="453" r:id="rId69"/>
    <p:sldId id="433" r:id="rId70"/>
    <p:sldId id="447" r:id="rId71"/>
    <p:sldId id="448" r:id="rId72"/>
    <p:sldId id="455" r:id="rId73"/>
    <p:sldId id="344" r:id="rId7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&amp; methodology" id="{69AA65F6-C87B-415F-9192-379B37F7E6D1}">
          <p14:sldIdLst>
            <p14:sldId id="353"/>
            <p14:sldId id="354"/>
            <p14:sldId id="412"/>
            <p14:sldId id="342"/>
            <p14:sldId id="341"/>
            <p14:sldId id="357"/>
            <p14:sldId id="434"/>
            <p14:sldId id="352"/>
            <p14:sldId id="349"/>
            <p14:sldId id="335"/>
          </p14:sldIdLst>
        </p14:section>
        <p14:section name="Context" id="{850E758F-94BF-4A63-99E1-1FCD2B1CEF79}">
          <p14:sldIdLst>
            <p14:sldId id="371"/>
            <p14:sldId id="414"/>
            <p14:sldId id="415"/>
            <p14:sldId id="416"/>
            <p14:sldId id="417"/>
            <p14:sldId id="418"/>
          </p14:sldIdLst>
        </p14:section>
        <p14:section name="Livelihoods" id="{F07599DE-FCAC-48D1-8754-C5DE62319891}">
          <p14:sldIdLst>
            <p14:sldId id="391"/>
            <p14:sldId id="392"/>
            <p14:sldId id="449"/>
            <p14:sldId id="393"/>
            <p14:sldId id="394"/>
            <p14:sldId id="413"/>
            <p14:sldId id="452"/>
            <p14:sldId id="458"/>
            <p14:sldId id="464"/>
            <p14:sldId id="428"/>
            <p14:sldId id="429"/>
            <p14:sldId id="431"/>
            <p14:sldId id="430"/>
            <p14:sldId id="432"/>
            <p14:sldId id="442"/>
            <p14:sldId id="443"/>
          </p14:sldIdLst>
        </p14:section>
        <p14:section name="Protection" id="{11AD3C1D-B614-41ED-8350-CF62B03F85E7}">
          <p14:sldIdLst>
            <p14:sldId id="373"/>
            <p14:sldId id="381"/>
            <p14:sldId id="382"/>
            <p14:sldId id="407"/>
            <p14:sldId id="408"/>
            <p14:sldId id="409"/>
            <p14:sldId id="440"/>
            <p14:sldId id="441"/>
          </p14:sldIdLst>
        </p14:section>
        <p14:section name="Accommodation" id="{8034EBCF-9BC2-4CF7-80D3-05B7ECC31E48}">
          <p14:sldIdLst>
            <p14:sldId id="376"/>
            <p14:sldId id="374"/>
            <p14:sldId id="377"/>
            <p14:sldId id="387"/>
            <p14:sldId id="379"/>
            <p14:sldId id="378"/>
            <p14:sldId id="380"/>
            <p14:sldId id="410"/>
            <p14:sldId id="460"/>
            <p14:sldId id="459"/>
            <p14:sldId id="438"/>
            <p14:sldId id="439"/>
          </p14:sldIdLst>
        </p14:section>
        <p14:section name="Health" id="{861BA10E-98EC-45AC-B388-5FE8C62E6C5A}">
          <p14:sldIdLst>
            <p14:sldId id="457"/>
            <p14:sldId id="445"/>
            <p14:sldId id="461"/>
          </p14:sldIdLst>
        </p14:section>
        <p14:section name="AAP" id="{D929CBB0-5CD9-40DC-BECD-B4B4E847CD8D}">
          <p14:sldIdLst/>
        </p14:section>
        <p14:section name="Education" id="{AD45F1B8-0820-4271-A3B2-0C89FD3E8BE9}">
          <p14:sldIdLst>
            <p14:sldId id="399"/>
            <p14:sldId id="427"/>
            <p14:sldId id="421"/>
            <p14:sldId id="422"/>
            <p14:sldId id="423"/>
            <p14:sldId id="424"/>
            <p14:sldId id="425"/>
          </p14:sldIdLst>
        </p14:section>
        <p14:section name="LSG" id="{D28AB027-57B6-431A-B864-985090612F85}">
          <p14:sldIdLst>
            <p14:sldId id="444"/>
            <p14:sldId id="426"/>
            <p14:sldId id="453"/>
            <p14:sldId id="433"/>
            <p14:sldId id="447"/>
            <p14:sldId id="448"/>
            <p14:sldId id="455"/>
          </p14:sldIdLst>
        </p14:section>
        <p14:section name="End" id="{F59D92CC-47E3-4C47-87D9-987D4C9C51EB}">
          <p14:sldIdLst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6" clrIdx="0">
    <p:extLst>
      <p:ext uri="{19B8F6BF-5375-455C-9EA6-DF929625EA0E}">
        <p15:presenceInfo xmlns:p15="http://schemas.microsoft.com/office/powerpoint/2012/main" userId="0589b84b96540eb0" providerId="Windows Live"/>
      </p:ext>
    </p:extLst>
  </p:cmAuthor>
  <p:cmAuthor id="2" name="REACH Libya" initials="RL" lastIdx="41" clrIdx="1">
    <p:extLst>
      <p:ext uri="{19B8F6BF-5375-455C-9EA6-DF929625EA0E}">
        <p15:presenceInfo xmlns:p15="http://schemas.microsoft.com/office/powerpoint/2012/main" userId="+JXIm0Y6U8n3smIQB2Nn+87PY/J4GK8EmdW0eUbmrAs=" providerId="None"/>
      </p:ext>
    </p:extLst>
  </p:cmAuthor>
  <p:cmAuthor id="3" name="Chiara Lozza" initials="a" lastIdx="5" clrIdx="2">
    <p:extLst>
      <p:ext uri="{19B8F6BF-5375-455C-9EA6-DF929625EA0E}">
        <p15:presenceInfo xmlns:p15="http://schemas.microsoft.com/office/powerpoint/2012/main" userId="Chiara Lozza" providerId="None"/>
      </p:ext>
    </p:extLst>
  </p:cmAuthor>
  <p:cmAuthor id="4" name="Acted Acted" initials="AA" lastIdx="61" clrIdx="3">
    <p:extLst>
      <p:ext uri="{19B8F6BF-5375-455C-9EA6-DF929625EA0E}">
        <p15:presenceInfo xmlns:p15="http://schemas.microsoft.com/office/powerpoint/2012/main" userId="af1552536faa5a58" providerId="Windows Live"/>
      </p:ext>
    </p:extLst>
  </p:cmAuthor>
  <p:cmAuthor id="5" name="Jessica Murphy" initials="JM" lastIdx="73" clrIdx="4">
    <p:extLst>
      <p:ext uri="{19B8F6BF-5375-455C-9EA6-DF929625EA0E}">
        <p15:presenceInfo xmlns:p15="http://schemas.microsoft.com/office/powerpoint/2012/main" userId="Jessica Murph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859"/>
    <a:srgbClr val="F49696"/>
    <a:srgbClr val="EF5858"/>
    <a:srgbClr val="D4CABB"/>
    <a:srgbClr val="F7AFAF"/>
    <a:srgbClr val="555859"/>
    <a:srgbClr val="205A78"/>
    <a:srgbClr val="EE5859"/>
    <a:srgbClr val="F1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8A447-A2C2-4DDD-8B3F-54610835CE37}" v="540" dt="2021-08-26T15:35:16.466"/>
    <p1510:client id="{0D61C614-98B4-4995-B2D3-17FD8F0A1359}" v="19" dt="2021-08-24T13:09:18.019"/>
    <p1510:client id="{196218C9-8D4E-4B05-8EBD-4FB03090CFC4}" v="146" dt="2021-08-26T17:53:12.849"/>
    <p1510:client id="{1E7DA139-D318-4FBA-B12B-F10EB7AC61BE}" v="586" dt="2021-08-25T16:37:25.588"/>
    <p1510:client id="{22B05D8C-259D-4616-AE35-D7E728C31A37}" v="13" dt="2021-08-30T09:01:07.989"/>
    <p1510:client id="{3CCBC8F7-7A36-4221-9D6C-53DAF099F9E7}" v="1433" dt="2021-08-23T17:07:10.143"/>
    <p1510:client id="{418EAAB2-A1CB-45A7-A4EA-2A8DBF87E6C5}" v="200" dt="2021-08-26T15:49:39.507"/>
    <p1510:client id="{4BF0A589-87A7-4B6D-B82B-68E7979CCE4A}" v="9" dt="2021-08-30T10:51:15.422"/>
    <p1510:client id="{5281F817-DD9D-43E1-BDDF-AAAF6EF6C1DD}" v="29" dt="2021-08-30T10:42:08.725"/>
    <p1510:client id="{585281DD-5048-45C2-A9A2-475EC46EBB52}" v="2256" dt="2021-08-23T15:49:19.508"/>
    <p1510:client id="{5B2E7E1F-8B54-4889-85EB-9D6638980C80}" v="5" dt="2021-08-30T13:05:53.197"/>
    <p1510:client id="{6582A2C9-40EA-4B37-B4A0-17ABD2BF84AB}" v="398" dt="2021-08-25T14:56:40.611"/>
    <p1510:client id="{7B7833F2-D5A6-408E-BA82-DA1F35CE63C9}" v="90" dt="2021-08-24T08:28:46.533"/>
    <p1510:client id="{872AB28F-4E47-48F2-A691-3BB404F8EE70}" v="15" dt="2021-08-25T12:07:55.937"/>
    <p1510:client id="{9251CAB8-7205-4BB4-A48B-60482535A800}" v="1435" dt="2021-08-23T18:13:36.624"/>
    <p1510:client id="{C353C891-AAE4-46FE-80AA-587AD6A90A1D}" v="50" dt="2021-08-26T17:43:15.193"/>
    <p1510:client id="{CADB063F-A43C-45A3-AFDE-DE133805CC14}" v="72" dt="2021-08-25T19:44:51.414"/>
    <p1510:client id="{D3AEBC91-DA10-450F-99B9-EE4C9D779923}" v="12" dt="2021-08-30T10:35:33.083"/>
    <p1510:client id="{D624DF67-8D25-4A5C-AE54-434034F888CA}" v="1308" dt="2021-08-24T21:41:51.625"/>
    <p1510:client id="{D87C665B-0E53-4BC4-8D14-20FF29687B8F}" v="5" dt="2021-08-30T10:59:08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5" autoAdjust="0"/>
    <p:restoredTop sz="94296" autoAdjust="0"/>
  </p:normalViewPr>
  <p:slideViewPr>
    <p:cSldViewPr snapToGrid="0" snapToObjects="1">
      <p:cViewPr varScale="1">
        <p:scale>
          <a:sx n="77" d="100"/>
          <a:sy n="77" d="100"/>
        </p:scale>
        <p:origin x="72" y="211"/>
      </p:cViewPr>
      <p:guideLst/>
    </p:cSldViewPr>
  </p:slideViewPr>
  <p:outlineViewPr>
    <p:cViewPr>
      <p:scale>
        <a:sx n="33" d="100"/>
        <a:sy n="33" d="100"/>
      </p:scale>
      <p:origin x="0" y="-33509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0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CH Libya" userId="+JXIm0Y6U8n3smIQB2Nn+87PY/J4GK8EmdW0eUbmrAs=" providerId="None" clId="Web-{6582A2C9-40EA-4B37-B4A0-17ABD2BF84AB}"/>
    <pc:docChg chg="modSld">
      <pc:chgData name="REACH Libya" userId="+JXIm0Y6U8n3smIQB2Nn+87PY/J4GK8EmdW0eUbmrAs=" providerId="None" clId="Web-{6582A2C9-40EA-4B37-B4A0-17ABD2BF84AB}" dt="2021-08-25T14:56:52.127" v="387" actId="1076"/>
      <pc:docMkLst>
        <pc:docMk/>
      </pc:docMkLst>
      <pc:sldChg chg="addSp delSp modSp delCm">
        <pc:chgData name="REACH Libya" userId="+JXIm0Y6U8n3smIQB2Nn+87PY/J4GK8EmdW0eUbmrAs=" providerId="None" clId="Web-{6582A2C9-40EA-4B37-B4A0-17ABD2BF84AB}" dt="2021-08-25T14:56:52.127" v="387" actId="1076"/>
        <pc:sldMkLst>
          <pc:docMk/>
          <pc:sldMk cId="1436583941" sldId="406"/>
        </pc:sldMkLst>
        <pc:spChg chg="add del mod">
          <ac:chgData name="REACH Libya" userId="+JXIm0Y6U8n3smIQB2Nn+87PY/J4GK8EmdW0eUbmrAs=" providerId="None" clId="Web-{6582A2C9-40EA-4B37-B4A0-17ABD2BF84AB}" dt="2021-08-25T14:55:57.094" v="346"/>
          <ac:spMkLst>
            <pc:docMk/>
            <pc:sldMk cId="1436583941" sldId="406"/>
            <ac:spMk id="2" creationId="{C31E98B2-14EF-4D19-A66F-75456CD585C7}"/>
          </ac:spMkLst>
        </pc:spChg>
        <pc:spChg chg="mod">
          <ac:chgData name="REACH Libya" userId="+JXIm0Y6U8n3smIQB2Nn+87PY/J4GK8EmdW0eUbmrAs=" providerId="None" clId="Web-{6582A2C9-40EA-4B37-B4A0-17ABD2BF84AB}" dt="2021-08-25T14:56:40.611" v="385" actId="1076"/>
          <ac:spMkLst>
            <pc:docMk/>
            <pc:sldMk cId="1436583941" sldId="406"/>
            <ac:spMk id="3" creationId="{9B15ECBE-AF00-426D-8176-AEAA7DBC8CCA}"/>
          </ac:spMkLst>
        </pc:spChg>
        <pc:spChg chg="del">
          <ac:chgData name="REACH Libya" userId="+JXIm0Y6U8n3smIQB2Nn+87PY/J4GK8EmdW0eUbmrAs=" providerId="None" clId="Web-{6582A2C9-40EA-4B37-B4A0-17ABD2BF84AB}" dt="2021-08-25T14:56:25.251" v="382"/>
          <ac:spMkLst>
            <pc:docMk/>
            <pc:sldMk cId="1436583941" sldId="406"/>
            <ac:spMk id="6" creationId="{A4DB91F1-CA04-4A80-9979-4DCB4052F175}"/>
          </ac:spMkLst>
        </pc:spChg>
        <pc:spChg chg="mod">
          <ac:chgData name="REACH Libya" userId="+JXIm0Y6U8n3smIQB2Nn+87PY/J4GK8EmdW0eUbmrAs=" providerId="None" clId="Web-{6582A2C9-40EA-4B37-B4A0-17ABD2BF84AB}" dt="2021-08-25T14:55:27.406" v="334" actId="1076"/>
          <ac:spMkLst>
            <pc:docMk/>
            <pc:sldMk cId="1436583941" sldId="406"/>
            <ac:spMk id="7" creationId="{6933756A-260C-4B9F-8217-191D32609B8C}"/>
          </ac:spMkLst>
        </pc:spChg>
        <pc:spChg chg="mod">
          <ac:chgData name="REACH Libya" userId="+JXIm0Y6U8n3smIQB2Nn+87PY/J4GK8EmdW0eUbmrAs=" providerId="None" clId="Web-{6582A2C9-40EA-4B37-B4A0-17ABD2BF84AB}" dt="2021-08-25T14:56:32.407" v="383" actId="1076"/>
          <ac:spMkLst>
            <pc:docMk/>
            <pc:sldMk cId="1436583941" sldId="406"/>
            <ac:spMk id="8" creationId="{25CE8675-B56E-4685-AA35-9AB03E829218}"/>
          </ac:spMkLst>
        </pc:spChg>
        <pc:spChg chg="add mod">
          <ac:chgData name="REACH Libya" userId="+JXIm0Y6U8n3smIQB2Nn+87PY/J4GK8EmdW0eUbmrAs=" providerId="None" clId="Web-{6582A2C9-40EA-4B37-B4A0-17ABD2BF84AB}" dt="2021-08-25T14:56:37.236" v="384" actId="1076"/>
          <ac:spMkLst>
            <pc:docMk/>
            <pc:sldMk cId="1436583941" sldId="406"/>
            <ac:spMk id="10" creationId="{C4E1B11B-7F22-4775-BEA1-8EDC944D8156}"/>
          </ac:spMkLst>
        </pc:spChg>
        <pc:spChg chg="add mod">
          <ac:chgData name="REACH Libya" userId="+JXIm0Y6U8n3smIQB2Nn+87PY/J4GK8EmdW0eUbmrAs=" providerId="None" clId="Web-{6582A2C9-40EA-4B37-B4A0-17ABD2BF84AB}" dt="2021-08-25T14:55:50.453" v="344"/>
          <ac:spMkLst>
            <pc:docMk/>
            <pc:sldMk cId="1436583941" sldId="406"/>
            <ac:spMk id="11" creationId="{F4521A98-0C76-4203-A214-89756D5DD6B3}"/>
          </ac:spMkLst>
        </pc:spChg>
        <pc:spChg chg="add">
          <ac:chgData name="REACH Libya" userId="+JXIm0Y6U8n3smIQB2Nn+87PY/J4GK8EmdW0eUbmrAs=" providerId="None" clId="Web-{6582A2C9-40EA-4B37-B4A0-17ABD2BF84AB}" dt="2021-08-25T14:56:00.641" v="347"/>
          <ac:spMkLst>
            <pc:docMk/>
            <pc:sldMk cId="1436583941" sldId="406"/>
            <ac:spMk id="12" creationId="{FF747833-946F-4EE6-BD13-FF0938DFBD3F}"/>
          </ac:spMkLst>
        </pc:spChg>
        <pc:spChg chg="add mod">
          <ac:chgData name="REACH Libya" userId="+JXIm0Y6U8n3smIQB2Nn+87PY/J4GK8EmdW0eUbmrAs=" providerId="None" clId="Web-{6582A2C9-40EA-4B37-B4A0-17ABD2BF84AB}" dt="2021-08-25T14:56:23.782" v="381" actId="20577"/>
          <ac:spMkLst>
            <pc:docMk/>
            <pc:sldMk cId="1436583941" sldId="406"/>
            <ac:spMk id="13" creationId="{FF747833-946F-4EE6-BD13-FF0938DFBD3F}"/>
          </ac:spMkLst>
        </pc:spChg>
        <pc:graphicFrameChg chg="mod">
          <ac:chgData name="REACH Libya" userId="+JXIm0Y6U8n3smIQB2Nn+87PY/J4GK8EmdW0eUbmrAs=" providerId="None" clId="Web-{6582A2C9-40EA-4B37-B4A0-17ABD2BF84AB}" dt="2021-08-25T14:56:52.127" v="387" actId="1076"/>
          <ac:graphicFrameMkLst>
            <pc:docMk/>
            <pc:sldMk cId="1436583941" sldId="406"/>
            <ac:graphicFrameMk id="5" creationId="{D3AA4BB5-D003-489F-ACED-3AE285A4D553}"/>
          </ac:graphicFrameMkLst>
        </pc:graphicFrameChg>
      </pc:sldChg>
      <pc:sldChg chg="addSp modSp">
        <pc:chgData name="REACH Libya" userId="+JXIm0Y6U8n3smIQB2Nn+87PY/J4GK8EmdW0eUbmrAs=" providerId="None" clId="Web-{6582A2C9-40EA-4B37-B4A0-17ABD2BF84AB}" dt="2021-08-25T14:52:04.651" v="97" actId="1076"/>
        <pc:sldMkLst>
          <pc:docMk/>
          <pc:sldMk cId="1624975754" sldId="425"/>
        </pc:sldMkLst>
        <pc:spChg chg="add mod">
          <ac:chgData name="REACH Libya" userId="+JXIm0Y6U8n3smIQB2Nn+87PY/J4GK8EmdW0eUbmrAs=" providerId="None" clId="Web-{6582A2C9-40EA-4B37-B4A0-17ABD2BF84AB}" dt="2021-08-25T14:52:04.651" v="97" actId="1076"/>
          <ac:spMkLst>
            <pc:docMk/>
            <pc:sldMk cId="1624975754" sldId="425"/>
            <ac:spMk id="2" creationId="{06B85318-D6C6-4F7D-B4BB-E4F5E2EE442A}"/>
          </ac:spMkLst>
        </pc:spChg>
        <pc:spChg chg="mod">
          <ac:chgData name="REACH Libya" userId="+JXIm0Y6U8n3smIQB2Nn+87PY/J4GK8EmdW0eUbmrAs=" providerId="None" clId="Web-{6582A2C9-40EA-4B37-B4A0-17ABD2BF84AB}" dt="2021-08-25T14:50:50.836" v="10" actId="20577"/>
          <ac:spMkLst>
            <pc:docMk/>
            <pc:sldMk cId="1624975754" sldId="425"/>
            <ac:spMk id="18" creationId="{7F2A36F1-6980-41DF-A4B4-218612DAFA4E}"/>
          </ac:spMkLst>
        </pc:spChg>
      </pc:sldChg>
    </pc:docChg>
  </pc:docChgLst>
  <pc:docChgLst>
    <pc:chgData name="REACH Libya" clId="Web-{585281DD-5048-45C2-A9A2-475EC46EBB52}"/>
    <pc:docChg chg="addSld delSld modSld sldOrd modSection">
      <pc:chgData name="REACH Libya" userId="" providerId="" clId="Web-{585281DD-5048-45C2-A9A2-475EC46EBB52}" dt="2021-08-23T15:49:19.508" v="1773" actId="1076"/>
      <pc:docMkLst>
        <pc:docMk/>
      </pc:docMkLst>
      <pc:sldChg chg="addSp delSp modSp">
        <pc:chgData name="REACH Libya" userId="" providerId="" clId="Web-{585281DD-5048-45C2-A9A2-475EC46EBB52}" dt="2021-08-23T14:04:12.116" v="883"/>
        <pc:sldMkLst>
          <pc:docMk/>
          <pc:sldMk cId="2665523952" sldId="348"/>
        </pc:sldMkLst>
        <pc:spChg chg="mod">
          <ac:chgData name="REACH Libya" userId="" providerId="" clId="Web-{585281DD-5048-45C2-A9A2-475EC46EBB52}" dt="2021-08-23T13:02:22.843" v="187" actId="1076"/>
          <ac:spMkLst>
            <pc:docMk/>
            <pc:sldMk cId="2665523952" sldId="348"/>
            <ac:spMk id="2" creationId="{166B7395-D62D-2240-9D47-34FF1777AD9C}"/>
          </ac:spMkLst>
        </pc:spChg>
        <pc:spChg chg="mod">
          <ac:chgData name="REACH Libya" userId="" providerId="" clId="Web-{585281DD-5048-45C2-A9A2-475EC46EBB52}" dt="2021-08-23T13:36:25.164" v="730" actId="20577"/>
          <ac:spMkLst>
            <pc:docMk/>
            <pc:sldMk cId="2665523952" sldId="348"/>
            <ac:spMk id="3" creationId="{D8D4AC17-0ADD-BF4F-BEC9-D9C37D64C42C}"/>
          </ac:spMkLst>
        </pc:spChg>
        <pc:spChg chg="mod">
          <ac:chgData name="REACH Libya" userId="" providerId="" clId="Web-{585281DD-5048-45C2-A9A2-475EC46EBB52}" dt="2021-08-23T13:29:18.903" v="640" actId="14100"/>
          <ac:spMkLst>
            <pc:docMk/>
            <pc:sldMk cId="2665523952" sldId="348"/>
            <ac:spMk id="4" creationId="{B34C77B6-B90E-D640-A718-21B02093ED19}"/>
          </ac:spMkLst>
        </pc:spChg>
        <pc:spChg chg="add mod">
          <ac:chgData name="REACH Libya" userId="" providerId="" clId="Web-{585281DD-5048-45C2-A9A2-475EC46EBB52}" dt="2021-08-23T13:32:18.829" v="700" actId="20577"/>
          <ac:spMkLst>
            <pc:docMk/>
            <pc:sldMk cId="2665523952" sldId="348"/>
            <ac:spMk id="8" creationId="{54C19B47-1370-483B-9345-12EDC48A1755}"/>
          </ac:spMkLst>
        </pc:spChg>
        <pc:spChg chg="add del mod">
          <ac:chgData name="REACH Libya" userId="" providerId="" clId="Web-{585281DD-5048-45C2-A9A2-475EC46EBB52}" dt="2021-08-23T13:24:06.925" v="566"/>
          <ac:spMkLst>
            <pc:docMk/>
            <pc:sldMk cId="2665523952" sldId="348"/>
            <ac:spMk id="11" creationId="{F4D6EE59-8D3D-4A07-A050-504034E7B110}"/>
          </ac:spMkLst>
        </pc:spChg>
        <pc:spChg chg="add mod">
          <ac:chgData name="REACH Libya" userId="" providerId="" clId="Web-{585281DD-5048-45C2-A9A2-475EC46EBB52}" dt="2021-08-23T13:29:34.216" v="643" actId="1076"/>
          <ac:spMkLst>
            <pc:docMk/>
            <pc:sldMk cId="2665523952" sldId="348"/>
            <ac:spMk id="12" creationId="{57442539-C2B6-4BB0-9B96-DFE910BBFA37}"/>
          </ac:spMkLst>
        </pc:spChg>
        <pc:spChg chg="add mod">
          <ac:chgData name="REACH Libya" userId="" providerId="" clId="Web-{585281DD-5048-45C2-A9A2-475EC46EBB52}" dt="2021-08-23T14:04:03.334" v="881" actId="20577"/>
          <ac:spMkLst>
            <pc:docMk/>
            <pc:sldMk cId="2665523952" sldId="348"/>
            <ac:spMk id="13" creationId="{A51979C8-101E-48DA-A83D-1DA4FC0FE1EC}"/>
          </ac:spMkLst>
        </pc:spChg>
        <pc:spChg chg="add mod">
          <ac:chgData name="REACH Libya" userId="" providerId="" clId="Web-{585281DD-5048-45C2-A9A2-475EC46EBB52}" dt="2021-08-23T13:29:41.653" v="645" actId="1076"/>
          <ac:spMkLst>
            <pc:docMk/>
            <pc:sldMk cId="2665523952" sldId="348"/>
            <ac:spMk id="14" creationId="{83D33173-43FE-4FA4-8190-85223EF15E99}"/>
          </ac:spMkLst>
        </pc:spChg>
        <pc:spChg chg="add mod">
          <ac:chgData name="REACH Libya" userId="" providerId="" clId="Web-{585281DD-5048-45C2-A9A2-475EC46EBB52}" dt="2021-08-23T13:29:50.122" v="647" actId="1076"/>
          <ac:spMkLst>
            <pc:docMk/>
            <pc:sldMk cId="2665523952" sldId="348"/>
            <ac:spMk id="15" creationId="{F39882D0-22F2-4FFF-9696-8308170DE00C}"/>
          </ac:spMkLst>
        </pc:spChg>
        <pc:spChg chg="add del">
          <ac:chgData name="REACH Libya" userId="" providerId="" clId="Web-{585281DD-5048-45C2-A9A2-475EC46EBB52}" dt="2021-08-23T13:27:23.649" v="613"/>
          <ac:spMkLst>
            <pc:docMk/>
            <pc:sldMk cId="2665523952" sldId="348"/>
            <ac:spMk id="16" creationId="{C21B7F2C-A142-4B7D-861C-7B5B89B7D4D8}"/>
          </ac:spMkLst>
        </pc:spChg>
        <pc:spChg chg="add mod">
          <ac:chgData name="REACH Libya" userId="" providerId="" clId="Web-{585281DD-5048-45C2-A9A2-475EC46EBB52}" dt="2021-08-23T14:04:09.319" v="882"/>
          <ac:spMkLst>
            <pc:docMk/>
            <pc:sldMk cId="2665523952" sldId="348"/>
            <ac:spMk id="17" creationId="{80C89958-4E67-4CC5-8669-A39E808638A0}"/>
          </ac:spMkLst>
        </pc:spChg>
        <pc:spChg chg="add mod">
          <ac:chgData name="REACH Libya" userId="" providerId="" clId="Web-{585281DD-5048-45C2-A9A2-475EC46EBB52}" dt="2021-08-23T14:04:12.116" v="883"/>
          <ac:spMkLst>
            <pc:docMk/>
            <pc:sldMk cId="2665523952" sldId="348"/>
            <ac:spMk id="18" creationId="{6139ADC6-0128-470B-AC11-414CB868671D}"/>
          </ac:spMkLst>
        </pc:spChg>
        <pc:spChg chg="add mod">
          <ac:chgData name="REACH Libya" userId="" providerId="" clId="Web-{585281DD-5048-45C2-A9A2-475EC46EBB52}" dt="2021-08-23T13:35:06.725" v="721"/>
          <ac:spMkLst>
            <pc:docMk/>
            <pc:sldMk cId="2665523952" sldId="348"/>
            <ac:spMk id="19" creationId="{BF5CBA7A-9721-4645-8D1A-9D4F0B215462}"/>
          </ac:spMkLst>
        </pc:spChg>
        <pc:spChg chg="add mod">
          <ac:chgData name="REACH Libya" userId="" providerId="" clId="Web-{585281DD-5048-45C2-A9A2-475EC46EBB52}" dt="2021-08-23T13:35:02.334" v="720"/>
          <ac:spMkLst>
            <pc:docMk/>
            <pc:sldMk cId="2665523952" sldId="348"/>
            <ac:spMk id="20" creationId="{9A1157C3-C6BE-478A-B36C-C80F43A33F7F}"/>
          </ac:spMkLst>
        </pc:spChg>
        <pc:spChg chg="add mod">
          <ac:chgData name="REACH Libya" userId="" providerId="" clId="Web-{585281DD-5048-45C2-A9A2-475EC46EBB52}" dt="2021-08-23T13:34:59.178" v="719"/>
          <ac:spMkLst>
            <pc:docMk/>
            <pc:sldMk cId="2665523952" sldId="348"/>
            <ac:spMk id="21" creationId="{AC696234-EF7E-4B43-897F-96E080E35EEE}"/>
          </ac:spMkLst>
        </pc:spChg>
        <pc:spChg chg="add mod">
          <ac:chgData name="REACH Libya" userId="" providerId="" clId="Web-{585281DD-5048-45C2-A9A2-475EC46EBB52}" dt="2021-08-23T13:35:36.397" v="725" actId="1076"/>
          <ac:spMkLst>
            <pc:docMk/>
            <pc:sldMk cId="2665523952" sldId="348"/>
            <ac:spMk id="22" creationId="{DD9157C5-E41B-4AFC-B89A-9E7A221A7B2E}"/>
          </ac:spMkLst>
        </pc:spChg>
        <pc:graphicFrameChg chg="add del mod modGraphic">
          <ac:chgData name="REACH Libya" userId="" providerId="" clId="Web-{585281DD-5048-45C2-A9A2-475EC46EBB52}" dt="2021-08-23T13:23:18.190" v="561"/>
          <ac:graphicFrameMkLst>
            <pc:docMk/>
            <pc:sldMk cId="2665523952" sldId="348"/>
            <ac:graphicFrameMk id="10" creationId="{E29E9810-3D8D-4D56-B4CA-DF697BAA25FE}"/>
          </ac:graphicFrameMkLst>
        </pc:graphicFrameChg>
        <pc:picChg chg="add del mod">
          <ac:chgData name="REACH Libya" userId="" providerId="" clId="Web-{585281DD-5048-45C2-A9A2-475EC46EBB52}" dt="2021-08-23T12:56:48.412" v="2"/>
          <ac:picMkLst>
            <pc:docMk/>
            <pc:sldMk cId="2665523952" sldId="348"/>
            <ac:picMk id="6" creationId="{C283871B-3F20-4495-AB6E-BC21A61228E7}"/>
          </ac:picMkLst>
        </pc:picChg>
      </pc:sldChg>
      <pc:sldChg chg="addSp delSp modSp add replId">
        <pc:chgData name="REACH Libya" userId="" providerId="" clId="Web-{585281DD-5048-45C2-A9A2-475EC46EBB52}" dt="2021-08-23T13:51:32.830" v="801"/>
        <pc:sldMkLst>
          <pc:docMk/>
          <pc:sldMk cId="1942747981" sldId="372"/>
        </pc:sldMkLst>
        <pc:spChg chg="add del mod">
          <ac:chgData name="REACH Libya" userId="" providerId="" clId="Web-{585281DD-5048-45C2-A9A2-475EC46EBB52}" dt="2021-08-23T13:11:23.405" v="428" actId="14100"/>
          <ac:spMkLst>
            <pc:docMk/>
            <pc:sldMk cId="1942747981" sldId="372"/>
            <ac:spMk id="2" creationId="{166B7395-D62D-2240-9D47-34FF1777AD9C}"/>
          </ac:spMkLst>
        </pc:spChg>
        <pc:spChg chg="mod">
          <ac:chgData name="REACH Libya" userId="" providerId="" clId="Web-{585281DD-5048-45C2-A9A2-475EC46EBB52}" dt="2021-08-23T13:40:06.295" v="783" actId="20577"/>
          <ac:spMkLst>
            <pc:docMk/>
            <pc:sldMk cId="1942747981" sldId="372"/>
            <ac:spMk id="3" creationId="{D8D4AC17-0ADD-BF4F-BEC9-D9C37D64C42C}"/>
          </ac:spMkLst>
        </pc:spChg>
        <pc:spChg chg="mod">
          <ac:chgData name="REACH Libya" userId="" providerId="" clId="Web-{585281DD-5048-45C2-A9A2-475EC46EBB52}" dt="2021-08-23T13:36:46.540" v="742" actId="20577"/>
          <ac:spMkLst>
            <pc:docMk/>
            <pc:sldMk cId="1942747981" sldId="372"/>
            <ac:spMk id="4" creationId="{B34C77B6-B90E-D640-A718-21B02093ED19}"/>
          </ac:spMkLst>
        </pc:spChg>
        <pc:spChg chg="add del mod">
          <ac:chgData name="REACH Libya" userId="" providerId="" clId="Web-{585281DD-5048-45C2-A9A2-475EC46EBB52}" dt="2021-08-23T13:02:21.796" v="186"/>
          <ac:spMkLst>
            <pc:docMk/>
            <pc:sldMk cId="1942747981" sldId="372"/>
            <ac:spMk id="6" creationId="{FCED8F03-82CC-4D83-9EF2-E93EB716B4C5}"/>
          </ac:spMkLst>
        </pc:spChg>
        <pc:spChg chg="add mod">
          <ac:chgData name="REACH Libya" userId="" providerId="" clId="Web-{585281DD-5048-45C2-A9A2-475EC46EBB52}" dt="2021-08-23T13:05:46.489" v="301" actId="20577"/>
          <ac:spMkLst>
            <pc:docMk/>
            <pc:sldMk cId="1942747981" sldId="372"/>
            <ac:spMk id="7" creationId="{5B32F2E6-EBE9-41C0-A019-99834484495D}"/>
          </ac:spMkLst>
        </pc:spChg>
        <pc:spChg chg="del">
          <ac:chgData name="REACH Libya" userId="" providerId="" clId="Web-{585281DD-5048-45C2-A9A2-475EC46EBB52}" dt="2021-08-23T13:03:57.314" v="257"/>
          <ac:spMkLst>
            <pc:docMk/>
            <pc:sldMk cId="1942747981" sldId="372"/>
            <ac:spMk id="8" creationId="{54C19B47-1370-483B-9345-12EDC48A1755}"/>
          </ac:spMkLst>
        </pc:spChg>
        <pc:spChg chg="add mod">
          <ac:chgData name="REACH Libya" userId="" providerId="" clId="Web-{585281DD-5048-45C2-A9A2-475EC46EBB52}" dt="2021-08-23T13:40:41.593" v="784" actId="1076"/>
          <ac:spMkLst>
            <pc:docMk/>
            <pc:sldMk cId="1942747981" sldId="372"/>
            <ac:spMk id="11" creationId="{70C3FC77-4234-4106-B7C2-8F6954DC9288}"/>
          </ac:spMkLst>
        </pc:spChg>
        <pc:picChg chg="add del mod">
          <ac:chgData name="REACH Libya" userId="" providerId="" clId="Web-{585281DD-5048-45C2-A9A2-475EC46EBB52}" dt="2021-08-23T13:51:32.830" v="801"/>
          <ac:picMkLst>
            <pc:docMk/>
            <pc:sldMk cId="1942747981" sldId="372"/>
            <ac:picMk id="12" creationId="{E920C7A7-8A82-4394-BC6D-1A9992299A04}"/>
          </ac:picMkLst>
        </pc:picChg>
      </pc:sldChg>
      <pc:sldChg chg="modSp add ord replId">
        <pc:chgData name="REACH Libya" userId="" providerId="" clId="Web-{585281DD-5048-45C2-A9A2-475EC46EBB52}" dt="2021-08-23T13:07:28.914" v="371" actId="20577"/>
        <pc:sldMkLst>
          <pc:docMk/>
          <pc:sldMk cId="135270164" sldId="373"/>
        </pc:sldMkLst>
        <pc:spChg chg="mod">
          <ac:chgData name="REACH Libya" userId="" providerId="" clId="Web-{585281DD-5048-45C2-A9A2-475EC46EBB52}" dt="2021-08-23T13:06:44.006" v="327" actId="20577"/>
          <ac:spMkLst>
            <pc:docMk/>
            <pc:sldMk cId="135270164" sldId="373"/>
            <ac:spMk id="2" creationId="{00000000-0000-0000-0000-000000000000}"/>
          </ac:spMkLst>
        </pc:spChg>
        <pc:spChg chg="mod">
          <ac:chgData name="REACH Libya" userId="" providerId="" clId="Web-{585281DD-5048-45C2-A9A2-475EC46EBB52}" dt="2021-08-23T13:07:22.882" v="370" actId="1076"/>
          <ac:spMkLst>
            <pc:docMk/>
            <pc:sldMk cId="135270164" sldId="373"/>
            <ac:spMk id="4" creationId="{00000000-0000-0000-0000-000000000000}"/>
          </ac:spMkLst>
        </pc:spChg>
        <pc:spChg chg="mod">
          <ac:chgData name="REACH Libya" userId="" providerId="" clId="Web-{585281DD-5048-45C2-A9A2-475EC46EBB52}" dt="2021-08-23T13:07:28.914" v="371" actId="20577"/>
          <ac:spMkLst>
            <pc:docMk/>
            <pc:sldMk cId="135270164" sldId="373"/>
            <ac:spMk id="5" creationId="{00000000-0000-0000-0000-000000000000}"/>
          </ac:spMkLst>
        </pc:spChg>
      </pc:sldChg>
      <pc:sldChg chg="addSp delSp modSp add">
        <pc:chgData name="REACH Libya" userId="" providerId="" clId="Web-{585281DD-5048-45C2-A9A2-475EC46EBB52}" dt="2021-08-23T15:45:47.377" v="1757" actId="14100"/>
        <pc:sldMkLst>
          <pc:docMk/>
          <pc:sldMk cId="2238036896" sldId="374"/>
        </pc:sldMkLst>
        <pc:spChg chg="del">
          <ac:chgData name="REACH Libya" userId="" providerId="" clId="Web-{585281DD-5048-45C2-A9A2-475EC46EBB52}" dt="2021-08-23T13:09:46.246" v="397"/>
          <ac:spMkLst>
            <pc:docMk/>
            <pc:sldMk cId="2238036896" sldId="374"/>
            <ac:spMk id="2" creationId="{00000000-0000-0000-0000-000000000000}"/>
          </ac:spMkLst>
        </pc:spChg>
        <pc:spChg chg="add mod">
          <ac:chgData name="REACH Libya" userId="" providerId="" clId="Web-{585281DD-5048-45C2-A9A2-475EC46EBB52}" dt="2021-08-23T15:45:31.142" v="1749" actId="1076"/>
          <ac:spMkLst>
            <pc:docMk/>
            <pc:sldMk cId="2238036896" sldId="374"/>
            <ac:spMk id="4" creationId="{F59556E4-175E-4F78-8283-8C3F95414CD2}"/>
          </ac:spMkLst>
        </pc:spChg>
        <pc:spChg chg="add mod">
          <ac:chgData name="REACH Libya" userId="" providerId="" clId="Web-{585281DD-5048-45C2-A9A2-475EC46EBB52}" dt="2021-08-23T14:02:29.441" v="862" actId="20577"/>
          <ac:spMkLst>
            <pc:docMk/>
            <pc:sldMk cId="2238036896" sldId="374"/>
            <ac:spMk id="5" creationId="{B38629FE-B09F-49D7-ADBA-A310EB329D4A}"/>
          </ac:spMkLst>
        </pc:spChg>
        <pc:spChg chg="add mod">
          <ac:chgData name="REACH Libya" userId="" providerId="" clId="Web-{585281DD-5048-45C2-A9A2-475EC46EBB52}" dt="2021-08-23T14:03:12.536" v="871" actId="14100"/>
          <ac:spMkLst>
            <pc:docMk/>
            <pc:sldMk cId="2238036896" sldId="374"/>
            <ac:spMk id="6" creationId="{4DB9EF1B-9CF8-4331-91A5-91E8B172187E}"/>
          </ac:spMkLst>
        </pc:spChg>
        <pc:spChg chg="add del">
          <ac:chgData name="REACH Libya" userId="" providerId="" clId="Web-{585281DD-5048-45C2-A9A2-475EC46EBB52}" dt="2021-08-23T14:02:58.239" v="865"/>
          <ac:spMkLst>
            <pc:docMk/>
            <pc:sldMk cId="2238036896" sldId="374"/>
            <ac:spMk id="12" creationId="{1D4C7D1F-5714-489D-8160-2C7C6CF82EAA}"/>
          </ac:spMkLst>
        </pc:spChg>
        <pc:spChg chg="add mod">
          <ac:chgData name="REACH Libya" userId="" providerId="" clId="Web-{585281DD-5048-45C2-A9A2-475EC46EBB52}" dt="2021-08-23T14:03:18.536" v="872" actId="1076"/>
          <ac:spMkLst>
            <pc:docMk/>
            <pc:sldMk cId="2238036896" sldId="374"/>
            <ac:spMk id="13" creationId="{CF9D3C29-A97C-4457-97FB-B60398A766B8}"/>
          </ac:spMkLst>
        </pc:spChg>
        <pc:spChg chg="add mod">
          <ac:chgData name="REACH Libya" userId="" providerId="" clId="Web-{585281DD-5048-45C2-A9A2-475EC46EBB52}" dt="2021-08-23T14:03:42.709" v="876" actId="1076"/>
          <ac:spMkLst>
            <pc:docMk/>
            <pc:sldMk cId="2238036896" sldId="374"/>
            <ac:spMk id="14" creationId="{5FD3854C-CA3B-4848-91F3-535ABF53C6EA}"/>
          </ac:spMkLst>
        </pc:spChg>
        <pc:spChg chg="add mod">
          <ac:chgData name="REACH Libya" userId="" providerId="" clId="Web-{585281DD-5048-45C2-A9A2-475EC46EBB52}" dt="2021-08-23T14:05:24.071" v="896" actId="20577"/>
          <ac:spMkLst>
            <pc:docMk/>
            <pc:sldMk cId="2238036896" sldId="374"/>
            <ac:spMk id="16" creationId="{9001AFE6-0F49-4ADD-A3D0-A599DEBB2B2B}"/>
          </ac:spMkLst>
        </pc:spChg>
        <pc:spChg chg="add del mod">
          <ac:chgData name="REACH Libya" userId="" providerId="" clId="Web-{585281DD-5048-45C2-A9A2-475EC46EBB52}" dt="2021-08-23T14:04:41.789" v="889"/>
          <ac:spMkLst>
            <pc:docMk/>
            <pc:sldMk cId="2238036896" sldId="374"/>
            <ac:spMk id="18" creationId="{8689ED9F-4850-4783-8AC7-94E3BE60EF51}"/>
          </ac:spMkLst>
        </pc:spChg>
        <pc:spChg chg="add mod">
          <ac:chgData name="REACH Libya" userId="" providerId="" clId="Web-{585281DD-5048-45C2-A9A2-475EC46EBB52}" dt="2021-08-23T14:05:26.055" v="899" actId="20577"/>
          <ac:spMkLst>
            <pc:docMk/>
            <pc:sldMk cId="2238036896" sldId="374"/>
            <ac:spMk id="19" creationId="{7DFD634C-900C-4AAD-95BD-85F4595C0FD6}"/>
          </ac:spMkLst>
        </pc:spChg>
        <pc:spChg chg="add mod">
          <ac:chgData name="REACH Libya" userId="" providerId="" clId="Web-{585281DD-5048-45C2-A9A2-475EC46EBB52}" dt="2021-08-23T14:05:01.445" v="894" actId="1076"/>
          <ac:spMkLst>
            <pc:docMk/>
            <pc:sldMk cId="2238036896" sldId="374"/>
            <ac:spMk id="20" creationId="{0DFB1E00-06E8-4B81-871B-E70DB00D0A44}"/>
          </ac:spMkLst>
        </pc:spChg>
        <pc:spChg chg="add mod">
          <ac:chgData name="REACH Libya" userId="" providerId="" clId="Web-{585281DD-5048-45C2-A9A2-475EC46EBB52}" dt="2021-08-23T14:06:07.963" v="910" actId="1076"/>
          <ac:spMkLst>
            <pc:docMk/>
            <pc:sldMk cId="2238036896" sldId="374"/>
            <ac:spMk id="22" creationId="{1D4C6ACA-1792-4E2D-9E50-08FDFED653A4}"/>
          </ac:spMkLst>
        </pc:spChg>
        <pc:spChg chg="add mod">
          <ac:chgData name="REACH Libya" userId="" providerId="" clId="Web-{585281DD-5048-45C2-A9A2-475EC46EBB52}" dt="2021-08-23T14:06:34.651" v="956" actId="14100"/>
          <ac:spMkLst>
            <pc:docMk/>
            <pc:sldMk cId="2238036896" sldId="374"/>
            <ac:spMk id="24" creationId="{30C66279-A77A-4A58-A914-37CD7AF00327}"/>
          </ac:spMkLst>
        </pc:spChg>
        <pc:spChg chg="add mod">
          <ac:chgData name="REACH Libya" userId="" providerId="" clId="Web-{585281DD-5048-45C2-A9A2-475EC46EBB52}" dt="2021-08-23T14:06:45.605" v="960" actId="20577"/>
          <ac:spMkLst>
            <pc:docMk/>
            <pc:sldMk cId="2238036896" sldId="374"/>
            <ac:spMk id="25" creationId="{1FAECBC2-AF65-41A2-BAB6-4123A90112F9}"/>
          </ac:spMkLst>
        </pc:spChg>
        <pc:spChg chg="add del mod">
          <ac:chgData name="REACH Libya" userId="" providerId="" clId="Web-{585281DD-5048-45C2-A9A2-475EC46EBB52}" dt="2021-08-23T14:19:33.907" v="1239"/>
          <ac:spMkLst>
            <pc:docMk/>
            <pc:sldMk cId="2238036896" sldId="374"/>
            <ac:spMk id="28" creationId="{4B1F0C08-48DE-43B0-A3DB-D4644D23C60F}"/>
          </ac:spMkLst>
        </pc:spChg>
        <pc:spChg chg="add mod">
          <ac:chgData name="REACH Libya" userId="" providerId="" clId="Web-{585281DD-5048-45C2-A9A2-475EC46EBB52}" dt="2021-08-23T15:45:47.377" v="1757" actId="14100"/>
          <ac:spMkLst>
            <pc:docMk/>
            <pc:sldMk cId="2238036896" sldId="374"/>
            <ac:spMk id="29" creationId="{B581B072-C4EC-4A59-A82A-7C62E437C001}"/>
          </ac:spMkLst>
        </pc:spChg>
        <pc:spChg chg="add del mod">
          <ac:chgData name="REACH Libya" userId="" providerId="" clId="Web-{585281DD-5048-45C2-A9A2-475EC46EBB52}" dt="2021-08-23T14:18:18.967" v="1226"/>
          <ac:spMkLst>
            <pc:docMk/>
            <pc:sldMk cId="2238036896" sldId="374"/>
            <ac:spMk id="30" creationId="{8DAA9A21-1F29-4DBA-A9C6-43B3642EACB2}"/>
          </ac:spMkLst>
        </pc:spChg>
        <pc:spChg chg="add del mod">
          <ac:chgData name="REACH Libya" userId="" providerId="" clId="Web-{585281DD-5048-45C2-A9A2-475EC46EBB52}" dt="2021-08-23T14:19:30.985" v="1238"/>
          <ac:spMkLst>
            <pc:docMk/>
            <pc:sldMk cId="2238036896" sldId="374"/>
            <ac:spMk id="31" creationId="{00C232D7-F992-4C6C-AD1D-58042827D423}"/>
          </ac:spMkLst>
        </pc:spChg>
        <pc:spChg chg="add mod">
          <ac:chgData name="REACH Libya" userId="" providerId="" clId="Web-{585281DD-5048-45C2-A9A2-475EC46EBB52}" dt="2021-08-23T15:42:33.825" v="1706" actId="1076"/>
          <ac:spMkLst>
            <pc:docMk/>
            <pc:sldMk cId="2238036896" sldId="374"/>
            <ac:spMk id="33" creationId="{BA858901-10F2-49FE-84EE-0E4AE937153C}"/>
          </ac:spMkLst>
        </pc:spChg>
        <pc:graphicFrameChg chg="del">
          <ac:chgData name="REACH Libya" userId="" providerId="" clId="Web-{585281DD-5048-45C2-A9A2-475EC46EBB52}" dt="2021-08-23T13:09:41.121" v="395"/>
          <ac:graphicFrameMkLst>
            <pc:docMk/>
            <pc:sldMk cId="2238036896" sldId="374"/>
            <ac:graphicFrameMk id="8" creationId="{00000000-0000-0000-0000-000000000000}"/>
          </ac:graphicFrameMkLst>
        </pc:graphicFrameChg>
        <pc:graphicFrameChg chg="del">
          <ac:chgData name="REACH Libya" userId="" providerId="" clId="Web-{585281DD-5048-45C2-A9A2-475EC46EBB52}" dt="2021-08-23T13:09:44.292" v="396"/>
          <ac:graphicFrameMkLst>
            <pc:docMk/>
            <pc:sldMk cId="2238036896" sldId="374"/>
            <ac:graphicFrameMk id="9" creationId="{00000000-0000-0000-0000-000000000000}"/>
          </ac:graphicFrameMkLst>
        </pc:graphicFrameChg>
        <pc:picChg chg="add del mod modCrop">
          <ac:chgData name="REACH Libya" userId="" providerId="" clId="Web-{585281DD-5048-45C2-A9A2-475EC46EBB52}" dt="2021-08-23T14:19:36.376" v="1240"/>
          <ac:picMkLst>
            <pc:docMk/>
            <pc:sldMk cId="2238036896" sldId="374"/>
            <ac:picMk id="26" creationId="{F67E173E-377D-4D86-87FB-50132AA2CAFC}"/>
          </ac:picMkLst>
        </pc:picChg>
        <pc:picChg chg="add mod">
          <ac:chgData name="REACH Libya" userId="" providerId="" clId="Web-{585281DD-5048-45C2-A9A2-475EC46EBB52}" dt="2021-08-23T15:42:38.278" v="1707" actId="1076"/>
          <ac:picMkLst>
            <pc:docMk/>
            <pc:sldMk cId="2238036896" sldId="374"/>
            <ac:picMk id="34" creationId="{5F2E3E43-A2D6-4744-A704-D4A36A127162}"/>
          </ac:picMkLst>
        </pc:picChg>
      </pc:sldChg>
      <pc:sldChg chg="modSp add del ord replId">
        <pc:chgData name="REACH Libya" userId="" providerId="" clId="Web-{585281DD-5048-45C2-A9A2-475EC46EBB52}" dt="2021-08-23T13:09:15.635" v="393"/>
        <pc:sldMkLst>
          <pc:docMk/>
          <pc:sldMk cId="2372489442" sldId="374"/>
        </pc:sldMkLst>
        <pc:spChg chg="mod">
          <ac:chgData name="REACH Libya" userId="" providerId="" clId="Web-{585281DD-5048-45C2-A9A2-475EC46EBB52}" dt="2021-08-23T13:09:04.791" v="392" actId="20577"/>
          <ac:spMkLst>
            <pc:docMk/>
            <pc:sldMk cId="2372489442" sldId="374"/>
            <ac:spMk id="4" creationId="{8832D2C2-E06E-BB48-89D7-83E3C59686E7}"/>
          </ac:spMkLst>
        </pc:spChg>
      </pc:sldChg>
      <pc:sldChg chg="addSp modSp add ord replId">
        <pc:chgData name="REACH Libya" userId="" providerId="" clId="Web-{585281DD-5048-45C2-A9A2-475EC46EBB52}" dt="2021-08-23T13:41:09.313" v="798" actId="20577"/>
        <pc:sldMkLst>
          <pc:docMk/>
          <pc:sldMk cId="2820998245" sldId="375"/>
        </pc:sldMkLst>
        <pc:spChg chg="mod">
          <ac:chgData name="REACH Libya" userId="" providerId="" clId="Web-{585281DD-5048-45C2-A9A2-475EC46EBB52}" dt="2021-08-23T13:11:01.732" v="426" actId="14100"/>
          <ac:spMkLst>
            <pc:docMk/>
            <pc:sldMk cId="2820998245" sldId="375"/>
            <ac:spMk id="2" creationId="{166B7395-D62D-2240-9D47-34FF1777AD9C}"/>
          </ac:spMkLst>
        </pc:spChg>
        <pc:spChg chg="mod">
          <ac:chgData name="REACH Libya" userId="" providerId="" clId="Web-{585281DD-5048-45C2-A9A2-475EC46EBB52}" dt="2021-08-23T13:41:09.313" v="798" actId="20577"/>
          <ac:spMkLst>
            <pc:docMk/>
            <pc:sldMk cId="2820998245" sldId="375"/>
            <ac:spMk id="3" creationId="{D8D4AC17-0ADD-BF4F-BEC9-D9C37D64C42C}"/>
          </ac:spMkLst>
        </pc:spChg>
        <pc:spChg chg="mod">
          <ac:chgData name="REACH Libya" userId="" providerId="" clId="Web-{585281DD-5048-45C2-A9A2-475EC46EBB52}" dt="2021-08-23T13:12:56.657" v="472" actId="20577"/>
          <ac:spMkLst>
            <pc:docMk/>
            <pc:sldMk cId="2820998245" sldId="375"/>
            <ac:spMk id="4" creationId="{B34C77B6-B90E-D640-A718-21B02093ED19}"/>
          </ac:spMkLst>
        </pc:spChg>
        <pc:spChg chg="add mod">
          <ac:chgData name="REACH Libya" userId="" providerId="" clId="Web-{585281DD-5048-45C2-A9A2-475EC46EBB52}" dt="2021-08-23T13:18:35.651" v="510" actId="1076"/>
          <ac:spMkLst>
            <pc:docMk/>
            <pc:sldMk cId="2820998245" sldId="375"/>
            <ac:spMk id="5" creationId="{E648A537-7A80-42FB-BEBF-2C3B2E792A6C}"/>
          </ac:spMkLst>
        </pc:spChg>
        <pc:spChg chg="mod">
          <ac:chgData name="REACH Libya" userId="" providerId="" clId="Web-{585281DD-5048-45C2-A9A2-475EC46EBB52}" dt="2021-08-23T13:13:00.813" v="473" actId="20577"/>
          <ac:spMkLst>
            <pc:docMk/>
            <pc:sldMk cId="2820998245" sldId="375"/>
            <ac:spMk id="8" creationId="{54C19B47-1370-483B-9345-12EDC48A1755}"/>
          </ac:spMkLst>
        </pc:spChg>
      </pc:sldChg>
      <pc:sldChg chg="modSp add ord replId">
        <pc:chgData name="REACH Libya" userId="" providerId="" clId="Web-{585281DD-5048-45C2-A9A2-475EC46EBB52}" dt="2021-08-23T13:56:33.728" v="820" actId="20577"/>
        <pc:sldMkLst>
          <pc:docMk/>
          <pc:sldMk cId="2815770899" sldId="376"/>
        </pc:sldMkLst>
        <pc:spChg chg="mod">
          <ac:chgData name="REACH Libya" userId="" providerId="" clId="Web-{585281DD-5048-45C2-A9A2-475EC46EBB52}" dt="2021-08-23T13:56:11.181" v="817" actId="20577"/>
          <ac:spMkLst>
            <pc:docMk/>
            <pc:sldMk cId="2815770899" sldId="376"/>
            <ac:spMk id="2" creationId="{00000000-0000-0000-0000-000000000000}"/>
          </ac:spMkLst>
        </pc:spChg>
        <pc:spChg chg="mod">
          <ac:chgData name="REACH Libya" userId="" providerId="" clId="Web-{585281DD-5048-45C2-A9A2-475EC46EBB52}" dt="2021-08-23T13:56:33.728" v="820" actId="20577"/>
          <ac:spMkLst>
            <pc:docMk/>
            <pc:sldMk cId="2815770899" sldId="376"/>
            <ac:spMk id="4" creationId="{00000000-0000-0000-0000-000000000000}"/>
          </ac:spMkLst>
        </pc:spChg>
      </pc:sldChg>
      <pc:sldChg chg="addSp delSp modSp add replId modNotes">
        <pc:chgData name="REACH Libya" userId="" providerId="" clId="Web-{585281DD-5048-45C2-A9A2-475EC46EBB52}" dt="2021-08-23T15:49:19.508" v="1773" actId="1076"/>
        <pc:sldMkLst>
          <pc:docMk/>
          <pc:sldMk cId="4191879630" sldId="377"/>
        </pc:sldMkLst>
        <pc:spChg chg="add del mod">
          <ac:chgData name="REACH Libya" userId="" providerId="" clId="Web-{585281DD-5048-45C2-A9A2-475EC46EBB52}" dt="2021-08-23T14:20:47.549" v="1260"/>
          <ac:spMkLst>
            <pc:docMk/>
            <pc:sldMk cId="4191879630" sldId="377"/>
            <ac:spMk id="3" creationId="{4CCCD953-BAC1-4716-A226-D546C4E75820}"/>
          </ac:spMkLst>
        </pc:spChg>
        <pc:spChg chg="del">
          <ac:chgData name="REACH Libya" userId="" providerId="" clId="Web-{585281DD-5048-45C2-A9A2-475EC46EBB52}" dt="2021-08-23T14:20:20.439" v="1255"/>
          <ac:spMkLst>
            <pc:docMk/>
            <pc:sldMk cId="4191879630" sldId="377"/>
            <ac:spMk id="4" creationId="{F59556E4-175E-4F78-8283-8C3F95414CD2}"/>
          </ac:spMkLst>
        </pc:spChg>
        <pc:spChg chg="del">
          <ac:chgData name="REACH Libya" userId="" providerId="" clId="Web-{585281DD-5048-45C2-A9A2-475EC46EBB52}" dt="2021-08-23T14:19:42.891" v="1241"/>
          <ac:spMkLst>
            <pc:docMk/>
            <pc:sldMk cId="4191879630" sldId="377"/>
            <ac:spMk id="5" creationId="{B38629FE-B09F-49D7-ADBA-A310EB329D4A}"/>
          </ac:spMkLst>
        </pc:spChg>
        <pc:spChg chg="del">
          <ac:chgData name="REACH Libya" userId="" providerId="" clId="Web-{585281DD-5048-45C2-A9A2-475EC46EBB52}" dt="2021-08-23T14:19:48.688" v="1243"/>
          <ac:spMkLst>
            <pc:docMk/>
            <pc:sldMk cId="4191879630" sldId="377"/>
            <ac:spMk id="6" creationId="{4DB9EF1B-9CF8-4331-91A5-91E8B172187E}"/>
          </ac:spMkLst>
        </pc:spChg>
        <pc:spChg chg="add del mod">
          <ac:chgData name="REACH Libya" userId="" providerId="" clId="Web-{585281DD-5048-45C2-A9A2-475EC46EBB52}" dt="2021-08-23T14:20:44.846" v="1259"/>
          <ac:spMkLst>
            <pc:docMk/>
            <pc:sldMk cId="4191879630" sldId="377"/>
            <ac:spMk id="8" creationId="{2021F6E5-F85D-4939-A577-E6E0AD4B231C}"/>
          </ac:spMkLst>
        </pc:spChg>
        <pc:spChg chg="add del mod">
          <ac:chgData name="REACH Libya" userId="" providerId="" clId="Web-{585281DD-5048-45C2-A9A2-475EC46EBB52}" dt="2021-08-23T14:59:42.035" v="1483"/>
          <ac:spMkLst>
            <pc:docMk/>
            <pc:sldMk cId="4191879630" sldId="377"/>
            <ac:spMk id="9" creationId="{D0C9A281-E059-4743-B7C7-BA011028EAC0}"/>
          </ac:spMkLst>
        </pc:spChg>
        <pc:spChg chg="add del mod">
          <ac:chgData name="REACH Libya" userId="" providerId="" clId="Web-{585281DD-5048-45C2-A9A2-475EC46EBB52}" dt="2021-08-23T14:42:17.428" v="1445"/>
          <ac:spMkLst>
            <pc:docMk/>
            <pc:sldMk cId="4191879630" sldId="377"/>
            <ac:spMk id="10" creationId="{6D4CC37A-4B8E-4C47-AF6B-50EB0CAACDB8}"/>
          </ac:spMkLst>
        </pc:spChg>
        <pc:spChg chg="add del mod">
          <ac:chgData name="REACH Libya" userId="" providerId="" clId="Web-{585281DD-5048-45C2-A9A2-475EC46EBB52}" dt="2021-08-23T14:42:17.444" v="1446"/>
          <ac:spMkLst>
            <pc:docMk/>
            <pc:sldMk cId="4191879630" sldId="377"/>
            <ac:spMk id="11" creationId="{5777E934-5FE5-4C40-9DF1-CD341BD5AD53}"/>
          </ac:spMkLst>
        </pc:spChg>
        <pc:spChg chg="del">
          <ac:chgData name="REACH Libya" userId="" providerId="" clId="Web-{585281DD-5048-45C2-A9A2-475EC46EBB52}" dt="2021-08-23T14:19:55.735" v="1247"/>
          <ac:spMkLst>
            <pc:docMk/>
            <pc:sldMk cId="4191879630" sldId="377"/>
            <ac:spMk id="13" creationId="{CF9D3C29-A97C-4457-97FB-B60398A766B8}"/>
          </ac:spMkLst>
        </pc:spChg>
        <pc:spChg chg="del">
          <ac:chgData name="REACH Libya" userId="" providerId="" clId="Web-{585281DD-5048-45C2-A9A2-475EC46EBB52}" dt="2021-08-23T14:20:00.048" v="1249"/>
          <ac:spMkLst>
            <pc:docMk/>
            <pc:sldMk cId="4191879630" sldId="377"/>
            <ac:spMk id="14" creationId="{5FD3854C-CA3B-4848-91F3-535ABF53C6EA}"/>
          </ac:spMkLst>
        </pc:spChg>
        <pc:spChg chg="del">
          <ac:chgData name="REACH Libya" userId="" providerId="" clId="Web-{585281DD-5048-45C2-A9A2-475EC46EBB52}" dt="2021-08-23T14:19:45.173" v="1242"/>
          <ac:spMkLst>
            <pc:docMk/>
            <pc:sldMk cId="4191879630" sldId="377"/>
            <ac:spMk id="16" creationId="{9001AFE6-0F49-4ADD-A3D0-A599DEBB2B2B}"/>
          </ac:spMkLst>
        </pc:spChg>
        <pc:spChg chg="add mod">
          <ac:chgData name="REACH Libya" userId="" providerId="" clId="Web-{585281DD-5048-45C2-A9A2-475EC46EBB52}" dt="2021-08-23T15:49:19.508" v="1773" actId="1076"/>
          <ac:spMkLst>
            <pc:docMk/>
            <pc:sldMk cId="4191879630" sldId="377"/>
            <ac:spMk id="17" creationId="{5D2FD3BA-A176-46DD-BC8A-26B56521F312}"/>
          </ac:spMkLst>
        </pc:spChg>
        <pc:spChg chg="del">
          <ac:chgData name="REACH Libya" userId="" providerId="" clId="Web-{585281DD-5048-45C2-A9A2-475EC46EBB52}" dt="2021-08-23T14:19:54.673" v="1246"/>
          <ac:spMkLst>
            <pc:docMk/>
            <pc:sldMk cId="4191879630" sldId="377"/>
            <ac:spMk id="19" creationId="{7DFD634C-900C-4AAD-95BD-85F4595C0FD6}"/>
          </ac:spMkLst>
        </pc:spChg>
        <pc:spChg chg="del">
          <ac:chgData name="REACH Libya" userId="" providerId="" clId="Web-{585281DD-5048-45C2-A9A2-475EC46EBB52}" dt="2021-08-23T14:19:58.564" v="1248"/>
          <ac:spMkLst>
            <pc:docMk/>
            <pc:sldMk cId="4191879630" sldId="377"/>
            <ac:spMk id="20" creationId="{0DFB1E00-06E8-4B81-871B-E70DB00D0A44}"/>
          </ac:spMkLst>
        </pc:spChg>
        <pc:spChg chg="add del mod">
          <ac:chgData name="REACH Libya" userId="" providerId="" clId="Web-{585281DD-5048-45C2-A9A2-475EC46EBB52}" dt="2021-08-23T14:59:37.628" v="1481"/>
          <ac:spMkLst>
            <pc:docMk/>
            <pc:sldMk cId="4191879630" sldId="377"/>
            <ac:spMk id="21" creationId="{657DF02A-D6A9-4BCD-A744-09AD4C1E9F59}"/>
          </ac:spMkLst>
        </pc:spChg>
        <pc:spChg chg="del">
          <ac:chgData name="REACH Libya" userId="" providerId="" clId="Web-{585281DD-5048-45C2-A9A2-475EC46EBB52}" dt="2021-08-23T14:19:50.970" v="1244"/>
          <ac:spMkLst>
            <pc:docMk/>
            <pc:sldMk cId="4191879630" sldId="377"/>
            <ac:spMk id="22" creationId="{1D4C6ACA-1792-4E2D-9E50-08FDFED653A4}"/>
          </ac:spMkLst>
        </pc:spChg>
        <pc:spChg chg="del">
          <ac:chgData name="REACH Libya" userId="" providerId="" clId="Web-{585281DD-5048-45C2-A9A2-475EC46EBB52}" dt="2021-08-23T14:19:52.939" v="1245"/>
          <ac:spMkLst>
            <pc:docMk/>
            <pc:sldMk cId="4191879630" sldId="377"/>
            <ac:spMk id="24" creationId="{30C66279-A77A-4A58-A914-37CD7AF00327}"/>
          </ac:spMkLst>
        </pc:spChg>
        <pc:spChg chg="del">
          <ac:chgData name="REACH Libya" userId="" providerId="" clId="Web-{585281DD-5048-45C2-A9A2-475EC46EBB52}" dt="2021-08-23T14:20:01.642" v="1250"/>
          <ac:spMkLst>
            <pc:docMk/>
            <pc:sldMk cId="4191879630" sldId="377"/>
            <ac:spMk id="25" creationId="{1FAECBC2-AF65-41A2-BAB6-4123A90112F9}"/>
          </ac:spMkLst>
        </pc:spChg>
        <pc:spChg chg="mod">
          <ac:chgData name="REACH Libya" userId="" providerId="" clId="Web-{585281DD-5048-45C2-A9A2-475EC46EBB52}" dt="2021-08-23T15:44:58.360" v="1729" actId="1076"/>
          <ac:spMkLst>
            <pc:docMk/>
            <pc:sldMk cId="4191879630" sldId="377"/>
            <ac:spMk id="28" creationId="{4B1F0C08-48DE-43B0-A3DB-D4644D23C60F}"/>
          </ac:spMkLst>
        </pc:spChg>
        <pc:spChg chg="del">
          <ac:chgData name="REACH Libya" userId="" providerId="" clId="Web-{585281DD-5048-45C2-A9A2-475EC46EBB52}" dt="2021-08-23T14:20:04.329" v="1251"/>
          <ac:spMkLst>
            <pc:docMk/>
            <pc:sldMk cId="4191879630" sldId="377"/>
            <ac:spMk id="29" creationId="{B581B072-C4EC-4A59-A82A-7C62E437C001}"/>
          </ac:spMkLst>
        </pc:spChg>
        <pc:spChg chg="mod">
          <ac:chgData name="REACH Libya" userId="" providerId="" clId="Web-{585281DD-5048-45C2-A9A2-475EC46EBB52}" dt="2021-08-23T15:44:51.688" v="1727" actId="1076"/>
          <ac:spMkLst>
            <pc:docMk/>
            <pc:sldMk cId="4191879630" sldId="377"/>
            <ac:spMk id="31" creationId="{00C232D7-F992-4C6C-AD1D-58042827D423}"/>
          </ac:spMkLst>
        </pc:spChg>
        <pc:spChg chg="add del mod">
          <ac:chgData name="REACH Libya" userId="" providerId="" clId="Web-{585281DD-5048-45C2-A9A2-475EC46EBB52}" dt="2021-08-23T14:42:17.397" v="1444"/>
          <ac:spMkLst>
            <pc:docMk/>
            <pc:sldMk cId="4191879630" sldId="377"/>
            <ac:spMk id="32" creationId="{6CD95F85-EBAB-4C34-98B5-E98C2900EFD8}"/>
          </ac:spMkLst>
        </pc:spChg>
        <pc:spChg chg="add mod">
          <ac:chgData name="REACH Libya" userId="" providerId="" clId="Web-{585281DD-5048-45C2-A9A2-475EC46EBB52}" dt="2021-08-23T15:44:55.735" v="1728" actId="1076"/>
          <ac:spMkLst>
            <pc:docMk/>
            <pc:sldMk cId="4191879630" sldId="377"/>
            <ac:spMk id="33" creationId="{3E06D0C3-6620-4824-94FC-AA30EE1147FD}"/>
          </ac:spMkLst>
        </pc:spChg>
        <pc:spChg chg="add del mod">
          <ac:chgData name="REACH Libya" userId="" providerId="" clId="Web-{585281DD-5048-45C2-A9A2-475EC46EBB52}" dt="2021-08-23T15:12:04.180" v="1633"/>
          <ac:spMkLst>
            <pc:docMk/>
            <pc:sldMk cId="4191879630" sldId="377"/>
            <ac:spMk id="34" creationId="{838C04DE-7407-45FC-B1B2-14D164E43A11}"/>
          </ac:spMkLst>
        </pc:spChg>
        <pc:picChg chg="add del mod">
          <ac:chgData name="REACH Libya" userId="" providerId="" clId="Web-{585281DD-5048-45C2-A9A2-475EC46EBB52}" dt="2021-08-23T14:59:32.613" v="1480"/>
          <ac:picMkLst>
            <pc:docMk/>
            <pc:sldMk cId="4191879630" sldId="377"/>
            <ac:picMk id="12" creationId="{D7E99DC6-B650-4E7C-812D-8A97D7839577}"/>
          </ac:picMkLst>
        </pc:picChg>
        <pc:picChg chg="add del mod">
          <ac:chgData name="REACH Libya" userId="" providerId="" clId="Web-{585281DD-5048-45C2-A9A2-475EC46EBB52}" dt="2021-08-23T15:11:53.664" v="1631"/>
          <ac:picMkLst>
            <pc:docMk/>
            <pc:sldMk cId="4191879630" sldId="377"/>
            <ac:picMk id="15" creationId="{890F9A8E-3AB9-42D7-B3E9-24ACF76F035B}"/>
          </ac:picMkLst>
        </pc:picChg>
        <pc:picChg chg="mod">
          <ac:chgData name="REACH Libya" userId="" providerId="" clId="Web-{585281DD-5048-45C2-A9A2-475EC46EBB52}" dt="2021-08-23T15:45:03.672" v="1731" actId="14100"/>
          <ac:picMkLst>
            <pc:docMk/>
            <pc:sldMk cId="4191879630" sldId="377"/>
            <ac:picMk id="26" creationId="{F67E173E-377D-4D86-87FB-50132AA2CAFC}"/>
          </ac:picMkLst>
        </pc:picChg>
      </pc:sldChg>
      <pc:sldChg chg="addSp delSp modSp add replId">
        <pc:chgData name="REACH Libya" userId="" providerId="" clId="Web-{585281DD-5048-45C2-A9A2-475EC46EBB52}" dt="2021-08-23T15:11:13.585" v="1630" actId="20577"/>
        <pc:sldMkLst>
          <pc:docMk/>
          <pc:sldMk cId="1311483098" sldId="378"/>
        </pc:sldMkLst>
        <pc:spChg chg="add del mod">
          <ac:chgData name="REACH Libya" userId="" providerId="" clId="Web-{585281DD-5048-45C2-A9A2-475EC46EBB52}" dt="2021-08-23T15:08:27.471" v="1536"/>
          <ac:spMkLst>
            <pc:docMk/>
            <pc:sldMk cId="1311483098" sldId="378"/>
            <ac:spMk id="3" creationId="{6A8EC23B-4929-4996-A5E8-5D643FAB3749}"/>
          </ac:spMkLst>
        </pc:spChg>
        <pc:spChg chg="add mod">
          <ac:chgData name="REACH Libya" userId="" providerId="" clId="Web-{585281DD-5048-45C2-A9A2-475EC46EBB52}" dt="2021-08-23T15:08:47.315" v="1540" actId="1076"/>
          <ac:spMkLst>
            <pc:docMk/>
            <pc:sldMk cId="1311483098" sldId="378"/>
            <ac:spMk id="4" creationId="{7B8B6F6F-F451-4C14-A05C-3DF7BDAAA5D2}"/>
          </ac:spMkLst>
        </pc:spChg>
        <pc:spChg chg="add mod">
          <ac:chgData name="REACH Libya" userId="" providerId="" clId="Web-{585281DD-5048-45C2-A9A2-475EC46EBB52}" dt="2021-08-23T15:11:13.585" v="1630" actId="20577"/>
          <ac:spMkLst>
            <pc:docMk/>
            <pc:sldMk cId="1311483098" sldId="378"/>
            <ac:spMk id="12" creationId="{840EBEA9-ED8C-4E4B-B8F8-67BEFA0DDAF0}"/>
          </ac:spMkLst>
        </pc:spChg>
        <pc:spChg chg="del">
          <ac:chgData name="REACH Libya" userId="" providerId="" clId="Web-{585281DD-5048-45C2-A9A2-475EC46EBB52}" dt="2021-08-23T15:08:13.033" v="1531"/>
          <ac:spMkLst>
            <pc:docMk/>
            <pc:sldMk cId="1311483098" sldId="378"/>
            <ac:spMk id="28" creationId="{4B1F0C08-48DE-43B0-A3DB-D4644D23C60F}"/>
          </ac:spMkLst>
        </pc:spChg>
        <pc:spChg chg="del">
          <ac:chgData name="REACH Libya" userId="" providerId="" clId="Web-{585281DD-5048-45C2-A9A2-475EC46EBB52}" dt="2021-08-23T15:08:11.439" v="1530"/>
          <ac:spMkLst>
            <pc:docMk/>
            <pc:sldMk cId="1311483098" sldId="378"/>
            <ac:spMk id="31" creationId="{00C232D7-F992-4C6C-AD1D-58042827D423}"/>
          </ac:spMkLst>
        </pc:spChg>
        <pc:spChg chg="del">
          <ac:chgData name="REACH Libya" userId="" providerId="" clId="Web-{585281DD-5048-45C2-A9A2-475EC46EBB52}" dt="2021-08-23T15:08:16.893" v="1533"/>
          <ac:spMkLst>
            <pc:docMk/>
            <pc:sldMk cId="1311483098" sldId="378"/>
            <ac:spMk id="33" creationId="{3E06D0C3-6620-4824-94FC-AA30EE1147FD}"/>
          </ac:spMkLst>
        </pc:spChg>
        <pc:spChg chg="mod">
          <ac:chgData name="REACH Libya" userId="" providerId="" clId="Web-{585281DD-5048-45C2-A9A2-475EC46EBB52}" dt="2021-08-23T15:08:52.597" v="1541" actId="1076"/>
          <ac:spMkLst>
            <pc:docMk/>
            <pc:sldMk cId="1311483098" sldId="378"/>
            <ac:spMk id="34" creationId="{838C04DE-7407-45FC-B1B2-14D164E43A11}"/>
          </ac:spMkLst>
        </pc:spChg>
        <pc:picChg chg="mod">
          <ac:chgData name="REACH Libya" userId="" providerId="" clId="Web-{585281DD-5048-45C2-A9A2-475EC46EBB52}" dt="2021-08-23T15:08:25.736" v="1535" actId="1076"/>
          <ac:picMkLst>
            <pc:docMk/>
            <pc:sldMk cId="1311483098" sldId="378"/>
            <ac:picMk id="15" creationId="{890F9A8E-3AB9-42D7-B3E9-24ACF76F035B}"/>
          </ac:picMkLst>
        </pc:picChg>
        <pc:picChg chg="del">
          <ac:chgData name="REACH Libya" userId="" providerId="" clId="Web-{585281DD-5048-45C2-A9A2-475EC46EBB52}" dt="2021-08-23T15:08:14.674" v="1532"/>
          <ac:picMkLst>
            <pc:docMk/>
            <pc:sldMk cId="1311483098" sldId="378"/>
            <ac:picMk id="26" creationId="{F67E173E-377D-4D86-87FB-50132AA2CAFC}"/>
          </ac:picMkLst>
        </pc:picChg>
      </pc:sldChg>
      <pc:sldChg chg="add replId">
        <pc:chgData name="REACH Libya" userId="" providerId="" clId="Web-{585281DD-5048-45C2-A9A2-475EC46EBB52}" dt="2021-08-23T15:48:16.803" v="1760"/>
        <pc:sldMkLst>
          <pc:docMk/>
          <pc:sldMk cId="2027623128" sldId="379"/>
        </pc:sldMkLst>
      </pc:sldChg>
      <pc:sldChg chg="add del replId">
        <pc:chgData name="REACH Libya" userId="" providerId="" clId="Web-{585281DD-5048-45C2-A9A2-475EC46EBB52}" dt="2021-08-23T15:48:13.240" v="1759"/>
        <pc:sldMkLst>
          <pc:docMk/>
          <pc:sldMk cId="4136358326" sldId="379"/>
        </pc:sldMkLst>
      </pc:sldChg>
    </pc:docChg>
  </pc:docChgLst>
  <pc:docChgLst>
    <pc:chgData name="REACH Libya" userId="+JXIm0Y6U8n3smIQB2Nn+87PY/J4GK8EmdW0eUbmrAs=" providerId="None" clId="Web-{9251CAB8-7205-4BB4-A48B-60482535A800}"/>
    <pc:docChg chg="addSld modSld modSection">
      <pc:chgData name="REACH Libya" userId="+JXIm0Y6U8n3smIQB2Nn+87PY/J4GK8EmdW0eUbmrAs=" providerId="None" clId="Web-{9251CAB8-7205-4BB4-A48B-60482535A800}" dt="2021-08-23T18:13:36.061" v="777" actId="14100"/>
      <pc:docMkLst>
        <pc:docMk/>
      </pc:docMkLst>
      <pc:sldChg chg="addSp modSp">
        <pc:chgData name="REACH Libya" userId="+JXIm0Y6U8n3smIQB2Nn+87PY/J4GK8EmdW0eUbmrAs=" providerId="None" clId="Web-{9251CAB8-7205-4BB4-A48B-60482535A800}" dt="2021-08-23T17:35:41.648" v="146" actId="20577"/>
        <pc:sldMkLst>
          <pc:docMk/>
          <pc:sldMk cId="4191879630" sldId="377"/>
        </pc:sldMkLst>
        <pc:spChg chg="add mod">
          <ac:chgData name="REACH Libya" userId="+JXIm0Y6U8n3smIQB2Nn+87PY/J4GK8EmdW0eUbmrAs=" providerId="None" clId="Web-{9251CAB8-7205-4BB4-A48B-60482535A800}" dt="2021-08-23T17:34:57.725" v="124" actId="20577"/>
          <ac:spMkLst>
            <pc:docMk/>
            <pc:sldMk cId="4191879630" sldId="377"/>
            <ac:spMk id="13" creationId="{E1C15DCA-FB8C-4D3C-9D8A-ABEED52C9FAA}"/>
          </ac:spMkLst>
        </pc:spChg>
        <pc:spChg chg="mod">
          <ac:chgData name="REACH Libya" userId="+JXIm0Y6U8n3smIQB2Nn+87PY/J4GK8EmdW0eUbmrAs=" providerId="None" clId="Web-{9251CAB8-7205-4BB4-A48B-60482535A800}" dt="2021-08-23T17:35:41.648" v="146" actId="20577"/>
          <ac:spMkLst>
            <pc:docMk/>
            <pc:sldMk cId="4191879630" sldId="377"/>
            <ac:spMk id="17" creationId="{5D2FD3BA-A176-46DD-BC8A-26B56521F312}"/>
          </ac:spMkLst>
        </pc:spChg>
      </pc:sldChg>
      <pc:sldChg chg="addCm">
        <pc:chgData name="REACH Libya" userId="+JXIm0Y6U8n3smIQB2Nn+87PY/J4GK8EmdW0eUbmrAs=" providerId="None" clId="Web-{9251CAB8-7205-4BB4-A48B-60482535A800}" dt="2021-08-23T17:28:22.728" v="0"/>
        <pc:sldMkLst>
          <pc:docMk/>
          <pc:sldMk cId="619502396" sldId="383"/>
        </pc:sldMkLst>
      </pc:sldChg>
      <pc:sldChg chg="addSp delSp modSp add replId">
        <pc:chgData name="REACH Libya" userId="+JXIm0Y6U8n3smIQB2Nn+87PY/J4GK8EmdW0eUbmrAs=" providerId="None" clId="Web-{9251CAB8-7205-4BB4-A48B-60482535A800}" dt="2021-08-23T18:13:36.061" v="777" actId="14100"/>
        <pc:sldMkLst>
          <pc:docMk/>
          <pc:sldMk cId="762197744" sldId="387"/>
        </pc:sldMkLst>
        <pc:spChg chg="add mod">
          <ac:chgData name="REACH Libya" userId="+JXIm0Y6U8n3smIQB2Nn+87PY/J4GK8EmdW0eUbmrAs=" providerId="None" clId="Web-{9251CAB8-7205-4BB4-A48B-60482535A800}" dt="2021-08-23T17:50:27.722" v="541" actId="1076"/>
          <ac:spMkLst>
            <pc:docMk/>
            <pc:sldMk cId="762197744" sldId="387"/>
            <ac:spMk id="2" creationId="{A3C18B3D-F701-4693-86B4-01FB26EB8EFC}"/>
          </ac:spMkLst>
        </pc:spChg>
        <pc:spChg chg="add mod">
          <ac:chgData name="REACH Libya" userId="+JXIm0Y6U8n3smIQB2Nn+87PY/J4GK8EmdW0eUbmrAs=" providerId="None" clId="Web-{9251CAB8-7205-4BB4-A48B-60482535A800}" dt="2021-08-23T17:50:52.004" v="547" actId="1076"/>
          <ac:spMkLst>
            <pc:docMk/>
            <pc:sldMk cId="762197744" sldId="387"/>
            <ac:spMk id="3" creationId="{B476A5B0-1ED0-406C-ACF7-B089694BB7F2}"/>
          </ac:spMkLst>
        </pc:spChg>
        <pc:spChg chg="del">
          <ac:chgData name="REACH Libya" userId="+JXIm0Y6U8n3smIQB2Nn+87PY/J4GK8EmdW0eUbmrAs=" providerId="None" clId="Web-{9251CAB8-7205-4BB4-A48B-60482535A800}" dt="2021-08-23T17:36:16.540" v="155"/>
          <ac:spMkLst>
            <pc:docMk/>
            <pc:sldMk cId="762197744" sldId="387"/>
            <ac:spMk id="5" creationId="{852FBC38-DF50-4828-BE97-981A3540BC0B}"/>
          </ac:spMkLst>
        </pc:spChg>
        <pc:spChg chg="del">
          <ac:chgData name="REACH Libya" userId="+JXIm0Y6U8n3smIQB2Nn+87PY/J4GK8EmdW0eUbmrAs=" providerId="None" clId="Web-{9251CAB8-7205-4BB4-A48B-60482535A800}" dt="2021-08-23T17:36:15.040" v="154"/>
          <ac:spMkLst>
            <pc:docMk/>
            <pc:sldMk cId="762197744" sldId="387"/>
            <ac:spMk id="6" creationId="{4B360DF9-80AF-427A-B508-25836267466C}"/>
          </ac:spMkLst>
        </pc:spChg>
        <pc:spChg chg="del">
          <ac:chgData name="REACH Libya" userId="+JXIm0Y6U8n3smIQB2Nn+87PY/J4GK8EmdW0eUbmrAs=" providerId="None" clId="Web-{9251CAB8-7205-4BB4-A48B-60482535A800}" dt="2021-08-23T17:35:55.601" v="147"/>
          <ac:spMkLst>
            <pc:docMk/>
            <pc:sldMk cId="762197744" sldId="387"/>
            <ac:spMk id="7" creationId="{2F425562-F45E-4026-BF30-593B02B19E8D}"/>
          </ac:spMkLst>
        </pc:spChg>
        <pc:spChg chg="del">
          <ac:chgData name="REACH Libya" userId="+JXIm0Y6U8n3smIQB2Nn+87PY/J4GK8EmdW0eUbmrAs=" providerId="None" clId="Web-{9251CAB8-7205-4BB4-A48B-60482535A800}" dt="2021-08-23T17:36:20.774" v="157"/>
          <ac:spMkLst>
            <pc:docMk/>
            <pc:sldMk cId="762197744" sldId="387"/>
            <ac:spMk id="8" creationId="{BDB67835-4B33-43D7-8C4C-01DE6230B810}"/>
          </ac:spMkLst>
        </pc:spChg>
        <pc:spChg chg="del">
          <ac:chgData name="REACH Libya" userId="+JXIm0Y6U8n3smIQB2Nn+87PY/J4GK8EmdW0eUbmrAs=" providerId="None" clId="Web-{9251CAB8-7205-4BB4-A48B-60482535A800}" dt="2021-08-23T17:36:10.711" v="152"/>
          <ac:spMkLst>
            <pc:docMk/>
            <pc:sldMk cId="762197744" sldId="387"/>
            <ac:spMk id="11" creationId="{FDCA9A26-A20D-4F25-A1B8-15ADF831CBC0}"/>
          </ac:spMkLst>
        </pc:spChg>
        <pc:spChg chg="del">
          <ac:chgData name="REACH Libya" userId="+JXIm0Y6U8n3smIQB2Nn+87PY/J4GK8EmdW0eUbmrAs=" providerId="None" clId="Web-{9251CAB8-7205-4BB4-A48B-60482535A800}" dt="2021-08-23T17:36:00.289" v="149"/>
          <ac:spMkLst>
            <pc:docMk/>
            <pc:sldMk cId="762197744" sldId="387"/>
            <ac:spMk id="13" creationId="{E1C15DCA-FB8C-4D3C-9D8A-ABEED52C9FAA}"/>
          </ac:spMkLst>
        </pc:spChg>
        <pc:spChg chg="del">
          <ac:chgData name="REACH Libya" userId="+JXIm0Y6U8n3smIQB2Nn+87PY/J4GK8EmdW0eUbmrAs=" providerId="None" clId="Web-{9251CAB8-7205-4BB4-A48B-60482535A800}" dt="2021-08-23T17:36:22.305" v="158"/>
          <ac:spMkLst>
            <pc:docMk/>
            <pc:sldMk cId="762197744" sldId="387"/>
            <ac:spMk id="14" creationId="{D21C4329-22DB-4C63-9EB0-AE9E325AA1C1}"/>
          </ac:spMkLst>
        </pc:spChg>
        <pc:spChg chg="mod">
          <ac:chgData name="REACH Libya" userId="+JXIm0Y6U8n3smIQB2Nn+87PY/J4GK8EmdW0eUbmrAs=" providerId="None" clId="Web-{9251CAB8-7205-4BB4-A48B-60482535A800}" dt="2021-08-23T17:46:18.667" v="432" actId="1076"/>
          <ac:spMkLst>
            <pc:docMk/>
            <pc:sldMk cId="762197744" sldId="387"/>
            <ac:spMk id="17" creationId="{5D2FD3BA-A176-46DD-BC8A-26B56521F312}"/>
          </ac:spMkLst>
        </pc:spChg>
        <pc:spChg chg="add mod">
          <ac:chgData name="REACH Libya" userId="+JXIm0Y6U8n3smIQB2Nn+87PY/J4GK8EmdW0eUbmrAs=" providerId="None" clId="Web-{9251CAB8-7205-4BB4-A48B-60482535A800}" dt="2021-08-23T17:51:16.458" v="552" actId="1076"/>
          <ac:spMkLst>
            <pc:docMk/>
            <pc:sldMk cId="762197744" sldId="387"/>
            <ac:spMk id="18" creationId="{EB10A4B8-A1D5-4D81-801C-438FD3FB4A07}"/>
          </ac:spMkLst>
        </pc:spChg>
        <pc:spChg chg="del">
          <ac:chgData name="REACH Libya" userId="+JXIm0Y6U8n3smIQB2Nn+87PY/J4GK8EmdW0eUbmrAs=" providerId="None" clId="Web-{9251CAB8-7205-4BB4-A48B-60482535A800}" dt="2021-08-23T17:36:12.993" v="153"/>
          <ac:spMkLst>
            <pc:docMk/>
            <pc:sldMk cId="762197744" sldId="387"/>
            <ac:spMk id="19" creationId="{B2E8674B-9A7A-447A-991A-4007D9199265}"/>
          </ac:spMkLst>
        </pc:spChg>
        <pc:spChg chg="del">
          <ac:chgData name="REACH Libya" userId="+JXIm0Y6U8n3smIQB2Nn+87PY/J4GK8EmdW0eUbmrAs=" providerId="None" clId="Web-{9251CAB8-7205-4BB4-A48B-60482535A800}" dt="2021-08-23T17:36:18.962" v="156"/>
          <ac:spMkLst>
            <pc:docMk/>
            <pc:sldMk cId="762197744" sldId="387"/>
            <ac:spMk id="20" creationId="{DE6190A9-6A82-482D-A31F-12E1CF53DF80}"/>
          </ac:spMkLst>
        </pc:spChg>
        <pc:spChg chg="add mod">
          <ac:chgData name="REACH Libya" userId="+JXIm0Y6U8n3smIQB2Nn+87PY/J4GK8EmdW0eUbmrAs=" providerId="None" clId="Web-{9251CAB8-7205-4BB4-A48B-60482535A800}" dt="2021-08-23T17:50:35.206" v="543" actId="1076"/>
          <ac:spMkLst>
            <pc:docMk/>
            <pc:sldMk cId="762197744" sldId="387"/>
            <ac:spMk id="21" creationId="{53E4E752-E926-4249-B973-E65016E1D586}"/>
          </ac:spMkLst>
        </pc:spChg>
        <pc:spChg chg="add mod">
          <ac:chgData name="REACH Libya" userId="+JXIm0Y6U8n3smIQB2Nn+87PY/J4GK8EmdW0eUbmrAs=" providerId="None" clId="Web-{9251CAB8-7205-4BB4-A48B-60482535A800}" dt="2021-08-23T17:50:39.878" v="545" actId="1076"/>
          <ac:spMkLst>
            <pc:docMk/>
            <pc:sldMk cId="762197744" sldId="387"/>
            <ac:spMk id="22" creationId="{F1C7BCA2-DF99-420F-9627-D7730D39FF0F}"/>
          </ac:spMkLst>
        </pc:spChg>
        <pc:spChg chg="add mod">
          <ac:chgData name="REACH Libya" userId="+JXIm0Y6U8n3smIQB2Nn+87PY/J4GK8EmdW0eUbmrAs=" providerId="None" clId="Web-{9251CAB8-7205-4BB4-A48B-60482535A800}" dt="2021-08-23T17:51:00.832" v="549" actId="1076"/>
          <ac:spMkLst>
            <pc:docMk/>
            <pc:sldMk cId="762197744" sldId="387"/>
            <ac:spMk id="23" creationId="{DE182062-B51C-4403-B40D-3FCDA4D9CFFB}"/>
          </ac:spMkLst>
        </pc:spChg>
        <pc:spChg chg="add mod">
          <ac:chgData name="REACH Libya" userId="+JXIm0Y6U8n3smIQB2Nn+87PY/J4GK8EmdW0eUbmrAs=" providerId="None" clId="Web-{9251CAB8-7205-4BB4-A48B-60482535A800}" dt="2021-08-23T17:51:21.505" v="553" actId="1076"/>
          <ac:spMkLst>
            <pc:docMk/>
            <pc:sldMk cId="762197744" sldId="387"/>
            <ac:spMk id="24" creationId="{D109C140-4138-48AD-9A9B-EDFDCCF78752}"/>
          </ac:spMkLst>
        </pc:spChg>
        <pc:spChg chg="add mod">
          <ac:chgData name="REACH Libya" userId="+JXIm0Y6U8n3smIQB2Nn+87PY/J4GK8EmdW0eUbmrAs=" providerId="None" clId="Web-{9251CAB8-7205-4BB4-A48B-60482535A800}" dt="2021-08-23T17:51:10.067" v="551" actId="1076"/>
          <ac:spMkLst>
            <pc:docMk/>
            <pc:sldMk cId="762197744" sldId="387"/>
            <ac:spMk id="25" creationId="{49AB412F-88C5-4FDA-A1A0-613CF1208F0A}"/>
          </ac:spMkLst>
        </pc:spChg>
        <pc:spChg chg="add mod">
          <ac:chgData name="REACH Libya" userId="+JXIm0Y6U8n3smIQB2Nn+87PY/J4GK8EmdW0eUbmrAs=" providerId="None" clId="Web-{9251CAB8-7205-4BB4-A48B-60482535A800}" dt="2021-08-23T17:51:26.630" v="554" actId="1076"/>
          <ac:spMkLst>
            <pc:docMk/>
            <pc:sldMk cId="762197744" sldId="387"/>
            <ac:spMk id="26" creationId="{8C3DF755-3225-401D-B4C6-C24BC24D2021}"/>
          </ac:spMkLst>
        </pc:spChg>
        <pc:spChg chg="add mod">
          <ac:chgData name="REACH Libya" userId="+JXIm0Y6U8n3smIQB2Nn+87PY/J4GK8EmdW0eUbmrAs=" providerId="None" clId="Web-{9251CAB8-7205-4BB4-A48B-60482535A800}" dt="2021-08-23T18:13:36.061" v="777" actId="14100"/>
          <ac:spMkLst>
            <pc:docMk/>
            <pc:sldMk cId="762197744" sldId="387"/>
            <ac:spMk id="27" creationId="{BFA1A4DC-7CC3-464E-8D24-B4FB17D7A8AF}"/>
          </ac:spMkLst>
        </pc:spChg>
        <pc:spChg chg="mod">
          <ac:chgData name="REACH Libya" userId="+JXIm0Y6U8n3smIQB2Nn+87PY/J4GK8EmdW0eUbmrAs=" providerId="None" clId="Web-{9251CAB8-7205-4BB4-A48B-60482535A800}" dt="2021-08-23T17:52:57.961" v="627" actId="20577"/>
          <ac:spMkLst>
            <pc:docMk/>
            <pc:sldMk cId="762197744" sldId="387"/>
            <ac:spMk id="33" creationId="{3E06D0C3-6620-4824-94FC-AA30EE1147FD}"/>
          </ac:spMkLst>
        </pc:spChg>
        <pc:picChg chg="del">
          <ac:chgData name="REACH Libya" userId="+JXIm0Y6U8n3smIQB2Nn+87PY/J4GK8EmdW0eUbmrAs=" providerId="None" clId="Web-{9251CAB8-7205-4BB4-A48B-60482535A800}" dt="2021-08-23T17:35:57.117" v="148"/>
          <ac:picMkLst>
            <pc:docMk/>
            <pc:sldMk cId="762197744" sldId="387"/>
            <ac:picMk id="4" creationId="{CAB65ECA-7C0F-4E3B-84CF-74C6CCC410C1}"/>
          </ac:picMkLst>
        </pc:picChg>
      </pc:sldChg>
    </pc:docChg>
  </pc:docChgLst>
  <pc:docChgLst>
    <pc:chgData name="REACH Libya" userId="+JXIm0Y6U8n3smIQB2Nn+87PY/J4GK8EmdW0eUbmrAs=" providerId="None" clId="Web-{5281F817-DD9D-43E1-BDDF-AAAF6EF6C1DD}"/>
    <pc:docChg chg="addSld modSld modSection">
      <pc:chgData name="REACH Libya" userId="+JXIm0Y6U8n3smIQB2Nn+87PY/J4GK8EmdW0eUbmrAs=" providerId="None" clId="Web-{5281F817-DD9D-43E1-BDDF-AAAF6EF6C1DD}" dt="2021-08-30T10:42:08.725" v="27"/>
      <pc:docMkLst>
        <pc:docMk/>
      </pc:docMkLst>
      <pc:sldChg chg="addSp delSp modSp">
        <pc:chgData name="REACH Libya" userId="+JXIm0Y6U8n3smIQB2Nn+87PY/J4GK8EmdW0eUbmrAs=" providerId="None" clId="Web-{5281F817-DD9D-43E1-BDDF-AAAF6EF6C1DD}" dt="2021-08-30T10:42:08.725" v="27"/>
        <pc:sldMkLst>
          <pc:docMk/>
          <pc:sldMk cId="1621521985" sldId="456"/>
        </pc:sldMkLst>
        <pc:spChg chg="del">
          <ac:chgData name="REACH Libya" userId="+JXIm0Y6U8n3smIQB2Nn+87PY/J4GK8EmdW0eUbmrAs=" providerId="None" clId="Web-{5281F817-DD9D-43E1-BDDF-AAAF6EF6C1DD}" dt="2021-08-30T10:41:04.974" v="2"/>
          <ac:spMkLst>
            <pc:docMk/>
            <pc:sldMk cId="1621521985" sldId="456"/>
            <ac:spMk id="3" creationId="{9B15ECBE-AF00-426D-8176-AEAA7DBC8CCA}"/>
          </ac:spMkLst>
        </pc:spChg>
        <pc:spChg chg="add del mod">
          <ac:chgData name="REACH Libya" userId="+JXIm0Y6U8n3smIQB2Nn+87PY/J4GK8EmdW0eUbmrAs=" providerId="None" clId="Web-{5281F817-DD9D-43E1-BDDF-AAAF6EF6C1DD}" dt="2021-08-30T10:41:07.036" v="3"/>
          <ac:spMkLst>
            <pc:docMk/>
            <pc:sldMk cId="1621521985" sldId="456"/>
            <ac:spMk id="4" creationId="{FA268028-CEE0-43B7-82A6-394AF7AB7955}"/>
          </ac:spMkLst>
        </pc:spChg>
        <pc:spChg chg="del">
          <ac:chgData name="REACH Libya" userId="+JXIm0Y6U8n3smIQB2Nn+87PY/J4GK8EmdW0eUbmrAs=" providerId="None" clId="Web-{5281F817-DD9D-43E1-BDDF-AAAF6EF6C1DD}" dt="2021-08-30T10:41:01.849" v="1"/>
          <ac:spMkLst>
            <pc:docMk/>
            <pc:sldMk cId="1621521985" sldId="456"/>
            <ac:spMk id="5" creationId="{25CE8675-B56E-4685-AA35-9AB03E829218}"/>
          </ac:spMkLst>
        </pc:spChg>
        <pc:spChg chg="del">
          <ac:chgData name="REACH Libya" userId="+JXIm0Y6U8n3smIQB2Nn+87PY/J4GK8EmdW0eUbmrAs=" providerId="None" clId="Web-{5281F817-DD9D-43E1-BDDF-AAAF6EF6C1DD}" dt="2021-08-30T10:41:10.552" v="4"/>
          <ac:spMkLst>
            <pc:docMk/>
            <pc:sldMk cId="1621521985" sldId="456"/>
            <ac:spMk id="7" creationId="{E280B232-1575-473E-9C50-9ECF446778BE}"/>
          </ac:spMkLst>
        </pc:spChg>
        <pc:spChg chg="add del mod">
          <ac:chgData name="REACH Libya" userId="+JXIm0Y6U8n3smIQB2Nn+87PY/J4GK8EmdW0eUbmrAs=" providerId="None" clId="Web-{5281F817-DD9D-43E1-BDDF-AAAF6EF6C1DD}" dt="2021-08-30T10:41:14.552" v="6"/>
          <ac:spMkLst>
            <pc:docMk/>
            <pc:sldMk cId="1621521985" sldId="456"/>
            <ac:spMk id="9" creationId="{22A58E85-0EBC-47C5-BA4F-D44446E44A14}"/>
          </ac:spMkLst>
        </pc:spChg>
        <pc:spChg chg="add del mod">
          <ac:chgData name="REACH Libya" userId="+JXIm0Y6U8n3smIQB2Nn+87PY/J4GK8EmdW0eUbmrAs=" providerId="None" clId="Web-{5281F817-DD9D-43E1-BDDF-AAAF6EF6C1DD}" dt="2021-08-30T10:41:12.411" v="5"/>
          <ac:spMkLst>
            <pc:docMk/>
            <pc:sldMk cId="1621521985" sldId="456"/>
            <ac:spMk id="11" creationId="{B6B09B0A-BCF1-40FC-B5AC-D7784CB1E167}"/>
          </ac:spMkLst>
        </pc:spChg>
        <pc:spChg chg="add mod">
          <ac:chgData name="REACH Libya" userId="+JXIm0Y6U8n3smIQB2Nn+87PY/J4GK8EmdW0eUbmrAs=" providerId="None" clId="Web-{5281F817-DD9D-43E1-BDDF-AAAF6EF6C1DD}" dt="2021-08-30T10:42:08.725" v="27"/>
          <ac:spMkLst>
            <pc:docMk/>
            <pc:sldMk cId="1621521985" sldId="456"/>
            <ac:spMk id="13" creationId="{2C9DF440-781F-43E6-AC95-57D982A9FDD3}"/>
          </ac:spMkLst>
        </pc:spChg>
        <pc:graphicFrameChg chg="del">
          <ac:chgData name="REACH Libya" userId="+JXIm0Y6U8n3smIQB2Nn+87PY/J4GK8EmdW0eUbmrAs=" providerId="None" clId="Web-{5281F817-DD9D-43E1-BDDF-AAAF6EF6C1DD}" dt="2021-08-30T10:41:17.802" v="7"/>
          <ac:graphicFrameMkLst>
            <pc:docMk/>
            <pc:sldMk cId="1621521985" sldId="456"/>
            <ac:graphicFrameMk id="6" creationId="{00000000-0000-0000-0000-000000000000}"/>
          </ac:graphicFrameMkLst>
        </pc:graphicFrameChg>
      </pc:sldChg>
      <pc:sldChg chg="add replId">
        <pc:chgData name="REACH Libya" userId="+JXIm0Y6U8n3smIQB2Nn+87PY/J4GK8EmdW0eUbmrAs=" providerId="None" clId="Web-{5281F817-DD9D-43E1-BDDF-AAAF6EF6C1DD}" dt="2021-08-30T10:40:57.911" v="0"/>
        <pc:sldMkLst>
          <pc:docMk/>
          <pc:sldMk cId="371160449" sldId="457"/>
        </pc:sldMkLst>
      </pc:sldChg>
    </pc:docChg>
  </pc:docChgLst>
  <pc:docChgLst>
    <pc:chgData name="REACH Libya" userId="+JXIm0Y6U8n3smIQB2Nn+87PY/J4GK8EmdW0eUbmrAs=" providerId="None" clId="Web-{418EAAB2-A1CB-45A7-A4EA-2A8DBF87E6C5}"/>
    <pc:docChg chg="delSld modSld modSection">
      <pc:chgData name="REACH Libya" userId="+JXIm0Y6U8n3smIQB2Nn+87PY/J4GK8EmdW0eUbmrAs=" providerId="None" clId="Web-{418EAAB2-A1CB-45A7-A4EA-2A8DBF87E6C5}" dt="2021-08-26T15:49:38.601" v="116" actId="20577"/>
      <pc:docMkLst>
        <pc:docMk/>
      </pc:docMkLst>
      <pc:sldChg chg="modSp">
        <pc:chgData name="REACH Libya" userId="+JXIm0Y6U8n3smIQB2Nn+87PY/J4GK8EmdW0eUbmrAs=" providerId="None" clId="Web-{418EAAB2-A1CB-45A7-A4EA-2A8DBF87E6C5}" dt="2021-08-26T15:49:38.601" v="116" actId="20577"/>
        <pc:sldMkLst>
          <pc:docMk/>
          <pc:sldMk cId="4191879630" sldId="377"/>
        </pc:sldMkLst>
        <pc:spChg chg="mod">
          <ac:chgData name="REACH Libya" userId="+JXIm0Y6U8n3smIQB2Nn+87PY/J4GK8EmdW0eUbmrAs=" providerId="None" clId="Web-{418EAAB2-A1CB-45A7-A4EA-2A8DBF87E6C5}" dt="2021-08-26T15:49:38.601" v="116" actId="20577"/>
          <ac:spMkLst>
            <pc:docMk/>
            <pc:sldMk cId="4191879630" sldId="377"/>
            <ac:spMk id="13" creationId="{E1C15DCA-FB8C-4D3C-9D8A-ABEED52C9FAA}"/>
          </ac:spMkLst>
        </pc:spChg>
      </pc:sldChg>
      <pc:sldChg chg="addSp delSp modSp">
        <pc:chgData name="REACH Libya" userId="+JXIm0Y6U8n3smIQB2Nn+87PY/J4GK8EmdW0eUbmrAs=" providerId="None" clId="Web-{418EAAB2-A1CB-45A7-A4EA-2A8DBF87E6C5}" dt="2021-08-26T15:37:18.771" v="2"/>
        <pc:sldMkLst>
          <pc:docMk/>
          <pc:sldMk cId="658641400" sldId="428"/>
        </pc:sldMkLst>
        <pc:spChg chg="mod">
          <ac:chgData name="REACH Libya" userId="+JXIm0Y6U8n3smIQB2Nn+87PY/J4GK8EmdW0eUbmrAs=" providerId="None" clId="Web-{418EAAB2-A1CB-45A7-A4EA-2A8DBF87E6C5}" dt="2021-08-26T15:37:17.380" v="1" actId="1076"/>
          <ac:spMkLst>
            <pc:docMk/>
            <pc:sldMk cId="658641400" sldId="428"/>
            <ac:spMk id="4" creationId="{00000000-0000-0000-0000-000000000000}"/>
          </ac:spMkLst>
        </pc:spChg>
        <pc:spChg chg="del">
          <ac:chgData name="REACH Libya" userId="+JXIm0Y6U8n3smIQB2Nn+87PY/J4GK8EmdW0eUbmrAs=" providerId="None" clId="Web-{418EAAB2-A1CB-45A7-A4EA-2A8DBF87E6C5}" dt="2021-08-26T15:37:10.396" v="0"/>
          <ac:spMkLst>
            <pc:docMk/>
            <pc:sldMk cId="658641400" sldId="428"/>
            <ac:spMk id="5" creationId="{00000000-0000-0000-0000-000000000000}"/>
          </ac:spMkLst>
        </pc:spChg>
        <pc:spChg chg="add del mod">
          <ac:chgData name="REACH Libya" userId="+JXIm0Y6U8n3smIQB2Nn+87PY/J4GK8EmdW0eUbmrAs=" providerId="None" clId="Web-{418EAAB2-A1CB-45A7-A4EA-2A8DBF87E6C5}" dt="2021-08-26T15:37:18.771" v="2"/>
          <ac:spMkLst>
            <pc:docMk/>
            <pc:sldMk cId="658641400" sldId="428"/>
            <ac:spMk id="6" creationId="{0A986B0B-0682-4203-9B60-83120F434FA6}"/>
          </ac:spMkLst>
        </pc:spChg>
      </pc:sldChg>
      <pc:sldChg chg="addSp modSp">
        <pc:chgData name="REACH Libya" userId="+JXIm0Y6U8n3smIQB2Nn+87PY/J4GK8EmdW0eUbmrAs=" providerId="None" clId="Web-{418EAAB2-A1CB-45A7-A4EA-2A8DBF87E6C5}" dt="2021-08-26T15:42:42.685" v="93" actId="20577"/>
        <pc:sldMkLst>
          <pc:docMk/>
          <pc:sldMk cId="433024855" sldId="430"/>
        </pc:sldMkLst>
        <pc:spChg chg="mod">
          <ac:chgData name="REACH Libya" userId="+JXIm0Y6U8n3smIQB2Nn+87PY/J4GK8EmdW0eUbmrAs=" providerId="None" clId="Web-{418EAAB2-A1CB-45A7-A4EA-2A8DBF87E6C5}" dt="2021-08-26T15:40:42.963" v="10" actId="1076"/>
          <ac:spMkLst>
            <pc:docMk/>
            <pc:sldMk cId="433024855" sldId="430"/>
            <ac:spMk id="10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1:02.870" v="14" actId="1076"/>
          <ac:spMkLst>
            <pc:docMk/>
            <pc:sldMk cId="433024855" sldId="430"/>
            <ac:spMk id="11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1:28.089" v="19" actId="1076"/>
          <ac:spMkLst>
            <pc:docMk/>
            <pc:sldMk cId="433024855" sldId="430"/>
            <ac:spMk id="12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0:48.010" v="11" actId="1076"/>
          <ac:spMkLst>
            <pc:docMk/>
            <pc:sldMk cId="433024855" sldId="430"/>
            <ac:spMk id="13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1:11.417" v="16" actId="1076"/>
          <ac:spMkLst>
            <pc:docMk/>
            <pc:sldMk cId="433024855" sldId="430"/>
            <ac:spMk id="14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1:32.871" v="20" actId="1076"/>
          <ac:spMkLst>
            <pc:docMk/>
            <pc:sldMk cId="433024855" sldId="430"/>
            <ac:spMk id="15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0:34.619" v="8" actId="1076"/>
          <ac:spMkLst>
            <pc:docMk/>
            <pc:sldMk cId="433024855" sldId="430"/>
            <ac:spMk id="16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1:05.964" v="15" actId="1076"/>
          <ac:spMkLst>
            <pc:docMk/>
            <pc:sldMk cId="433024855" sldId="430"/>
            <ac:spMk id="17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1:17.730" v="17" actId="1076"/>
          <ac:spMkLst>
            <pc:docMk/>
            <pc:sldMk cId="433024855" sldId="430"/>
            <ac:spMk id="18" creationId="{00000000-0000-0000-0000-000000000000}"/>
          </ac:spMkLst>
        </pc:spChg>
        <pc:spChg chg="mod">
          <ac:chgData name="REACH Libya" userId="+JXIm0Y6U8n3smIQB2Nn+87PY/J4GK8EmdW0eUbmrAs=" providerId="None" clId="Web-{418EAAB2-A1CB-45A7-A4EA-2A8DBF87E6C5}" dt="2021-08-26T15:42:31.700" v="92" actId="1076"/>
          <ac:spMkLst>
            <pc:docMk/>
            <pc:sldMk cId="433024855" sldId="430"/>
            <ac:spMk id="21" creationId="{0A5526D4-F6A5-40AD-9C21-12E3E0CE4827}"/>
          </ac:spMkLst>
        </pc:spChg>
        <pc:spChg chg="add mod">
          <ac:chgData name="REACH Libya" userId="+JXIm0Y6U8n3smIQB2Nn+87PY/J4GK8EmdW0eUbmrAs=" providerId="None" clId="Web-{418EAAB2-A1CB-45A7-A4EA-2A8DBF87E6C5}" dt="2021-08-26T15:42:42.685" v="93" actId="20577"/>
          <ac:spMkLst>
            <pc:docMk/>
            <pc:sldMk cId="433024855" sldId="430"/>
            <ac:spMk id="22" creationId="{55A36350-0FA7-473A-A85C-381792DEC3BD}"/>
          </ac:spMkLst>
        </pc:spChg>
      </pc:sldChg>
      <pc:sldChg chg="modSp">
        <pc:chgData name="REACH Libya" userId="+JXIm0Y6U8n3smIQB2Nn+87PY/J4GK8EmdW0eUbmrAs=" providerId="None" clId="Web-{418EAAB2-A1CB-45A7-A4EA-2A8DBF87E6C5}" dt="2021-08-26T15:38:21.257" v="5" actId="20577"/>
        <pc:sldMkLst>
          <pc:docMk/>
          <pc:sldMk cId="2002984948" sldId="431"/>
        </pc:sldMkLst>
        <pc:spChg chg="mod">
          <ac:chgData name="REACH Libya" userId="+JXIm0Y6U8n3smIQB2Nn+87PY/J4GK8EmdW0eUbmrAs=" providerId="None" clId="Web-{418EAAB2-A1CB-45A7-A4EA-2A8DBF87E6C5}" dt="2021-08-26T15:38:21.257" v="5" actId="20577"/>
          <ac:spMkLst>
            <pc:docMk/>
            <pc:sldMk cId="2002984948" sldId="431"/>
            <ac:spMk id="13" creationId="{EA3483A4-A2A2-4664-AA2A-BEC932889340}"/>
          </ac:spMkLst>
        </pc:spChg>
      </pc:sldChg>
      <pc:sldChg chg="addSp delSp modSp">
        <pc:chgData name="REACH Libya" userId="+JXIm0Y6U8n3smIQB2Nn+87PY/J4GK8EmdW0eUbmrAs=" providerId="None" clId="Web-{418EAAB2-A1CB-45A7-A4EA-2A8DBF87E6C5}" dt="2021-08-26T15:48:14.911" v="97" actId="1076"/>
        <pc:sldMkLst>
          <pc:docMk/>
          <pc:sldMk cId="1637279295" sldId="432"/>
        </pc:sldMkLst>
        <pc:spChg chg="add del mod">
          <ac:chgData name="REACH Libya" userId="+JXIm0Y6U8n3smIQB2Nn+87PY/J4GK8EmdW0eUbmrAs=" providerId="None" clId="Web-{418EAAB2-A1CB-45A7-A4EA-2A8DBF87E6C5}" dt="2021-08-26T15:48:09.208" v="96"/>
          <ac:spMkLst>
            <pc:docMk/>
            <pc:sldMk cId="1637279295" sldId="432"/>
            <ac:spMk id="3" creationId="{77E208CA-FDCD-4DEE-BD16-6CAAEAC307FB}"/>
          </ac:spMkLst>
        </pc:spChg>
        <pc:graphicFrameChg chg="mod">
          <ac:chgData name="REACH Libya" userId="+JXIm0Y6U8n3smIQB2Nn+87PY/J4GK8EmdW0eUbmrAs=" providerId="None" clId="Web-{418EAAB2-A1CB-45A7-A4EA-2A8DBF87E6C5}" dt="2021-08-26T15:48:14.911" v="97" actId="1076"/>
          <ac:graphicFrameMkLst>
            <pc:docMk/>
            <pc:sldMk cId="1637279295" sldId="432"/>
            <ac:graphicFrameMk id="19" creationId="{00000000-0000-0000-0000-000000000000}"/>
          </ac:graphicFrameMkLst>
        </pc:graphicFrameChg>
      </pc:sldChg>
      <pc:sldChg chg="del">
        <pc:chgData name="REACH Libya" userId="+JXIm0Y6U8n3smIQB2Nn+87PY/J4GK8EmdW0eUbmrAs=" providerId="None" clId="Web-{418EAAB2-A1CB-45A7-A4EA-2A8DBF87E6C5}" dt="2021-08-26T15:48:40.615" v="98"/>
        <pc:sldMkLst>
          <pc:docMk/>
          <pc:sldMk cId="3097873114" sldId="433"/>
        </pc:sldMkLst>
      </pc:sldChg>
    </pc:docChg>
  </pc:docChgLst>
  <pc:docChgLst>
    <pc:chgData name="REACH Libya" userId="+JXIm0Y6U8n3smIQB2Nn+87PY/J4GK8EmdW0eUbmrAs=" providerId="None" clId="Web-{585281DD-5048-45C2-A9A2-475EC46EBB52}"/>
    <pc:docChg chg="modSld">
      <pc:chgData name="REACH Libya" userId="+JXIm0Y6U8n3smIQB2Nn+87PY/J4GK8EmdW0eUbmrAs=" providerId="None" clId="Web-{585281DD-5048-45C2-A9A2-475EC46EBB52}" dt="2021-08-23T12:56:30.052" v="5" actId="20577"/>
      <pc:docMkLst>
        <pc:docMk/>
      </pc:docMkLst>
      <pc:sldChg chg="delSp modSp">
        <pc:chgData name="REACH Libya" userId="+JXIm0Y6U8n3smIQB2Nn+87PY/J4GK8EmdW0eUbmrAs=" providerId="None" clId="Web-{585281DD-5048-45C2-A9A2-475EC46EBB52}" dt="2021-08-23T12:56:30.052" v="5" actId="20577"/>
        <pc:sldMkLst>
          <pc:docMk/>
          <pc:sldMk cId="2665523952" sldId="348"/>
        </pc:sldMkLst>
        <pc:spChg chg="mod">
          <ac:chgData name="REACH Libya" userId="+JXIm0Y6U8n3smIQB2Nn+87PY/J4GK8EmdW0eUbmrAs=" providerId="None" clId="Web-{585281DD-5048-45C2-A9A2-475EC46EBB52}" dt="2021-08-23T12:56:30.052" v="5" actId="20577"/>
          <ac:spMkLst>
            <pc:docMk/>
            <pc:sldMk cId="2665523952" sldId="348"/>
            <ac:spMk id="2" creationId="{166B7395-D62D-2240-9D47-34FF1777AD9C}"/>
          </ac:spMkLst>
        </pc:spChg>
        <pc:graphicFrameChg chg="del">
          <ac:chgData name="REACH Libya" userId="+JXIm0Y6U8n3smIQB2Nn+87PY/J4GK8EmdW0eUbmrAs=" providerId="None" clId="Web-{585281DD-5048-45C2-A9A2-475EC46EBB52}" dt="2021-08-23T12:56:24.458" v="0"/>
          <ac:graphicFrameMkLst>
            <pc:docMk/>
            <pc:sldMk cId="2665523952" sldId="348"/>
            <ac:graphicFrameMk id="5" creationId="{D83A4CDD-BEAC-2A48-A9B7-DA7D285BD6A1}"/>
          </ac:graphicFrameMkLst>
        </pc:graphicFrameChg>
      </pc:sldChg>
    </pc:docChg>
  </pc:docChgLst>
  <pc:docChgLst>
    <pc:chgData name="REACH Libya" userId="+JXIm0Y6U8n3smIQB2Nn+87PY/J4GK8EmdW0eUbmrAs=" providerId="None" clId="Web-{4BF0A589-87A7-4B6D-B82B-68E7979CCE4A}"/>
    <pc:docChg chg="modSld">
      <pc:chgData name="REACH Libya" userId="+JXIm0Y6U8n3smIQB2Nn+87PY/J4GK8EmdW0eUbmrAs=" providerId="None" clId="Web-{4BF0A589-87A7-4B6D-B82B-68E7979CCE4A}" dt="2021-08-30T10:51:15.375" v="7" actId="1076"/>
      <pc:docMkLst>
        <pc:docMk/>
      </pc:docMkLst>
      <pc:sldChg chg="modSp">
        <pc:chgData name="REACH Libya" userId="+JXIm0Y6U8n3smIQB2Nn+87PY/J4GK8EmdW0eUbmrAs=" providerId="None" clId="Web-{4BF0A589-87A7-4B6D-B82B-68E7979CCE4A}" dt="2021-08-30T10:51:15.375" v="7" actId="1076"/>
        <pc:sldMkLst>
          <pc:docMk/>
          <pc:sldMk cId="3904806701" sldId="342"/>
        </pc:sldMkLst>
        <pc:spChg chg="mod">
          <ac:chgData name="REACH Libya" userId="+JXIm0Y6U8n3smIQB2Nn+87PY/J4GK8EmdW0eUbmrAs=" providerId="None" clId="Web-{4BF0A589-87A7-4B6D-B82B-68E7979CCE4A}" dt="2021-08-30T10:51:15.375" v="7" actId="1076"/>
          <ac:spMkLst>
            <pc:docMk/>
            <pc:sldMk cId="3904806701" sldId="342"/>
            <ac:spMk id="4" creationId="{3F08EAAC-A414-9142-86F4-66F95FBBBF90}"/>
          </ac:spMkLst>
        </pc:spChg>
      </pc:sldChg>
    </pc:docChg>
  </pc:docChgLst>
  <pc:docChgLst>
    <pc:chgData name="REACH Libya" userId="+JXIm0Y6U8n3smIQB2Nn+87PY/J4GK8EmdW0eUbmrAs=" providerId="None" clId="Web-{7B7833F2-D5A6-408E-BA82-DA1F35CE63C9}"/>
    <pc:docChg chg="modSld">
      <pc:chgData name="REACH Libya" userId="+JXIm0Y6U8n3smIQB2Nn+87PY/J4GK8EmdW0eUbmrAs=" providerId="None" clId="Web-{7B7833F2-D5A6-408E-BA82-DA1F35CE63C9}" dt="2021-08-24T08:28:46.533" v="89" actId="20577"/>
      <pc:docMkLst>
        <pc:docMk/>
      </pc:docMkLst>
      <pc:sldChg chg="modSp addCm">
        <pc:chgData name="REACH Libya" userId="+JXIm0Y6U8n3smIQB2Nn+87PY/J4GK8EmdW0eUbmrAs=" providerId="None" clId="Web-{7B7833F2-D5A6-408E-BA82-DA1F35CE63C9}" dt="2021-08-24T08:28:46.533" v="89" actId="20577"/>
        <pc:sldMkLst>
          <pc:docMk/>
          <pc:sldMk cId="3701748599" sldId="386"/>
        </pc:sldMkLst>
        <pc:spChg chg="mod">
          <ac:chgData name="REACH Libya" userId="+JXIm0Y6U8n3smIQB2Nn+87PY/J4GK8EmdW0eUbmrAs=" providerId="None" clId="Web-{7B7833F2-D5A6-408E-BA82-DA1F35CE63C9}" dt="2021-08-24T08:28:46.533" v="89" actId="20577"/>
          <ac:spMkLst>
            <pc:docMk/>
            <pc:sldMk cId="3701748599" sldId="386"/>
            <ac:spMk id="4" creationId="{00000000-0000-0000-0000-000000000000}"/>
          </ac:spMkLst>
        </pc:spChg>
      </pc:sldChg>
    </pc:docChg>
  </pc:docChgLst>
  <pc:docChgLst>
    <pc:chgData name="REACH Libya" userId="+JXIm0Y6U8n3smIQB2Nn+87PY/J4GK8EmdW0eUbmrAs=" providerId="None" clId="Web-{D3AEBC91-DA10-450F-99B9-EE4C9D779923}"/>
    <pc:docChg chg="modSld">
      <pc:chgData name="REACH Libya" userId="+JXIm0Y6U8n3smIQB2Nn+87PY/J4GK8EmdW0eUbmrAs=" providerId="None" clId="Web-{D3AEBC91-DA10-450F-99B9-EE4C9D779923}" dt="2021-08-30T10:35:28.005" v="4" actId="20577"/>
      <pc:docMkLst>
        <pc:docMk/>
      </pc:docMkLst>
      <pc:sldChg chg="modSp">
        <pc:chgData name="REACH Libya" userId="+JXIm0Y6U8n3smIQB2Nn+87PY/J4GK8EmdW0eUbmrAs=" providerId="None" clId="Web-{D3AEBC91-DA10-450F-99B9-EE4C9D779923}" dt="2021-08-30T10:35:28.005" v="4" actId="20577"/>
        <pc:sldMkLst>
          <pc:docMk/>
          <pc:sldMk cId="1267645723" sldId="349"/>
        </pc:sldMkLst>
        <pc:spChg chg="mod">
          <ac:chgData name="REACH Libya" userId="+JXIm0Y6U8n3smIQB2Nn+87PY/J4GK8EmdW0eUbmrAs=" providerId="None" clId="Web-{D3AEBC91-DA10-450F-99B9-EE4C9D779923}" dt="2021-08-30T10:35:28.005" v="4" actId="20577"/>
          <ac:spMkLst>
            <pc:docMk/>
            <pc:sldMk cId="1267645723" sldId="349"/>
            <ac:spMk id="9" creationId="{89B68167-89DE-47C3-999D-9520A37D43C8}"/>
          </ac:spMkLst>
        </pc:spChg>
      </pc:sldChg>
    </pc:docChg>
  </pc:docChgLst>
  <pc:docChgLst>
    <pc:chgData name="REACH Libya" clId="Web-{0D61C614-98B4-4995-B2D3-17FD8F0A1359}"/>
    <pc:docChg chg="addSld delSld modSld modSection">
      <pc:chgData name="REACH Libya" userId="" providerId="" clId="Web-{0D61C614-98B4-4995-B2D3-17FD8F0A1359}" dt="2021-08-24T13:09:18.019" v="18"/>
      <pc:docMkLst>
        <pc:docMk/>
      </pc:docMkLst>
      <pc:sldChg chg="add del">
        <pc:chgData name="REACH Libya" userId="" providerId="" clId="Web-{0D61C614-98B4-4995-B2D3-17FD8F0A1359}" dt="2021-08-24T13:08:07.095" v="1"/>
        <pc:sldMkLst>
          <pc:docMk/>
          <pc:sldMk cId="619502396" sldId="383"/>
        </pc:sldMkLst>
      </pc:sldChg>
      <pc:sldChg chg="addSp delSp modSp add replId delCm">
        <pc:chgData name="REACH Libya" userId="" providerId="" clId="Web-{0D61C614-98B4-4995-B2D3-17FD8F0A1359}" dt="2021-08-24T13:09:18.019" v="18"/>
        <pc:sldMkLst>
          <pc:docMk/>
          <pc:sldMk cId="4004871635" sldId="390"/>
        </pc:sldMkLst>
        <pc:spChg chg="mod">
          <ac:chgData name="REACH Libya" userId="" providerId="" clId="Web-{0D61C614-98B4-4995-B2D3-17FD8F0A1359}" dt="2021-08-24T13:09:16.097" v="17" actId="1076"/>
          <ac:spMkLst>
            <pc:docMk/>
            <pc:sldMk cId="4004871635" sldId="390"/>
            <ac:spMk id="2" creationId="{166B7395-D62D-2240-9D47-34FF1777AD9C}"/>
          </ac:spMkLst>
        </pc:spChg>
        <pc:spChg chg="del">
          <ac:chgData name="REACH Libya" userId="" providerId="" clId="Web-{0D61C614-98B4-4995-B2D3-17FD8F0A1359}" dt="2021-08-24T13:08:34.002" v="4"/>
          <ac:spMkLst>
            <pc:docMk/>
            <pc:sldMk cId="4004871635" sldId="390"/>
            <ac:spMk id="3" creationId="{D8D4AC17-0ADD-BF4F-BEC9-D9C37D64C42C}"/>
          </ac:spMkLst>
        </pc:spChg>
        <pc:spChg chg="mod">
          <ac:chgData name="REACH Libya" userId="" providerId="" clId="Web-{0D61C614-98B4-4995-B2D3-17FD8F0A1359}" dt="2021-08-24T13:09:09.143" v="16" actId="1076"/>
          <ac:spMkLst>
            <pc:docMk/>
            <pc:sldMk cId="4004871635" sldId="390"/>
            <ac:spMk id="4" creationId="{B34C77B6-B90E-D640-A718-21B02093ED19}"/>
          </ac:spMkLst>
        </pc:spChg>
        <pc:spChg chg="del">
          <ac:chgData name="REACH Libya" userId="" providerId="" clId="Web-{0D61C614-98B4-4995-B2D3-17FD8F0A1359}" dt="2021-08-24T13:09:18.019" v="18"/>
          <ac:spMkLst>
            <pc:docMk/>
            <pc:sldMk cId="4004871635" sldId="390"/>
            <ac:spMk id="5" creationId="{E648A537-7A80-42FB-BEBF-2C3B2E792A6C}"/>
          </ac:spMkLst>
        </pc:spChg>
        <pc:spChg chg="add del mod">
          <ac:chgData name="REACH Libya" userId="" providerId="" clId="Web-{0D61C614-98B4-4995-B2D3-17FD8F0A1359}" dt="2021-08-24T13:08:41.361" v="7"/>
          <ac:spMkLst>
            <pc:docMk/>
            <pc:sldMk cId="4004871635" sldId="390"/>
            <ac:spMk id="7" creationId="{A8E59917-4E2D-4372-B376-2AC6CF4928F9}"/>
          </ac:spMkLst>
        </pc:spChg>
        <pc:spChg chg="del">
          <ac:chgData name="REACH Libya" userId="" providerId="" clId="Web-{0D61C614-98B4-4995-B2D3-17FD8F0A1359}" dt="2021-08-24T13:08:36.767" v="5"/>
          <ac:spMkLst>
            <pc:docMk/>
            <pc:sldMk cId="4004871635" sldId="390"/>
            <ac:spMk id="10" creationId="{D8D4AC17-0ADD-BF4F-BEC9-D9C37D64C42C}"/>
          </ac:spMkLst>
        </pc:spChg>
        <pc:spChg chg="del">
          <ac:chgData name="REACH Libya" userId="" providerId="" clId="Web-{0D61C614-98B4-4995-B2D3-17FD8F0A1359}" dt="2021-08-24T13:08:46.377" v="9"/>
          <ac:spMkLst>
            <pc:docMk/>
            <pc:sldMk cId="4004871635" sldId="390"/>
            <ac:spMk id="14" creationId="{D8D4AC17-0ADD-BF4F-BEC9-D9C37D64C42C}"/>
          </ac:spMkLst>
        </pc:spChg>
        <pc:graphicFrameChg chg="del">
          <ac:chgData name="REACH Libya" userId="" providerId="" clId="Web-{0D61C614-98B4-4995-B2D3-17FD8F0A1359}" dt="2021-08-24T13:08:42.799" v="8"/>
          <ac:graphicFrameMkLst>
            <pc:docMk/>
            <pc:sldMk cId="4004871635" sldId="390"/>
            <ac:graphicFrameMk id="15" creationId="{00000000-0000-0000-0000-000000000000}"/>
          </ac:graphicFrameMkLst>
        </pc:graphicFrameChg>
        <pc:graphicFrameChg chg="del">
          <ac:chgData name="REACH Libya" userId="" providerId="" clId="Web-{0D61C614-98B4-4995-B2D3-17FD8F0A1359}" dt="2021-08-24T13:08:39.127" v="6"/>
          <ac:graphicFrameMkLst>
            <pc:docMk/>
            <pc:sldMk cId="4004871635" sldId="390"/>
            <ac:graphicFrameMk id="16" creationId="{00000000-0000-0000-0000-000000000000}"/>
          </ac:graphicFrameMkLst>
        </pc:graphicFrameChg>
      </pc:sldChg>
    </pc:docChg>
  </pc:docChgLst>
  <pc:docChgLst>
    <pc:chgData name="REACH Libya" userId="+JXIm0Y6U8n3smIQB2Nn+87PY/J4GK8EmdW0eUbmrAs=" providerId="None" clId="Web-{D624DF67-8D25-4A5C-AE54-434034F888CA}"/>
    <pc:docChg chg="delSld modSld sldOrd modSection">
      <pc:chgData name="REACH Libya" userId="+JXIm0Y6U8n3smIQB2Nn+87PY/J4GK8EmdW0eUbmrAs=" providerId="None" clId="Web-{D624DF67-8D25-4A5C-AE54-434034F888CA}" dt="2021-08-24T21:41:51.625" v="1198"/>
      <pc:docMkLst>
        <pc:docMk/>
      </pc:docMkLst>
      <pc:sldChg chg="del">
        <pc:chgData name="REACH Libya" userId="+JXIm0Y6U8n3smIQB2Nn+87PY/J4GK8EmdW0eUbmrAs=" providerId="None" clId="Web-{D624DF67-8D25-4A5C-AE54-434034F888CA}" dt="2021-08-24T21:13:32.843" v="823"/>
        <pc:sldMkLst>
          <pc:docMk/>
          <pc:sldMk cId="2613797372" sldId="331"/>
        </pc:sldMkLst>
      </pc:sldChg>
      <pc:sldChg chg="addSp delSp modSp delCm">
        <pc:chgData name="REACH Libya" userId="+JXIm0Y6U8n3smIQB2Nn+87PY/J4GK8EmdW0eUbmrAs=" providerId="None" clId="Web-{D624DF67-8D25-4A5C-AE54-434034F888CA}" dt="2021-08-24T20:48:30.058" v="353"/>
        <pc:sldMkLst>
          <pc:docMk/>
          <pc:sldMk cId="1072914103" sldId="335"/>
        </pc:sldMkLst>
        <pc:spChg chg="mod">
          <ac:chgData name="REACH Libya" userId="+JXIm0Y6U8n3smIQB2Nn+87PY/J4GK8EmdW0eUbmrAs=" providerId="None" clId="Web-{D624DF67-8D25-4A5C-AE54-434034F888CA}" dt="2021-08-24T20:46:39.352" v="334"/>
          <ac:spMkLst>
            <pc:docMk/>
            <pc:sldMk cId="1072914103" sldId="335"/>
            <ac:spMk id="2" creationId="{DC2D93CC-9884-544B-BD2A-54BA4E5CF2D5}"/>
          </ac:spMkLst>
        </pc:spChg>
        <pc:spChg chg="add del">
          <ac:chgData name="REACH Libya" userId="+JXIm0Y6U8n3smIQB2Nn+87PY/J4GK8EmdW0eUbmrAs=" providerId="None" clId="Web-{D624DF67-8D25-4A5C-AE54-434034F888CA}" dt="2021-08-24T20:48:16.370" v="351"/>
          <ac:spMkLst>
            <pc:docMk/>
            <pc:sldMk cId="1072914103" sldId="335"/>
            <ac:spMk id="7" creationId="{63909684-907D-914B-89DC-8AC7DACC7C2F}"/>
          </ac:spMkLst>
        </pc:spChg>
        <pc:spChg chg="mod">
          <ac:chgData name="REACH Libya" userId="+JXIm0Y6U8n3smIQB2Nn+87PY/J4GK8EmdW0eUbmrAs=" providerId="None" clId="Web-{D624DF67-8D25-4A5C-AE54-434034F888CA}" dt="2021-08-24T20:46:49.321" v="336"/>
          <ac:spMkLst>
            <pc:docMk/>
            <pc:sldMk cId="1072914103" sldId="335"/>
            <ac:spMk id="8" creationId="{D63DE52A-B363-994B-8CC8-AE268DFD467F}"/>
          </ac:spMkLst>
        </pc:spChg>
        <pc:spChg chg="mod">
          <ac:chgData name="REACH Libya" userId="+JXIm0Y6U8n3smIQB2Nn+87PY/J4GK8EmdW0eUbmrAs=" providerId="None" clId="Web-{D624DF67-8D25-4A5C-AE54-434034F888CA}" dt="2021-08-24T20:46:56.196" v="337"/>
          <ac:spMkLst>
            <pc:docMk/>
            <pc:sldMk cId="1072914103" sldId="335"/>
            <ac:spMk id="9" creationId="{D13193A5-1D7D-9F49-A55B-CC00F72BA2C1}"/>
          </ac:spMkLst>
        </pc:spChg>
        <pc:spChg chg="add del mod">
          <ac:chgData name="REACH Libya" userId="+JXIm0Y6U8n3smIQB2Nn+87PY/J4GK8EmdW0eUbmrAs=" providerId="None" clId="Web-{D624DF67-8D25-4A5C-AE54-434034F888CA}" dt="2021-08-24T20:48:30.058" v="353"/>
          <ac:spMkLst>
            <pc:docMk/>
            <pc:sldMk cId="1072914103" sldId="335"/>
            <ac:spMk id="10" creationId="{DB948C58-886B-024E-911A-A86D268F8A7B}"/>
          </ac:spMkLst>
        </pc:spChg>
        <pc:spChg chg="add del mod">
          <ac:chgData name="REACH Libya" userId="+JXIm0Y6U8n3smIQB2Nn+87PY/J4GK8EmdW0eUbmrAs=" providerId="None" clId="Web-{D624DF67-8D25-4A5C-AE54-434034F888CA}" dt="2021-08-24T20:48:16.370" v="351"/>
          <ac:spMkLst>
            <pc:docMk/>
            <pc:sldMk cId="1072914103" sldId="335"/>
            <ac:spMk id="12" creationId="{E1771B52-5DF2-421C-88A1-1FFA3E3263CE}"/>
          </ac:spMkLst>
        </pc:spChg>
        <pc:spChg chg="add del mod">
          <ac:chgData name="REACH Libya" userId="+JXIm0Y6U8n3smIQB2Nn+87PY/J4GK8EmdW0eUbmrAs=" providerId="None" clId="Web-{D624DF67-8D25-4A5C-AE54-434034F888CA}" dt="2021-08-24T20:48:12.823" v="350"/>
          <ac:spMkLst>
            <pc:docMk/>
            <pc:sldMk cId="1072914103" sldId="335"/>
            <ac:spMk id="14" creationId="{B13C1B4A-CD90-41B3-8E5A-85D0658BD3DD}"/>
          </ac:spMkLst>
        </pc:spChg>
        <pc:spChg chg="add del">
          <ac:chgData name="REACH Libya" userId="+JXIm0Y6U8n3smIQB2Nn+87PY/J4GK8EmdW0eUbmrAs=" providerId="None" clId="Web-{D624DF67-8D25-4A5C-AE54-434034F888CA}" dt="2021-08-24T20:48:06.948" v="347"/>
          <ac:spMkLst>
            <pc:docMk/>
            <pc:sldMk cId="1072914103" sldId="335"/>
            <ac:spMk id="15" creationId="{CBBE2BC9-7E95-4D7B-9222-41DC1C9ADDCE}"/>
          </ac:spMkLst>
        </pc:spChg>
      </pc:sldChg>
      <pc:sldChg chg="addSp delSp modSp">
        <pc:chgData name="REACH Libya" userId="+JXIm0Y6U8n3smIQB2Nn+87PY/J4GK8EmdW0eUbmrAs=" providerId="None" clId="Web-{D624DF67-8D25-4A5C-AE54-434034F888CA}" dt="2021-08-24T20:44:26.802" v="312" actId="1076"/>
        <pc:sldMkLst>
          <pc:docMk/>
          <pc:sldMk cId="1267645723" sldId="349"/>
        </pc:sldMkLst>
        <pc:spChg chg="del mod">
          <ac:chgData name="REACH Libya" userId="+JXIm0Y6U8n3smIQB2Nn+87PY/J4GK8EmdW0eUbmrAs=" providerId="None" clId="Web-{D624DF67-8D25-4A5C-AE54-434034F888CA}" dt="2021-08-24T20:37:56.573" v="143"/>
          <ac:spMkLst>
            <pc:docMk/>
            <pc:sldMk cId="1267645723" sldId="349"/>
            <ac:spMk id="2" creationId="{6A1073D5-C79D-1E47-B2E2-0D718A582868}"/>
          </ac:spMkLst>
        </pc:spChg>
        <pc:spChg chg="mod">
          <ac:chgData name="REACH Libya" userId="+JXIm0Y6U8n3smIQB2Nn+87PY/J4GK8EmdW0eUbmrAs=" providerId="None" clId="Web-{D624DF67-8D25-4A5C-AE54-434034F888CA}" dt="2021-08-24T20:44:26.802" v="312" actId="1076"/>
          <ac:spMkLst>
            <pc:docMk/>
            <pc:sldMk cId="1267645723" sldId="349"/>
            <ac:spMk id="3" creationId="{4CC68DBB-0422-DB41-9219-DF5BBE30B17A}"/>
          </ac:spMkLst>
        </pc:spChg>
        <pc:spChg chg="mod">
          <ac:chgData name="REACH Libya" userId="+JXIm0Y6U8n3smIQB2Nn+87PY/J4GK8EmdW0eUbmrAs=" providerId="None" clId="Web-{D624DF67-8D25-4A5C-AE54-434034F888CA}" dt="2021-08-24T20:44:22.020" v="311" actId="1076"/>
          <ac:spMkLst>
            <pc:docMk/>
            <pc:sldMk cId="1267645723" sldId="349"/>
            <ac:spMk id="5" creationId="{A656AED8-D1BB-5249-B5D2-6D3FA5EA4F2B}"/>
          </ac:spMkLst>
        </pc:spChg>
        <pc:spChg chg="mod">
          <ac:chgData name="REACH Libya" userId="+JXIm0Y6U8n3smIQB2Nn+87PY/J4GK8EmdW0eUbmrAs=" providerId="None" clId="Web-{D624DF67-8D25-4A5C-AE54-434034F888CA}" dt="2021-08-24T20:35:36.504" v="48" actId="1076"/>
          <ac:spMkLst>
            <pc:docMk/>
            <pc:sldMk cId="1267645723" sldId="349"/>
            <ac:spMk id="8" creationId="{6A1073D5-C79D-1E47-B2E2-0D718A582868}"/>
          </ac:spMkLst>
        </pc:spChg>
        <pc:spChg chg="add mod">
          <ac:chgData name="REACH Libya" userId="+JXIm0Y6U8n3smIQB2Nn+87PY/J4GK8EmdW0eUbmrAs=" providerId="None" clId="Web-{D624DF67-8D25-4A5C-AE54-434034F888CA}" dt="2021-08-24T20:44:08.879" v="309" actId="1076"/>
          <ac:spMkLst>
            <pc:docMk/>
            <pc:sldMk cId="1267645723" sldId="349"/>
            <ac:spMk id="9" creationId="{89B68167-89DE-47C3-999D-9520A37D43C8}"/>
          </ac:spMkLst>
        </pc:spChg>
        <pc:spChg chg="add del mod">
          <ac:chgData name="REACH Libya" userId="+JXIm0Y6U8n3smIQB2Nn+87PY/J4GK8EmdW0eUbmrAs=" providerId="None" clId="Web-{D624DF67-8D25-4A5C-AE54-434034F888CA}" dt="2021-08-24T20:38:10.042" v="146"/>
          <ac:spMkLst>
            <pc:docMk/>
            <pc:sldMk cId="1267645723" sldId="349"/>
            <ac:spMk id="11" creationId="{4161700A-F5C5-4FE1-9D43-29284D473A92}"/>
          </ac:spMkLst>
        </pc:spChg>
        <pc:picChg chg="add mod">
          <ac:chgData name="REACH Libya" userId="+JXIm0Y6U8n3smIQB2Nn+87PY/J4GK8EmdW0eUbmrAs=" providerId="None" clId="Web-{D624DF67-8D25-4A5C-AE54-434034F888CA}" dt="2021-08-24T20:38:01.745" v="144" actId="1076"/>
          <ac:picMkLst>
            <pc:docMk/>
            <pc:sldMk cId="1267645723" sldId="349"/>
            <ac:picMk id="6" creationId="{9357F377-5F23-46D3-95B1-347C890E9CA0}"/>
          </ac:picMkLst>
        </pc:picChg>
      </pc:sldChg>
      <pc:sldChg chg="modSp">
        <pc:chgData name="REACH Libya" userId="+JXIm0Y6U8n3smIQB2Nn+87PY/J4GK8EmdW0eUbmrAs=" providerId="None" clId="Web-{D624DF67-8D25-4A5C-AE54-434034F888CA}" dt="2021-08-24T20:29:47.370" v="17" actId="20577"/>
        <pc:sldMkLst>
          <pc:docMk/>
          <pc:sldMk cId="1094715858" sldId="353"/>
        </pc:sldMkLst>
        <pc:spChg chg="mod">
          <ac:chgData name="REACH Libya" userId="+JXIm0Y6U8n3smIQB2Nn+87PY/J4GK8EmdW0eUbmrAs=" providerId="None" clId="Web-{D624DF67-8D25-4A5C-AE54-434034F888CA}" dt="2021-08-24T20:29:47.370" v="17" actId="20577"/>
          <ac:spMkLst>
            <pc:docMk/>
            <pc:sldMk cId="1094715858" sldId="353"/>
            <ac:spMk id="2" creationId="{FE44F79B-1C5D-5749-9C19-4C4E33D1FF57}"/>
          </ac:spMkLst>
        </pc:spChg>
      </pc:sldChg>
      <pc:sldChg chg="del">
        <pc:chgData name="REACH Libya" userId="+JXIm0Y6U8n3smIQB2Nn+87PY/J4GK8EmdW0eUbmrAs=" providerId="None" clId="Web-{D624DF67-8D25-4A5C-AE54-434034F888CA}" dt="2021-08-24T21:13:07.201" v="814"/>
        <pc:sldMkLst>
          <pc:docMk/>
          <pc:sldMk cId="2105011361" sldId="356"/>
        </pc:sldMkLst>
      </pc:sldChg>
      <pc:sldChg chg="modSp">
        <pc:chgData name="REACH Libya" userId="+JXIm0Y6U8n3smIQB2Nn+87PY/J4GK8EmdW0eUbmrAs=" providerId="None" clId="Web-{D624DF67-8D25-4A5C-AE54-434034F888CA}" dt="2021-08-24T20:31:50.576" v="33" actId="20577"/>
        <pc:sldMkLst>
          <pc:docMk/>
          <pc:sldMk cId="640911500" sldId="357"/>
        </pc:sldMkLst>
        <pc:spChg chg="mod">
          <ac:chgData name="REACH Libya" userId="+JXIm0Y6U8n3smIQB2Nn+87PY/J4GK8EmdW0eUbmrAs=" providerId="None" clId="Web-{D624DF67-8D25-4A5C-AE54-434034F888CA}" dt="2021-08-24T20:31:15.747" v="25"/>
          <ac:spMkLst>
            <pc:docMk/>
            <pc:sldMk cId="640911500" sldId="357"/>
            <ac:spMk id="2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0:31:50.576" v="33" actId="20577"/>
          <ac:spMkLst>
            <pc:docMk/>
            <pc:sldMk cId="640911500" sldId="357"/>
            <ac:spMk id="8" creationId="{00000000-0000-0000-0000-000000000000}"/>
          </ac:spMkLst>
        </pc:spChg>
      </pc:sldChg>
      <pc:sldChg chg="ord addCm">
        <pc:chgData name="REACH Libya" userId="+JXIm0Y6U8n3smIQB2Nn+87PY/J4GK8EmdW0eUbmrAs=" providerId="None" clId="Web-{D624DF67-8D25-4A5C-AE54-434034F888CA}" dt="2021-08-24T21:22:40.061" v="910"/>
        <pc:sldMkLst>
          <pc:docMk/>
          <pc:sldMk cId="84276877" sldId="358"/>
        </pc:sldMkLst>
      </pc:sldChg>
      <pc:sldChg chg="del">
        <pc:chgData name="REACH Libya" userId="+JXIm0Y6U8n3smIQB2Nn+87PY/J4GK8EmdW0eUbmrAs=" providerId="None" clId="Web-{D624DF67-8D25-4A5C-AE54-434034F888CA}" dt="2021-08-24T21:13:10.670" v="815"/>
        <pc:sldMkLst>
          <pc:docMk/>
          <pc:sldMk cId="4184603015" sldId="363"/>
        </pc:sldMkLst>
      </pc:sldChg>
      <pc:sldChg chg="del">
        <pc:chgData name="REACH Libya" userId="+JXIm0Y6U8n3smIQB2Nn+87PY/J4GK8EmdW0eUbmrAs=" providerId="None" clId="Web-{D624DF67-8D25-4A5C-AE54-434034F888CA}" dt="2021-08-24T21:13:12.576" v="816"/>
        <pc:sldMkLst>
          <pc:docMk/>
          <pc:sldMk cId="1602047686" sldId="364"/>
        </pc:sldMkLst>
      </pc:sldChg>
      <pc:sldChg chg="del">
        <pc:chgData name="REACH Libya" userId="+JXIm0Y6U8n3smIQB2Nn+87PY/J4GK8EmdW0eUbmrAs=" providerId="None" clId="Web-{D624DF67-8D25-4A5C-AE54-434034F888CA}" dt="2021-08-24T21:13:16.748" v="817"/>
        <pc:sldMkLst>
          <pc:docMk/>
          <pc:sldMk cId="3693949988" sldId="365"/>
        </pc:sldMkLst>
      </pc:sldChg>
      <pc:sldChg chg="del">
        <pc:chgData name="REACH Libya" userId="+JXIm0Y6U8n3smIQB2Nn+87PY/J4GK8EmdW0eUbmrAs=" providerId="None" clId="Web-{D624DF67-8D25-4A5C-AE54-434034F888CA}" dt="2021-08-24T21:13:25.342" v="818"/>
        <pc:sldMkLst>
          <pc:docMk/>
          <pc:sldMk cId="1797904813" sldId="366"/>
        </pc:sldMkLst>
      </pc:sldChg>
      <pc:sldChg chg="del">
        <pc:chgData name="REACH Libya" userId="+JXIm0Y6U8n3smIQB2Nn+87PY/J4GK8EmdW0eUbmrAs=" providerId="None" clId="Web-{D624DF67-8D25-4A5C-AE54-434034F888CA}" dt="2021-08-24T21:13:27.905" v="819"/>
        <pc:sldMkLst>
          <pc:docMk/>
          <pc:sldMk cId="1827517529" sldId="367"/>
        </pc:sldMkLst>
      </pc:sldChg>
      <pc:sldChg chg="del">
        <pc:chgData name="REACH Libya" userId="+JXIm0Y6U8n3smIQB2Nn+87PY/J4GK8EmdW0eUbmrAs=" providerId="None" clId="Web-{D624DF67-8D25-4A5C-AE54-434034F888CA}" dt="2021-08-24T21:13:29.671" v="820"/>
        <pc:sldMkLst>
          <pc:docMk/>
          <pc:sldMk cId="707068747" sldId="368"/>
        </pc:sldMkLst>
      </pc:sldChg>
      <pc:sldChg chg="del">
        <pc:chgData name="REACH Libya" userId="+JXIm0Y6U8n3smIQB2Nn+87PY/J4GK8EmdW0eUbmrAs=" providerId="None" clId="Web-{D624DF67-8D25-4A5C-AE54-434034F888CA}" dt="2021-08-24T21:13:30.718" v="821"/>
        <pc:sldMkLst>
          <pc:docMk/>
          <pc:sldMk cId="1792105624" sldId="369"/>
        </pc:sldMkLst>
      </pc:sldChg>
      <pc:sldChg chg="del">
        <pc:chgData name="REACH Libya" userId="+JXIm0Y6U8n3smIQB2Nn+87PY/J4GK8EmdW0eUbmrAs=" providerId="None" clId="Web-{D624DF67-8D25-4A5C-AE54-434034F888CA}" dt="2021-08-24T21:13:31.530" v="822"/>
        <pc:sldMkLst>
          <pc:docMk/>
          <pc:sldMk cId="3447113124" sldId="370"/>
        </pc:sldMkLst>
      </pc:sldChg>
      <pc:sldChg chg="modSp">
        <pc:chgData name="REACH Libya" userId="+JXIm0Y6U8n3smIQB2Nn+87PY/J4GK8EmdW0eUbmrAs=" providerId="None" clId="Web-{D624DF67-8D25-4A5C-AE54-434034F888CA}" dt="2021-08-24T21:14:26.657" v="825" actId="14100"/>
        <pc:sldMkLst>
          <pc:docMk/>
          <pc:sldMk cId="1993218970" sldId="382"/>
        </pc:sldMkLst>
        <pc:graphicFrameChg chg="mod">
          <ac:chgData name="REACH Libya" userId="+JXIm0Y6U8n3smIQB2Nn+87PY/J4GK8EmdW0eUbmrAs=" providerId="None" clId="Web-{D624DF67-8D25-4A5C-AE54-434034F888CA}" dt="2021-08-24T21:14:26.657" v="825" actId="14100"/>
          <ac:graphicFrameMkLst>
            <pc:docMk/>
            <pc:sldMk cId="1993218970" sldId="382"/>
            <ac:graphicFrameMk id="13" creationId="{00000000-0000-0000-0000-000000000000}"/>
          </ac:graphicFrameMkLst>
        </pc:graphicFrameChg>
      </pc:sldChg>
      <pc:sldChg chg="modSp">
        <pc:chgData name="REACH Libya" userId="+JXIm0Y6U8n3smIQB2Nn+87PY/J4GK8EmdW0eUbmrAs=" providerId="None" clId="Web-{D624DF67-8D25-4A5C-AE54-434034F888CA}" dt="2021-08-24T21:18:38.710" v="870" actId="14100"/>
        <pc:sldMkLst>
          <pc:docMk/>
          <pc:sldMk cId="726962076" sldId="385"/>
        </pc:sldMkLst>
        <pc:spChg chg="mod">
          <ac:chgData name="REACH Libya" userId="+JXIm0Y6U8n3smIQB2Nn+87PY/J4GK8EmdW0eUbmrAs=" providerId="None" clId="Web-{D624DF67-8D25-4A5C-AE54-434034F888CA}" dt="2021-08-24T21:16:33.629" v="844" actId="1076"/>
          <ac:spMkLst>
            <pc:docMk/>
            <pc:sldMk cId="726962076" sldId="385"/>
            <ac:spMk id="3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8:38.710" v="870" actId="14100"/>
          <ac:spMkLst>
            <pc:docMk/>
            <pc:sldMk cId="726962076" sldId="385"/>
            <ac:spMk id="4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7:06.442" v="850" actId="1076"/>
          <ac:spMkLst>
            <pc:docMk/>
            <pc:sldMk cId="726962076" sldId="385"/>
            <ac:spMk id="6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7:46.662" v="857" actId="1076"/>
          <ac:spMkLst>
            <pc:docMk/>
            <pc:sldMk cId="726962076" sldId="385"/>
            <ac:spMk id="8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7:50.709" v="858" actId="1076"/>
          <ac:spMkLst>
            <pc:docMk/>
            <pc:sldMk cId="726962076" sldId="385"/>
            <ac:spMk id="9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7:43.756" v="856" actId="1076"/>
          <ac:spMkLst>
            <pc:docMk/>
            <pc:sldMk cId="726962076" sldId="385"/>
            <ac:spMk id="12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7:40.068" v="855" actId="1076"/>
          <ac:spMkLst>
            <pc:docMk/>
            <pc:sldMk cId="726962076" sldId="385"/>
            <ac:spMk id="13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6:54.442" v="848" actId="20577"/>
          <ac:spMkLst>
            <pc:docMk/>
            <pc:sldMk cId="726962076" sldId="385"/>
            <ac:spMk id="16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5:57.378" v="838" actId="1076"/>
          <ac:spMkLst>
            <pc:docMk/>
            <pc:sldMk cId="726962076" sldId="385"/>
            <ac:spMk id="19" creationId="{00000000-0000-0000-0000-000000000000}"/>
          </ac:spMkLst>
        </pc:spChg>
        <pc:picChg chg="mod">
          <ac:chgData name="REACH Libya" userId="+JXIm0Y6U8n3smIQB2Nn+87PY/J4GK8EmdW0eUbmrAs=" providerId="None" clId="Web-{D624DF67-8D25-4A5C-AE54-434034F888CA}" dt="2021-08-24T21:17:56.475" v="860" actId="1076"/>
          <ac:picMkLst>
            <pc:docMk/>
            <pc:sldMk cId="726962076" sldId="385"/>
            <ac:picMk id="10" creationId="{00000000-0000-0000-0000-000000000000}"/>
          </ac:picMkLst>
        </pc:picChg>
        <pc:picChg chg="mod">
          <ac:chgData name="REACH Libya" userId="+JXIm0Y6U8n3smIQB2Nn+87PY/J4GK8EmdW0eUbmrAs=" providerId="None" clId="Web-{D624DF67-8D25-4A5C-AE54-434034F888CA}" dt="2021-08-24T21:17:53.334" v="859" actId="1076"/>
          <ac:picMkLst>
            <pc:docMk/>
            <pc:sldMk cId="726962076" sldId="385"/>
            <ac:picMk id="11" creationId="{00000000-0000-0000-0000-000000000000}"/>
          </ac:picMkLst>
        </pc:picChg>
      </pc:sldChg>
      <pc:sldChg chg="addSp delSp modSp delCm">
        <pc:chgData name="REACH Libya" userId="+JXIm0Y6U8n3smIQB2Nn+87PY/J4GK8EmdW0eUbmrAs=" providerId="None" clId="Web-{D624DF67-8D25-4A5C-AE54-434034F888CA}" dt="2021-08-24T21:21:51.263" v="909" actId="1076"/>
        <pc:sldMkLst>
          <pc:docMk/>
          <pc:sldMk cId="3701748599" sldId="386"/>
        </pc:sldMkLst>
        <pc:spChg chg="mod">
          <ac:chgData name="REACH Libya" userId="+JXIm0Y6U8n3smIQB2Nn+87PY/J4GK8EmdW0eUbmrAs=" providerId="None" clId="Web-{D624DF67-8D25-4A5C-AE54-434034F888CA}" dt="2021-08-24T21:21:51.263" v="909" actId="1076"/>
          <ac:spMkLst>
            <pc:docMk/>
            <pc:sldMk cId="3701748599" sldId="386"/>
            <ac:spMk id="2" creationId="{00000000-0000-0000-0000-000000000000}"/>
          </ac:spMkLst>
        </pc:spChg>
        <pc:spChg chg="del">
          <ac:chgData name="REACH Libya" userId="+JXIm0Y6U8n3smIQB2Nn+87PY/J4GK8EmdW0eUbmrAs=" providerId="None" clId="Web-{D624DF67-8D25-4A5C-AE54-434034F888CA}" dt="2021-08-24T21:19:24.947" v="871"/>
          <ac:spMkLst>
            <pc:docMk/>
            <pc:sldMk cId="3701748599" sldId="386"/>
            <ac:spMk id="4" creationId="{00000000-0000-0000-0000-000000000000}"/>
          </ac:spMkLst>
        </pc:spChg>
        <pc:spChg chg="add del mod">
          <ac:chgData name="REACH Libya" userId="+JXIm0Y6U8n3smIQB2Nn+87PY/J4GK8EmdW0eUbmrAs=" providerId="None" clId="Web-{D624DF67-8D25-4A5C-AE54-434034F888CA}" dt="2021-08-24T21:19:54.541" v="895"/>
          <ac:spMkLst>
            <pc:docMk/>
            <pc:sldMk cId="3701748599" sldId="386"/>
            <ac:spMk id="5" creationId="{1C20C6DD-2148-4D54-8663-7202339786B0}"/>
          </ac:spMkLst>
        </pc:spChg>
        <pc:spChg chg="mod">
          <ac:chgData name="REACH Libya" userId="+JXIm0Y6U8n3smIQB2Nn+87PY/J4GK8EmdW0eUbmrAs=" providerId="None" clId="Web-{D624DF67-8D25-4A5C-AE54-434034F888CA}" dt="2021-08-24T21:21:02.090" v="905" actId="20577"/>
          <ac:spMkLst>
            <pc:docMk/>
            <pc:sldMk cId="3701748599" sldId="386"/>
            <ac:spMk id="7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21:23.059" v="906"/>
          <ac:spMkLst>
            <pc:docMk/>
            <pc:sldMk cId="3701748599" sldId="386"/>
            <ac:spMk id="8" creationId="{00000000-0000-0000-0000-000000000000}"/>
          </ac:spMkLst>
        </pc:spChg>
        <pc:graphicFrameChg chg="mod">
          <ac:chgData name="REACH Libya" userId="+JXIm0Y6U8n3smIQB2Nn+87PY/J4GK8EmdW0eUbmrAs=" providerId="None" clId="Web-{D624DF67-8D25-4A5C-AE54-434034F888CA}" dt="2021-08-24T21:21:36.294" v="907" actId="14100"/>
          <ac:graphicFrameMkLst>
            <pc:docMk/>
            <pc:sldMk cId="3701748599" sldId="386"/>
            <ac:graphicFrameMk id="10" creationId="{00000000-0000-0000-0000-000000000000}"/>
          </ac:graphicFrameMkLst>
        </pc:graphicFrameChg>
        <pc:graphicFrameChg chg="mod">
          <ac:chgData name="REACH Libya" userId="+JXIm0Y6U8n3smIQB2Nn+87PY/J4GK8EmdW0eUbmrAs=" providerId="None" clId="Web-{D624DF67-8D25-4A5C-AE54-434034F888CA}" dt="2021-08-24T21:21:43.372" v="908" actId="1076"/>
          <ac:graphicFrameMkLst>
            <pc:docMk/>
            <pc:sldMk cId="3701748599" sldId="386"/>
            <ac:graphicFrameMk id="11" creationId="{00000000-0000-0000-0000-000000000000}"/>
          </ac:graphicFrameMkLst>
        </pc:graphicFrameChg>
      </pc:sldChg>
      <pc:sldChg chg="modSp addCm modCm">
        <pc:chgData name="REACH Libya" userId="+JXIm0Y6U8n3smIQB2Nn+87PY/J4GK8EmdW0eUbmrAs=" providerId="None" clId="Web-{D624DF67-8D25-4A5C-AE54-434034F888CA}" dt="2021-08-24T21:06:23.624" v="781" actId="14100"/>
        <pc:sldMkLst>
          <pc:docMk/>
          <pc:sldMk cId="3080177692" sldId="392"/>
        </pc:sldMkLst>
        <pc:spChg chg="mod">
          <ac:chgData name="REACH Libya" userId="+JXIm0Y6U8n3smIQB2Nn+87PY/J4GK8EmdW0eUbmrAs=" providerId="None" clId="Web-{D624DF67-8D25-4A5C-AE54-434034F888CA}" dt="2021-08-24T21:06:00.389" v="777" actId="1076"/>
          <ac:spMkLst>
            <pc:docMk/>
            <pc:sldMk cId="3080177692" sldId="392"/>
            <ac:spMk id="2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06:05.140" v="778" actId="1076"/>
          <ac:spMkLst>
            <pc:docMk/>
            <pc:sldMk cId="3080177692" sldId="392"/>
            <ac:spMk id="4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06:14.405" v="779" actId="1076"/>
          <ac:spMkLst>
            <pc:docMk/>
            <pc:sldMk cId="3080177692" sldId="392"/>
            <ac:spMk id="17" creationId="{00000000-0000-0000-0000-000000000000}"/>
          </ac:spMkLst>
        </pc:spChg>
        <pc:graphicFrameChg chg="mod">
          <ac:chgData name="REACH Libya" userId="+JXIm0Y6U8n3smIQB2Nn+87PY/J4GK8EmdW0eUbmrAs=" providerId="None" clId="Web-{D624DF67-8D25-4A5C-AE54-434034F888CA}" dt="2021-08-24T21:06:23.624" v="781" actId="14100"/>
          <ac:graphicFrameMkLst>
            <pc:docMk/>
            <pc:sldMk cId="3080177692" sldId="392"/>
            <ac:graphicFrameMk id="18" creationId="{00000000-0000-0000-0000-000000000000}"/>
          </ac:graphicFrameMkLst>
        </pc:graphicFrameChg>
      </pc:sldChg>
      <pc:sldChg chg="addSp delSp modSp addCm modNotes">
        <pc:chgData name="REACH Libya" userId="+JXIm0Y6U8n3smIQB2Nn+87PY/J4GK8EmdW0eUbmrAs=" providerId="None" clId="Web-{D624DF67-8D25-4A5C-AE54-434034F888CA}" dt="2021-08-24T21:06:59.688" v="793" actId="1076"/>
        <pc:sldMkLst>
          <pc:docMk/>
          <pc:sldMk cId="241038081" sldId="393"/>
        </pc:sldMkLst>
        <pc:spChg chg="del">
          <ac:chgData name="REACH Libya" userId="+JXIm0Y6U8n3smIQB2Nn+87PY/J4GK8EmdW0eUbmrAs=" providerId="None" clId="Web-{D624DF67-8D25-4A5C-AE54-434034F888CA}" dt="2021-08-24T21:04:38.012" v="764"/>
          <ac:spMkLst>
            <pc:docMk/>
            <pc:sldMk cId="241038081" sldId="393"/>
            <ac:spMk id="3" creationId="{00000000-0000-0000-0000-000000000000}"/>
          </ac:spMkLst>
        </pc:spChg>
        <pc:spChg chg="add del mod">
          <ac:chgData name="REACH Libya" userId="+JXIm0Y6U8n3smIQB2Nn+87PY/J4GK8EmdW0eUbmrAs=" providerId="None" clId="Web-{D624DF67-8D25-4A5C-AE54-434034F888CA}" dt="2021-08-24T21:04:50.309" v="766"/>
          <ac:spMkLst>
            <pc:docMk/>
            <pc:sldMk cId="241038081" sldId="393"/>
            <ac:spMk id="4" creationId="{E7F018BA-76BA-439D-A2FE-67A7605BA9AC}"/>
          </ac:spMkLst>
        </pc:spChg>
        <pc:spChg chg="mod">
          <ac:chgData name="REACH Libya" userId="+JXIm0Y6U8n3smIQB2Nn+87PY/J4GK8EmdW0eUbmrAs=" providerId="None" clId="Web-{D624DF67-8D25-4A5C-AE54-434034F888CA}" dt="2021-08-24T21:02:08.258" v="632" actId="14100"/>
          <ac:spMkLst>
            <pc:docMk/>
            <pc:sldMk cId="241038081" sldId="393"/>
            <ac:spMk id="5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03:26.417" v="640" actId="1076"/>
          <ac:spMkLst>
            <pc:docMk/>
            <pc:sldMk cId="241038081" sldId="393"/>
            <ac:spMk id="6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06:59.688" v="793" actId="1076"/>
          <ac:spMkLst>
            <pc:docMk/>
            <pc:sldMk cId="241038081" sldId="393"/>
            <ac:spMk id="7" creationId="{00000000-0000-0000-0000-000000000000}"/>
          </ac:spMkLst>
        </pc:spChg>
        <pc:spChg chg="del mod">
          <ac:chgData name="REACH Libya" userId="+JXIm0Y6U8n3smIQB2Nn+87PY/J4GK8EmdW0eUbmrAs=" providerId="None" clId="Web-{D624DF67-8D25-4A5C-AE54-434034F888CA}" dt="2021-08-24T21:02:34.071" v="634"/>
          <ac:spMkLst>
            <pc:docMk/>
            <pc:sldMk cId="241038081" sldId="393"/>
            <ac:spMk id="9" creationId="{00000000-0000-0000-0000-000000000000}"/>
          </ac:spMkLst>
        </pc:spChg>
        <pc:graphicFrameChg chg="mod">
          <ac:chgData name="REACH Libya" userId="+JXIm0Y6U8n3smIQB2Nn+87PY/J4GK8EmdW0eUbmrAs=" providerId="None" clId="Web-{D624DF67-8D25-4A5C-AE54-434034F888CA}" dt="2021-08-24T21:04:58.075" v="767" actId="1076"/>
          <ac:graphicFrameMkLst>
            <pc:docMk/>
            <pc:sldMk cId="241038081" sldId="393"/>
            <ac:graphicFrameMk id="8" creationId="{00000000-0000-0000-0000-000000000000}"/>
          </ac:graphicFrameMkLst>
        </pc:graphicFrameChg>
        <pc:graphicFrameChg chg="mod">
          <ac:chgData name="REACH Libya" userId="+JXIm0Y6U8n3smIQB2Nn+87PY/J4GK8EmdW0eUbmrAs=" providerId="None" clId="Web-{D624DF67-8D25-4A5C-AE54-434034F888CA}" dt="2021-08-24T21:02:46.587" v="637" actId="14100"/>
          <ac:graphicFrameMkLst>
            <pc:docMk/>
            <pc:sldMk cId="241038081" sldId="393"/>
            <ac:graphicFrameMk id="13" creationId="{00000000-0000-0000-0000-000000000000}"/>
          </ac:graphicFrameMkLst>
        </pc:graphicFrameChg>
      </pc:sldChg>
      <pc:sldChg chg="delSp modSp addCm">
        <pc:chgData name="REACH Libya" userId="+JXIm0Y6U8n3smIQB2Nn+87PY/J4GK8EmdW0eUbmrAs=" providerId="None" clId="Web-{D624DF67-8D25-4A5C-AE54-434034F888CA}" dt="2021-08-24T21:11:14.730" v="812"/>
        <pc:sldMkLst>
          <pc:docMk/>
          <pc:sldMk cId="1662097652" sldId="394"/>
        </pc:sldMkLst>
        <pc:spChg chg="mod">
          <ac:chgData name="REACH Libya" userId="+JXIm0Y6U8n3smIQB2Nn+87PY/J4GK8EmdW0eUbmrAs=" providerId="None" clId="Web-{D624DF67-8D25-4A5C-AE54-434034F888CA}" dt="2021-08-24T21:08:51.257" v="808" actId="1076"/>
          <ac:spMkLst>
            <pc:docMk/>
            <pc:sldMk cId="1662097652" sldId="394"/>
            <ac:spMk id="4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05:33.076" v="771" actId="1076"/>
          <ac:spMkLst>
            <pc:docMk/>
            <pc:sldMk cId="1662097652" sldId="394"/>
            <ac:spMk id="5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10:26.385" v="811" actId="1076"/>
          <ac:spMkLst>
            <pc:docMk/>
            <pc:sldMk cId="1662097652" sldId="394"/>
            <ac:spMk id="7" creationId="{00000000-0000-0000-0000-000000000000}"/>
          </ac:spMkLst>
        </pc:spChg>
        <pc:spChg chg="mod">
          <ac:chgData name="REACH Libya" userId="+JXIm0Y6U8n3smIQB2Nn+87PY/J4GK8EmdW0eUbmrAs=" providerId="None" clId="Web-{D624DF67-8D25-4A5C-AE54-434034F888CA}" dt="2021-08-24T21:08:47.241" v="807" actId="1076"/>
          <ac:spMkLst>
            <pc:docMk/>
            <pc:sldMk cId="1662097652" sldId="394"/>
            <ac:spMk id="13" creationId="{00000000-0000-0000-0000-000000000000}"/>
          </ac:spMkLst>
        </pc:spChg>
        <pc:graphicFrameChg chg="del mod">
          <ac:chgData name="REACH Libya" userId="+JXIm0Y6U8n3smIQB2Nn+87PY/J4GK8EmdW0eUbmrAs=" providerId="None" clId="Web-{D624DF67-8D25-4A5C-AE54-434034F888CA}" dt="2021-08-24T21:08:35.569" v="803"/>
          <ac:graphicFrameMkLst>
            <pc:docMk/>
            <pc:sldMk cId="1662097652" sldId="394"/>
            <ac:graphicFrameMk id="11" creationId="{00000000-0000-0000-0000-000000000000}"/>
          </ac:graphicFrameMkLst>
        </pc:graphicFrameChg>
      </pc:sldChg>
      <pc:sldChg chg="modSp addCm">
        <pc:chgData name="REACH Libya" userId="+JXIm0Y6U8n3smIQB2Nn+87PY/J4GK8EmdW0eUbmrAs=" providerId="None" clId="Web-{D624DF67-8D25-4A5C-AE54-434034F888CA}" dt="2021-08-24T21:23:26.250" v="911"/>
        <pc:sldMkLst>
          <pc:docMk/>
          <pc:sldMk cId="2724279011" sldId="396"/>
        </pc:sldMkLst>
        <pc:spChg chg="mod">
          <ac:chgData name="REACH Libya" userId="+JXIm0Y6U8n3smIQB2Nn+87PY/J4GK8EmdW0eUbmrAs=" providerId="None" clId="Web-{D624DF67-8D25-4A5C-AE54-434034F888CA}" dt="2021-08-24T20:49:55.020" v="422" actId="20577"/>
          <ac:spMkLst>
            <pc:docMk/>
            <pc:sldMk cId="2724279011" sldId="396"/>
            <ac:spMk id="3" creationId="{E280B232-1575-473E-9C50-9ECF446778BE}"/>
          </ac:spMkLst>
        </pc:spChg>
      </pc:sldChg>
      <pc:sldChg chg="modSp addCm">
        <pc:chgData name="REACH Libya" userId="+JXIm0Y6U8n3smIQB2Nn+87PY/J4GK8EmdW0eUbmrAs=" providerId="None" clId="Web-{D624DF67-8D25-4A5C-AE54-434034F888CA}" dt="2021-08-24T20:55:12.247" v="579"/>
        <pc:sldMkLst>
          <pc:docMk/>
          <pc:sldMk cId="1574041348" sldId="397"/>
        </pc:sldMkLst>
        <pc:spChg chg="mod">
          <ac:chgData name="REACH Libya" userId="+JXIm0Y6U8n3smIQB2Nn+87PY/J4GK8EmdW0eUbmrAs=" providerId="None" clId="Web-{D624DF67-8D25-4A5C-AE54-434034F888CA}" dt="2021-08-24T20:50:29.990" v="424" actId="1076"/>
          <ac:spMkLst>
            <pc:docMk/>
            <pc:sldMk cId="1574041348" sldId="397"/>
            <ac:spMk id="5" creationId="{CB6549DE-806A-432B-A4A6-C85F16A02171}"/>
          </ac:spMkLst>
        </pc:spChg>
        <pc:spChg chg="mod">
          <ac:chgData name="REACH Libya" userId="+JXIm0Y6U8n3smIQB2Nn+87PY/J4GK8EmdW0eUbmrAs=" providerId="None" clId="Web-{D624DF67-8D25-4A5C-AE54-434034F888CA}" dt="2021-08-24T20:53:56.355" v="576" actId="20577"/>
          <ac:spMkLst>
            <pc:docMk/>
            <pc:sldMk cId="1574041348" sldId="397"/>
            <ac:spMk id="8" creationId="{42AC6698-7369-4FFA-865D-E31917B00FB1}"/>
          </ac:spMkLst>
        </pc:spChg>
        <pc:graphicFrameChg chg="mod">
          <ac:chgData name="REACH Libya" userId="+JXIm0Y6U8n3smIQB2Nn+87PY/J4GK8EmdW0eUbmrAs=" providerId="None" clId="Web-{D624DF67-8D25-4A5C-AE54-434034F888CA}" dt="2021-08-24T20:54:02.745" v="577" actId="1076"/>
          <ac:graphicFrameMkLst>
            <pc:docMk/>
            <pc:sldMk cId="1574041348" sldId="397"/>
            <ac:graphicFrameMk id="20" creationId="{FE7557BF-CB4C-41D7-8696-1EEEA7305D7D}"/>
          </ac:graphicFrameMkLst>
        </pc:graphicFrameChg>
      </pc:sldChg>
      <pc:sldChg chg="modSp addCm modCm">
        <pc:chgData name="REACH Libya" userId="+JXIm0Y6U8n3smIQB2Nn+87PY/J4GK8EmdW0eUbmrAs=" providerId="None" clId="Web-{D624DF67-8D25-4A5C-AE54-434034F888CA}" dt="2021-08-24T21:13:56.796" v="824"/>
        <pc:sldMkLst>
          <pc:docMk/>
          <pc:sldMk cId="2399840794" sldId="398"/>
        </pc:sldMkLst>
        <pc:spChg chg="mod">
          <ac:chgData name="REACH Libya" userId="+JXIm0Y6U8n3smIQB2Nn+87PY/J4GK8EmdW0eUbmrAs=" providerId="None" clId="Web-{D624DF67-8D25-4A5C-AE54-434034F888CA}" dt="2021-08-24T20:56:52.875" v="622" actId="20577"/>
          <ac:spMkLst>
            <pc:docMk/>
            <pc:sldMk cId="2399840794" sldId="398"/>
            <ac:spMk id="6" creationId="{AB8D4393-9FB6-4ED0-BB79-89D5280953D7}"/>
          </ac:spMkLst>
        </pc:spChg>
        <pc:graphicFrameChg chg="mod">
          <ac:chgData name="REACH Libya" userId="+JXIm0Y6U8n3smIQB2Nn+87PY/J4GK8EmdW0eUbmrAs=" providerId="None" clId="Web-{D624DF67-8D25-4A5C-AE54-434034F888CA}" dt="2021-08-24T20:56:46.515" v="621" actId="1076"/>
          <ac:graphicFrameMkLst>
            <pc:docMk/>
            <pc:sldMk cId="2399840794" sldId="398"/>
            <ac:graphicFrameMk id="5" creationId="{7A0153CF-B31A-492B-AFC1-D99AD5A255F5}"/>
          </ac:graphicFrameMkLst>
        </pc:graphicFrameChg>
      </pc:sldChg>
      <pc:sldChg chg="modSp">
        <pc:chgData name="REACH Libya" userId="+JXIm0Y6U8n3smIQB2Nn+87PY/J4GK8EmdW0eUbmrAs=" providerId="None" clId="Web-{D624DF67-8D25-4A5C-AE54-434034F888CA}" dt="2021-08-24T21:24:24.830" v="950" actId="20577"/>
        <pc:sldMkLst>
          <pc:docMk/>
          <pc:sldMk cId="408129199" sldId="400"/>
        </pc:sldMkLst>
        <pc:spChg chg="mod">
          <ac:chgData name="REACH Libya" userId="+JXIm0Y6U8n3smIQB2Nn+87PY/J4GK8EmdW0eUbmrAs=" providerId="None" clId="Web-{D624DF67-8D25-4A5C-AE54-434034F888CA}" dt="2021-08-24T21:24:24.830" v="950" actId="20577"/>
          <ac:spMkLst>
            <pc:docMk/>
            <pc:sldMk cId="408129199" sldId="400"/>
            <ac:spMk id="6" creationId="{BFBB439C-A542-4E44-80C8-126C50C1EB93}"/>
          </ac:spMkLst>
        </pc:spChg>
      </pc:sldChg>
      <pc:sldChg chg="addSp delSp modSp addCm modNotes">
        <pc:chgData name="REACH Libya" userId="+JXIm0Y6U8n3smIQB2Nn+87PY/J4GK8EmdW0eUbmrAs=" providerId="None" clId="Web-{D624DF67-8D25-4A5C-AE54-434034F888CA}" dt="2021-08-24T21:26:57.615" v="954"/>
        <pc:sldMkLst>
          <pc:docMk/>
          <pc:sldMk cId="498726982" sldId="401"/>
        </pc:sldMkLst>
        <pc:spChg chg="del">
          <ac:chgData name="REACH Libya" userId="+JXIm0Y6U8n3smIQB2Nn+87PY/J4GK8EmdW0eUbmrAs=" providerId="None" clId="Web-{D624DF67-8D25-4A5C-AE54-434034F888CA}" dt="2021-08-24T21:25:05.753" v="951"/>
          <ac:spMkLst>
            <pc:docMk/>
            <pc:sldMk cId="498726982" sldId="401"/>
            <ac:spMk id="3" creationId="{C837D61A-B358-46F7-990D-3CC07784618C}"/>
          </ac:spMkLst>
        </pc:spChg>
        <pc:spChg chg="add del mod">
          <ac:chgData name="REACH Libya" userId="+JXIm0Y6U8n3smIQB2Nn+87PY/J4GK8EmdW0eUbmrAs=" providerId="None" clId="Web-{D624DF67-8D25-4A5C-AE54-434034F888CA}" dt="2021-08-24T21:25:09.143" v="952"/>
          <ac:spMkLst>
            <pc:docMk/>
            <pc:sldMk cId="498726982" sldId="401"/>
            <ac:spMk id="5" creationId="{BAA73C29-0292-4B61-B6DA-99F74D326907}"/>
          </ac:spMkLst>
        </pc:spChg>
      </pc:sldChg>
      <pc:sldChg chg="modSp addCm">
        <pc:chgData name="REACH Libya" userId="+JXIm0Y6U8n3smIQB2Nn+87PY/J4GK8EmdW0eUbmrAs=" providerId="None" clId="Web-{D624DF67-8D25-4A5C-AE54-434034F888CA}" dt="2021-08-24T21:31:35.919" v="959" actId="20577"/>
        <pc:sldMkLst>
          <pc:docMk/>
          <pc:sldMk cId="3910927104" sldId="402"/>
        </pc:sldMkLst>
        <pc:spChg chg="mod">
          <ac:chgData name="REACH Libya" userId="+JXIm0Y6U8n3smIQB2Nn+87PY/J4GK8EmdW0eUbmrAs=" providerId="None" clId="Web-{D624DF67-8D25-4A5C-AE54-434034F888CA}" dt="2021-08-24T21:31:35.919" v="959" actId="20577"/>
          <ac:spMkLst>
            <pc:docMk/>
            <pc:sldMk cId="3910927104" sldId="402"/>
            <ac:spMk id="3" creationId="{AE578ADE-58D2-41DF-977D-CE42A5AF20C6}"/>
          </ac:spMkLst>
        </pc:spChg>
      </pc:sldChg>
      <pc:sldChg chg="addCm">
        <pc:chgData name="REACH Libya" userId="+JXIm0Y6U8n3smIQB2Nn+87PY/J4GK8EmdW0eUbmrAs=" providerId="None" clId="Web-{D624DF67-8D25-4A5C-AE54-434034F888CA}" dt="2021-08-24T21:32:24.171" v="960"/>
        <pc:sldMkLst>
          <pc:docMk/>
          <pc:sldMk cId="1212166435" sldId="403"/>
        </pc:sldMkLst>
      </pc:sldChg>
      <pc:sldChg chg="delSp modSp addCm">
        <pc:chgData name="REACH Libya" userId="+JXIm0Y6U8n3smIQB2Nn+87PY/J4GK8EmdW0eUbmrAs=" providerId="None" clId="Web-{D624DF67-8D25-4A5C-AE54-434034F888CA}" dt="2021-08-24T21:37:09.476" v="1108"/>
        <pc:sldMkLst>
          <pc:docMk/>
          <pc:sldMk cId="27517473" sldId="404"/>
        </pc:sldMkLst>
        <pc:spChg chg="del">
          <ac:chgData name="REACH Libya" userId="+JXIm0Y6U8n3smIQB2Nn+87PY/J4GK8EmdW0eUbmrAs=" providerId="None" clId="Web-{D624DF67-8D25-4A5C-AE54-434034F888CA}" dt="2021-08-24T21:33:16.860" v="1007"/>
          <ac:spMkLst>
            <pc:docMk/>
            <pc:sldMk cId="27517473" sldId="404"/>
            <ac:spMk id="8" creationId="{0EDB3D69-7077-49A2-BDC8-A8FDFF06FA45}"/>
          </ac:spMkLst>
        </pc:spChg>
        <pc:spChg chg="mod">
          <ac:chgData name="REACH Libya" userId="+JXIm0Y6U8n3smIQB2Nn+87PY/J4GK8EmdW0eUbmrAs=" providerId="None" clId="Web-{D624DF67-8D25-4A5C-AE54-434034F888CA}" dt="2021-08-24T21:35:51.739" v="1102" actId="20577"/>
          <ac:spMkLst>
            <pc:docMk/>
            <pc:sldMk cId="27517473" sldId="404"/>
            <ac:spMk id="9" creationId="{DF502C2B-73A0-4041-9D8E-A15369B9EED4}"/>
          </ac:spMkLst>
        </pc:spChg>
        <pc:spChg chg="del">
          <ac:chgData name="REACH Libya" userId="+JXIm0Y6U8n3smIQB2Nn+87PY/J4GK8EmdW0eUbmrAs=" providerId="None" clId="Web-{D624DF67-8D25-4A5C-AE54-434034F888CA}" dt="2021-08-24T21:33:44.017" v="1038"/>
          <ac:spMkLst>
            <pc:docMk/>
            <pc:sldMk cId="27517473" sldId="404"/>
            <ac:spMk id="12" creationId="{E1C5AE18-CD8B-42BA-9BAD-B8444FAEB81C}"/>
          </ac:spMkLst>
        </pc:spChg>
        <pc:spChg chg="mod">
          <ac:chgData name="REACH Libya" userId="+JXIm0Y6U8n3smIQB2Nn+87PY/J4GK8EmdW0eUbmrAs=" providerId="None" clId="Web-{D624DF67-8D25-4A5C-AE54-434034F888CA}" dt="2021-08-24T21:35:59.943" v="1105" actId="20577"/>
          <ac:spMkLst>
            <pc:docMk/>
            <pc:sldMk cId="27517473" sldId="404"/>
            <ac:spMk id="13" creationId="{B32BA510-CAE9-4966-9848-F7B13285593E}"/>
          </ac:spMkLst>
        </pc:spChg>
        <pc:spChg chg="del">
          <ac:chgData name="REACH Libya" userId="+JXIm0Y6U8n3smIQB2Nn+87PY/J4GK8EmdW0eUbmrAs=" providerId="None" clId="Web-{D624DF67-8D25-4A5C-AE54-434034F888CA}" dt="2021-08-24T21:34:28.393" v="1088"/>
          <ac:spMkLst>
            <pc:docMk/>
            <pc:sldMk cId="27517473" sldId="404"/>
            <ac:spMk id="16" creationId="{EA45DA13-65B9-487D-BC74-C29EDD818F80}"/>
          </ac:spMkLst>
        </pc:spChg>
        <pc:spChg chg="mod">
          <ac:chgData name="REACH Libya" userId="+JXIm0Y6U8n3smIQB2Nn+87PY/J4GK8EmdW0eUbmrAs=" providerId="None" clId="Web-{D624DF67-8D25-4A5C-AE54-434034F888CA}" dt="2021-08-24T21:36:07.552" v="1107" actId="20577"/>
          <ac:spMkLst>
            <pc:docMk/>
            <pc:sldMk cId="27517473" sldId="404"/>
            <ac:spMk id="17" creationId="{C2F2AED7-B667-4E78-A0D5-E53D24D3AF19}"/>
          </ac:spMkLst>
        </pc:spChg>
      </pc:sldChg>
      <pc:sldChg chg="modSp addCm">
        <pc:chgData name="REACH Libya" userId="+JXIm0Y6U8n3smIQB2Nn+87PY/J4GK8EmdW0eUbmrAs=" providerId="None" clId="Web-{D624DF67-8D25-4A5C-AE54-434034F888CA}" dt="2021-08-24T21:39:37.465" v="1197"/>
        <pc:sldMkLst>
          <pc:docMk/>
          <pc:sldMk cId="2181109539" sldId="405"/>
        </pc:sldMkLst>
        <pc:spChg chg="mod">
          <ac:chgData name="REACH Libya" userId="+JXIm0Y6U8n3smIQB2Nn+87PY/J4GK8EmdW0eUbmrAs=" providerId="None" clId="Web-{D624DF67-8D25-4A5C-AE54-434034F888CA}" dt="2021-08-24T21:39:15.231" v="1196" actId="20577"/>
          <ac:spMkLst>
            <pc:docMk/>
            <pc:sldMk cId="2181109539" sldId="405"/>
            <ac:spMk id="6" creationId="{F285BCD1-AA41-45DB-A195-4EFC9215A62F}"/>
          </ac:spMkLst>
        </pc:spChg>
        <pc:spChg chg="mod">
          <ac:chgData name="REACH Libya" userId="+JXIm0Y6U8n3smIQB2Nn+87PY/J4GK8EmdW0eUbmrAs=" providerId="None" clId="Web-{D624DF67-8D25-4A5C-AE54-434034F888CA}" dt="2021-08-24T21:38:41.808" v="1182" actId="1076"/>
          <ac:spMkLst>
            <pc:docMk/>
            <pc:sldMk cId="2181109539" sldId="405"/>
            <ac:spMk id="18" creationId="{7F2A36F1-6980-41DF-A4B4-218612DAFA4E}"/>
          </ac:spMkLst>
        </pc:spChg>
      </pc:sldChg>
      <pc:sldChg chg="addCm">
        <pc:chgData name="REACH Libya" userId="+JXIm0Y6U8n3smIQB2Nn+87PY/J4GK8EmdW0eUbmrAs=" providerId="None" clId="Web-{D624DF67-8D25-4A5C-AE54-434034F888CA}" dt="2021-08-24T21:41:51.625" v="1198"/>
        <pc:sldMkLst>
          <pc:docMk/>
          <pc:sldMk cId="1436583941" sldId="406"/>
        </pc:sldMkLst>
      </pc:sldChg>
    </pc:docChg>
  </pc:docChgLst>
  <pc:docChgLst>
    <pc:chgData name="REACH Libya" clId="Web-{C353C891-AAE4-46FE-80AA-587AD6A90A1D}"/>
    <pc:docChg chg="modSld sldOrd modSection">
      <pc:chgData name="REACH Libya" userId="" providerId="" clId="Web-{C353C891-AAE4-46FE-80AA-587AD6A90A1D}" dt="2021-08-26T17:43:15.193" v="48" actId="20577"/>
      <pc:docMkLst>
        <pc:docMk/>
      </pc:docMkLst>
      <pc:sldChg chg="modSp">
        <pc:chgData name="REACH Libya" userId="" providerId="" clId="Web-{C353C891-AAE4-46FE-80AA-587AD6A90A1D}" dt="2021-08-26T17:43:15.193" v="48" actId="20577"/>
        <pc:sldMkLst>
          <pc:docMk/>
          <pc:sldMk cId="2048280007" sldId="344"/>
        </pc:sldMkLst>
        <pc:spChg chg="mod">
          <ac:chgData name="REACH Libya" userId="" providerId="" clId="Web-{C353C891-AAE4-46FE-80AA-587AD6A90A1D}" dt="2021-08-26T17:43:15.193" v="48" actId="20577"/>
          <ac:spMkLst>
            <pc:docMk/>
            <pc:sldMk cId="2048280007" sldId="344"/>
            <ac:spMk id="5" creationId="{1907F3B9-8B72-3640-94A5-B70CE8C0ABF5}"/>
          </ac:spMkLst>
        </pc:spChg>
      </pc:sldChg>
      <pc:sldChg chg="modSp">
        <pc:chgData name="REACH Libya" userId="" providerId="" clId="Web-{C353C891-AAE4-46FE-80AA-587AD6A90A1D}" dt="2021-08-26T17:38:53.796" v="15" actId="1076"/>
        <pc:sldMkLst>
          <pc:docMk/>
          <pc:sldMk cId="640911500" sldId="357"/>
        </pc:sldMkLst>
        <pc:spChg chg="mod">
          <ac:chgData name="REACH Libya" userId="" providerId="" clId="Web-{C353C891-AAE4-46FE-80AA-587AD6A90A1D}" dt="2021-08-26T17:38:53.796" v="15" actId="1076"/>
          <ac:spMkLst>
            <pc:docMk/>
            <pc:sldMk cId="640911500" sldId="357"/>
            <ac:spMk id="5" creationId="{00000000-0000-0000-0000-000000000000}"/>
          </ac:spMkLst>
        </pc:spChg>
        <pc:spChg chg="mod">
          <ac:chgData name="REACH Libya" userId="" providerId="" clId="Web-{C353C891-AAE4-46FE-80AA-587AD6A90A1D}" dt="2021-08-26T17:38:48.249" v="14" actId="1076"/>
          <ac:spMkLst>
            <pc:docMk/>
            <pc:sldMk cId="640911500" sldId="357"/>
            <ac:spMk id="6" creationId="{00000000-0000-0000-0000-000000000000}"/>
          </ac:spMkLst>
        </pc:spChg>
      </pc:sldChg>
      <pc:sldChg chg="modSp">
        <pc:chgData name="REACH Libya" userId="" providerId="" clId="Web-{C353C891-AAE4-46FE-80AA-587AD6A90A1D}" dt="2021-08-26T17:41:04.768" v="32" actId="1076"/>
        <pc:sldMkLst>
          <pc:docMk/>
          <pc:sldMk cId="762197744" sldId="387"/>
        </pc:sldMkLst>
        <pc:spChg chg="mod">
          <ac:chgData name="REACH Libya" userId="" providerId="" clId="Web-{C353C891-AAE4-46FE-80AA-587AD6A90A1D}" dt="2021-08-26T17:41:04.768" v="32" actId="1076"/>
          <ac:spMkLst>
            <pc:docMk/>
            <pc:sldMk cId="762197744" sldId="387"/>
            <ac:spMk id="17" creationId="{5D2FD3BA-A176-46DD-BC8A-26B56521F312}"/>
          </ac:spMkLst>
        </pc:spChg>
      </pc:sldChg>
      <pc:sldChg chg="ord">
        <pc:chgData name="REACH Libya" userId="" providerId="" clId="Web-{C353C891-AAE4-46FE-80AA-587AD6A90A1D}" dt="2021-08-26T17:33:43.226" v="0"/>
        <pc:sldMkLst>
          <pc:docMk/>
          <pc:sldMk cId="1258654872" sldId="419"/>
        </pc:sldMkLst>
      </pc:sldChg>
      <pc:sldChg chg="delCm">
        <pc:chgData name="REACH Libya" userId="" providerId="" clId="Web-{C353C891-AAE4-46FE-80AA-587AD6A90A1D}" dt="2021-08-26T17:42:13.661" v="34"/>
        <pc:sldMkLst>
          <pc:docMk/>
          <pc:sldMk cId="1755925959" sldId="422"/>
        </pc:sldMkLst>
      </pc:sldChg>
      <pc:sldChg chg="modSp">
        <pc:chgData name="REACH Libya" userId="" providerId="" clId="Web-{C353C891-AAE4-46FE-80AA-587AD6A90A1D}" dt="2021-08-26T17:39:45.423" v="31" actId="20577"/>
        <pc:sldMkLst>
          <pc:docMk/>
          <pc:sldMk cId="2485118831" sldId="434"/>
        </pc:sldMkLst>
        <pc:spChg chg="mod">
          <ac:chgData name="REACH Libya" userId="" providerId="" clId="Web-{C353C891-AAE4-46FE-80AA-587AD6A90A1D}" dt="2021-08-26T17:39:45.423" v="31" actId="20577"/>
          <ac:spMkLst>
            <pc:docMk/>
            <pc:sldMk cId="2485118831" sldId="434"/>
            <ac:spMk id="4" creationId="{00000000-0000-0000-0000-000000000000}"/>
          </ac:spMkLst>
        </pc:spChg>
      </pc:sldChg>
      <pc:sldChg chg="ord">
        <pc:chgData name="REACH Libya" userId="" providerId="" clId="Web-{C353C891-AAE4-46FE-80AA-587AD6A90A1D}" dt="2021-08-26T17:33:43.226" v="1"/>
        <pc:sldMkLst>
          <pc:docMk/>
          <pc:sldMk cId="884085219" sldId="435"/>
        </pc:sldMkLst>
      </pc:sldChg>
      <pc:sldChg chg="ord">
        <pc:chgData name="REACH Libya" userId="" providerId="" clId="Web-{C353C891-AAE4-46FE-80AA-587AD6A90A1D}" dt="2021-08-26T17:34:00.961" v="3"/>
        <pc:sldMkLst>
          <pc:docMk/>
          <pc:sldMk cId="2606147382" sldId="436"/>
        </pc:sldMkLst>
      </pc:sldChg>
      <pc:sldChg chg="ord">
        <pc:chgData name="REACH Libya" userId="" providerId="" clId="Web-{C353C891-AAE4-46FE-80AA-587AD6A90A1D}" dt="2021-08-26T17:34:00.961" v="2"/>
        <pc:sldMkLst>
          <pc:docMk/>
          <pc:sldMk cId="3411399545" sldId="437"/>
        </pc:sldMkLst>
      </pc:sldChg>
      <pc:sldChg chg="ord">
        <pc:chgData name="REACH Libya" userId="" providerId="" clId="Web-{C353C891-AAE4-46FE-80AA-587AD6A90A1D}" dt="2021-08-26T17:34:15.649" v="5"/>
        <pc:sldMkLst>
          <pc:docMk/>
          <pc:sldMk cId="2413472645" sldId="438"/>
        </pc:sldMkLst>
      </pc:sldChg>
      <pc:sldChg chg="ord">
        <pc:chgData name="REACH Libya" userId="" providerId="" clId="Web-{C353C891-AAE4-46FE-80AA-587AD6A90A1D}" dt="2021-08-26T17:34:15.649" v="4"/>
        <pc:sldMkLst>
          <pc:docMk/>
          <pc:sldMk cId="3086375479" sldId="439"/>
        </pc:sldMkLst>
      </pc:sldChg>
      <pc:sldChg chg="ord">
        <pc:chgData name="REACH Libya" userId="" providerId="" clId="Web-{C353C891-AAE4-46FE-80AA-587AD6A90A1D}" dt="2021-08-26T17:34:33.243" v="7"/>
        <pc:sldMkLst>
          <pc:docMk/>
          <pc:sldMk cId="2416249438" sldId="440"/>
        </pc:sldMkLst>
      </pc:sldChg>
      <pc:sldChg chg="ord">
        <pc:chgData name="REACH Libya" userId="" providerId="" clId="Web-{C353C891-AAE4-46FE-80AA-587AD6A90A1D}" dt="2021-08-26T17:34:33.243" v="6"/>
        <pc:sldMkLst>
          <pc:docMk/>
          <pc:sldMk cId="3581454371" sldId="441"/>
        </pc:sldMkLst>
      </pc:sldChg>
      <pc:sldChg chg="ord">
        <pc:chgData name="REACH Libya" userId="" providerId="" clId="Web-{C353C891-AAE4-46FE-80AA-587AD6A90A1D}" dt="2021-08-26T17:35:01.041" v="9"/>
        <pc:sldMkLst>
          <pc:docMk/>
          <pc:sldMk cId="1987170322" sldId="442"/>
        </pc:sldMkLst>
      </pc:sldChg>
      <pc:sldChg chg="ord delCm">
        <pc:chgData name="REACH Libya" userId="" providerId="" clId="Web-{C353C891-AAE4-46FE-80AA-587AD6A90A1D}" dt="2021-08-26T17:41:27.706" v="33"/>
        <pc:sldMkLst>
          <pc:docMk/>
          <pc:sldMk cId="3098233914" sldId="443"/>
        </pc:sldMkLst>
      </pc:sldChg>
      <pc:sldChg chg="ord">
        <pc:chgData name="REACH Libya" userId="" providerId="" clId="Web-{C353C891-AAE4-46FE-80AA-587AD6A90A1D}" dt="2021-08-26T17:35:38.823" v="13"/>
        <pc:sldMkLst>
          <pc:docMk/>
          <pc:sldMk cId="3644455222" sldId="445"/>
        </pc:sldMkLst>
      </pc:sldChg>
      <pc:sldChg chg="ord">
        <pc:chgData name="REACH Libya" userId="" providerId="" clId="Web-{C353C891-AAE4-46FE-80AA-587AD6A90A1D}" dt="2021-08-26T17:35:38.823" v="12"/>
        <pc:sldMkLst>
          <pc:docMk/>
          <pc:sldMk cId="1698303366" sldId="446"/>
        </pc:sldMkLst>
      </pc:sldChg>
    </pc:docChg>
  </pc:docChgLst>
  <pc:docChgLst>
    <pc:chgData name="REACH Libya" userId="+JXIm0Y6U8n3smIQB2Nn+87PY/J4GK8EmdW0eUbmrAs=" providerId="None" clId="Web-{CADB063F-A43C-45A3-AFDE-DE133805CC14}"/>
    <pc:docChg chg="modSld">
      <pc:chgData name="REACH Libya" userId="+JXIm0Y6U8n3smIQB2Nn+87PY/J4GK8EmdW0eUbmrAs=" providerId="None" clId="Web-{CADB063F-A43C-45A3-AFDE-DE133805CC14}" dt="2021-08-25T19:44:51.414" v="67"/>
      <pc:docMkLst>
        <pc:docMk/>
      </pc:docMkLst>
      <pc:sldChg chg="delCm">
        <pc:chgData name="REACH Libya" userId="+JXIm0Y6U8n3smIQB2Nn+87PY/J4GK8EmdW0eUbmrAs=" providerId="None" clId="Web-{CADB063F-A43C-45A3-AFDE-DE133805CC14}" dt="2021-08-25T19:42:10.613" v="0"/>
        <pc:sldMkLst>
          <pc:docMk/>
          <pc:sldMk cId="1819714720" sldId="429"/>
        </pc:sldMkLst>
      </pc:sldChg>
      <pc:sldChg chg="delCm">
        <pc:chgData name="REACH Libya" userId="+JXIm0Y6U8n3smIQB2Nn+87PY/J4GK8EmdW0eUbmrAs=" providerId="None" clId="Web-{CADB063F-A43C-45A3-AFDE-DE133805CC14}" dt="2021-08-25T19:42:59.224" v="3"/>
        <pc:sldMkLst>
          <pc:docMk/>
          <pc:sldMk cId="433024855" sldId="430"/>
        </pc:sldMkLst>
      </pc:sldChg>
      <pc:sldChg chg="delCm">
        <pc:chgData name="REACH Libya" userId="+JXIm0Y6U8n3smIQB2Nn+87PY/J4GK8EmdW0eUbmrAs=" providerId="None" clId="Web-{CADB063F-A43C-45A3-AFDE-DE133805CC14}" dt="2021-08-25T19:42:38.629" v="2"/>
        <pc:sldMkLst>
          <pc:docMk/>
          <pc:sldMk cId="2002984948" sldId="431"/>
        </pc:sldMkLst>
      </pc:sldChg>
      <pc:sldChg chg="modSp addCm delCm">
        <pc:chgData name="REACH Libya" userId="+JXIm0Y6U8n3smIQB2Nn+87PY/J4GK8EmdW0eUbmrAs=" providerId="None" clId="Web-{CADB063F-A43C-45A3-AFDE-DE133805CC14}" dt="2021-08-25T19:44:51.414" v="67"/>
        <pc:sldMkLst>
          <pc:docMk/>
          <pc:sldMk cId="1637279295" sldId="432"/>
        </pc:sldMkLst>
        <pc:spChg chg="mod">
          <ac:chgData name="REACH Libya" userId="+JXIm0Y6U8n3smIQB2Nn+87PY/J4GK8EmdW0eUbmrAs=" providerId="None" clId="Web-{CADB063F-A43C-45A3-AFDE-DE133805CC14}" dt="2021-08-25T19:43:57.569" v="64" actId="1076"/>
          <ac:spMkLst>
            <pc:docMk/>
            <pc:sldMk cId="1637279295" sldId="432"/>
            <ac:spMk id="6" creationId="{00000000-0000-0000-0000-000000000000}"/>
          </ac:spMkLst>
        </pc:spChg>
        <pc:graphicFrameChg chg="mod modGraphic">
          <ac:chgData name="REACH Libya" userId="+JXIm0Y6U8n3smIQB2Nn+87PY/J4GK8EmdW0eUbmrAs=" providerId="None" clId="Web-{CADB063F-A43C-45A3-AFDE-DE133805CC14}" dt="2021-08-25T19:43:49.225" v="63" actId="1076"/>
          <ac:graphicFrameMkLst>
            <pc:docMk/>
            <pc:sldMk cId="1637279295" sldId="432"/>
            <ac:graphicFrameMk id="5" creationId="{00000000-0000-0000-0000-000000000000}"/>
          </ac:graphicFrameMkLst>
        </pc:graphicFrameChg>
      </pc:sldChg>
    </pc:docChg>
  </pc:docChgLst>
  <pc:docChgLst>
    <pc:chgData name="REACH Libya" clId="Web-{3CCBC8F7-7A36-4221-9D6C-53DAF099F9E7}"/>
    <pc:docChg chg="addSld modSld modSection">
      <pc:chgData name="REACH Libya" userId="" providerId="" clId="Web-{3CCBC8F7-7A36-4221-9D6C-53DAF099F9E7}" dt="2021-08-23T17:07:10.143" v="502" actId="14100"/>
      <pc:docMkLst>
        <pc:docMk/>
      </pc:docMkLst>
      <pc:sldChg chg="addSp modSp">
        <pc:chgData name="REACH Libya" userId="" providerId="" clId="Web-{3CCBC8F7-7A36-4221-9D6C-53DAF099F9E7}" dt="2021-08-23T17:07:10.143" v="502" actId="14100"/>
        <pc:sldMkLst>
          <pc:docMk/>
          <pc:sldMk cId="2027623128" sldId="379"/>
        </pc:sldMkLst>
        <pc:spChg chg="add mod">
          <ac:chgData name="REACH Libya" userId="" providerId="" clId="Web-{3CCBC8F7-7A36-4221-9D6C-53DAF099F9E7}" dt="2021-08-23T17:06:53.204" v="495" actId="20577"/>
          <ac:spMkLst>
            <pc:docMk/>
            <pc:sldMk cId="2027623128" sldId="379"/>
            <ac:spMk id="7" creationId="{2E2A6EC4-C3FE-4DE5-B186-B426B2FEDA8B}"/>
          </ac:spMkLst>
        </pc:spChg>
        <pc:spChg chg="add mod">
          <ac:chgData name="REACH Libya" userId="" providerId="" clId="Web-{3CCBC8F7-7A36-4221-9D6C-53DAF099F9E7}" dt="2021-08-23T17:07:10.143" v="502" actId="14100"/>
          <ac:spMkLst>
            <pc:docMk/>
            <pc:sldMk cId="2027623128" sldId="379"/>
            <ac:spMk id="8" creationId="{B46E64BF-A306-44F8-8A03-AB86B2C359FB}"/>
          </ac:spMkLst>
        </pc:spChg>
        <pc:spChg chg="mod">
          <ac:chgData name="REACH Libya" userId="" providerId="" clId="Web-{3CCBC8F7-7A36-4221-9D6C-53DAF099F9E7}" dt="2021-08-23T17:05:54.031" v="446" actId="20577"/>
          <ac:spMkLst>
            <pc:docMk/>
            <pc:sldMk cId="2027623128" sldId="379"/>
            <ac:spMk id="31" creationId="{00C232D7-F992-4C6C-AD1D-58042827D423}"/>
          </ac:spMkLst>
        </pc:spChg>
        <pc:spChg chg="mod">
          <ac:chgData name="REACH Libya" userId="" providerId="" clId="Web-{3CCBC8F7-7A36-4221-9D6C-53DAF099F9E7}" dt="2021-08-23T17:02:43.400" v="339" actId="20577"/>
          <ac:spMkLst>
            <pc:docMk/>
            <pc:sldMk cId="2027623128" sldId="379"/>
            <ac:spMk id="33" creationId="{3E06D0C3-6620-4824-94FC-AA30EE1147FD}"/>
          </ac:spMkLst>
        </pc:spChg>
      </pc:sldChg>
      <pc:sldChg chg="addSp delSp modSp add replId">
        <pc:chgData name="REACH Libya" userId="" providerId="" clId="Web-{3CCBC8F7-7A36-4221-9D6C-53DAF099F9E7}" dt="2021-08-23T16:57:41.234" v="331" actId="1076"/>
        <pc:sldMkLst>
          <pc:docMk/>
          <pc:sldMk cId="4208058204" sldId="380"/>
        </pc:sldMkLst>
        <pc:spChg chg="add mod">
          <ac:chgData name="REACH Libya" userId="" providerId="" clId="Web-{3CCBC8F7-7A36-4221-9D6C-53DAF099F9E7}" dt="2021-08-23T16:55:49.622" v="311" actId="20577"/>
          <ac:spMkLst>
            <pc:docMk/>
            <pc:sldMk cId="4208058204" sldId="380"/>
            <ac:spMk id="2" creationId="{27D83A70-CCFD-4ABD-A03F-8B02FBF951A2}"/>
          </ac:spMkLst>
        </pc:spChg>
        <pc:spChg chg="mod">
          <ac:chgData name="REACH Libya" userId="" providerId="" clId="Web-{3CCBC8F7-7A36-4221-9D6C-53DAF099F9E7}" dt="2021-08-23T16:57:41.234" v="331" actId="1076"/>
          <ac:spMkLst>
            <pc:docMk/>
            <pc:sldMk cId="4208058204" sldId="380"/>
            <ac:spMk id="4" creationId="{7B8B6F6F-F451-4C14-A05C-3DF7BDAAA5D2}"/>
          </ac:spMkLst>
        </pc:spChg>
        <pc:spChg chg="add mod">
          <ac:chgData name="REACH Libya" userId="" providerId="" clId="Web-{3CCBC8F7-7A36-4221-9D6C-53DAF099F9E7}" dt="2021-08-23T16:56:26.716" v="322" actId="20577"/>
          <ac:spMkLst>
            <pc:docMk/>
            <pc:sldMk cId="4208058204" sldId="380"/>
            <ac:spMk id="8" creationId="{75DC387B-4A80-4031-BE09-D4D765F91EA1}"/>
          </ac:spMkLst>
        </pc:spChg>
        <pc:spChg chg="add mod">
          <ac:chgData name="REACH Libya" userId="" providerId="" clId="Web-{3CCBC8F7-7A36-4221-9D6C-53DAF099F9E7}" dt="2021-08-23T16:47:07.809" v="206" actId="20577"/>
          <ac:spMkLst>
            <pc:docMk/>
            <pc:sldMk cId="4208058204" sldId="380"/>
            <ac:spMk id="10" creationId="{3A52322E-783F-441B-A9A8-504C6B06D53D}"/>
          </ac:spMkLst>
        </pc:spChg>
        <pc:spChg chg="add mod">
          <ac:chgData name="REACH Libya" userId="" providerId="" clId="Web-{3CCBC8F7-7A36-4221-9D6C-53DAF099F9E7}" dt="2021-08-23T16:56:00.997" v="314" actId="1076"/>
          <ac:spMkLst>
            <pc:docMk/>
            <pc:sldMk cId="4208058204" sldId="380"/>
            <ac:spMk id="11" creationId="{B034F3EE-1F1F-4EC2-B178-A6453478CE7A}"/>
          </ac:spMkLst>
        </pc:spChg>
        <pc:spChg chg="del">
          <ac:chgData name="REACH Libya" userId="" providerId="" clId="Web-{3CCBC8F7-7A36-4221-9D6C-53DAF099F9E7}" dt="2021-08-23T16:32:05.015" v="1"/>
          <ac:spMkLst>
            <pc:docMk/>
            <pc:sldMk cId="4208058204" sldId="380"/>
            <ac:spMk id="12" creationId="{840EBEA9-ED8C-4E4B-B8F8-67BEFA0DDAF0}"/>
          </ac:spMkLst>
        </pc:spChg>
        <pc:spChg chg="add del">
          <ac:chgData name="REACH Libya" userId="" providerId="" clId="Web-{3CCBC8F7-7A36-4221-9D6C-53DAF099F9E7}" dt="2021-08-23T16:56:16.669" v="316"/>
          <ac:spMkLst>
            <pc:docMk/>
            <pc:sldMk cId="4208058204" sldId="380"/>
            <ac:spMk id="13" creationId="{F21BB06C-3BAF-4176-937A-6B21B3713BF1}"/>
          </ac:spMkLst>
        </pc:spChg>
        <pc:spChg chg="add mod">
          <ac:chgData name="REACH Libya" userId="" providerId="" clId="Web-{3CCBC8F7-7A36-4221-9D6C-53DAF099F9E7}" dt="2021-08-23T16:56:54.327" v="330" actId="1076"/>
          <ac:spMkLst>
            <pc:docMk/>
            <pc:sldMk cId="4208058204" sldId="380"/>
            <ac:spMk id="14" creationId="{5DADCB3D-21A4-4E2E-817E-E974D21CE2B1}"/>
          </ac:spMkLst>
        </pc:spChg>
        <pc:spChg chg="del mod">
          <ac:chgData name="REACH Libya" userId="" providerId="" clId="Web-{3CCBC8F7-7A36-4221-9D6C-53DAF099F9E7}" dt="2021-08-23T16:35:19.646" v="7"/>
          <ac:spMkLst>
            <pc:docMk/>
            <pc:sldMk cId="4208058204" sldId="380"/>
            <ac:spMk id="34" creationId="{838C04DE-7407-45FC-B1B2-14D164E43A11}"/>
          </ac:spMkLst>
        </pc:spChg>
        <pc:picChg chg="add mod">
          <ac:chgData name="REACH Libya" userId="" providerId="" clId="Web-{3CCBC8F7-7A36-4221-9D6C-53DAF099F9E7}" dt="2021-08-23T16:47:09.199" v="207" actId="1076"/>
          <ac:picMkLst>
            <pc:docMk/>
            <pc:sldMk cId="4208058204" sldId="380"/>
            <ac:picMk id="3" creationId="{197A2901-20E3-4368-BF99-467E810659EC}"/>
          </ac:picMkLst>
        </pc:picChg>
        <pc:picChg chg="del mod">
          <ac:chgData name="REACH Libya" userId="" providerId="" clId="Web-{3CCBC8F7-7A36-4221-9D6C-53DAF099F9E7}" dt="2021-08-23T16:35:26.709" v="9"/>
          <ac:picMkLst>
            <pc:docMk/>
            <pc:sldMk cId="4208058204" sldId="380"/>
            <ac:picMk id="15" creationId="{890F9A8E-3AB9-42D7-B3E9-24ACF76F035B}"/>
          </ac:picMkLst>
        </pc:picChg>
      </pc:sldChg>
    </pc:docChg>
  </pc:docChgLst>
  <pc:docChgLst>
    <pc:chgData name="REACH Libya" userId="+JXIm0Y6U8n3smIQB2Nn+87PY/J4GK8EmdW0eUbmrAs=" providerId="None" clId="Web-{872AB28F-4E47-48F2-A691-3BB404F8EE70}"/>
    <pc:docChg chg="addSld delSld modSld modSection">
      <pc:chgData name="REACH Libya" userId="+JXIm0Y6U8n3smIQB2Nn+87PY/J4GK8EmdW0eUbmrAs=" providerId="None" clId="Web-{872AB28F-4E47-48F2-A691-3BB404F8EE70}" dt="2021-08-25T12:07:55.937" v="12"/>
      <pc:docMkLst>
        <pc:docMk/>
      </pc:docMkLst>
      <pc:sldChg chg="addSp delSp modSp">
        <pc:chgData name="REACH Libya" userId="+JXIm0Y6U8n3smIQB2Nn+87PY/J4GK8EmdW0eUbmrAs=" providerId="None" clId="Web-{872AB28F-4E47-48F2-A691-3BB404F8EE70}" dt="2021-08-25T12:07:55.937" v="12"/>
        <pc:sldMkLst>
          <pc:docMk/>
          <pc:sldMk cId="84276877" sldId="358"/>
        </pc:sldMkLst>
        <pc:picChg chg="add del mod">
          <ac:chgData name="REACH Libya" userId="+JXIm0Y6U8n3smIQB2Nn+87PY/J4GK8EmdW0eUbmrAs=" providerId="None" clId="Web-{872AB28F-4E47-48F2-A691-3BB404F8EE70}" dt="2021-08-25T12:07:16.796" v="10"/>
          <ac:picMkLst>
            <pc:docMk/>
            <pc:sldMk cId="84276877" sldId="358"/>
            <ac:picMk id="2" creationId="{AC9EB34F-D7A9-4633-89C5-C4DF18A79C6E}"/>
          </ac:picMkLst>
        </pc:picChg>
        <pc:picChg chg="add del mod">
          <ac:chgData name="REACH Libya" userId="+JXIm0Y6U8n3smIQB2Nn+87PY/J4GK8EmdW0eUbmrAs=" providerId="None" clId="Web-{872AB28F-4E47-48F2-A691-3BB404F8EE70}" dt="2021-08-25T12:07:55.937" v="12"/>
          <ac:picMkLst>
            <pc:docMk/>
            <pc:sldMk cId="84276877" sldId="358"/>
            <ac:picMk id="6" creationId="{9207AC6D-BA7D-4470-81B6-56FC1BE8FAE1}"/>
          </ac:picMkLst>
        </pc:picChg>
      </pc:sldChg>
      <pc:sldChg chg="addSp delSp modSp">
        <pc:chgData name="REACH Libya" userId="+JXIm0Y6U8n3smIQB2Nn+87PY/J4GK8EmdW0eUbmrAs=" providerId="None" clId="Web-{872AB28F-4E47-48F2-A691-3BB404F8EE70}" dt="2021-08-25T12:04:49.089" v="1"/>
        <pc:sldMkLst>
          <pc:docMk/>
          <pc:sldMk cId="1436583941" sldId="406"/>
        </pc:sldMkLst>
        <pc:picChg chg="add del mod">
          <ac:chgData name="REACH Libya" userId="+JXIm0Y6U8n3smIQB2Nn+87PY/J4GK8EmdW0eUbmrAs=" providerId="None" clId="Web-{872AB28F-4E47-48F2-A691-3BB404F8EE70}" dt="2021-08-25T12:04:49.089" v="1"/>
          <ac:picMkLst>
            <pc:docMk/>
            <pc:sldMk cId="1436583941" sldId="406"/>
            <ac:picMk id="2" creationId="{EBC38CAA-328A-4E97-A709-629D32BF831D}"/>
          </ac:picMkLst>
        </pc:picChg>
      </pc:sldChg>
      <pc:sldChg chg="addSp delSp modSp new del">
        <pc:chgData name="REACH Libya" userId="+JXIm0Y6U8n3smIQB2Nn+87PY/J4GK8EmdW0eUbmrAs=" providerId="None" clId="Web-{872AB28F-4E47-48F2-A691-3BB404F8EE70}" dt="2021-08-25T12:06:21.919" v="7"/>
        <pc:sldMkLst>
          <pc:docMk/>
          <pc:sldMk cId="1316670671" sldId="414"/>
        </pc:sldMkLst>
        <pc:picChg chg="add del mod">
          <ac:chgData name="REACH Libya" userId="+JXIm0Y6U8n3smIQB2Nn+87PY/J4GK8EmdW0eUbmrAs=" providerId="None" clId="Web-{872AB28F-4E47-48F2-A691-3BB404F8EE70}" dt="2021-08-25T12:06:12.216" v="4"/>
          <ac:picMkLst>
            <pc:docMk/>
            <pc:sldMk cId="1316670671" sldId="414"/>
            <ac:picMk id="5" creationId="{25BC531B-1411-4D34-8541-E712FCB1F6E2}"/>
          </ac:picMkLst>
        </pc:picChg>
      </pc:sldChg>
      <pc:sldChg chg="add del replId">
        <pc:chgData name="REACH Libya" userId="+JXIm0Y6U8n3smIQB2Nn+87PY/J4GK8EmdW0eUbmrAs=" providerId="None" clId="Web-{872AB28F-4E47-48F2-A691-3BB404F8EE70}" dt="2021-08-25T12:06:19.341" v="6"/>
        <pc:sldMkLst>
          <pc:docMk/>
          <pc:sldMk cId="3199841731" sldId="415"/>
        </pc:sldMkLst>
      </pc:sldChg>
    </pc:docChg>
  </pc:docChgLst>
  <pc:docChgLst>
    <pc:chgData name="REACH Libya" userId="+JXIm0Y6U8n3smIQB2Nn+87PY/J4GK8EmdW0eUbmrAs=" providerId="None" clId="Web-{08E8A447-A2C2-4DDD-8B3F-54610835CE37}"/>
    <pc:docChg chg="addSld modSld modSection">
      <pc:chgData name="REACH Libya" userId="+JXIm0Y6U8n3smIQB2Nn+87PY/J4GK8EmdW0eUbmrAs=" providerId="None" clId="Web-{08E8A447-A2C2-4DDD-8B3F-54610835CE37}" dt="2021-08-26T15:35:16.466" v="496" actId="1076"/>
      <pc:docMkLst>
        <pc:docMk/>
      </pc:docMkLst>
      <pc:sldChg chg="delCm">
        <pc:chgData name="REACH Libya" userId="+JXIm0Y6U8n3smIQB2Nn+87PY/J4GK8EmdW0eUbmrAs=" providerId="None" clId="Web-{08E8A447-A2C2-4DDD-8B3F-54610835CE37}" dt="2021-08-26T15:06:20.891" v="240"/>
        <pc:sldMkLst>
          <pc:docMk/>
          <pc:sldMk cId="1072914103" sldId="335"/>
        </pc:sldMkLst>
      </pc:sldChg>
      <pc:sldChg chg="modSp delCm">
        <pc:chgData name="REACH Libya" userId="+JXIm0Y6U8n3smIQB2Nn+87PY/J4GK8EmdW0eUbmrAs=" providerId="None" clId="Web-{08E8A447-A2C2-4DDD-8B3F-54610835CE37}" dt="2021-08-26T14:58:49.380" v="82"/>
        <pc:sldMkLst>
          <pc:docMk/>
          <pc:sldMk cId="3904806701" sldId="342"/>
        </pc:sldMkLst>
        <pc:spChg chg="mod">
          <ac:chgData name="REACH Libya" userId="+JXIm0Y6U8n3smIQB2Nn+87PY/J4GK8EmdW0eUbmrAs=" providerId="None" clId="Web-{08E8A447-A2C2-4DDD-8B3F-54610835CE37}" dt="2021-08-26T14:58:32.285" v="81" actId="20577"/>
          <ac:spMkLst>
            <pc:docMk/>
            <pc:sldMk cId="3904806701" sldId="342"/>
            <ac:spMk id="4" creationId="{3F08EAAC-A414-9142-86F4-66F95FBBBF90}"/>
          </ac:spMkLst>
        </pc:spChg>
      </pc:sldChg>
      <pc:sldChg chg="modSp">
        <pc:chgData name="REACH Libya" userId="+JXIm0Y6U8n3smIQB2Nn+87PY/J4GK8EmdW0eUbmrAs=" providerId="None" clId="Web-{08E8A447-A2C2-4DDD-8B3F-54610835CE37}" dt="2021-08-26T15:05:46.656" v="239" actId="20577"/>
        <pc:sldMkLst>
          <pc:docMk/>
          <pc:sldMk cId="1267645723" sldId="349"/>
        </pc:sldMkLst>
        <pc:spChg chg="mod">
          <ac:chgData name="REACH Libya" userId="+JXIm0Y6U8n3smIQB2Nn+87PY/J4GK8EmdW0eUbmrAs=" providerId="None" clId="Web-{08E8A447-A2C2-4DDD-8B3F-54610835CE37}" dt="2021-08-26T15:05:46.656" v="239" actId="20577"/>
          <ac:spMkLst>
            <pc:docMk/>
            <pc:sldMk cId="1267645723" sldId="349"/>
            <ac:spMk id="9" creationId="{89B68167-89DE-47C3-999D-9520A37D43C8}"/>
          </ac:spMkLst>
        </pc:spChg>
      </pc:sldChg>
      <pc:sldChg chg="modSp delCm">
        <pc:chgData name="REACH Libya" userId="+JXIm0Y6U8n3smIQB2Nn+87PY/J4GK8EmdW0eUbmrAs=" providerId="None" clId="Web-{08E8A447-A2C2-4DDD-8B3F-54610835CE37}" dt="2021-08-26T15:00:21.179" v="85" actId="1076"/>
        <pc:sldMkLst>
          <pc:docMk/>
          <pc:sldMk cId="450829826" sldId="352"/>
        </pc:sldMkLst>
        <pc:spChg chg="mod">
          <ac:chgData name="REACH Libya" userId="+JXIm0Y6U8n3smIQB2Nn+87PY/J4GK8EmdW0eUbmrAs=" providerId="None" clId="Web-{08E8A447-A2C2-4DDD-8B3F-54610835CE37}" dt="2021-08-26T15:00:21.179" v="85" actId="1076"/>
          <ac:spMkLst>
            <pc:docMk/>
            <pc:sldMk cId="450829826" sldId="352"/>
            <ac:spMk id="3" creationId="{F6050EA9-B955-6249-B10A-63B80FF13991}"/>
          </ac:spMkLst>
        </pc:spChg>
        <pc:spChg chg="mod">
          <ac:chgData name="REACH Libya" userId="+JXIm0Y6U8n3smIQB2Nn+87PY/J4GK8EmdW0eUbmrAs=" providerId="None" clId="Web-{08E8A447-A2C2-4DDD-8B3F-54610835CE37}" dt="2021-08-26T15:00:14.882" v="84" actId="1076"/>
          <ac:spMkLst>
            <pc:docMk/>
            <pc:sldMk cId="450829826" sldId="352"/>
            <ac:spMk id="6" creationId="{73E1DA2E-C584-D745-A30D-ACDC560EAC36}"/>
          </ac:spMkLst>
        </pc:spChg>
      </pc:sldChg>
      <pc:sldChg chg="modSp delCm">
        <pc:chgData name="REACH Libya" userId="+JXIm0Y6U8n3smIQB2Nn+87PY/J4GK8EmdW0eUbmrAs=" providerId="None" clId="Web-{08E8A447-A2C2-4DDD-8B3F-54610835CE37}" dt="2021-08-26T14:58:05.238" v="78" actId="20577"/>
        <pc:sldMkLst>
          <pc:docMk/>
          <pc:sldMk cId="1094715858" sldId="353"/>
        </pc:sldMkLst>
        <pc:spChg chg="mod">
          <ac:chgData name="REACH Libya" userId="+JXIm0Y6U8n3smIQB2Nn+87PY/J4GK8EmdW0eUbmrAs=" providerId="None" clId="Web-{08E8A447-A2C2-4DDD-8B3F-54610835CE37}" dt="2021-08-26T14:58:05.238" v="78" actId="20577"/>
          <ac:spMkLst>
            <pc:docMk/>
            <pc:sldMk cId="1094715858" sldId="353"/>
            <ac:spMk id="2" creationId="{FE44F79B-1C5D-5749-9C19-4C4E33D1FF57}"/>
          </ac:spMkLst>
        </pc:spChg>
        <pc:spChg chg="mod">
          <ac:chgData name="REACH Libya" userId="+JXIm0Y6U8n3smIQB2Nn+87PY/J4GK8EmdW0eUbmrAs=" providerId="None" clId="Web-{08E8A447-A2C2-4DDD-8B3F-54610835CE37}" dt="2021-08-26T14:55:44.938" v="13" actId="1076"/>
          <ac:spMkLst>
            <pc:docMk/>
            <pc:sldMk cId="1094715858" sldId="353"/>
            <ac:spMk id="3" creationId="{94899F24-A759-444B-B675-A04F865F2916}"/>
          </ac:spMkLst>
        </pc:spChg>
      </pc:sldChg>
      <pc:sldChg chg="modSp delCm">
        <pc:chgData name="REACH Libya" userId="+JXIm0Y6U8n3smIQB2Nn+87PY/J4GK8EmdW0eUbmrAs=" providerId="None" clId="Web-{08E8A447-A2C2-4DDD-8B3F-54610835CE37}" dt="2021-08-26T15:04:39.217" v="216"/>
        <pc:sldMkLst>
          <pc:docMk/>
          <pc:sldMk cId="640911500" sldId="357"/>
        </pc:sldMkLst>
        <pc:spChg chg="mod">
          <ac:chgData name="REACH Libya" userId="+JXIm0Y6U8n3smIQB2Nn+87PY/J4GK8EmdW0eUbmrAs=" providerId="None" clId="Web-{08E8A447-A2C2-4DDD-8B3F-54610835CE37}" dt="2021-08-26T15:04:19.435" v="214" actId="1076"/>
          <ac:spMkLst>
            <pc:docMk/>
            <pc:sldMk cId="640911500" sldId="357"/>
            <ac:spMk id="2" creationId="{00000000-0000-0000-0000-000000000000}"/>
          </ac:spMkLst>
        </pc:spChg>
        <pc:spChg chg="mod">
          <ac:chgData name="REACH Libya" userId="+JXIm0Y6U8n3smIQB2Nn+87PY/J4GK8EmdW0eUbmrAs=" providerId="None" clId="Web-{08E8A447-A2C2-4DDD-8B3F-54610835CE37}" dt="2021-08-26T15:04:09.107" v="212" actId="1076"/>
          <ac:spMkLst>
            <pc:docMk/>
            <pc:sldMk cId="640911500" sldId="357"/>
            <ac:spMk id="3" creationId="{00000000-0000-0000-0000-000000000000}"/>
          </ac:spMkLst>
        </pc:spChg>
        <pc:spChg chg="mod">
          <ac:chgData name="REACH Libya" userId="+JXIm0Y6U8n3smIQB2Nn+87PY/J4GK8EmdW0eUbmrAs=" providerId="None" clId="Web-{08E8A447-A2C2-4DDD-8B3F-54610835CE37}" dt="2021-08-26T15:04:14.028" v="213" actId="1076"/>
          <ac:spMkLst>
            <pc:docMk/>
            <pc:sldMk cId="640911500" sldId="357"/>
            <ac:spMk id="5" creationId="{00000000-0000-0000-0000-000000000000}"/>
          </ac:spMkLst>
        </pc:spChg>
        <pc:spChg chg="mod">
          <ac:chgData name="REACH Libya" userId="+JXIm0Y6U8n3smIQB2Nn+87PY/J4GK8EmdW0eUbmrAs=" providerId="None" clId="Web-{08E8A447-A2C2-4DDD-8B3F-54610835CE37}" dt="2021-08-26T15:01:20.993" v="89" actId="20577"/>
          <ac:spMkLst>
            <pc:docMk/>
            <pc:sldMk cId="640911500" sldId="357"/>
            <ac:spMk id="8" creationId="{00000000-0000-0000-0000-000000000000}"/>
          </ac:spMkLst>
        </pc:spChg>
      </pc:sldChg>
      <pc:sldChg chg="modSp">
        <pc:chgData name="REACH Libya" userId="+JXIm0Y6U8n3smIQB2Nn+87PY/J4GK8EmdW0eUbmrAs=" providerId="None" clId="Web-{08E8A447-A2C2-4DDD-8B3F-54610835CE37}" dt="2021-08-26T15:11:44.009" v="263" actId="20577"/>
        <pc:sldMkLst>
          <pc:docMk/>
          <pc:sldMk cId="3398839273" sldId="381"/>
        </pc:sldMkLst>
        <pc:spChg chg="mod">
          <ac:chgData name="REACH Libya" userId="+JXIm0Y6U8n3smIQB2Nn+87PY/J4GK8EmdW0eUbmrAs=" providerId="None" clId="Web-{08E8A447-A2C2-4DDD-8B3F-54610835CE37}" dt="2021-08-26T15:11:39.571" v="262" actId="20577"/>
          <ac:spMkLst>
            <pc:docMk/>
            <pc:sldMk cId="3398839273" sldId="381"/>
            <ac:spMk id="4" creationId="{B34C77B6-B90E-D640-A718-21B02093ED19}"/>
          </ac:spMkLst>
        </pc:spChg>
        <pc:spChg chg="mod">
          <ac:chgData name="REACH Libya" userId="+JXIm0Y6U8n3smIQB2Nn+87PY/J4GK8EmdW0eUbmrAs=" providerId="None" clId="Web-{08E8A447-A2C2-4DDD-8B3F-54610835CE37}" dt="2021-08-26T15:11:44.009" v="263" actId="20577"/>
          <ac:spMkLst>
            <pc:docMk/>
            <pc:sldMk cId="3398839273" sldId="381"/>
            <ac:spMk id="22" creationId="{DD9157C5-E41B-4AFC-B89A-9E7A221A7B2E}"/>
          </ac:spMkLst>
        </pc:spChg>
      </pc:sldChg>
      <pc:sldChg chg="modSp delCm">
        <pc:chgData name="REACH Libya" userId="+JXIm0Y6U8n3smIQB2Nn+87PY/J4GK8EmdW0eUbmrAs=" providerId="None" clId="Web-{08E8A447-A2C2-4DDD-8B3F-54610835CE37}" dt="2021-08-26T15:16:59.345" v="346"/>
        <pc:sldMkLst>
          <pc:docMk/>
          <pc:sldMk cId="1993218970" sldId="382"/>
        </pc:sldMkLst>
        <pc:spChg chg="mod">
          <ac:chgData name="REACH Libya" userId="+JXIm0Y6U8n3smIQB2Nn+87PY/J4GK8EmdW0eUbmrAs=" providerId="None" clId="Web-{08E8A447-A2C2-4DDD-8B3F-54610835CE37}" dt="2021-08-26T15:12:17.759" v="267" actId="1076"/>
          <ac:spMkLst>
            <pc:docMk/>
            <pc:sldMk cId="1993218970" sldId="382"/>
            <ac:spMk id="6" creationId="{00000000-0000-0000-0000-000000000000}"/>
          </ac:spMkLst>
        </pc:spChg>
        <pc:spChg chg="mod">
          <ac:chgData name="REACH Libya" userId="+JXIm0Y6U8n3smIQB2Nn+87PY/J4GK8EmdW0eUbmrAs=" providerId="None" clId="Web-{08E8A447-A2C2-4DDD-8B3F-54610835CE37}" dt="2021-08-26T15:16:48.923" v="345" actId="20577"/>
          <ac:spMkLst>
            <pc:docMk/>
            <pc:sldMk cId="1993218970" sldId="382"/>
            <ac:spMk id="11" creationId="{70C3FC77-4234-4106-B7C2-8F6954DC9288}"/>
          </ac:spMkLst>
        </pc:spChg>
        <pc:graphicFrameChg chg="mod">
          <ac:chgData name="REACH Libya" userId="+JXIm0Y6U8n3smIQB2Nn+87PY/J4GK8EmdW0eUbmrAs=" providerId="None" clId="Web-{08E8A447-A2C2-4DDD-8B3F-54610835CE37}" dt="2021-08-26T15:16:21.937" v="340" actId="1076"/>
          <ac:graphicFrameMkLst>
            <pc:docMk/>
            <pc:sldMk cId="1993218970" sldId="382"/>
            <ac:graphicFrameMk id="13" creationId="{00000000-0000-0000-0000-000000000000}"/>
          </ac:graphicFrameMkLst>
        </pc:graphicFrameChg>
      </pc:sldChg>
      <pc:sldChg chg="delCm">
        <pc:chgData name="REACH Libya" userId="+JXIm0Y6U8n3smIQB2Nn+87PY/J4GK8EmdW0eUbmrAs=" providerId="None" clId="Web-{08E8A447-A2C2-4DDD-8B3F-54610835CE37}" dt="2021-08-26T15:10:34.163" v="249"/>
        <pc:sldMkLst>
          <pc:docMk/>
          <pc:sldMk cId="1662097652" sldId="394"/>
        </pc:sldMkLst>
      </pc:sldChg>
      <pc:sldChg chg="modSp delCm">
        <pc:chgData name="REACH Libya" userId="+JXIm0Y6U8n3smIQB2Nn+87PY/J4GK8EmdW0eUbmrAs=" providerId="None" clId="Web-{08E8A447-A2C2-4DDD-8B3F-54610835CE37}" dt="2021-08-26T15:32:55.931" v="445" actId="1076"/>
        <pc:sldMkLst>
          <pc:docMk/>
          <pc:sldMk cId="1436583941" sldId="406"/>
        </pc:sldMkLst>
        <pc:spChg chg="mod">
          <ac:chgData name="REACH Libya" userId="+JXIm0Y6U8n3smIQB2Nn+87PY/J4GK8EmdW0eUbmrAs=" providerId="None" clId="Web-{08E8A447-A2C2-4DDD-8B3F-54610835CE37}" dt="2021-08-26T15:32:50.666" v="444" actId="1076"/>
          <ac:spMkLst>
            <pc:docMk/>
            <pc:sldMk cId="1436583941" sldId="406"/>
            <ac:spMk id="14" creationId="{CA612228-6615-418C-80B7-7ED1989F7EDA}"/>
          </ac:spMkLst>
        </pc:spChg>
        <pc:spChg chg="mod">
          <ac:chgData name="REACH Libya" userId="+JXIm0Y6U8n3smIQB2Nn+87PY/J4GK8EmdW0eUbmrAs=" providerId="None" clId="Web-{08E8A447-A2C2-4DDD-8B3F-54610835CE37}" dt="2021-08-26T15:32:55.931" v="445" actId="1076"/>
          <ac:spMkLst>
            <pc:docMk/>
            <pc:sldMk cId="1436583941" sldId="406"/>
            <ac:spMk id="15" creationId="{94592E28-F392-49E3-A0E4-0C3EAE3DDB19}"/>
          </ac:spMkLst>
        </pc:spChg>
        <pc:spChg chg="mod">
          <ac:chgData name="REACH Libya" userId="+JXIm0Y6U8n3smIQB2Nn+87PY/J4GK8EmdW0eUbmrAs=" providerId="None" clId="Web-{08E8A447-A2C2-4DDD-8B3F-54610835CE37}" dt="2021-08-26T15:32:33.181" v="441" actId="1076"/>
          <ac:spMkLst>
            <pc:docMk/>
            <pc:sldMk cId="1436583941" sldId="406"/>
            <ac:spMk id="16" creationId="{6463F9B1-764D-4C0A-A0CF-682AAF8C8273}"/>
          </ac:spMkLst>
        </pc:spChg>
        <pc:spChg chg="mod">
          <ac:chgData name="REACH Libya" userId="+JXIm0Y6U8n3smIQB2Nn+87PY/J4GK8EmdW0eUbmrAs=" providerId="None" clId="Web-{08E8A447-A2C2-4DDD-8B3F-54610835CE37}" dt="2021-08-26T15:32:42.025" v="442" actId="1076"/>
          <ac:spMkLst>
            <pc:docMk/>
            <pc:sldMk cId="1436583941" sldId="406"/>
            <ac:spMk id="17" creationId="{6E47B6E9-E7F6-45C7-BBBE-4570B4E598B0}"/>
          </ac:spMkLst>
        </pc:spChg>
        <pc:graphicFrameChg chg="mod">
          <ac:chgData name="REACH Libya" userId="+JXIm0Y6U8n3smIQB2Nn+87PY/J4GK8EmdW0eUbmrAs=" providerId="None" clId="Web-{08E8A447-A2C2-4DDD-8B3F-54610835CE37}" dt="2021-08-26T15:32:27.290" v="440" actId="1076"/>
          <ac:graphicFrameMkLst>
            <pc:docMk/>
            <pc:sldMk cId="1436583941" sldId="406"/>
            <ac:graphicFrameMk id="5" creationId="{D3AA4BB5-D003-489F-ACED-3AE285A4D553}"/>
          </ac:graphicFrameMkLst>
        </pc:graphicFrameChg>
      </pc:sldChg>
      <pc:sldChg chg="modSp delCm">
        <pc:chgData name="REACH Libya" userId="+JXIm0Y6U8n3smIQB2Nn+87PY/J4GK8EmdW0eUbmrAs=" providerId="None" clId="Web-{08E8A447-A2C2-4DDD-8B3F-54610835CE37}" dt="2021-08-26T15:17:23.877" v="348"/>
        <pc:sldMkLst>
          <pc:docMk/>
          <pc:sldMk cId="1251298345" sldId="407"/>
        </pc:sldMkLst>
        <pc:spChg chg="mod">
          <ac:chgData name="REACH Libya" userId="+JXIm0Y6U8n3smIQB2Nn+87PY/J4GK8EmdW0eUbmrAs=" providerId="None" clId="Web-{08E8A447-A2C2-4DDD-8B3F-54610835CE37}" dt="2021-08-26T15:17:19.486" v="347" actId="1076"/>
          <ac:spMkLst>
            <pc:docMk/>
            <pc:sldMk cId="1251298345" sldId="407"/>
            <ac:spMk id="2" creationId="{166B7395-D62D-2240-9D47-34FF1777AD9C}"/>
          </ac:spMkLst>
        </pc:spChg>
      </pc:sldChg>
      <pc:sldChg chg="modSp">
        <pc:chgData name="REACH Libya" userId="+JXIm0Y6U8n3smIQB2Nn+87PY/J4GK8EmdW0eUbmrAs=" providerId="None" clId="Web-{08E8A447-A2C2-4DDD-8B3F-54610835CE37}" dt="2021-08-26T15:19:34.114" v="385" actId="1076"/>
        <pc:sldMkLst>
          <pc:docMk/>
          <pc:sldMk cId="4172377122" sldId="408"/>
        </pc:sldMkLst>
        <pc:spChg chg="mod">
          <ac:chgData name="REACH Libya" userId="+JXIm0Y6U8n3smIQB2Nn+87PY/J4GK8EmdW0eUbmrAs=" providerId="None" clId="Web-{08E8A447-A2C2-4DDD-8B3F-54610835CE37}" dt="2021-08-26T15:19:34.114" v="385" actId="1076"/>
          <ac:spMkLst>
            <pc:docMk/>
            <pc:sldMk cId="4172377122" sldId="408"/>
            <ac:spMk id="2" creationId="{166B7395-D62D-2240-9D47-34FF1777AD9C}"/>
          </ac:spMkLst>
        </pc:spChg>
        <pc:spChg chg="mod">
          <ac:chgData name="REACH Libya" userId="+JXIm0Y6U8n3smIQB2Nn+87PY/J4GK8EmdW0eUbmrAs=" providerId="None" clId="Web-{08E8A447-A2C2-4DDD-8B3F-54610835CE37}" dt="2021-08-26T15:19:27.927" v="384" actId="1076"/>
          <ac:spMkLst>
            <pc:docMk/>
            <pc:sldMk cId="4172377122" sldId="408"/>
            <ac:spMk id="11" creationId="{D8D4AC17-0ADD-BF4F-BEC9-D9C37D64C42C}"/>
          </ac:spMkLst>
        </pc:spChg>
        <pc:spChg chg="mod">
          <ac:chgData name="REACH Libya" userId="+JXIm0Y6U8n3smIQB2Nn+87PY/J4GK8EmdW0eUbmrAs=" providerId="None" clId="Web-{08E8A447-A2C2-4DDD-8B3F-54610835CE37}" dt="2021-08-26T15:19:24.551" v="383" actId="1076"/>
          <ac:spMkLst>
            <pc:docMk/>
            <pc:sldMk cId="4172377122" sldId="408"/>
            <ac:spMk id="18" creationId="{D8D4AC17-0ADD-BF4F-BEC9-D9C37D64C42C}"/>
          </ac:spMkLst>
        </pc:spChg>
        <pc:graphicFrameChg chg="mod">
          <ac:chgData name="REACH Libya" userId="+JXIm0Y6U8n3smIQB2Nn+87PY/J4GK8EmdW0eUbmrAs=" providerId="None" clId="Web-{08E8A447-A2C2-4DDD-8B3F-54610835CE37}" dt="2021-08-26T15:19:20.004" v="382" actId="1076"/>
          <ac:graphicFrameMkLst>
            <pc:docMk/>
            <pc:sldMk cId="4172377122" sldId="408"/>
            <ac:graphicFrameMk id="19" creationId="{00000000-0000-0000-0000-000000000000}"/>
          </ac:graphicFrameMkLst>
        </pc:graphicFrameChg>
      </pc:sldChg>
      <pc:sldChg chg="modSp">
        <pc:chgData name="REACH Libya" userId="+JXIm0Y6U8n3smIQB2Nn+87PY/J4GK8EmdW0eUbmrAs=" providerId="None" clId="Web-{08E8A447-A2C2-4DDD-8B3F-54610835CE37}" dt="2021-08-26T15:20:16.100" v="386" actId="1076"/>
        <pc:sldMkLst>
          <pc:docMk/>
          <pc:sldMk cId="1353067489" sldId="409"/>
        </pc:sldMkLst>
        <pc:graphicFrameChg chg="mod">
          <ac:chgData name="REACH Libya" userId="+JXIm0Y6U8n3smIQB2Nn+87PY/J4GK8EmdW0eUbmrAs=" providerId="None" clId="Web-{08E8A447-A2C2-4DDD-8B3F-54610835CE37}" dt="2021-08-26T15:20:16.100" v="386" actId="1076"/>
          <ac:graphicFrameMkLst>
            <pc:docMk/>
            <pc:sldMk cId="1353067489" sldId="409"/>
            <ac:graphicFrameMk id="22" creationId="{00000000-0000-0000-0000-000000000000}"/>
          </ac:graphicFrameMkLst>
        </pc:graphicFrameChg>
      </pc:sldChg>
      <pc:sldChg chg="delCm">
        <pc:chgData name="REACH Libya" userId="+JXIm0Y6U8n3smIQB2Nn+87PY/J4GK8EmdW0eUbmrAs=" providerId="None" clId="Web-{08E8A447-A2C2-4DDD-8B3F-54610835CE37}" dt="2021-08-26T14:56:01.157" v="15"/>
        <pc:sldMkLst>
          <pc:docMk/>
          <pc:sldMk cId="1181616836" sldId="412"/>
        </pc:sldMkLst>
      </pc:sldChg>
      <pc:sldChg chg="modSp delCm">
        <pc:chgData name="REACH Libya" userId="+JXIm0Y6U8n3smIQB2Nn+87PY/J4GK8EmdW0eUbmrAs=" providerId="None" clId="Web-{08E8A447-A2C2-4DDD-8B3F-54610835CE37}" dt="2021-08-26T15:11:23.039" v="261"/>
        <pc:sldMkLst>
          <pc:docMk/>
          <pc:sldMk cId="3318523671" sldId="413"/>
        </pc:sldMkLst>
        <pc:spChg chg="mod">
          <ac:chgData name="REACH Libya" userId="+JXIm0Y6U8n3smIQB2Nn+87PY/J4GK8EmdW0eUbmrAs=" providerId="None" clId="Web-{08E8A447-A2C2-4DDD-8B3F-54610835CE37}" dt="2021-08-26T15:11:11.992" v="260" actId="1076"/>
          <ac:spMkLst>
            <pc:docMk/>
            <pc:sldMk cId="3318523671" sldId="413"/>
            <ac:spMk id="4" creationId="{00000000-0000-0000-0000-000000000000}"/>
          </ac:spMkLst>
        </pc:spChg>
        <pc:spChg chg="mod">
          <ac:chgData name="REACH Libya" userId="+JXIm0Y6U8n3smIQB2Nn+87PY/J4GK8EmdW0eUbmrAs=" providerId="None" clId="Web-{08E8A447-A2C2-4DDD-8B3F-54610835CE37}" dt="2021-08-26T15:10:45.179" v="253" actId="20577"/>
          <ac:spMkLst>
            <pc:docMk/>
            <pc:sldMk cId="3318523671" sldId="413"/>
            <ac:spMk id="9" creationId="{00000000-0000-0000-0000-000000000000}"/>
          </ac:spMkLst>
        </pc:spChg>
      </pc:sldChg>
      <pc:sldChg chg="modSp delCm">
        <pc:chgData name="REACH Libya" userId="+JXIm0Y6U8n3smIQB2Nn+87PY/J4GK8EmdW0eUbmrAs=" providerId="None" clId="Web-{08E8A447-A2C2-4DDD-8B3F-54610835CE37}" dt="2021-08-26T15:07:09.470" v="243"/>
        <pc:sldMkLst>
          <pc:docMk/>
          <pc:sldMk cId="2993953072" sldId="414"/>
        </pc:sldMkLst>
        <pc:spChg chg="mod">
          <ac:chgData name="REACH Libya" userId="+JXIm0Y6U8n3smIQB2Nn+87PY/J4GK8EmdW0eUbmrAs=" providerId="None" clId="Web-{08E8A447-A2C2-4DDD-8B3F-54610835CE37}" dt="2021-08-26T15:06:34.251" v="241" actId="20577"/>
          <ac:spMkLst>
            <pc:docMk/>
            <pc:sldMk cId="2993953072" sldId="414"/>
            <ac:spMk id="3" creationId="{E280B232-1575-473E-9C50-9ECF446778BE}"/>
          </ac:spMkLst>
        </pc:spChg>
      </pc:sldChg>
      <pc:sldChg chg="delCm">
        <pc:chgData name="REACH Libya" userId="+JXIm0Y6U8n3smIQB2Nn+87PY/J4GK8EmdW0eUbmrAs=" providerId="None" clId="Web-{08E8A447-A2C2-4DDD-8B3F-54610835CE37}" dt="2021-08-26T15:07:02.752" v="242"/>
        <pc:sldMkLst>
          <pc:docMk/>
          <pc:sldMk cId="3064758685" sldId="415"/>
        </pc:sldMkLst>
      </pc:sldChg>
      <pc:sldChg chg="delCm">
        <pc:chgData name="REACH Libya" userId="+JXIm0Y6U8n3smIQB2Nn+87PY/J4GK8EmdW0eUbmrAs=" providerId="None" clId="Web-{08E8A447-A2C2-4DDD-8B3F-54610835CE37}" dt="2021-08-26T15:07:26.736" v="244"/>
        <pc:sldMkLst>
          <pc:docMk/>
          <pc:sldMk cId="2835697075" sldId="416"/>
        </pc:sldMkLst>
      </pc:sldChg>
      <pc:sldChg chg="delCm">
        <pc:chgData name="REACH Libya" userId="+JXIm0Y6U8n3smIQB2Nn+87PY/J4GK8EmdW0eUbmrAs=" providerId="None" clId="Web-{08E8A447-A2C2-4DDD-8B3F-54610835CE37}" dt="2021-08-26T15:09:51.099" v="246"/>
        <pc:sldMkLst>
          <pc:docMk/>
          <pc:sldMk cId="2509510181" sldId="417"/>
        </pc:sldMkLst>
      </pc:sldChg>
      <pc:sldChg chg="delCm">
        <pc:chgData name="REACH Libya" userId="+JXIm0Y6U8n3smIQB2Nn+87PY/J4GK8EmdW0eUbmrAs=" providerId="None" clId="Web-{08E8A447-A2C2-4DDD-8B3F-54610835CE37}" dt="2021-08-26T15:10:08.897" v="248"/>
        <pc:sldMkLst>
          <pc:docMk/>
          <pc:sldMk cId="3470551858" sldId="418"/>
        </pc:sldMkLst>
      </pc:sldChg>
      <pc:sldChg chg="delCm">
        <pc:chgData name="REACH Libya" userId="+JXIm0Y6U8n3smIQB2Nn+87PY/J4GK8EmdW0eUbmrAs=" providerId="None" clId="Web-{08E8A447-A2C2-4DDD-8B3F-54610835CE37}" dt="2021-08-26T15:24:55.950" v="407"/>
        <pc:sldMkLst>
          <pc:docMk/>
          <pc:sldMk cId="4000658372" sldId="421"/>
        </pc:sldMkLst>
      </pc:sldChg>
      <pc:sldChg chg="modSp delCm">
        <pc:chgData name="REACH Libya" userId="+JXIm0Y6U8n3smIQB2Nn+87PY/J4GK8EmdW0eUbmrAs=" providerId="None" clId="Web-{08E8A447-A2C2-4DDD-8B3F-54610835CE37}" dt="2021-08-26T15:26:07.187" v="412"/>
        <pc:sldMkLst>
          <pc:docMk/>
          <pc:sldMk cId="1755925959" sldId="422"/>
        </pc:sldMkLst>
        <pc:spChg chg="mod">
          <ac:chgData name="REACH Libya" userId="+JXIm0Y6U8n3smIQB2Nn+87PY/J4GK8EmdW0eUbmrAs=" providerId="None" clId="Web-{08E8A447-A2C2-4DDD-8B3F-54610835CE37}" dt="2021-08-26T15:25:54.296" v="411" actId="1076"/>
          <ac:spMkLst>
            <pc:docMk/>
            <pc:sldMk cId="1755925959" sldId="422"/>
            <ac:spMk id="4" creationId="{DE174AE6-6177-4505-9A27-EA630FC1D27C}"/>
          </ac:spMkLst>
        </pc:spChg>
      </pc:sldChg>
      <pc:sldChg chg="modSp addCm delCm">
        <pc:chgData name="REACH Libya" userId="+JXIm0Y6U8n3smIQB2Nn+87PY/J4GK8EmdW0eUbmrAs=" providerId="None" clId="Web-{08E8A447-A2C2-4DDD-8B3F-54610835CE37}" dt="2021-08-26T15:30:30.834" v="425" actId="20577"/>
        <pc:sldMkLst>
          <pc:docMk/>
          <pc:sldMk cId="1662362131" sldId="423"/>
        </pc:sldMkLst>
        <pc:spChg chg="mod">
          <ac:chgData name="REACH Libya" userId="+JXIm0Y6U8n3smIQB2Nn+87PY/J4GK8EmdW0eUbmrAs=" providerId="None" clId="Web-{08E8A447-A2C2-4DDD-8B3F-54610835CE37}" dt="2021-08-26T15:30:30.834" v="425" actId="20577"/>
          <ac:spMkLst>
            <pc:docMk/>
            <pc:sldMk cId="1662362131" sldId="423"/>
            <ac:spMk id="2" creationId="{88527A84-2BEA-4D25-82EB-49C236357B8F}"/>
          </ac:spMkLst>
        </pc:spChg>
      </pc:sldChg>
      <pc:sldChg chg="modSp delCm">
        <pc:chgData name="REACH Libya" userId="+JXIm0Y6U8n3smIQB2Nn+87PY/J4GK8EmdW0eUbmrAs=" providerId="None" clId="Web-{08E8A447-A2C2-4DDD-8B3F-54610835CE37}" dt="2021-08-26T15:31:05.710" v="432"/>
        <pc:sldMkLst>
          <pc:docMk/>
          <pc:sldMk cId="2118994905" sldId="424"/>
        </pc:sldMkLst>
        <pc:spChg chg="mod">
          <ac:chgData name="REACH Libya" userId="+JXIm0Y6U8n3smIQB2Nn+87PY/J4GK8EmdW0eUbmrAs=" providerId="None" clId="Web-{08E8A447-A2C2-4DDD-8B3F-54610835CE37}" dt="2021-08-26T15:30:43.537" v="428" actId="20577"/>
          <ac:spMkLst>
            <pc:docMk/>
            <pc:sldMk cId="2118994905" sldId="424"/>
            <ac:spMk id="9" creationId="{DF502C2B-73A0-4041-9D8E-A15369B9EED4}"/>
          </ac:spMkLst>
        </pc:spChg>
      </pc:sldChg>
      <pc:sldChg chg="modSp delCm">
        <pc:chgData name="REACH Libya" userId="+JXIm0Y6U8n3smIQB2Nn+87PY/J4GK8EmdW0eUbmrAs=" providerId="None" clId="Web-{08E8A447-A2C2-4DDD-8B3F-54610835CE37}" dt="2021-08-26T15:31:47.601" v="438" actId="1076"/>
        <pc:sldMkLst>
          <pc:docMk/>
          <pc:sldMk cId="1624975754" sldId="425"/>
        </pc:sldMkLst>
        <pc:graphicFrameChg chg="mod">
          <ac:chgData name="REACH Libya" userId="+JXIm0Y6U8n3smIQB2Nn+87PY/J4GK8EmdW0eUbmrAs=" providerId="None" clId="Web-{08E8A447-A2C2-4DDD-8B3F-54610835CE37}" dt="2021-08-26T15:31:47.601" v="438" actId="1076"/>
          <ac:graphicFrameMkLst>
            <pc:docMk/>
            <pc:sldMk cId="1624975754" sldId="425"/>
            <ac:graphicFrameMk id="19" creationId="{8461FCD5-1243-48E3-A841-4E177C407193}"/>
          </ac:graphicFrameMkLst>
        </pc:graphicFrameChg>
      </pc:sldChg>
      <pc:sldChg chg="modSp delCm">
        <pc:chgData name="REACH Libya" userId="+JXIm0Y6U8n3smIQB2Nn+87PY/J4GK8EmdW0eUbmrAs=" providerId="None" clId="Web-{08E8A447-A2C2-4DDD-8B3F-54610835CE37}" dt="2021-08-26T15:24:34.575" v="406" actId="20577"/>
        <pc:sldMkLst>
          <pc:docMk/>
          <pc:sldMk cId="2865089135" sldId="427"/>
        </pc:sldMkLst>
        <pc:graphicFrameChg chg="modGraphic">
          <ac:chgData name="REACH Libya" userId="+JXIm0Y6U8n3smIQB2Nn+87PY/J4GK8EmdW0eUbmrAs=" providerId="None" clId="Web-{08E8A447-A2C2-4DDD-8B3F-54610835CE37}" dt="2021-08-26T15:24:34.575" v="406" actId="20577"/>
          <ac:graphicFrameMkLst>
            <pc:docMk/>
            <pc:sldMk cId="2865089135" sldId="427"/>
            <ac:graphicFrameMk id="2" creationId="{97558592-47E1-4A1A-9F31-4442097B4FEA}"/>
          </ac:graphicFrameMkLst>
        </pc:graphicFrameChg>
        <pc:graphicFrameChg chg="mod modGraphic">
          <ac:chgData name="REACH Libya" userId="+JXIm0Y6U8n3smIQB2Nn+87PY/J4GK8EmdW0eUbmrAs=" providerId="None" clId="Web-{08E8A447-A2C2-4DDD-8B3F-54610835CE37}" dt="2021-08-26T15:23:28.120" v="395"/>
          <ac:graphicFrameMkLst>
            <pc:docMk/>
            <pc:sldMk cId="2865089135" sldId="427"/>
            <ac:graphicFrameMk id="13" creationId="{E7527603-A1C5-497F-A966-6DF354E920A0}"/>
          </ac:graphicFrameMkLst>
        </pc:graphicFrameChg>
      </pc:sldChg>
      <pc:sldChg chg="delCm">
        <pc:chgData name="REACH Libya" userId="+JXIm0Y6U8n3smIQB2Nn+87PY/J4GK8EmdW0eUbmrAs=" providerId="None" clId="Web-{08E8A447-A2C2-4DDD-8B3F-54610835CE37}" dt="2021-08-26T15:21:58.915" v="387"/>
        <pc:sldMkLst>
          <pc:docMk/>
          <pc:sldMk cId="433024855" sldId="430"/>
        </pc:sldMkLst>
      </pc:sldChg>
      <pc:sldChg chg="addSp delSp modSp add replId">
        <pc:chgData name="REACH Libya" userId="+JXIm0Y6U8n3smIQB2Nn+87PY/J4GK8EmdW0eUbmrAs=" providerId="None" clId="Web-{08E8A447-A2C2-4DDD-8B3F-54610835CE37}" dt="2021-08-26T15:35:16.466" v="496" actId="1076"/>
        <pc:sldMkLst>
          <pc:docMk/>
          <pc:sldMk cId="2485118831" sldId="434"/>
        </pc:sldMkLst>
        <pc:spChg chg="del mod">
          <ac:chgData name="REACH Libya" userId="+JXIm0Y6U8n3smIQB2Nn+87PY/J4GK8EmdW0eUbmrAs=" providerId="None" clId="Web-{08E8A447-A2C2-4DDD-8B3F-54610835CE37}" dt="2021-08-26T15:33:55.605" v="450"/>
          <ac:spMkLst>
            <pc:docMk/>
            <pc:sldMk cId="2485118831" sldId="434"/>
            <ac:spMk id="2" creationId="{00000000-0000-0000-0000-000000000000}"/>
          </ac:spMkLst>
        </pc:spChg>
        <pc:spChg chg="mod">
          <ac:chgData name="REACH Libya" userId="+JXIm0Y6U8n3smIQB2Nn+87PY/J4GK8EmdW0eUbmrAs=" providerId="None" clId="Web-{08E8A447-A2C2-4DDD-8B3F-54610835CE37}" dt="2021-08-26T15:34:26.809" v="469" actId="20577"/>
          <ac:spMkLst>
            <pc:docMk/>
            <pc:sldMk cId="2485118831" sldId="434"/>
            <ac:spMk id="3" creationId="{00000000-0000-0000-0000-000000000000}"/>
          </ac:spMkLst>
        </pc:spChg>
        <pc:spChg chg="del">
          <ac:chgData name="REACH Libya" userId="+JXIm0Y6U8n3smIQB2Nn+87PY/J4GK8EmdW0eUbmrAs=" providerId="None" clId="Web-{08E8A447-A2C2-4DDD-8B3F-54610835CE37}" dt="2021-08-26T15:34:51.262" v="491"/>
          <ac:spMkLst>
            <pc:docMk/>
            <pc:sldMk cId="2485118831" sldId="434"/>
            <ac:spMk id="5" creationId="{00000000-0000-0000-0000-000000000000}"/>
          </ac:spMkLst>
        </pc:spChg>
        <pc:spChg chg="del">
          <ac:chgData name="REACH Libya" userId="+JXIm0Y6U8n3smIQB2Nn+87PY/J4GK8EmdW0eUbmrAs=" providerId="None" clId="Web-{08E8A447-A2C2-4DDD-8B3F-54610835CE37}" dt="2021-08-26T15:35:09.513" v="495"/>
          <ac:spMkLst>
            <pc:docMk/>
            <pc:sldMk cId="2485118831" sldId="434"/>
            <ac:spMk id="6" creationId="{00000000-0000-0000-0000-000000000000}"/>
          </ac:spMkLst>
        </pc:spChg>
        <pc:spChg chg="add mod">
          <ac:chgData name="REACH Libya" userId="+JXIm0Y6U8n3smIQB2Nn+87PY/J4GK8EmdW0eUbmrAs=" providerId="None" clId="Web-{08E8A447-A2C2-4DDD-8B3F-54610835CE37}" dt="2021-08-26T15:35:06.841" v="494" actId="1076"/>
          <ac:spMkLst>
            <pc:docMk/>
            <pc:sldMk cId="2485118831" sldId="434"/>
            <ac:spMk id="7" creationId="{93A2FB78-66A0-409D-A949-C3527608B41B}"/>
          </ac:spMkLst>
        </pc:spChg>
        <pc:spChg chg="del">
          <ac:chgData name="REACH Libya" userId="+JXIm0Y6U8n3smIQB2Nn+87PY/J4GK8EmdW0eUbmrAs=" providerId="None" clId="Web-{08E8A447-A2C2-4DDD-8B3F-54610835CE37}" dt="2021-08-26T15:34:12.371" v="454"/>
          <ac:spMkLst>
            <pc:docMk/>
            <pc:sldMk cId="2485118831" sldId="434"/>
            <ac:spMk id="8" creationId="{00000000-0000-0000-0000-000000000000}"/>
          </ac:spMkLst>
        </pc:spChg>
        <pc:spChg chg="add mod">
          <ac:chgData name="REACH Libya" userId="+JXIm0Y6U8n3smIQB2Nn+87PY/J4GK8EmdW0eUbmrAs=" providerId="None" clId="Web-{08E8A447-A2C2-4DDD-8B3F-54610835CE37}" dt="2021-08-26T15:35:02.653" v="493" actId="1076"/>
          <ac:spMkLst>
            <pc:docMk/>
            <pc:sldMk cId="2485118831" sldId="434"/>
            <ac:spMk id="9" creationId="{94BD7D31-603E-4946-8053-C01BF840502A}"/>
          </ac:spMkLst>
        </pc:spChg>
        <pc:spChg chg="add mod">
          <ac:chgData name="REACH Libya" userId="+JXIm0Y6U8n3smIQB2Nn+87PY/J4GK8EmdW0eUbmrAs=" providerId="None" clId="Web-{08E8A447-A2C2-4DDD-8B3F-54610835CE37}" dt="2021-08-26T15:35:16.466" v="496" actId="1076"/>
          <ac:spMkLst>
            <pc:docMk/>
            <pc:sldMk cId="2485118831" sldId="434"/>
            <ac:spMk id="10" creationId="{506DD715-9F19-4A7A-BB40-1C99FAAAD92F}"/>
          </ac:spMkLst>
        </pc:spChg>
        <pc:spChg chg="add del mod">
          <ac:chgData name="REACH Libya" userId="+JXIm0Y6U8n3smIQB2Nn+87PY/J4GK8EmdW0eUbmrAs=" providerId="None" clId="Web-{08E8A447-A2C2-4DDD-8B3F-54610835CE37}" dt="2021-08-26T15:34:54.606" v="492"/>
          <ac:spMkLst>
            <pc:docMk/>
            <pc:sldMk cId="2485118831" sldId="434"/>
            <ac:spMk id="13" creationId="{17429AE4-AC7A-409A-9314-C11ECC136D87}"/>
          </ac:spMkLst>
        </pc:spChg>
      </pc:sldChg>
    </pc:docChg>
  </pc:docChgLst>
  <pc:docChgLst>
    <pc:chgData name="REACH Libya" clId="Web-{22B05D8C-259D-4616-AE35-D7E728C31A37}"/>
    <pc:docChg chg="modSld sldOrd modSection">
      <pc:chgData name="REACH Libya" userId="" providerId="" clId="Web-{22B05D8C-259D-4616-AE35-D7E728C31A37}" dt="2021-08-30T09:01:29.006" v="17" actId="1076"/>
      <pc:docMkLst>
        <pc:docMk/>
      </pc:docMkLst>
      <pc:sldChg chg="modSp">
        <pc:chgData name="REACH Libya" userId="" providerId="" clId="Web-{22B05D8C-259D-4616-AE35-D7E728C31A37}" dt="2021-08-30T09:00:05.410" v="9" actId="1076"/>
        <pc:sldMkLst>
          <pc:docMk/>
          <pc:sldMk cId="726962076" sldId="385"/>
        </pc:sldMkLst>
        <pc:spChg chg="mod">
          <ac:chgData name="REACH Libya" userId="" providerId="" clId="Web-{22B05D8C-259D-4616-AE35-D7E728C31A37}" dt="2021-08-30T09:00:05.410" v="9" actId="1076"/>
          <ac:spMkLst>
            <pc:docMk/>
            <pc:sldMk cId="726962076" sldId="385"/>
            <ac:spMk id="3" creationId="{00000000-0000-0000-0000-000000000000}"/>
          </ac:spMkLst>
        </pc:spChg>
        <pc:spChg chg="mod">
          <ac:chgData name="REACH Libya" userId="" providerId="" clId="Web-{22B05D8C-259D-4616-AE35-D7E728C31A37}" dt="2021-08-30T08:59:59.597" v="8" actId="14100"/>
          <ac:spMkLst>
            <pc:docMk/>
            <pc:sldMk cId="726962076" sldId="385"/>
            <ac:spMk id="16" creationId="{00000000-0000-0000-0000-000000000000}"/>
          </ac:spMkLst>
        </pc:spChg>
      </pc:sldChg>
      <pc:sldChg chg="modSp">
        <pc:chgData name="REACH Libya" userId="" providerId="" clId="Web-{22B05D8C-259D-4616-AE35-D7E728C31A37}" dt="2021-08-30T09:01:29.006" v="17" actId="1076"/>
        <pc:sldMkLst>
          <pc:docMk/>
          <pc:sldMk cId="3701748599" sldId="386"/>
        </pc:sldMkLst>
        <pc:spChg chg="mod">
          <ac:chgData name="REACH Libya" userId="" providerId="" clId="Web-{22B05D8C-259D-4616-AE35-D7E728C31A37}" dt="2021-08-30T09:01:07.989" v="15" actId="1076"/>
          <ac:spMkLst>
            <pc:docMk/>
            <pc:sldMk cId="3701748599" sldId="386"/>
            <ac:spMk id="7" creationId="{00000000-0000-0000-0000-000000000000}"/>
          </ac:spMkLst>
        </pc:spChg>
        <pc:spChg chg="mod">
          <ac:chgData name="REACH Libya" userId="" providerId="" clId="Web-{22B05D8C-259D-4616-AE35-D7E728C31A37}" dt="2021-08-30T09:00:47.692" v="11" actId="1076"/>
          <ac:spMkLst>
            <pc:docMk/>
            <pc:sldMk cId="3701748599" sldId="386"/>
            <ac:spMk id="8" creationId="{00000000-0000-0000-0000-000000000000}"/>
          </ac:spMkLst>
        </pc:spChg>
        <pc:graphicFrameChg chg="mod">
          <ac:chgData name="REACH Libya" userId="" providerId="" clId="Web-{22B05D8C-259D-4616-AE35-D7E728C31A37}" dt="2021-08-30T09:00:52.958" v="12" actId="1076"/>
          <ac:graphicFrameMkLst>
            <pc:docMk/>
            <pc:sldMk cId="3701748599" sldId="386"/>
            <ac:graphicFrameMk id="10" creationId="{00000000-0000-0000-0000-000000000000}"/>
          </ac:graphicFrameMkLst>
        </pc:graphicFrameChg>
        <pc:graphicFrameChg chg="mod">
          <ac:chgData name="REACH Libya" userId="" providerId="" clId="Web-{22B05D8C-259D-4616-AE35-D7E728C31A37}" dt="2021-08-30T09:01:29.006" v="17" actId="1076"/>
          <ac:graphicFrameMkLst>
            <pc:docMk/>
            <pc:sldMk cId="3701748599" sldId="386"/>
            <ac:graphicFrameMk id="11" creationId="{00000000-0000-0000-0000-000000000000}"/>
          </ac:graphicFrameMkLst>
        </pc:graphicFrameChg>
      </pc:sldChg>
      <pc:sldChg chg="ord">
        <pc:chgData name="REACH Libya" userId="" providerId="" clId="Web-{22B05D8C-259D-4616-AE35-D7E728C31A37}" dt="2021-08-30T08:55:06.745" v="6"/>
        <pc:sldMkLst>
          <pc:docMk/>
          <pc:sldMk cId="658641400" sldId="428"/>
        </pc:sldMkLst>
      </pc:sldChg>
      <pc:sldChg chg="ord">
        <pc:chgData name="REACH Libya" userId="" providerId="" clId="Web-{22B05D8C-259D-4616-AE35-D7E728C31A37}" dt="2021-08-30T08:55:06.745" v="5"/>
        <pc:sldMkLst>
          <pc:docMk/>
          <pc:sldMk cId="1819714720" sldId="429"/>
        </pc:sldMkLst>
      </pc:sldChg>
      <pc:sldChg chg="ord">
        <pc:chgData name="REACH Libya" userId="" providerId="" clId="Web-{22B05D8C-259D-4616-AE35-D7E728C31A37}" dt="2021-08-30T08:55:06.745" v="3"/>
        <pc:sldMkLst>
          <pc:docMk/>
          <pc:sldMk cId="433024855" sldId="430"/>
        </pc:sldMkLst>
      </pc:sldChg>
      <pc:sldChg chg="ord">
        <pc:chgData name="REACH Libya" userId="" providerId="" clId="Web-{22B05D8C-259D-4616-AE35-D7E728C31A37}" dt="2021-08-30T08:55:06.745" v="4"/>
        <pc:sldMkLst>
          <pc:docMk/>
          <pc:sldMk cId="2002984948" sldId="431"/>
        </pc:sldMkLst>
      </pc:sldChg>
      <pc:sldChg chg="ord">
        <pc:chgData name="REACH Libya" userId="" providerId="" clId="Web-{22B05D8C-259D-4616-AE35-D7E728C31A37}" dt="2021-08-30T08:55:06.745" v="2"/>
        <pc:sldMkLst>
          <pc:docMk/>
          <pc:sldMk cId="1637279295" sldId="432"/>
        </pc:sldMkLst>
      </pc:sldChg>
      <pc:sldChg chg="ord">
        <pc:chgData name="REACH Libya" userId="" providerId="" clId="Web-{22B05D8C-259D-4616-AE35-D7E728C31A37}" dt="2021-08-30T08:55:06.745" v="1"/>
        <pc:sldMkLst>
          <pc:docMk/>
          <pc:sldMk cId="1987170322" sldId="442"/>
        </pc:sldMkLst>
      </pc:sldChg>
      <pc:sldChg chg="ord">
        <pc:chgData name="REACH Libya" userId="" providerId="" clId="Web-{22B05D8C-259D-4616-AE35-D7E728C31A37}" dt="2021-08-30T08:55:06.745" v="0"/>
        <pc:sldMkLst>
          <pc:docMk/>
          <pc:sldMk cId="3098233914" sldId="443"/>
        </pc:sldMkLst>
      </pc:sldChg>
    </pc:docChg>
  </pc:docChgLst>
  <pc:docChgLst>
    <pc:chgData name="REACH Libya" userId="+JXIm0Y6U8n3smIQB2Nn+87PY/J4GK8EmdW0eUbmrAs=" providerId="None" clId="Web-{3CCBC8F7-7A36-4221-9D6C-53DAF099F9E7}"/>
    <pc:docChg chg="addSld delSld modSld modSection">
      <pc:chgData name="REACH Libya" userId="+JXIm0Y6U8n3smIQB2Nn+87PY/J4GK8EmdW0eUbmrAs=" providerId="None" clId="Web-{3CCBC8F7-7A36-4221-9D6C-53DAF099F9E7}" dt="2021-08-23T16:13:20.478" v="302" actId="1076"/>
      <pc:docMkLst>
        <pc:docMk/>
      </pc:docMkLst>
      <pc:sldChg chg="addSp delSp modSp">
        <pc:chgData name="REACH Libya" userId="+JXIm0Y6U8n3smIQB2Nn+87PY/J4GK8EmdW0eUbmrAs=" providerId="None" clId="Web-{3CCBC8F7-7A36-4221-9D6C-53DAF099F9E7}" dt="2021-08-23T16:09:44.676" v="281" actId="20577"/>
        <pc:sldMkLst>
          <pc:docMk/>
          <pc:sldMk cId="4191879630" sldId="377"/>
        </pc:sldMkLst>
        <pc:spChg chg="add del mod">
          <ac:chgData name="REACH Libya" userId="+JXIm0Y6U8n3smIQB2Nn+87PY/J4GK8EmdW0eUbmrAs=" providerId="None" clId="Web-{3CCBC8F7-7A36-4221-9D6C-53DAF099F9E7}" dt="2021-08-23T16:02:17.009" v="55"/>
          <ac:spMkLst>
            <pc:docMk/>
            <pc:sldMk cId="4191879630" sldId="377"/>
            <ac:spMk id="3" creationId="{F9C983E4-F43E-4F59-9D73-7DA8690A5F38}"/>
          </ac:spMkLst>
        </pc:spChg>
        <pc:spChg chg="add mod">
          <ac:chgData name="REACH Libya" userId="+JXIm0Y6U8n3smIQB2Nn+87PY/J4GK8EmdW0eUbmrAs=" providerId="None" clId="Web-{3CCBC8F7-7A36-4221-9D6C-53DAF099F9E7}" dt="2021-08-23T16:08:01.861" v="210" actId="1076"/>
          <ac:spMkLst>
            <pc:docMk/>
            <pc:sldMk cId="4191879630" sldId="377"/>
            <ac:spMk id="5" creationId="{852FBC38-DF50-4828-BE97-981A3540BC0B}"/>
          </ac:spMkLst>
        </pc:spChg>
        <pc:spChg chg="add mod">
          <ac:chgData name="REACH Libya" userId="+JXIm0Y6U8n3smIQB2Nn+87PY/J4GK8EmdW0eUbmrAs=" providerId="None" clId="Web-{3CCBC8F7-7A36-4221-9D6C-53DAF099F9E7}" dt="2021-08-23T16:08:34.659" v="220" actId="20577"/>
          <ac:spMkLst>
            <pc:docMk/>
            <pc:sldMk cId="4191879630" sldId="377"/>
            <ac:spMk id="6" creationId="{4B360DF9-80AF-427A-B508-25836267466C}"/>
          </ac:spMkLst>
        </pc:spChg>
        <pc:spChg chg="add mod">
          <ac:chgData name="REACH Libya" userId="+JXIm0Y6U8n3smIQB2Nn+87PY/J4GK8EmdW0eUbmrAs=" providerId="None" clId="Web-{3CCBC8F7-7A36-4221-9D6C-53DAF099F9E7}" dt="2021-08-23T16:02:43.651" v="89" actId="1076"/>
          <ac:spMkLst>
            <pc:docMk/>
            <pc:sldMk cId="4191879630" sldId="377"/>
            <ac:spMk id="7" creationId="{2F425562-F45E-4026-BF30-593B02B19E8D}"/>
          </ac:spMkLst>
        </pc:spChg>
        <pc:spChg chg="add mod">
          <ac:chgData name="REACH Libya" userId="+JXIm0Y6U8n3smIQB2Nn+87PY/J4GK8EmdW0eUbmrAs=" providerId="None" clId="Web-{3CCBC8F7-7A36-4221-9D6C-53DAF099F9E7}" dt="2021-08-23T16:08:45.097" v="222" actId="1076"/>
          <ac:spMkLst>
            <pc:docMk/>
            <pc:sldMk cId="4191879630" sldId="377"/>
            <ac:spMk id="8" creationId="{BDB67835-4B33-43D7-8C4C-01DE6230B810}"/>
          </ac:spMkLst>
        </pc:spChg>
        <pc:spChg chg="add mod">
          <ac:chgData name="REACH Libya" userId="+JXIm0Y6U8n3smIQB2Nn+87PY/J4GK8EmdW0eUbmrAs=" providerId="None" clId="Web-{3CCBC8F7-7A36-4221-9D6C-53DAF099F9E7}" dt="2021-08-23T16:07:43.204" v="208" actId="20577"/>
          <ac:spMkLst>
            <pc:docMk/>
            <pc:sldMk cId="4191879630" sldId="377"/>
            <ac:spMk id="11" creationId="{FDCA9A26-A20D-4F25-A1B8-15ADF831CBC0}"/>
          </ac:spMkLst>
        </pc:spChg>
        <pc:spChg chg="add mod">
          <ac:chgData name="REACH Libya" userId="+JXIm0Y6U8n3smIQB2Nn+87PY/J4GK8EmdW0eUbmrAs=" providerId="None" clId="Web-{3CCBC8F7-7A36-4221-9D6C-53DAF099F9E7}" dt="2021-08-23T16:08:06.783" v="212" actId="1076"/>
          <ac:spMkLst>
            <pc:docMk/>
            <pc:sldMk cId="4191879630" sldId="377"/>
            <ac:spMk id="14" creationId="{D21C4329-22DB-4C63-9EB0-AE9E325AA1C1}"/>
          </ac:spMkLst>
        </pc:spChg>
        <pc:spChg chg="add mod">
          <ac:chgData name="REACH Libya" userId="+JXIm0Y6U8n3smIQB2Nn+87PY/J4GK8EmdW0eUbmrAs=" providerId="None" clId="Web-{3CCBC8F7-7A36-4221-9D6C-53DAF099F9E7}" dt="2021-08-23T16:09:44.676" v="281" actId="20577"/>
          <ac:spMkLst>
            <pc:docMk/>
            <pc:sldMk cId="4191879630" sldId="377"/>
            <ac:spMk id="19" creationId="{B2E8674B-9A7A-447A-991A-4007D9199265}"/>
          </ac:spMkLst>
        </pc:spChg>
        <pc:spChg chg="add mod">
          <ac:chgData name="REACH Libya" userId="+JXIm0Y6U8n3smIQB2Nn+87PY/J4GK8EmdW0eUbmrAs=" providerId="None" clId="Web-{3CCBC8F7-7A36-4221-9D6C-53DAF099F9E7}" dt="2021-08-23T16:09:40.082" v="274" actId="1076"/>
          <ac:spMkLst>
            <pc:docMk/>
            <pc:sldMk cId="4191879630" sldId="377"/>
            <ac:spMk id="20" creationId="{DE6190A9-6A82-482D-A31F-12E1CF53DF80}"/>
          </ac:spMkLst>
        </pc:spChg>
        <pc:spChg chg="del">
          <ac:chgData name="REACH Libya" userId="+JXIm0Y6U8n3smIQB2Nn+87PY/J4GK8EmdW0eUbmrAs=" providerId="None" clId="Web-{3CCBC8F7-7A36-4221-9D6C-53DAF099F9E7}" dt="2021-08-23T16:02:12.134" v="53"/>
          <ac:spMkLst>
            <pc:docMk/>
            <pc:sldMk cId="4191879630" sldId="377"/>
            <ac:spMk id="28" creationId="{4B1F0C08-48DE-43B0-A3DB-D4644D23C60F}"/>
          </ac:spMkLst>
        </pc:spChg>
        <pc:spChg chg="del">
          <ac:chgData name="REACH Libya" userId="+JXIm0Y6U8n3smIQB2Nn+87PY/J4GK8EmdW0eUbmrAs=" providerId="None" clId="Web-{3CCBC8F7-7A36-4221-9D6C-53DAF099F9E7}" dt="2021-08-23T16:01:15.602" v="0"/>
          <ac:spMkLst>
            <pc:docMk/>
            <pc:sldMk cId="4191879630" sldId="377"/>
            <ac:spMk id="31" creationId="{00C232D7-F992-4C6C-AD1D-58042827D423}"/>
          </ac:spMkLst>
        </pc:spChg>
        <pc:spChg chg="mod">
          <ac:chgData name="REACH Libya" userId="+JXIm0Y6U8n3smIQB2Nn+87PY/J4GK8EmdW0eUbmrAs=" providerId="None" clId="Web-{3CCBC8F7-7A36-4221-9D6C-53DAF099F9E7}" dt="2021-08-23T16:03:26.605" v="129" actId="20577"/>
          <ac:spMkLst>
            <pc:docMk/>
            <pc:sldMk cId="4191879630" sldId="377"/>
            <ac:spMk id="33" creationId="{3E06D0C3-6620-4824-94FC-AA30EE1147FD}"/>
          </ac:spMkLst>
        </pc:spChg>
        <pc:picChg chg="add mod">
          <ac:chgData name="REACH Libya" userId="+JXIm0Y6U8n3smIQB2Nn+87PY/J4GK8EmdW0eUbmrAs=" providerId="None" clId="Web-{3CCBC8F7-7A36-4221-9D6C-53DAF099F9E7}" dt="2021-08-23T16:03:02.260" v="93" actId="1076"/>
          <ac:picMkLst>
            <pc:docMk/>
            <pc:sldMk cId="4191879630" sldId="377"/>
            <ac:picMk id="4" creationId="{CAB65ECA-7C0F-4E3B-84CF-74C6CCC410C1}"/>
          </ac:picMkLst>
        </pc:picChg>
        <pc:picChg chg="del">
          <ac:chgData name="REACH Libya" userId="+JXIm0Y6U8n3smIQB2Nn+87PY/J4GK8EmdW0eUbmrAs=" providerId="None" clId="Web-{3CCBC8F7-7A36-4221-9D6C-53DAF099F9E7}" dt="2021-08-23T16:02:13.931" v="54"/>
          <ac:picMkLst>
            <pc:docMk/>
            <pc:sldMk cId="4191879630" sldId="377"/>
            <ac:picMk id="26" creationId="{F67E173E-377D-4D86-87FB-50132AA2CAFC}"/>
          </ac:picMkLst>
        </pc:picChg>
      </pc:sldChg>
      <pc:sldChg chg="modSp">
        <pc:chgData name="REACH Libya" userId="+JXIm0Y6U8n3smIQB2Nn+87PY/J4GK8EmdW0eUbmrAs=" providerId="None" clId="Web-{3CCBC8F7-7A36-4221-9D6C-53DAF099F9E7}" dt="2021-08-23T16:13:20.478" v="302" actId="1076"/>
        <pc:sldMkLst>
          <pc:docMk/>
          <pc:sldMk cId="1311483098" sldId="378"/>
        </pc:sldMkLst>
        <pc:spChg chg="mod">
          <ac:chgData name="REACH Libya" userId="+JXIm0Y6U8n3smIQB2Nn+87PY/J4GK8EmdW0eUbmrAs=" providerId="None" clId="Web-{3CCBC8F7-7A36-4221-9D6C-53DAF099F9E7}" dt="2021-08-23T16:13:07.650" v="299" actId="1076"/>
          <ac:spMkLst>
            <pc:docMk/>
            <pc:sldMk cId="1311483098" sldId="378"/>
            <ac:spMk id="4" creationId="{7B8B6F6F-F451-4C14-A05C-3DF7BDAAA5D2}"/>
          </ac:spMkLst>
        </pc:spChg>
        <pc:spChg chg="mod">
          <ac:chgData name="REACH Libya" userId="+JXIm0Y6U8n3smIQB2Nn+87PY/J4GK8EmdW0eUbmrAs=" providerId="None" clId="Web-{3CCBC8F7-7A36-4221-9D6C-53DAF099F9E7}" dt="2021-08-23T16:13:20.478" v="302" actId="1076"/>
          <ac:spMkLst>
            <pc:docMk/>
            <pc:sldMk cId="1311483098" sldId="378"/>
            <ac:spMk id="12" creationId="{840EBEA9-ED8C-4E4B-B8F8-67BEFA0DDAF0}"/>
          </ac:spMkLst>
        </pc:spChg>
        <pc:spChg chg="mod">
          <ac:chgData name="REACH Libya" userId="+JXIm0Y6U8n3smIQB2Nn+87PY/J4GK8EmdW0eUbmrAs=" providerId="None" clId="Web-{3CCBC8F7-7A36-4221-9D6C-53DAF099F9E7}" dt="2021-08-23T16:13:10.743" v="300" actId="1076"/>
          <ac:spMkLst>
            <pc:docMk/>
            <pc:sldMk cId="1311483098" sldId="378"/>
            <ac:spMk id="34" creationId="{838C04DE-7407-45FC-B1B2-14D164E43A11}"/>
          </ac:spMkLst>
        </pc:spChg>
        <pc:picChg chg="mod">
          <ac:chgData name="REACH Libya" userId="+JXIm0Y6U8n3smIQB2Nn+87PY/J4GK8EmdW0eUbmrAs=" providerId="None" clId="Web-{3CCBC8F7-7A36-4221-9D6C-53DAF099F9E7}" dt="2021-08-23T16:13:14.697" v="301" actId="1076"/>
          <ac:picMkLst>
            <pc:docMk/>
            <pc:sldMk cId="1311483098" sldId="378"/>
            <ac:picMk id="15" creationId="{890F9A8E-3AB9-42D7-B3E9-24ACF76F035B}"/>
          </ac:picMkLst>
        </pc:picChg>
      </pc:sldChg>
      <pc:sldChg chg="modSp">
        <pc:chgData name="REACH Libya" userId="+JXIm0Y6U8n3smIQB2Nn+87PY/J4GK8EmdW0eUbmrAs=" providerId="None" clId="Web-{3CCBC8F7-7A36-4221-9D6C-53DAF099F9E7}" dt="2021-08-23T16:12:53.555" v="297" actId="1076"/>
        <pc:sldMkLst>
          <pc:docMk/>
          <pc:sldMk cId="2027623128" sldId="379"/>
        </pc:sldMkLst>
        <pc:spChg chg="mod">
          <ac:chgData name="REACH Libya" userId="+JXIm0Y6U8n3smIQB2Nn+87PY/J4GK8EmdW0eUbmrAs=" providerId="None" clId="Web-{3CCBC8F7-7A36-4221-9D6C-53DAF099F9E7}" dt="2021-08-23T16:12:19.461" v="288" actId="1076"/>
          <ac:spMkLst>
            <pc:docMk/>
            <pc:sldMk cId="2027623128" sldId="379"/>
            <ac:spMk id="17" creationId="{5D2FD3BA-A176-46DD-BC8A-26B56521F312}"/>
          </ac:spMkLst>
        </pc:spChg>
        <pc:spChg chg="mod">
          <ac:chgData name="REACH Libya" userId="+JXIm0Y6U8n3smIQB2Nn+87PY/J4GK8EmdW0eUbmrAs=" providerId="None" clId="Web-{3CCBC8F7-7A36-4221-9D6C-53DAF099F9E7}" dt="2021-08-23T16:12:50.118" v="296" actId="1076"/>
          <ac:spMkLst>
            <pc:docMk/>
            <pc:sldMk cId="2027623128" sldId="379"/>
            <ac:spMk id="28" creationId="{4B1F0C08-48DE-43B0-A3DB-D4644D23C60F}"/>
          </ac:spMkLst>
        </pc:spChg>
        <pc:spChg chg="mod">
          <ac:chgData name="REACH Libya" userId="+JXIm0Y6U8n3smIQB2Nn+87PY/J4GK8EmdW0eUbmrAs=" providerId="None" clId="Web-{3CCBC8F7-7A36-4221-9D6C-53DAF099F9E7}" dt="2021-08-23T16:12:24.992" v="290" actId="1076"/>
          <ac:spMkLst>
            <pc:docMk/>
            <pc:sldMk cId="2027623128" sldId="379"/>
            <ac:spMk id="31" creationId="{00C232D7-F992-4C6C-AD1D-58042827D423}"/>
          </ac:spMkLst>
        </pc:spChg>
        <pc:spChg chg="mod">
          <ac:chgData name="REACH Libya" userId="+JXIm0Y6U8n3smIQB2Nn+87PY/J4GK8EmdW0eUbmrAs=" providerId="None" clId="Web-{3CCBC8F7-7A36-4221-9D6C-53DAF099F9E7}" dt="2021-08-23T16:12:31.696" v="292" actId="1076"/>
          <ac:spMkLst>
            <pc:docMk/>
            <pc:sldMk cId="2027623128" sldId="379"/>
            <ac:spMk id="33" creationId="{3E06D0C3-6620-4824-94FC-AA30EE1147FD}"/>
          </ac:spMkLst>
        </pc:spChg>
        <pc:picChg chg="mod">
          <ac:chgData name="REACH Libya" userId="+JXIm0Y6U8n3smIQB2Nn+87PY/J4GK8EmdW0eUbmrAs=" providerId="None" clId="Web-{3CCBC8F7-7A36-4221-9D6C-53DAF099F9E7}" dt="2021-08-23T16:12:53.555" v="297" actId="1076"/>
          <ac:picMkLst>
            <pc:docMk/>
            <pc:sldMk cId="2027623128" sldId="379"/>
            <ac:picMk id="26" creationId="{F67E173E-377D-4D86-87FB-50132AA2CAFC}"/>
          </ac:picMkLst>
        </pc:picChg>
      </pc:sldChg>
      <pc:sldChg chg="delSp modSp add del replId">
        <pc:chgData name="REACH Libya" userId="+JXIm0Y6U8n3smIQB2Nn+87PY/J4GK8EmdW0eUbmrAs=" providerId="None" clId="Web-{3CCBC8F7-7A36-4221-9D6C-53DAF099F9E7}" dt="2021-08-23T16:12:07.023" v="286"/>
        <pc:sldMkLst>
          <pc:docMk/>
          <pc:sldMk cId="2678090129" sldId="380"/>
        </pc:sldMkLst>
        <pc:spChg chg="del">
          <ac:chgData name="REACH Libya" userId="+JXIm0Y6U8n3smIQB2Nn+87PY/J4GK8EmdW0eUbmrAs=" providerId="None" clId="Web-{3CCBC8F7-7A36-4221-9D6C-53DAF099F9E7}" dt="2021-08-23T16:11:44.319" v="283"/>
          <ac:spMkLst>
            <pc:docMk/>
            <pc:sldMk cId="2678090129" sldId="380"/>
            <ac:spMk id="7" creationId="{2F425562-F45E-4026-BF30-593B02B19E8D}"/>
          </ac:spMkLst>
        </pc:spChg>
        <pc:spChg chg="mod">
          <ac:chgData name="REACH Libya" userId="+JXIm0Y6U8n3smIQB2Nn+87PY/J4GK8EmdW0eUbmrAs=" providerId="None" clId="Web-{3CCBC8F7-7A36-4221-9D6C-53DAF099F9E7}" dt="2021-08-23T16:11:55.148" v="285" actId="1076"/>
          <ac:spMkLst>
            <pc:docMk/>
            <pc:sldMk cId="2678090129" sldId="380"/>
            <ac:spMk id="17" creationId="{5D2FD3BA-A176-46DD-BC8A-26B56521F312}"/>
          </ac:spMkLst>
        </pc:spChg>
        <pc:picChg chg="del">
          <ac:chgData name="REACH Libya" userId="+JXIm0Y6U8n3smIQB2Nn+87PY/J4GK8EmdW0eUbmrAs=" providerId="None" clId="Web-{3CCBC8F7-7A36-4221-9D6C-53DAF099F9E7}" dt="2021-08-23T16:11:48.038" v="284"/>
          <ac:picMkLst>
            <pc:docMk/>
            <pc:sldMk cId="2678090129" sldId="380"/>
            <ac:picMk id="4" creationId="{CAB65ECA-7C0F-4E3B-84CF-74C6CCC410C1}"/>
          </ac:picMkLst>
        </pc:picChg>
      </pc:sldChg>
    </pc:docChg>
  </pc:docChgLst>
  <pc:docChgLst>
    <pc:chgData name="REACH Libya" userId="+JXIm0Y6U8n3smIQB2Nn+87PY/J4GK8EmdW0eUbmrAs=" providerId="None" clId="Web-{1E7DA139-D318-4FBA-B12B-F10EB7AC61BE}"/>
    <pc:docChg chg="addSld modSld modSection">
      <pc:chgData name="REACH Libya" userId="+JXIm0Y6U8n3smIQB2Nn+87PY/J4GK8EmdW0eUbmrAs=" providerId="None" clId="Web-{1E7DA139-D318-4FBA-B12B-F10EB7AC61BE}" dt="2021-08-25T16:38:20.543" v="569" actId="1076"/>
      <pc:docMkLst>
        <pc:docMk/>
      </pc:docMkLst>
      <pc:sldChg chg="delSp modSp addCm delCm">
        <pc:chgData name="REACH Libya" userId="+JXIm0Y6U8n3smIQB2Nn+87PY/J4GK8EmdW0eUbmrAs=" providerId="None" clId="Web-{1E7DA139-D318-4FBA-B12B-F10EB7AC61BE}" dt="2021-08-25T16:23:52.753" v="291" actId="1076"/>
        <pc:sldMkLst>
          <pc:docMk/>
          <pc:sldMk cId="1819714720" sldId="429"/>
        </pc:sldMkLst>
        <pc:spChg chg="mod">
          <ac:chgData name="REACH Libya" userId="+JXIm0Y6U8n3smIQB2Nn+87PY/J4GK8EmdW0eUbmrAs=" providerId="None" clId="Web-{1E7DA139-D318-4FBA-B12B-F10EB7AC61BE}" dt="2021-08-25T16:05:29.832" v="49" actId="1076"/>
          <ac:spMkLst>
            <pc:docMk/>
            <pc:sldMk cId="1819714720" sldId="429"/>
            <ac:spMk id="2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23:49.425" v="290" actId="1076"/>
          <ac:spMkLst>
            <pc:docMk/>
            <pc:sldMk cId="1819714720" sldId="429"/>
            <ac:spMk id="14" creationId="{00000000-0000-0000-0000-000000000000}"/>
          </ac:spMkLst>
        </pc:spChg>
        <pc:graphicFrameChg chg="mod">
          <ac:chgData name="REACH Libya" userId="+JXIm0Y6U8n3smIQB2Nn+87PY/J4GK8EmdW0eUbmrAs=" providerId="None" clId="Web-{1E7DA139-D318-4FBA-B12B-F10EB7AC61BE}" dt="2021-08-25T16:23:52.753" v="291" actId="1076"/>
          <ac:graphicFrameMkLst>
            <pc:docMk/>
            <pc:sldMk cId="1819714720" sldId="429"/>
            <ac:graphicFrameMk id="6" creationId="{00000000-0000-0000-0000-000000000000}"/>
          </ac:graphicFrameMkLst>
        </pc:graphicFrameChg>
        <pc:graphicFrameChg chg="del">
          <ac:chgData name="REACH Libya" userId="+JXIm0Y6U8n3smIQB2Nn+87PY/J4GK8EmdW0eUbmrAs=" providerId="None" clId="Web-{1E7DA139-D318-4FBA-B12B-F10EB7AC61BE}" dt="2021-08-25T16:22:16.360" v="283"/>
          <ac:graphicFrameMkLst>
            <pc:docMk/>
            <pc:sldMk cId="1819714720" sldId="429"/>
            <ac:graphicFrameMk id="20" creationId="{00000000-0000-0000-0000-000000000000}"/>
          </ac:graphicFrameMkLst>
        </pc:graphicFrameChg>
        <pc:graphicFrameChg chg="del">
          <ac:chgData name="REACH Libya" userId="+JXIm0Y6U8n3smIQB2Nn+87PY/J4GK8EmdW0eUbmrAs=" providerId="None" clId="Web-{1E7DA139-D318-4FBA-B12B-F10EB7AC61BE}" dt="2021-08-25T16:22:14.360" v="282"/>
          <ac:graphicFrameMkLst>
            <pc:docMk/>
            <pc:sldMk cId="1819714720" sldId="429"/>
            <ac:graphicFrameMk id="21" creationId="{824C5813-E28C-4BE6-B085-9F5AC9B384BE}"/>
          </ac:graphicFrameMkLst>
        </pc:graphicFrameChg>
      </pc:sldChg>
      <pc:sldChg chg="addSp delSp modSp addCm delCm">
        <pc:chgData name="REACH Libya" userId="+JXIm0Y6U8n3smIQB2Nn+87PY/J4GK8EmdW0eUbmrAs=" providerId="None" clId="Web-{1E7DA139-D318-4FBA-B12B-F10EB7AC61BE}" dt="2021-08-25T16:32:58.409" v="474"/>
        <pc:sldMkLst>
          <pc:docMk/>
          <pc:sldMk cId="433024855" sldId="430"/>
        </pc:sldMkLst>
        <pc:spChg chg="mod">
          <ac:chgData name="REACH Libya" userId="+JXIm0Y6U8n3smIQB2Nn+87PY/J4GK8EmdW0eUbmrAs=" providerId="None" clId="Web-{1E7DA139-D318-4FBA-B12B-F10EB7AC61BE}" dt="2021-08-25T16:07:40.258" v="63" actId="1076"/>
          <ac:spMkLst>
            <pc:docMk/>
            <pc:sldMk cId="433024855" sldId="430"/>
            <ac:spMk id="2" creationId="{00000000-0000-0000-0000-000000000000}"/>
          </ac:spMkLst>
        </pc:spChg>
        <pc:spChg chg="add del mod">
          <ac:chgData name="REACH Libya" userId="+JXIm0Y6U8n3smIQB2Nn+87PY/J4GK8EmdW0eUbmrAs=" providerId="None" clId="Web-{1E7DA139-D318-4FBA-B12B-F10EB7AC61BE}" dt="2021-08-25T16:31:41.704" v="469"/>
          <ac:spMkLst>
            <pc:docMk/>
            <pc:sldMk cId="433024855" sldId="430"/>
            <ac:spMk id="3" creationId="{C03334F4-B626-4998-B613-319A09429E6D}"/>
          </ac:spMkLst>
        </pc:spChg>
        <pc:spChg chg="add mod">
          <ac:chgData name="REACH Libya" userId="+JXIm0Y6U8n3smIQB2Nn+87PY/J4GK8EmdW0eUbmrAs=" providerId="None" clId="Web-{1E7DA139-D318-4FBA-B12B-F10EB7AC61BE}" dt="2021-08-25T16:30:45.015" v="468" actId="1076"/>
          <ac:spMkLst>
            <pc:docMk/>
            <pc:sldMk cId="433024855" sldId="430"/>
            <ac:spMk id="4" creationId="{8B328D81-C956-4302-9C89-423787B30460}"/>
          </ac:spMkLst>
        </pc:spChg>
        <pc:spChg chg="mod">
          <ac:chgData name="REACH Libya" userId="+JXIm0Y6U8n3smIQB2Nn+87PY/J4GK8EmdW0eUbmrAs=" providerId="None" clId="Web-{1E7DA139-D318-4FBA-B12B-F10EB7AC61BE}" dt="2021-08-25T16:31:46.782" v="470" actId="1076"/>
          <ac:spMkLst>
            <pc:docMk/>
            <pc:sldMk cId="433024855" sldId="430"/>
            <ac:spMk id="6" creationId="{00000000-0000-0000-0000-000000000000}"/>
          </ac:spMkLst>
        </pc:spChg>
        <pc:spChg chg="add del mod">
          <ac:chgData name="REACH Libya" userId="+JXIm0Y6U8n3smIQB2Nn+87PY/J4GK8EmdW0eUbmrAs=" providerId="None" clId="Web-{1E7DA139-D318-4FBA-B12B-F10EB7AC61BE}" dt="2021-08-25T16:31:53.985" v="472"/>
          <ac:spMkLst>
            <pc:docMk/>
            <pc:sldMk cId="433024855" sldId="430"/>
            <ac:spMk id="7" creationId="{93C56D2D-03BF-4ECF-AB6A-B5DDDBF6B34B}"/>
          </ac:spMkLst>
        </pc:spChg>
        <pc:spChg chg="del">
          <ac:chgData name="REACH Libya" userId="+JXIm0Y6U8n3smIQB2Nn+87PY/J4GK8EmdW0eUbmrAs=" providerId="None" clId="Web-{1E7DA139-D318-4FBA-B12B-F10EB7AC61BE}" dt="2021-08-25T16:09:11.916" v="137"/>
          <ac:spMkLst>
            <pc:docMk/>
            <pc:sldMk cId="433024855" sldId="430"/>
            <ac:spMk id="8" creationId="{00000000-0000-0000-0000-000000000000}"/>
          </ac:spMkLst>
        </pc:spChg>
        <pc:spChg chg="del mod">
          <ac:chgData name="REACH Libya" userId="+JXIm0Y6U8n3smIQB2Nn+87PY/J4GK8EmdW0eUbmrAs=" providerId="None" clId="Web-{1E7DA139-D318-4FBA-B12B-F10EB7AC61BE}" dt="2021-08-25T16:31:50.048" v="471"/>
          <ac:spMkLst>
            <pc:docMk/>
            <pc:sldMk cId="433024855" sldId="430"/>
            <ac:spMk id="9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2:22.562" v="206" actId="1076"/>
          <ac:spMkLst>
            <pc:docMk/>
            <pc:sldMk cId="433024855" sldId="430"/>
            <ac:spMk id="10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2:02.327" v="203" actId="1076"/>
          <ac:spMkLst>
            <pc:docMk/>
            <pc:sldMk cId="433024855" sldId="430"/>
            <ac:spMk id="11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1:31.467" v="199" actId="1076"/>
          <ac:spMkLst>
            <pc:docMk/>
            <pc:sldMk cId="433024855" sldId="430"/>
            <ac:spMk id="12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2:26.203" v="207" actId="1076"/>
          <ac:spMkLst>
            <pc:docMk/>
            <pc:sldMk cId="433024855" sldId="430"/>
            <ac:spMk id="13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2:07.281" v="204" actId="1076"/>
          <ac:spMkLst>
            <pc:docMk/>
            <pc:sldMk cId="433024855" sldId="430"/>
            <ac:spMk id="14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1:42.311" v="200" actId="1076"/>
          <ac:spMkLst>
            <pc:docMk/>
            <pc:sldMk cId="433024855" sldId="430"/>
            <ac:spMk id="15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2:33.938" v="208" actId="1076"/>
          <ac:spMkLst>
            <pc:docMk/>
            <pc:sldMk cId="433024855" sldId="430"/>
            <ac:spMk id="16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2:16.140" v="205" actId="1076"/>
          <ac:spMkLst>
            <pc:docMk/>
            <pc:sldMk cId="433024855" sldId="430"/>
            <ac:spMk id="17" creationId="{00000000-0000-0000-0000-000000000000}"/>
          </ac:spMkLst>
        </pc:spChg>
        <pc:spChg chg="mod">
          <ac:chgData name="REACH Libya" userId="+JXIm0Y6U8n3smIQB2Nn+87PY/J4GK8EmdW0eUbmrAs=" providerId="None" clId="Web-{1E7DA139-D318-4FBA-B12B-F10EB7AC61BE}" dt="2021-08-25T16:11:22.529" v="197" actId="1076"/>
          <ac:spMkLst>
            <pc:docMk/>
            <pc:sldMk cId="433024855" sldId="430"/>
            <ac:spMk id="18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29:00.980" v="416"/>
          <ac:spMkLst>
            <pc:docMk/>
            <pc:sldMk cId="433024855" sldId="430"/>
            <ac:spMk id="21" creationId="{00000000-0000-0000-0000-000000000000}"/>
          </ac:spMkLst>
        </pc:spChg>
        <pc:graphicFrameChg chg="del mod">
          <ac:chgData name="REACH Libya" userId="+JXIm0Y6U8n3smIQB2Nn+87PY/J4GK8EmdW0eUbmrAs=" providerId="None" clId="Web-{1E7DA139-D318-4FBA-B12B-F10EB7AC61BE}" dt="2021-08-25T16:28:57.918" v="415"/>
          <ac:graphicFrameMkLst>
            <pc:docMk/>
            <pc:sldMk cId="433024855" sldId="430"/>
            <ac:graphicFrameMk id="19" creationId="{00000000-0000-0000-0000-000000000000}"/>
          </ac:graphicFrameMkLst>
        </pc:graphicFrameChg>
      </pc:sldChg>
      <pc:sldChg chg="addSp delSp modSp add replId addCm">
        <pc:chgData name="REACH Libya" userId="+JXIm0Y6U8n3smIQB2Nn+87PY/J4GK8EmdW0eUbmrAs=" providerId="None" clId="Web-{1E7DA139-D318-4FBA-B12B-F10EB7AC61BE}" dt="2021-08-25T16:27:36.931" v="413" actId="1076"/>
        <pc:sldMkLst>
          <pc:docMk/>
          <pc:sldMk cId="2002984948" sldId="431"/>
        </pc:sldMkLst>
        <pc:spChg chg="add del mod">
          <ac:chgData name="REACH Libya" userId="+JXIm0Y6U8n3smIQB2Nn+87PY/J4GK8EmdW0eUbmrAs=" providerId="None" clId="Web-{1E7DA139-D318-4FBA-B12B-F10EB7AC61BE}" dt="2021-08-25T16:24:06.347" v="294"/>
          <ac:spMkLst>
            <pc:docMk/>
            <pc:sldMk cId="2002984948" sldId="431"/>
            <ac:spMk id="4" creationId="{E99AE57E-C95E-413B-9B06-933C6226B881}"/>
          </ac:spMkLst>
        </pc:spChg>
        <pc:spChg chg="add mod">
          <ac:chgData name="REACH Libya" userId="+JXIm0Y6U8n3smIQB2Nn+87PY/J4GK8EmdW0eUbmrAs=" providerId="None" clId="Web-{1E7DA139-D318-4FBA-B12B-F10EB7AC61BE}" dt="2021-08-25T16:26:29.398" v="366" actId="1076"/>
          <ac:spMkLst>
            <pc:docMk/>
            <pc:sldMk cId="2002984948" sldId="431"/>
            <ac:spMk id="5" creationId="{A85BEB8B-C081-49F7-ACF3-78DF85EE1083}"/>
          </ac:spMkLst>
        </pc:spChg>
        <pc:spChg chg="add mod">
          <ac:chgData name="REACH Libya" userId="+JXIm0Y6U8n3smIQB2Nn+87PY/J4GK8EmdW0eUbmrAs=" providerId="None" clId="Web-{1E7DA139-D318-4FBA-B12B-F10EB7AC61BE}" dt="2021-08-25T16:27:22.571" v="410" actId="20577"/>
          <ac:spMkLst>
            <pc:docMk/>
            <pc:sldMk cId="2002984948" sldId="431"/>
            <ac:spMk id="13" creationId="{EA3483A4-A2A2-4664-AA2A-BEC932889340}"/>
          </ac:spMkLst>
        </pc:spChg>
        <pc:spChg chg="del">
          <ac:chgData name="REACH Libya" userId="+JXIm0Y6U8n3smIQB2Nn+87PY/J4GK8EmdW0eUbmrAs=" providerId="None" clId="Web-{1E7DA139-D318-4FBA-B12B-F10EB7AC61BE}" dt="2021-08-25T16:24:01.316" v="292"/>
          <ac:spMkLst>
            <pc:docMk/>
            <pc:sldMk cId="2002984948" sldId="431"/>
            <ac:spMk id="14" creationId="{00000000-0000-0000-0000-000000000000}"/>
          </ac:spMkLst>
        </pc:spChg>
        <pc:graphicFrameChg chg="del">
          <ac:chgData name="REACH Libya" userId="+JXIm0Y6U8n3smIQB2Nn+87PY/J4GK8EmdW0eUbmrAs=" providerId="None" clId="Web-{1E7DA139-D318-4FBA-B12B-F10EB7AC61BE}" dt="2021-08-25T16:24:03.175" v="293"/>
          <ac:graphicFrameMkLst>
            <pc:docMk/>
            <pc:sldMk cId="2002984948" sldId="431"/>
            <ac:graphicFrameMk id="6" creationId="{00000000-0000-0000-0000-000000000000}"/>
          </ac:graphicFrameMkLst>
        </pc:graphicFrameChg>
        <pc:graphicFrameChg chg="mod">
          <ac:chgData name="REACH Libya" userId="+JXIm0Y6U8n3smIQB2Nn+87PY/J4GK8EmdW0eUbmrAs=" providerId="None" clId="Web-{1E7DA139-D318-4FBA-B12B-F10EB7AC61BE}" dt="2021-08-25T16:27:36.931" v="413" actId="1076"/>
          <ac:graphicFrameMkLst>
            <pc:docMk/>
            <pc:sldMk cId="2002984948" sldId="431"/>
            <ac:graphicFrameMk id="20" creationId="{00000000-0000-0000-0000-000000000000}"/>
          </ac:graphicFrameMkLst>
        </pc:graphicFrameChg>
        <pc:graphicFrameChg chg="mod">
          <ac:chgData name="REACH Libya" userId="+JXIm0Y6U8n3smIQB2Nn+87PY/J4GK8EmdW0eUbmrAs=" providerId="None" clId="Web-{1E7DA139-D318-4FBA-B12B-F10EB7AC61BE}" dt="2021-08-25T16:26:36.758" v="367" actId="1076"/>
          <ac:graphicFrameMkLst>
            <pc:docMk/>
            <pc:sldMk cId="2002984948" sldId="431"/>
            <ac:graphicFrameMk id="21" creationId="{824C5813-E28C-4BE6-B085-9F5AC9B384BE}"/>
          </ac:graphicFrameMkLst>
        </pc:graphicFrameChg>
      </pc:sldChg>
      <pc:sldChg chg="addSp delSp modSp add replId addCm">
        <pc:chgData name="REACH Libya" userId="+JXIm0Y6U8n3smIQB2Nn+87PY/J4GK8EmdW0eUbmrAs=" providerId="None" clId="Web-{1E7DA139-D318-4FBA-B12B-F10EB7AC61BE}" dt="2021-08-25T16:38:20.543" v="569" actId="1076"/>
        <pc:sldMkLst>
          <pc:docMk/>
          <pc:sldMk cId="1637279295" sldId="432"/>
        </pc:sldMkLst>
        <pc:spChg chg="add del mod">
          <ac:chgData name="REACH Libya" userId="+JXIm0Y6U8n3smIQB2Nn+87PY/J4GK8EmdW0eUbmrAs=" providerId="None" clId="Web-{1E7DA139-D318-4FBA-B12B-F10EB7AC61BE}" dt="2021-08-25T16:33:15.128" v="476"/>
          <ac:spMkLst>
            <pc:docMk/>
            <pc:sldMk cId="1637279295" sldId="432"/>
            <ac:spMk id="4" creationId="{2A16E039-957D-4B05-B741-CB131053366E}"/>
          </ac:spMkLst>
        </pc:spChg>
        <pc:spChg chg="add del mod">
          <ac:chgData name="REACH Libya" userId="+JXIm0Y6U8n3smIQB2Nn+87PY/J4GK8EmdW0eUbmrAs=" providerId="None" clId="Web-{1E7DA139-D318-4FBA-B12B-F10EB7AC61BE}" dt="2021-08-25T16:35:57.508" v="563" actId="20577"/>
          <ac:spMkLst>
            <pc:docMk/>
            <pc:sldMk cId="1637279295" sldId="432"/>
            <ac:spMk id="6" creationId="{00000000-0000-0000-0000-000000000000}"/>
          </ac:spMkLst>
        </pc:spChg>
        <pc:spChg chg="add del mod">
          <ac:chgData name="REACH Libya" userId="+JXIm0Y6U8n3smIQB2Nn+87PY/J4GK8EmdW0eUbmrAs=" providerId="None" clId="Web-{1E7DA139-D318-4FBA-B12B-F10EB7AC61BE}" dt="2021-08-25T16:33:48.988" v="488"/>
          <ac:spMkLst>
            <pc:docMk/>
            <pc:sldMk cId="1637279295" sldId="432"/>
            <ac:spMk id="7" creationId="{29213CBA-E896-4788-88EC-FE37E1B13502}"/>
          </ac:spMkLst>
        </pc:spChg>
        <pc:spChg chg="del">
          <ac:chgData name="REACH Libya" userId="+JXIm0Y6U8n3smIQB2Nn+87PY/J4GK8EmdW0eUbmrAs=" providerId="None" clId="Web-{1E7DA139-D318-4FBA-B12B-F10EB7AC61BE}" dt="2021-08-25T16:33:19.628" v="477"/>
          <ac:spMkLst>
            <pc:docMk/>
            <pc:sldMk cId="1637279295" sldId="432"/>
            <ac:spMk id="9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28.847" v="482"/>
          <ac:spMkLst>
            <pc:docMk/>
            <pc:sldMk cId="1637279295" sldId="432"/>
            <ac:spMk id="10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34.394" v="485"/>
          <ac:spMkLst>
            <pc:docMk/>
            <pc:sldMk cId="1637279295" sldId="432"/>
            <ac:spMk id="11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45.535" v="487"/>
          <ac:spMkLst>
            <pc:docMk/>
            <pc:sldMk cId="1637279295" sldId="432"/>
            <ac:spMk id="12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27.753" v="481"/>
          <ac:spMkLst>
            <pc:docMk/>
            <pc:sldMk cId="1637279295" sldId="432"/>
            <ac:spMk id="13" creationId="{00000000-0000-0000-0000-000000000000}"/>
          </ac:spMkLst>
        </pc:spChg>
        <pc:spChg chg="del mod">
          <ac:chgData name="REACH Libya" userId="+JXIm0Y6U8n3smIQB2Nn+87PY/J4GK8EmdW0eUbmrAs=" providerId="None" clId="Web-{1E7DA139-D318-4FBA-B12B-F10EB7AC61BE}" dt="2021-08-25T16:33:33.285" v="484"/>
          <ac:spMkLst>
            <pc:docMk/>
            <pc:sldMk cId="1637279295" sldId="432"/>
            <ac:spMk id="14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44.176" v="486"/>
          <ac:spMkLst>
            <pc:docMk/>
            <pc:sldMk cId="1637279295" sldId="432"/>
            <ac:spMk id="15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22.456" v="478"/>
          <ac:spMkLst>
            <pc:docMk/>
            <pc:sldMk cId="1637279295" sldId="432"/>
            <ac:spMk id="16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24.050" v="479"/>
          <ac:spMkLst>
            <pc:docMk/>
            <pc:sldMk cId="1637279295" sldId="432"/>
            <ac:spMk id="17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3:25.644" v="480"/>
          <ac:spMkLst>
            <pc:docMk/>
            <pc:sldMk cId="1637279295" sldId="432"/>
            <ac:spMk id="18" creationId="{00000000-0000-0000-0000-000000000000}"/>
          </ac:spMkLst>
        </pc:spChg>
        <pc:spChg chg="del">
          <ac:chgData name="REACH Libya" userId="+JXIm0Y6U8n3smIQB2Nn+87PY/J4GK8EmdW0eUbmrAs=" providerId="None" clId="Web-{1E7DA139-D318-4FBA-B12B-F10EB7AC61BE}" dt="2021-08-25T16:36:15.399" v="565"/>
          <ac:spMkLst>
            <pc:docMk/>
            <pc:sldMk cId="1637279295" sldId="432"/>
            <ac:spMk id="21" creationId="{00000000-0000-0000-0000-000000000000}"/>
          </ac:spMkLst>
        </pc:spChg>
        <pc:graphicFrameChg chg="mod">
          <ac:chgData name="REACH Libya" userId="+JXIm0Y6U8n3smIQB2Nn+87PY/J4GK8EmdW0eUbmrAs=" providerId="None" clId="Web-{1E7DA139-D318-4FBA-B12B-F10EB7AC61BE}" dt="2021-08-25T16:38:20.543" v="569" actId="1076"/>
          <ac:graphicFrameMkLst>
            <pc:docMk/>
            <pc:sldMk cId="1637279295" sldId="432"/>
            <ac:graphicFrameMk id="19" creationId="{00000000-0000-0000-0000-000000000000}"/>
          </ac:graphicFrameMkLst>
        </pc:graphicFrameChg>
      </pc:sldChg>
    </pc:docChg>
  </pc:docChgLst>
  <pc:docChgLst>
    <pc:chgData name="REACH Libya" userId="+JXIm0Y6U8n3smIQB2Nn+87PY/J4GK8EmdW0eUbmrAs=" providerId="None" clId="Web-{196218C9-8D4E-4B05-8EBD-4FB03090CFC4}"/>
    <pc:docChg chg="modSld">
      <pc:chgData name="REACH Libya" userId="+JXIm0Y6U8n3smIQB2Nn+87PY/J4GK8EmdW0eUbmrAs=" providerId="None" clId="Web-{196218C9-8D4E-4B05-8EBD-4FB03090CFC4}" dt="2021-08-26T17:53:12.849" v="77" actId="20577"/>
      <pc:docMkLst>
        <pc:docMk/>
      </pc:docMkLst>
      <pc:sldChg chg="modSp">
        <pc:chgData name="REACH Libya" userId="+JXIm0Y6U8n3smIQB2Nn+87PY/J4GK8EmdW0eUbmrAs=" providerId="None" clId="Web-{196218C9-8D4E-4B05-8EBD-4FB03090CFC4}" dt="2021-08-26T17:53:12.849" v="77" actId="20577"/>
        <pc:sldMkLst>
          <pc:docMk/>
          <pc:sldMk cId="762197744" sldId="387"/>
        </pc:sldMkLst>
        <pc:spChg chg="mod">
          <ac:chgData name="REACH Libya" userId="+JXIm0Y6U8n3smIQB2Nn+87PY/J4GK8EmdW0eUbmrAs=" providerId="None" clId="Web-{196218C9-8D4E-4B05-8EBD-4FB03090CFC4}" dt="2021-08-26T17:53:12.849" v="77" actId="20577"/>
          <ac:spMkLst>
            <pc:docMk/>
            <pc:sldMk cId="762197744" sldId="387"/>
            <ac:spMk id="33" creationId="{3E06D0C3-6620-4824-94FC-AA30EE1147FD}"/>
          </ac:spMkLst>
        </pc:spChg>
      </pc:sldChg>
      <pc:sldChg chg="modSp delCm">
        <pc:chgData name="REACH Libya" userId="+JXIm0Y6U8n3smIQB2Nn+87PY/J4GK8EmdW0eUbmrAs=" providerId="None" clId="Web-{196218C9-8D4E-4B05-8EBD-4FB03090CFC4}" dt="2021-08-26T17:50:51.986" v="11" actId="20577"/>
        <pc:sldMkLst>
          <pc:docMk/>
          <pc:sldMk cId="1662362131" sldId="423"/>
        </pc:sldMkLst>
        <pc:spChg chg="mod">
          <ac:chgData name="REACH Libya" userId="+JXIm0Y6U8n3smIQB2Nn+87PY/J4GK8EmdW0eUbmrAs=" providerId="None" clId="Web-{196218C9-8D4E-4B05-8EBD-4FB03090CFC4}" dt="2021-08-26T17:50:51.986" v="11" actId="20577"/>
          <ac:spMkLst>
            <pc:docMk/>
            <pc:sldMk cId="1662362131" sldId="423"/>
            <ac:spMk id="2" creationId="{88527A84-2BEA-4D25-82EB-49C236357B8F}"/>
          </ac:spMkLst>
        </pc:spChg>
      </pc:sldChg>
    </pc:docChg>
  </pc:docChgLst>
  <pc:docChgLst>
    <pc:chgData name="REACH Libya" userId="+JXIm0Y6U8n3smIQB2Nn+87PY/J4GK8EmdW0eUbmrAs=" providerId="None" clId="Web-{D87C665B-0E53-4BC4-8D14-20FF29687B8F}"/>
    <pc:docChg chg="modSld">
      <pc:chgData name="REACH Libya" userId="+JXIm0Y6U8n3smIQB2Nn+87PY/J4GK8EmdW0eUbmrAs=" providerId="None" clId="Web-{D87C665B-0E53-4BC4-8D14-20FF29687B8F}" dt="2021-08-30T10:59:08.106" v="3" actId="1076"/>
      <pc:docMkLst>
        <pc:docMk/>
      </pc:docMkLst>
      <pc:sldChg chg="modSp">
        <pc:chgData name="REACH Libya" userId="+JXIm0Y6U8n3smIQB2Nn+87PY/J4GK8EmdW0eUbmrAs=" providerId="None" clId="Web-{D87C665B-0E53-4BC4-8D14-20FF29687B8F}" dt="2021-08-30T10:59:08.106" v="3" actId="1076"/>
        <pc:sldMkLst>
          <pc:docMk/>
          <pc:sldMk cId="2238036896" sldId="374"/>
        </pc:sldMkLst>
        <pc:spChg chg="mod">
          <ac:chgData name="REACH Libya" userId="+JXIm0Y6U8n3smIQB2Nn+87PY/J4GK8EmdW0eUbmrAs=" providerId="None" clId="Web-{D87C665B-0E53-4BC4-8D14-20FF29687B8F}" dt="2021-08-30T10:59:08.106" v="3" actId="1076"/>
          <ac:spMkLst>
            <pc:docMk/>
            <pc:sldMk cId="2238036896" sldId="374"/>
            <ac:spMk id="25" creationId="{1FAECBC2-AF65-41A2-BAB6-4123A90112F9}"/>
          </ac:spMkLst>
        </pc:spChg>
      </pc:sldChg>
      <pc:sldChg chg="modSp">
        <pc:chgData name="REACH Libya" userId="+JXIm0Y6U8n3smIQB2Nn+87PY/J4GK8EmdW0eUbmrAs=" providerId="None" clId="Web-{D87C665B-0E53-4BC4-8D14-20FF29687B8F}" dt="2021-08-30T10:52:48.159" v="0" actId="1076"/>
        <pc:sldMkLst>
          <pc:docMk/>
          <pc:sldMk cId="4172377122" sldId="408"/>
        </pc:sldMkLst>
        <pc:spChg chg="mod">
          <ac:chgData name="REACH Libya" userId="+JXIm0Y6U8n3smIQB2Nn+87PY/J4GK8EmdW0eUbmrAs=" providerId="None" clId="Web-{D87C665B-0E53-4BC4-8D14-20FF29687B8F}" dt="2021-08-30T10:52:48.159" v="0" actId="1076"/>
          <ac:spMkLst>
            <pc:docMk/>
            <pc:sldMk cId="4172377122" sldId="408"/>
            <ac:spMk id="11" creationId="{D8D4AC17-0ADD-BF4F-BEC9-D9C37D64C42C}"/>
          </ac:spMkLst>
        </pc:spChg>
      </pc:sldChg>
      <pc:sldChg chg="modSp">
        <pc:chgData name="REACH Libya" userId="+JXIm0Y6U8n3smIQB2Nn+87PY/J4GK8EmdW0eUbmrAs=" providerId="None" clId="Web-{D87C665B-0E53-4BC4-8D14-20FF29687B8F}" dt="2021-08-30T10:57:35.041" v="2" actId="20577"/>
        <pc:sldMkLst>
          <pc:docMk/>
          <pc:sldMk cId="1353067489" sldId="409"/>
        </pc:sldMkLst>
        <pc:spChg chg="mod">
          <ac:chgData name="REACH Libya" userId="+JXIm0Y6U8n3smIQB2Nn+87PY/J4GK8EmdW0eUbmrAs=" providerId="None" clId="Web-{D87C665B-0E53-4BC4-8D14-20FF29687B8F}" dt="2021-08-30T10:57:35.041" v="2" actId="20577"/>
          <ac:spMkLst>
            <pc:docMk/>
            <pc:sldMk cId="1353067489" sldId="409"/>
            <ac:spMk id="11" creationId="{D8D4AC17-0ADD-BF4F-BEC9-D9C37D64C42C}"/>
          </ac:spMkLst>
        </pc:spChg>
      </pc:sldChg>
    </pc:docChg>
  </pc:docChgLst>
  <pc:docChgLst>
    <pc:chgData name="REACH Libya" userId="+JXIm0Y6U8n3smIQB2Nn+87PY/J4GK8EmdW0eUbmrAs=" providerId="None" clId="Web-{5B2E7E1F-8B54-4889-85EB-9D6638980C80}"/>
    <pc:docChg chg="delSld modSection">
      <pc:chgData name="REACH Libya" userId="+JXIm0Y6U8n3smIQB2Nn+87PY/J4GK8EmdW0eUbmrAs=" providerId="None" clId="Web-{5B2E7E1F-8B54-4889-85EB-9D6638980C80}" dt="2021-08-30T13:05:53.197" v="4"/>
      <pc:docMkLst>
        <pc:docMk/>
      </pc:docMkLst>
      <pc:sldChg chg="del">
        <pc:chgData name="REACH Libya" userId="+JXIm0Y6U8n3smIQB2Nn+87PY/J4GK8EmdW0eUbmrAs=" providerId="None" clId="Web-{5B2E7E1F-8B54-4889-85EB-9D6638980C80}" dt="2021-08-30T13:04:52.039" v="1"/>
        <pc:sldMkLst>
          <pc:docMk/>
          <pc:sldMk cId="726962076" sldId="385"/>
        </pc:sldMkLst>
      </pc:sldChg>
      <pc:sldChg chg="del">
        <pc:chgData name="REACH Libya" userId="+JXIm0Y6U8n3smIQB2Nn+87PY/J4GK8EmdW0eUbmrAs=" providerId="None" clId="Web-{5B2E7E1F-8B54-4889-85EB-9D6638980C80}" dt="2021-08-30T13:04:55.461" v="2"/>
        <pc:sldMkLst>
          <pc:docMk/>
          <pc:sldMk cId="3701748599" sldId="386"/>
        </pc:sldMkLst>
      </pc:sldChg>
      <pc:sldChg chg="del">
        <pc:chgData name="REACH Libya" userId="+JXIm0Y6U8n3smIQB2Nn+87PY/J4GK8EmdW0eUbmrAs=" providerId="None" clId="Web-{5B2E7E1F-8B54-4889-85EB-9D6638980C80}" dt="2021-08-30T13:05:01.117" v="3"/>
        <pc:sldMkLst>
          <pc:docMk/>
          <pc:sldMk cId="1436583941" sldId="406"/>
        </pc:sldMkLst>
      </pc:sldChg>
      <pc:sldChg chg="del">
        <pc:chgData name="REACH Libya" userId="+JXIm0Y6U8n3smIQB2Nn+87PY/J4GK8EmdW0eUbmrAs=" providerId="None" clId="Web-{5B2E7E1F-8B54-4889-85EB-9D6638980C80}" dt="2021-08-30T13:04:47.883" v="0"/>
        <pc:sldMkLst>
          <pc:docMk/>
          <pc:sldMk cId="611865847" sldId="411"/>
        </pc:sldMkLst>
      </pc:sldChg>
      <pc:sldChg chg="del">
        <pc:chgData name="REACH Libya" userId="+JXIm0Y6U8n3smIQB2Nn+87PY/J4GK8EmdW0eUbmrAs=" providerId="None" clId="Web-{5B2E7E1F-8B54-4889-85EB-9D6638980C80}" dt="2021-08-30T13:05:53.197" v="4"/>
        <pc:sldMkLst>
          <pc:docMk/>
          <pc:sldMk cId="1621521985" sldId="45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LBY2105_MR%20MSNA_Results%20tables_V2%20(1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LBY2105_MR%20MSNA_Results%20tables_V2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REACH_LBY_ResultsTables_2105b_August-2021%20(1)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LBY2105_MR%20MSNA_Results%20tables_V2%20(1)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REACH_LBY_ResultsTables_2105b_August-2021%20(1)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REACH_LBY_ResultsTables_2105b_August-2021%20(1)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REACH_LBY_ResultsTables_2105b_August-2021%20(1)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REACH_LBY_ResultsTables_2105b_August-2021%20(1)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LBY2105_MR%20MSNA_Results%20tables_V2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LBY2105_MR%20MSNA_Results%20tables_V2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LBY2105_MR%20MSNA_Results%20tables_V2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FINAL_clean_dataset_csv_for%20presentation_CL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MSNA\LBY2105b_Dataset_LSGs_for%20presentat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R%20LSGs\R%20script\Outputs\dataset_composites_Vter_final_V2.xlsx" TargetMode="External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REACH_LBY_2105b_Education%20component_Results%20tables.xlsx" TargetMode="External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REACH_LBY_2105b_Education%20component_Results%20tables.xlsx" TargetMode="External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REACH_LBY_2105b_Education%20component_Results%20tables.xlsx" TargetMode="External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New%20folder\REACH_LBY_2105b_Education%20component_Results%20tables.xlsx" TargetMode="External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OneDrive\Bureau\New%20folder\REACH_LBY_2105b_Education%20component_Results%20tables.xlsx" TargetMode="External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REACH_LBY_2105b_Education%20component_Results%20tables.xlsx" TargetMode="External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\Downloads\REACH_LBY_2105b_Education%20component_Results%20tables.xlsx" TargetMode="External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Education\Outputs\LBY2105b_Dataset_Education_LSG.xlsx" TargetMode="External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Education\Outputs\LBY2105b_Dataset_Education_LSG.xlsx" TargetMode="External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ted2809-3\Desktop\LSGs\2021\FINAL\Education\Outputs\LBY2105b_Dataset_Education_LSG.xlsx" TargetMode="External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FINAL_clean_dataset_csv_for%20presentation_KC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r>
              <a:rPr lang="fr-FR" sz="1600" b="0" dirty="0">
                <a:latin typeface="Franklin Gothic Book" panose="020B0503020102020204" pitchFamily="34" charset="0"/>
              </a:rPr>
              <a:t>Most </a:t>
            </a:r>
            <a:r>
              <a:rPr lang="fr-FR" sz="1600" b="0" dirty="0" err="1">
                <a:latin typeface="Franklin Gothic Book" panose="020B0503020102020204" pitchFamily="34" charset="0"/>
              </a:rPr>
              <a:t>reported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reasons</a:t>
            </a:r>
            <a:r>
              <a:rPr lang="fr-FR" sz="1600" b="0" dirty="0">
                <a:latin typeface="Franklin Gothic Book" panose="020B0503020102020204" pitchFamily="34" charset="0"/>
              </a:rPr>
              <a:t> to come to Libya, by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endParaRPr lang="fr-FR" sz="1600" b="0" dirty="0"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Displacement!$B$142</c:f>
              <c:strCache>
                <c:ptCount val="1"/>
                <c:pt idx="0">
                  <c:v>Lack of income or job opportunities in the home country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Displacement!$C$141:$G$141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Displacement!$C$142:$G$142</c:f>
              <c:numCache>
                <c:formatCode>0%</c:formatCode>
                <c:ptCount val="5"/>
                <c:pt idx="0">
                  <c:v>0.64</c:v>
                </c:pt>
                <c:pt idx="1">
                  <c:v>0.64</c:v>
                </c:pt>
                <c:pt idx="2">
                  <c:v>0.66</c:v>
                </c:pt>
                <c:pt idx="3">
                  <c:v>0.59</c:v>
                </c:pt>
                <c:pt idx="4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3C-40D3-9B92-A4B554C6C274}"/>
            </c:ext>
          </c:extLst>
        </c:ser>
        <c:ser>
          <c:idx val="1"/>
          <c:order val="1"/>
          <c:tx>
            <c:strRef>
              <c:f>Displacement!$B$143</c:f>
              <c:strCache>
                <c:ptCount val="1"/>
                <c:pt idx="0">
                  <c:v>Job/economic opportunities in Libya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Displacement!$C$141:$G$141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Displacement!$C$143:$G$143</c:f>
              <c:numCache>
                <c:formatCode>0%</c:formatCode>
                <c:ptCount val="5"/>
                <c:pt idx="0">
                  <c:v>0.49</c:v>
                </c:pt>
                <c:pt idx="1">
                  <c:v>0.39</c:v>
                </c:pt>
                <c:pt idx="2">
                  <c:v>0.64</c:v>
                </c:pt>
                <c:pt idx="3">
                  <c:v>0.37</c:v>
                </c:pt>
                <c:pt idx="4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3C-40D3-9B92-A4B554C6C274}"/>
            </c:ext>
          </c:extLst>
        </c:ser>
        <c:ser>
          <c:idx val="2"/>
          <c:order val="2"/>
          <c:tx>
            <c:strRef>
              <c:f>Displacement!$B$144</c:f>
              <c:strCache>
                <c:ptCount val="1"/>
                <c:pt idx="0">
                  <c:v>Limited access to services in the home country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Displacement!$C$141:$G$141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Displacement!$C$144:$G$144</c:f>
              <c:numCache>
                <c:formatCode>0%</c:formatCode>
                <c:ptCount val="5"/>
                <c:pt idx="0">
                  <c:v>0.16</c:v>
                </c:pt>
                <c:pt idx="1">
                  <c:v>0.18</c:v>
                </c:pt>
                <c:pt idx="2">
                  <c:v>0.09</c:v>
                </c:pt>
                <c:pt idx="3">
                  <c:v>0.38</c:v>
                </c:pt>
                <c:pt idx="4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3C-40D3-9B92-A4B554C6C274}"/>
            </c:ext>
          </c:extLst>
        </c:ser>
        <c:ser>
          <c:idx val="3"/>
          <c:order val="3"/>
          <c:tx>
            <c:strRef>
              <c:f>Displacement!$B$145</c:f>
              <c:strCache>
                <c:ptCount val="1"/>
                <c:pt idx="0">
                  <c:v>Conflict/insecurity in the home country</c:v>
                </c:pt>
              </c:strCache>
            </c:strRef>
          </c:tx>
          <c:spPr>
            <a:solidFill>
              <a:srgbClr val="FFFFFF"/>
            </a:solidFill>
            <a:ln>
              <a:noFill/>
            </a:ln>
            <a:effectLst/>
          </c:spPr>
          <c:invertIfNegative val="0"/>
          <c:cat>
            <c:strRef>
              <c:f>Displacement!$C$141:$G$141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Displacement!$C$145:$G$145</c:f>
              <c:numCache>
                <c:formatCode>0%</c:formatCode>
                <c:ptCount val="5"/>
                <c:pt idx="0">
                  <c:v>0.13</c:v>
                </c:pt>
                <c:pt idx="1">
                  <c:v>0.13</c:v>
                </c:pt>
                <c:pt idx="2">
                  <c:v>0.11</c:v>
                </c:pt>
                <c:pt idx="3">
                  <c:v>0.23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3C-40D3-9B92-A4B554C6C274}"/>
            </c:ext>
          </c:extLst>
        </c:ser>
        <c:ser>
          <c:idx val="4"/>
          <c:order val="4"/>
          <c:tx>
            <c:strRef>
              <c:f>Displacement!$B$146</c:f>
              <c:strCache>
                <c:ptCount val="1"/>
                <c:pt idx="0">
                  <c:v>Travel to another country</c:v>
                </c:pt>
              </c:strCache>
            </c:strRef>
          </c:tx>
          <c:spPr>
            <a:solidFill>
              <a:srgbClr val="EE5859"/>
            </a:solidFill>
            <a:ln>
              <a:noFill/>
            </a:ln>
            <a:effectLst/>
          </c:spPr>
          <c:invertIfNegative val="0"/>
          <c:cat>
            <c:strRef>
              <c:f>Displacement!$C$141:$G$141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Displacement!$C$146:$G$146</c:f>
              <c:numCache>
                <c:formatCode>0%</c:formatCode>
                <c:ptCount val="5"/>
                <c:pt idx="0">
                  <c:v>0.13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0.52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3C-40D3-9B92-A4B554C6C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777024"/>
        <c:axId val="203780352"/>
      </c:barChart>
      <c:catAx>
        <c:axId val="20377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203780352"/>
        <c:crosses val="autoZero"/>
        <c:auto val="1"/>
        <c:lblAlgn val="ctr"/>
        <c:lblOffset val="100"/>
        <c:noMultiLvlLbl val="0"/>
      </c:catAx>
      <c:valAx>
        <c:axId val="2037803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203777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943083855089291"/>
          <c:w val="0.99782686741364324"/>
          <c:h val="0.20870721429249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 rtl="1"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2000" b="1" i="0" u="none" strike="noStrike" kern="1200" baseline="0">
          <a:solidFill>
            <a:schemeClr val="bg1"/>
          </a:solidFill>
          <a:latin typeface="Franklin Gothic Demi" panose="020B0603020102020204" pitchFamily="34" charset="0"/>
          <a:ea typeface="+mn-ea"/>
          <a:cs typeface="Leelawadee" panose="020B0502040204020203" pitchFamily="34" charset="-34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'Food security '!$C$1</c:f>
              <c:strCache>
                <c:ptCount val="1"/>
                <c:pt idx="0">
                  <c:v>MENA</c:v>
                </c:pt>
              </c:strCache>
            </c:strRef>
          </c:tx>
          <c:dPt>
            <c:idx val="0"/>
            <c:bubble3D val="0"/>
            <c:spPr>
              <a:solidFill>
                <a:srgbClr val="D1D3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64-4BEE-A487-B9B8260B9413}"/>
              </c:ext>
            </c:extLst>
          </c:dPt>
          <c:dPt>
            <c:idx val="1"/>
            <c:bubble3D val="0"/>
            <c:spPr>
              <a:solidFill>
                <a:srgbClr val="EF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64-4BEE-A487-B9B8260B941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64-4BEE-A487-B9B8260B9413}"/>
              </c:ext>
            </c:extLst>
          </c:dPt>
          <c:dLbls>
            <c:dLbl>
              <c:idx val="0"/>
              <c:layout>
                <c:manualLayout>
                  <c:x val="-5.0257764654418197E-2"/>
                  <c:y val="-0.2359904491105278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4-4BEE-A487-B9B8260B941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555859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E64-4BEE-A487-B9B8260B941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E64-4BEE-A487-B9B8260B9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6D7275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'Food security '!$A$2:$A$4</c:f>
              <c:strCache>
                <c:ptCount val="3"/>
                <c:pt idx="0">
                  <c:v>Acceptable</c:v>
                </c:pt>
                <c:pt idx="1">
                  <c:v>Borderline</c:v>
                </c:pt>
                <c:pt idx="2">
                  <c:v>Poor</c:v>
                </c:pt>
              </c:strCache>
            </c:strRef>
          </c:cat>
          <c:val>
            <c:numRef>
              <c:f>'Food security '!$C$2:$C$4</c:f>
              <c:numCache>
                <c:formatCode>0%</c:formatCode>
                <c:ptCount val="3"/>
                <c:pt idx="0">
                  <c:v>0.8649</c:v>
                </c:pt>
                <c:pt idx="1">
                  <c:v>0.1105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64-4BEE-A487-B9B8260B941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845551383032719"/>
          <c:y val="0.84988557592444991"/>
          <c:w val="0.48664374494585411"/>
          <c:h val="8.53417887273655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2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East </a:t>
            </a:r>
            <a:r>
              <a:rPr lang="en-GB" sz="1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Africa</a:t>
            </a:r>
            <a:endParaRPr lang="en-GB" sz="12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1D3D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49-462C-8BDC-A80624D2D578}"/>
              </c:ext>
            </c:extLst>
          </c:dPt>
          <c:dPt>
            <c:idx val="1"/>
            <c:bubble3D val="0"/>
            <c:spPr>
              <a:solidFill>
                <a:srgbClr val="EF5858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49-462C-8BDC-A80624D2D57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49-462C-8BDC-A80624D2D578}"/>
              </c:ext>
            </c:extLst>
          </c:dPt>
          <c:dLbls>
            <c:dLbl>
              <c:idx val="0"/>
              <c:layout>
                <c:manualLayout>
                  <c:x val="-0.15948687664042005"/>
                  <c:y val="-0.174302467510710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6D7275"/>
                        </a:solidFill>
                        <a:latin typeface="Franklin Gothic Book" panose="020B0503020102020204" pitchFamily="34" charset="0"/>
                        <a:ea typeface="+mn-ea"/>
                        <a:cs typeface="Leelawadee" panose="020B0502040204020203" pitchFamily="34" charset="-34"/>
                      </a:defRPr>
                    </a:pPr>
                    <a:fld id="{DA7C6C6C-6ACD-4D42-A400-212F631A8B83}" type="VALUE">
                      <a:rPr lang="en-US" sz="1200" b="0">
                        <a:solidFill>
                          <a:srgbClr val="6D7275"/>
                        </a:solidFill>
                        <a:latin typeface="Franklin Gothic Book" panose="020B0503020102020204" pitchFamily="34" charset="0"/>
                        <a:cs typeface="Leelawadee" panose="020B0502040204020203" pitchFamily="34" charset="-34"/>
                      </a:rPr>
                      <a:pPr>
                        <a:defRPr sz="1200">
                          <a:solidFill>
                            <a:srgbClr val="6D7275"/>
                          </a:solidFill>
                          <a:latin typeface="Franklin Gothic Book" panose="020B0503020102020204" pitchFamily="34" charset="0"/>
                          <a:cs typeface="Leelawadee" panose="020B0502040204020203" pitchFamily="34" charset="-34"/>
                        </a:defRPr>
                      </a:pPr>
                      <a:t>[VALUE]</a:t>
                    </a:fld>
                    <a:r>
                      <a:rPr lang="en-US" sz="1200" b="0">
                        <a:solidFill>
                          <a:srgbClr val="6D7275"/>
                        </a:solidFill>
                        <a:latin typeface="Franklin Gothic Book" panose="020B0503020102020204" pitchFamily="34" charset="0"/>
                        <a:cs typeface="Leelawadee" panose="020B0502040204020203" pitchFamily="34" charset="-34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6D7275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22222222222222"/>
                      <c:h val="0.154453565644719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49-462C-8BDC-A80624D2D578}"/>
                </c:ext>
              </c:extLst>
            </c:dLbl>
            <c:dLbl>
              <c:idx val="1"/>
              <c:layout>
                <c:manualLayout>
                  <c:x val="0.17505358705161855"/>
                  <c:y val="0.120398785479829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6D7275"/>
                        </a:solidFill>
                        <a:latin typeface="Franklin Gothic Book" panose="020B0503020102020204" pitchFamily="34" charset="0"/>
                        <a:ea typeface="+mn-ea"/>
                        <a:cs typeface="Leelawadee" panose="020B0502040204020203" pitchFamily="34" charset="-34"/>
                      </a:defRPr>
                    </a:pPr>
                    <a:fld id="{F8AADB90-1692-4887-932F-DF677F624E66}" type="VALUE">
                      <a:rPr lang="en-US" sz="1200" b="0">
                        <a:solidFill>
                          <a:srgbClr val="6D7275"/>
                        </a:solidFill>
                        <a:latin typeface="Franklin Gothic Book" panose="020B0503020102020204" pitchFamily="34" charset="0"/>
                        <a:cs typeface="Leelawadee" panose="020B0502040204020203" pitchFamily="34" charset="-34"/>
                      </a:rPr>
                      <a:pPr>
                        <a:defRPr sz="1200">
                          <a:solidFill>
                            <a:srgbClr val="6D7275"/>
                          </a:solidFill>
                          <a:latin typeface="Franklin Gothic Book" panose="020B0503020102020204" pitchFamily="34" charset="0"/>
                          <a:cs typeface="Leelawadee" panose="020B0502040204020203" pitchFamily="34" charset="-34"/>
                        </a:defRPr>
                      </a:pPr>
                      <a:t>[VALUE]</a:t>
                    </a:fld>
                    <a:r>
                      <a:rPr lang="en-US" sz="1200" b="0">
                        <a:solidFill>
                          <a:srgbClr val="6D7275"/>
                        </a:solidFill>
                        <a:latin typeface="Franklin Gothic Book" panose="020B0503020102020204" pitchFamily="34" charset="0"/>
                        <a:cs typeface="Leelawadee" panose="020B0502040204020203" pitchFamily="34" charset="-34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6D7275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86111111111112"/>
                      <c:h val="0.161447797748685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49-462C-8BDC-A80624D2D578}"/>
                </c:ext>
              </c:extLst>
            </c:dLbl>
            <c:dLbl>
              <c:idx val="2"/>
              <c:layout>
                <c:manualLayout>
                  <c:x val="-6.4791447944007E-2"/>
                  <c:y val="1.7460249871248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  <a:ea typeface="+mn-ea"/>
                        <a:cs typeface="Leelawadee" panose="020B0502040204020203" pitchFamily="34" charset="-34"/>
                      </a:defRPr>
                    </a:pPr>
                    <a:r>
                      <a:rPr lang="en-US" sz="1200" b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rPr>
                      <a:t>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65288713910761"/>
                      <c:h val="0.107623036482141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C49-462C-8BDC-A80624D2D5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6D7275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'Food security '!$A$2:$A$4</c:f>
              <c:strCache>
                <c:ptCount val="3"/>
                <c:pt idx="0">
                  <c:v>Acceptable</c:v>
                </c:pt>
                <c:pt idx="1">
                  <c:v>Borderline</c:v>
                </c:pt>
                <c:pt idx="2">
                  <c:v>Poor</c:v>
                </c:pt>
              </c:strCache>
            </c:strRef>
          </c:cat>
          <c:val>
            <c:numRef>
              <c:f>'Food security '!$E$2:$E$4</c:f>
              <c:numCache>
                <c:formatCode>General</c:formatCode>
                <c:ptCount val="3"/>
                <c:pt idx="0">
                  <c:v>68</c:v>
                </c:pt>
                <c:pt idx="1">
                  <c:v>29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49-462C-8BDC-A80624D2D5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Top 5 </a:t>
            </a:r>
            <a:r>
              <a:rPr lang="en-GB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mantikas</a:t>
            </a: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with highest % of respondents with a Medium/High</a:t>
            </a:r>
            <a:r>
              <a:rPr lang="en-GB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GB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rCSI</a:t>
            </a:r>
            <a:r>
              <a:rPr lang="en-GB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score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0811111111111114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security '!$A$20:$A$24</c:f>
              <c:strCache>
                <c:ptCount val="5"/>
                <c:pt idx="0">
                  <c:v>Azzawya</c:v>
                </c:pt>
                <c:pt idx="1">
                  <c:v>Al Jabal Al Gharbi</c:v>
                </c:pt>
                <c:pt idx="2">
                  <c:v>Aljfara</c:v>
                </c:pt>
                <c:pt idx="3">
                  <c:v>Alkufra</c:v>
                </c:pt>
                <c:pt idx="4">
                  <c:v>Benghazi</c:v>
                </c:pt>
              </c:strCache>
            </c:strRef>
          </c:cat>
          <c:val>
            <c:numRef>
              <c:f>'Food security '!$B$20:$B$24</c:f>
              <c:numCache>
                <c:formatCode>0.00%</c:formatCode>
                <c:ptCount val="5"/>
                <c:pt idx="0">
                  <c:v>6.4516129032258063E-2</c:v>
                </c:pt>
                <c:pt idx="1">
                  <c:v>7.7669902912621352E-2</c:v>
                </c:pt>
                <c:pt idx="2">
                  <c:v>8.0357142857142863E-2</c:v>
                </c:pt>
                <c:pt idx="3">
                  <c:v>9.0909090909090912E-2</c:v>
                </c:pt>
                <c:pt idx="4">
                  <c:v>0.27941176470588236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EC-4DB6-9EA6-7B88DE1CD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80262528"/>
        <c:axId val="1280255872"/>
      </c:barChart>
      <c:catAx>
        <c:axId val="1280262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280255872"/>
        <c:crosses val="autoZero"/>
        <c:auto val="1"/>
        <c:lblAlgn val="ctr"/>
        <c:lblOffset val="100"/>
        <c:noMultiLvlLbl val="0"/>
      </c:catAx>
      <c:valAx>
        <c:axId val="1280255872"/>
        <c:scaling>
          <c:orientation val="minMax"/>
        </c:scaling>
        <c:delete val="1"/>
        <c:axPos val="b"/>
        <c:numFmt formatCode="0%" sourceLinked="0"/>
        <c:majorTickMark val="none"/>
        <c:minorTickMark val="none"/>
        <c:tickLblPos val="nextTo"/>
        <c:crossAx val="128026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/>
              <a:t>Top five </a:t>
            </a:r>
            <a:r>
              <a:rPr lang="en-GB" sz="1600" dirty="0" err="1"/>
              <a:t>Mantikas</a:t>
            </a:r>
            <a:r>
              <a:rPr lang="en-GB" sz="1600" dirty="0"/>
              <a:t> with the highest </a:t>
            </a:r>
            <a:r>
              <a:rPr lang="en-GB" sz="1600" dirty="0" err="1"/>
              <a:t>rCSI</a:t>
            </a:r>
            <a:r>
              <a:rPr lang="en-GB" sz="1600" dirty="0"/>
              <a:t> score, by reported </a:t>
            </a:r>
            <a:r>
              <a:rPr lang="en-GB" sz="1600" dirty="0" err="1"/>
              <a:t>rCSI</a:t>
            </a:r>
            <a:r>
              <a:rPr lang="en-GB" sz="1600" dirty="0"/>
              <a:t> strategies used more than one day in the week prior to data collection on average, by number of days</a:t>
            </a:r>
            <a:endParaRPr lang="en-US" sz="1600" dirty="0"/>
          </a:p>
        </c:rich>
      </c:tx>
      <c:layout>
        <c:manualLayout>
          <c:xMode val="edge"/>
          <c:yMode val="edge"/>
          <c:x val="0.11672672672672672"/>
          <c:y val="2.3188405797101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Sheet1!$E$160</c:f>
              <c:strCache>
                <c:ptCount val="1"/>
                <c:pt idx="0">
                  <c:v>Borrow/receive food from friends or relatives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3A7-46C8-9102-18BD65D0A04B}"/>
              </c:ext>
            </c:extLst>
          </c:dPt>
          <c:cat>
            <c:strRef>
              <c:f>Sheet1!$F$159:$J$159</c:f>
              <c:strCache>
                <c:ptCount val="5"/>
                <c:pt idx="0">
                  <c:v>Benghazi</c:v>
                </c:pt>
                <c:pt idx="1">
                  <c:v>Alkufra</c:v>
                </c:pt>
                <c:pt idx="2">
                  <c:v>Aljfara</c:v>
                </c:pt>
                <c:pt idx="3">
                  <c:v>Al Jabal Al Gharbi</c:v>
                </c:pt>
                <c:pt idx="4">
                  <c:v>Azzawya</c:v>
                </c:pt>
              </c:strCache>
            </c:strRef>
          </c:cat>
          <c:val>
            <c:numRef>
              <c:f>Sheet1!$F$160:$J$160</c:f>
              <c:numCache>
                <c:formatCode>General</c:formatCode>
                <c:ptCount val="5"/>
                <c:pt idx="2">
                  <c:v>1.07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A7-46C8-9102-18BD65D0A04B}"/>
            </c:ext>
          </c:extLst>
        </c:ser>
        <c:ser>
          <c:idx val="1"/>
          <c:order val="1"/>
          <c:tx>
            <c:strRef>
              <c:f>Sheet1!$E$161</c:f>
              <c:strCache>
                <c:ptCount val="1"/>
                <c:pt idx="0">
                  <c:v>Limit portion size for all HH members at mealtimes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Sheet1!$F$159:$J$159</c:f>
              <c:strCache>
                <c:ptCount val="5"/>
                <c:pt idx="0">
                  <c:v>Benghazi</c:v>
                </c:pt>
                <c:pt idx="1">
                  <c:v>Alkufra</c:v>
                </c:pt>
                <c:pt idx="2">
                  <c:v>Aljfara</c:v>
                </c:pt>
                <c:pt idx="3">
                  <c:v>Al Jabal Al Gharbi</c:v>
                </c:pt>
                <c:pt idx="4">
                  <c:v>Azzawya</c:v>
                </c:pt>
              </c:strCache>
            </c:strRef>
          </c:cat>
          <c:val>
            <c:numRef>
              <c:f>Sheet1!$F$161:$J$161</c:f>
              <c:numCache>
                <c:formatCode>General</c:formatCode>
                <c:ptCount val="5"/>
                <c:pt idx="0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A7-46C8-9102-18BD65D0A04B}"/>
            </c:ext>
          </c:extLst>
        </c:ser>
        <c:ser>
          <c:idx val="2"/>
          <c:order val="2"/>
          <c:tx>
            <c:strRef>
              <c:f>Sheet1!$E$162</c:f>
              <c:strCache>
                <c:ptCount val="1"/>
                <c:pt idx="0">
                  <c:v>Reduce portion sizes and meals for adults in order for small children to eat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Sheet1!$F$159:$J$159</c:f>
              <c:strCache>
                <c:ptCount val="5"/>
                <c:pt idx="0">
                  <c:v>Benghazi</c:v>
                </c:pt>
                <c:pt idx="1">
                  <c:v>Alkufra</c:v>
                </c:pt>
                <c:pt idx="2">
                  <c:v>Aljfara</c:v>
                </c:pt>
                <c:pt idx="3">
                  <c:v>Al Jabal Al Gharbi</c:v>
                </c:pt>
                <c:pt idx="4">
                  <c:v>Azzawya</c:v>
                </c:pt>
              </c:strCache>
            </c:strRef>
          </c:cat>
          <c:val>
            <c:numRef>
              <c:f>Sheet1!$F$162:$J$162</c:f>
              <c:numCache>
                <c:formatCode>General</c:formatCode>
                <c:ptCount val="5"/>
                <c:pt idx="0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A7-46C8-9102-18BD65D0A04B}"/>
            </c:ext>
          </c:extLst>
        </c:ser>
        <c:ser>
          <c:idx val="3"/>
          <c:order val="3"/>
          <c:tx>
            <c:strRef>
              <c:f>Sheet1!$E$163</c:f>
              <c:strCache>
                <c:ptCount val="1"/>
                <c:pt idx="0">
                  <c:v>Reduce the number of meals eaten in a day (for all HH members)</c:v>
                </c:pt>
              </c:strCache>
            </c:strRef>
          </c:tx>
          <c:spPr>
            <a:solidFill>
              <a:srgbClr val="F7AFAF"/>
            </a:solidFill>
            <a:ln>
              <a:noFill/>
            </a:ln>
            <a:effectLst/>
          </c:spPr>
          <c:invertIfNegative val="0"/>
          <c:cat>
            <c:strRef>
              <c:f>Sheet1!$F$159:$J$159</c:f>
              <c:strCache>
                <c:ptCount val="5"/>
                <c:pt idx="0">
                  <c:v>Benghazi</c:v>
                </c:pt>
                <c:pt idx="1">
                  <c:v>Alkufra</c:v>
                </c:pt>
                <c:pt idx="2">
                  <c:v>Aljfara</c:v>
                </c:pt>
                <c:pt idx="3">
                  <c:v>Al Jabal Al Gharbi</c:v>
                </c:pt>
                <c:pt idx="4">
                  <c:v>Azzawya</c:v>
                </c:pt>
              </c:strCache>
            </c:strRef>
          </c:cat>
          <c:val>
            <c:numRef>
              <c:f>Sheet1!$F$163:$J$163</c:f>
              <c:numCache>
                <c:formatCode>General</c:formatCode>
                <c:ptCount val="5"/>
                <c:pt idx="0">
                  <c:v>1.67</c:v>
                </c:pt>
                <c:pt idx="2">
                  <c:v>2.14</c:v>
                </c:pt>
                <c:pt idx="3">
                  <c:v>2.2400000000000002</c:v>
                </c:pt>
                <c:pt idx="4">
                  <c:v>2.04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A7-46C8-9102-18BD65D0A04B}"/>
            </c:ext>
          </c:extLst>
        </c:ser>
        <c:ser>
          <c:idx val="4"/>
          <c:order val="4"/>
          <c:tx>
            <c:strRef>
              <c:f>Sheet1!$E$164</c:f>
              <c:strCache>
                <c:ptCount val="1"/>
                <c:pt idx="0">
                  <c:v>Rely on less preferred and less expensive foods</c:v>
                </c:pt>
              </c:strCache>
            </c:strRef>
          </c:tx>
          <c:spPr>
            <a:solidFill>
              <a:srgbClr val="EF5858"/>
            </a:solidFill>
            <a:ln>
              <a:noFill/>
            </a:ln>
            <a:effectLst/>
          </c:spPr>
          <c:invertIfNegative val="0"/>
          <c:cat>
            <c:strRef>
              <c:f>Sheet1!$F$159:$J$159</c:f>
              <c:strCache>
                <c:ptCount val="5"/>
                <c:pt idx="0">
                  <c:v>Benghazi</c:v>
                </c:pt>
                <c:pt idx="1">
                  <c:v>Alkufra</c:v>
                </c:pt>
                <c:pt idx="2">
                  <c:v>Aljfara</c:v>
                </c:pt>
                <c:pt idx="3">
                  <c:v>Al Jabal Al Gharbi</c:v>
                </c:pt>
                <c:pt idx="4">
                  <c:v>Azzawya</c:v>
                </c:pt>
              </c:strCache>
            </c:strRef>
          </c:cat>
          <c:val>
            <c:numRef>
              <c:f>Sheet1!$F$164:$J$164</c:f>
              <c:numCache>
                <c:formatCode>General</c:formatCode>
                <c:ptCount val="5"/>
                <c:pt idx="0">
                  <c:v>4.01</c:v>
                </c:pt>
                <c:pt idx="1">
                  <c:v>2.29</c:v>
                </c:pt>
                <c:pt idx="2">
                  <c:v>4.78</c:v>
                </c:pt>
                <c:pt idx="3">
                  <c:v>5.08</c:v>
                </c:pt>
                <c:pt idx="4">
                  <c:v>1.69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A7-46C8-9102-18BD65D0A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1686975"/>
        <c:axId val="661690303"/>
      </c:barChart>
      <c:catAx>
        <c:axId val="6616869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61690303"/>
        <c:crosses val="autoZero"/>
        <c:auto val="1"/>
        <c:lblAlgn val="ctr"/>
        <c:lblOffset val="100"/>
        <c:noMultiLvlLbl val="0"/>
      </c:catAx>
      <c:valAx>
        <c:axId val="66169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61686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% of respondents with food expenditure share above 65% </a:t>
            </a:r>
            <a:r>
              <a:rPr lang="en-GB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 the 3O days before data collection, by region of origin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10900678040244971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security '!$A$40:$A$43</c:f>
              <c:strCache>
                <c:ptCount val="4"/>
                <c:pt idx="0">
                  <c:v>MENA</c:v>
                </c:pt>
                <c:pt idx="1">
                  <c:v>East Africa</c:v>
                </c:pt>
                <c:pt idx="2">
                  <c:v>South East Asia </c:v>
                </c:pt>
                <c:pt idx="3">
                  <c:v>West &amp; Central Africa</c:v>
                </c:pt>
              </c:strCache>
            </c:strRef>
          </c:cat>
          <c:val>
            <c:numRef>
              <c:f>'Food security '!$B$40:$B$43</c:f>
              <c:numCache>
                <c:formatCode>0.00%</c:formatCode>
                <c:ptCount val="4"/>
                <c:pt idx="0">
                  <c:v>9.913043478260869E-2</c:v>
                </c:pt>
                <c:pt idx="1">
                  <c:v>0.11458333333333333</c:v>
                </c:pt>
                <c:pt idx="2">
                  <c:v>0.13541666666666666</c:v>
                </c:pt>
                <c:pt idx="3">
                  <c:v>0.2925257731958763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1-4392-83B6-F42D1E25176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6217040"/>
        <c:axId val="1156217456"/>
      </c:barChart>
      <c:catAx>
        <c:axId val="115621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156217456"/>
        <c:crosses val="autoZero"/>
        <c:auto val="1"/>
        <c:lblAlgn val="ctr"/>
        <c:lblOffset val="100"/>
        <c:noMultiLvlLbl val="0"/>
      </c:catAx>
      <c:valAx>
        <c:axId val="1156217456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15621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% of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respondents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reporting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unmet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food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needs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in the 30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days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before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data collection, in top 5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mantikas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where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this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was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reported</a:t>
            </a:r>
            <a:endParaRPr lang="en-GB" sz="160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D4CA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security '!$A$7:$A$11</c:f>
              <c:strCache>
                <c:ptCount val="5"/>
                <c:pt idx="0">
                  <c:v>Murzuq</c:v>
                </c:pt>
                <c:pt idx="1">
                  <c:v>Alkufra</c:v>
                </c:pt>
                <c:pt idx="2">
                  <c:v>Zwara</c:v>
                </c:pt>
                <c:pt idx="3">
                  <c:v>Al Jabal Al Gharbi</c:v>
                </c:pt>
                <c:pt idx="4">
                  <c:v>Sebha</c:v>
                </c:pt>
              </c:strCache>
            </c:strRef>
          </c:cat>
          <c:val>
            <c:numRef>
              <c:f>'Food security '!$B$7:$B$11</c:f>
              <c:numCache>
                <c:formatCode>0%</c:formatCode>
                <c:ptCount val="5"/>
                <c:pt idx="0">
                  <c:v>0.3</c:v>
                </c:pt>
                <c:pt idx="1">
                  <c:v>0.32</c:v>
                </c:pt>
                <c:pt idx="2">
                  <c:v>0.32</c:v>
                </c:pt>
                <c:pt idx="3">
                  <c:v>0.46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C-4E24-BAB5-DBA50C26A8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57659936"/>
        <c:axId val="1057656608"/>
      </c:barChart>
      <c:catAx>
        <c:axId val="1057659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057656608"/>
        <c:crosses val="autoZero"/>
        <c:auto val="1"/>
        <c:lblAlgn val="ctr"/>
        <c:lblOffset val="100"/>
        <c:noMultiLvlLbl val="0"/>
      </c:catAx>
      <c:valAx>
        <c:axId val="10576566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5765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Top four barriers reported in the three </a:t>
            </a:r>
            <a:r>
              <a:rPr lang="en-GB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mantikas</a:t>
            </a: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with the highest % of respondents reporting barriers</a:t>
            </a:r>
            <a:r>
              <a:rPr lang="en-GB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to </a:t>
            </a: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access markets*</a:t>
            </a:r>
          </a:p>
        </c:rich>
      </c:tx>
      <c:layout>
        <c:manualLayout>
          <c:xMode val="edge"/>
          <c:yMode val="edge"/>
          <c:x val="0.12671816022997126"/>
          <c:y val="2.4629162625439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'Food security '!$A$53</c:f>
              <c:strCache>
                <c:ptCount val="1"/>
                <c:pt idx="0">
                  <c:v>Transportation too expensive</c:v>
                </c:pt>
              </c:strCache>
            </c:strRef>
          </c:tx>
          <c:spPr>
            <a:solidFill>
              <a:srgbClr val="D1D3D4"/>
            </a:solidFill>
            <a:ln>
              <a:noFill/>
            </a:ln>
            <a:effectLst/>
          </c:spPr>
          <c:invertIfNegative val="0"/>
          <c:cat>
            <c:strRef>
              <c:f>'Food security '!$B$52:$D$52</c:f>
              <c:strCache>
                <c:ptCount val="3"/>
                <c:pt idx="0">
                  <c:v>Sebha</c:v>
                </c:pt>
                <c:pt idx="1">
                  <c:v>Murzuq</c:v>
                </c:pt>
                <c:pt idx="2">
                  <c:v>Tripoli</c:v>
                </c:pt>
              </c:strCache>
            </c:strRef>
          </c:cat>
          <c:val>
            <c:numRef>
              <c:f>'Food security '!$B$53:$D$53</c:f>
              <c:numCache>
                <c:formatCode>0%</c:formatCode>
                <c:ptCount val="3"/>
                <c:pt idx="0">
                  <c:v>0.64</c:v>
                </c:pt>
                <c:pt idx="1">
                  <c:v>0.38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7-43B5-B276-51F687B17186}"/>
            </c:ext>
          </c:extLst>
        </c:ser>
        <c:ser>
          <c:idx val="1"/>
          <c:order val="1"/>
          <c:tx>
            <c:strRef>
              <c:f>'Food security '!$A$54</c:f>
              <c:strCache>
                <c:ptCount val="1"/>
                <c:pt idx="0">
                  <c:v>Prices too high</c:v>
                </c:pt>
              </c:strCache>
            </c:strRef>
          </c:tx>
          <c:spPr>
            <a:solidFill>
              <a:srgbClr val="D2CBB8"/>
            </a:solidFill>
            <a:ln>
              <a:noFill/>
            </a:ln>
            <a:effectLst/>
          </c:spPr>
          <c:invertIfNegative val="0"/>
          <c:cat>
            <c:strRef>
              <c:f>'Food security '!$B$52:$D$52</c:f>
              <c:strCache>
                <c:ptCount val="3"/>
                <c:pt idx="0">
                  <c:v>Sebha</c:v>
                </c:pt>
                <c:pt idx="1">
                  <c:v>Murzuq</c:v>
                </c:pt>
                <c:pt idx="2">
                  <c:v>Tripoli</c:v>
                </c:pt>
              </c:strCache>
            </c:strRef>
          </c:cat>
          <c:val>
            <c:numRef>
              <c:f>'Food security '!$B$54:$D$54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0.38</c:v>
                </c:pt>
                <c:pt idx="2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C7-43B5-B276-51F687B17186}"/>
            </c:ext>
          </c:extLst>
        </c:ser>
        <c:ser>
          <c:idx val="2"/>
          <c:order val="2"/>
          <c:tx>
            <c:strRef>
              <c:f>'Food security '!$A$55</c:f>
              <c:strCache>
                <c:ptCount val="1"/>
                <c:pt idx="0">
                  <c:v>Lack of access to cash</c:v>
                </c:pt>
              </c:strCache>
            </c:strRef>
          </c:tx>
          <c:spPr>
            <a:solidFill>
              <a:srgbClr val="EE5859"/>
            </a:solidFill>
            <a:ln>
              <a:noFill/>
            </a:ln>
            <a:effectLst/>
          </c:spPr>
          <c:invertIfNegative val="0"/>
          <c:cat>
            <c:strRef>
              <c:f>'Food security '!$B$52:$D$52</c:f>
              <c:strCache>
                <c:ptCount val="3"/>
                <c:pt idx="0">
                  <c:v>Sebha</c:v>
                </c:pt>
                <c:pt idx="1">
                  <c:v>Murzuq</c:v>
                </c:pt>
                <c:pt idx="2">
                  <c:v>Tripoli</c:v>
                </c:pt>
              </c:strCache>
            </c:strRef>
          </c:cat>
          <c:val>
            <c:numRef>
              <c:f>'Food security '!$B$55:$D$55</c:f>
              <c:numCache>
                <c:formatCode>General</c:formatCode>
                <c:ptCount val="3"/>
                <c:pt idx="0" formatCode="0%">
                  <c:v>0.52</c:v>
                </c:pt>
                <c:pt idx="2" formatCode="0%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C7-43B5-B276-51F687B17186}"/>
            </c:ext>
          </c:extLst>
        </c:ser>
        <c:ser>
          <c:idx val="3"/>
          <c:order val="3"/>
          <c:tx>
            <c:strRef>
              <c:f>'Food security '!$A$56</c:f>
              <c:strCache>
                <c:ptCount val="1"/>
                <c:pt idx="0">
                  <c:v>Live too far from marketplace / no means of transport</c:v>
                </c:pt>
              </c:strCache>
            </c:strRef>
          </c:tx>
          <c:spPr>
            <a:solidFill>
              <a:srgbClr val="F59999"/>
            </a:solidFill>
            <a:ln>
              <a:noFill/>
            </a:ln>
            <a:effectLst/>
          </c:spPr>
          <c:invertIfNegative val="0"/>
          <c:cat>
            <c:strRef>
              <c:f>'Food security '!$B$52:$D$52</c:f>
              <c:strCache>
                <c:ptCount val="3"/>
                <c:pt idx="0">
                  <c:v>Sebha</c:v>
                </c:pt>
                <c:pt idx="1">
                  <c:v>Murzuq</c:v>
                </c:pt>
                <c:pt idx="2">
                  <c:v>Tripoli</c:v>
                </c:pt>
              </c:strCache>
            </c:strRef>
          </c:cat>
          <c:val>
            <c:numRef>
              <c:f>'Food security '!$B$56:$D$56</c:f>
              <c:numCache>
                <c:formatCode>0%</c:formatCode>
                <c:ptCount val="3"/>
                <c:pt idx="1">
                  <c:v>0.59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C7-43B5-B276-51F687B17186}"/>
            </c:ext>
          </c:extLst>
        </c:ser>
        <c:ser>
          <c:idx val="4"/>
          <c:order val="4"/>
          <c:tx>
            <c:strRef>
              <c:f>'Food security '!$A$57</c:f>
              <c:strCache>
                <c:ptCount val="1"/>
                <c:pt idx="0">
                  <c:v>Insecurity at the marketplace</c:v>
                </c:pt>
              </c:strCache>
            </c:strRef>
          </c:tx>
          <c:spPr>
            <a:solidFill>
              <a:srgbClr val="FFFFFF"/>
            </a:solidFill>
            <a:ln>
              <a:noFill/>
            </a:ln>
            <a:effectLst/>
          </c:spPr>
          <c:invertIfNegative val="0"/>
          <c:cat>
            <c:strRef>
              <c:f>'Food security '!$B$52:$D$52</c:f>
              <c:strCache>
                <c:ptCount val="3"/>
                <c:pt idx="0">
                  <c:v>Sebha</c:v>
                </c:pt>
                <c:pt idx="1">
                  <c:v>Murzuq</c:v>
                </c:pt>
                <c:pt idx="2">
                  <c:v>Tripoli</c:v>
                </c:pt>
              </c:strCache>
            </c:strRef>
          </c:cat>
          <c:val>
            <c:numRef>
              <c:f>'Food security '!$B$57:$D$57</c:f>
              <c:numCache>
                <c:formatCode>0%</c:formatCode>
                <c:ptCount val="3"/>
                <c:pt idx="0">
                  <c:v>0.36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C7-43B5-B276-51F687B17186}"/>
            </c:ext>
          </c:extLst>
        </c:ser>
        <c:ser>
          <c:idx val="5"/>
          <c:order val="5"/>
          <c:tx>
            <c:strRef>
              <c:f>'Food security '!$A$61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'Food security '!$B$52:$D$52</c:f>
              <c:strCache>
                <c:ptCount val="3"/>
                <c:pt idx="0">
                  <c:v>Sebha</c:v>
                </c:pt>
                <c:pt idx="1">
                  <c:v>Murzuq</c:v>
                </c:pt>
                <c:pt idx="2">
                  <c:v>Tripoli</c:v>
                </c:pt>
              </c:strCache>
            </c:strRef>
          </c:cat>
          <c:val>
            <c:numRef>
              <c:f>'Food security '!$B$58:$D$58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DFC7-43B5-B276-51F687B17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997312"/>
        <c:axId val="1020993984"/>
      </c:barChart>
      <c:catAx>
        <c:axId val="102099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020993984"/>
        <c:crosses val="autoZero"/>
        <c:auto val="1"/>
        <c:lblAlgn val="ctr"/>
        <c:lblOffset val="100"/>
        <c:noMultiLvlLbl val="0"/>
      </c:catAx>
      <c:valAx>
        <c:axId val="102099398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02099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% of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respondents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with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emergency or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crisis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LCSI, per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region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of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origin</a:t>
            </a:r>
            <a:endParaRPr lang="en-GB" sz="1600" b="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LCSI!$B$1</c:f>
              <c:strCache>
                <c:ptCount val="1"/>
                <c:pt idx="0">
                  <c:v>crisis or emergency</c:v>
                </c:pt>
              </c:strCache>
            </c:strRef>
          </c:tx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657992688655808E-3"/>
                  <c:y val="1.46308602283393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DD-4DC6-937A-B7C03E416F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LCSI!$A$2:$A$5</c:f>
              <c:strCache>
                <c:ptCount val="4"/>
                <c:pt idx="0">
                  <c:v>South East Asia</c:v>
                </c:pt>
                <c:pt idx="1">
                  <c:v>East Africa</c:v>
                </c:pt>
                <c:pt idx="2">
                  <c:v>West &amp; Central Africa</c:v>
                </c:pt>
                <c:pt idx="3">
                  <c:v>MENA</c:v>
                </c:pt>
              </c:strCache>
            </c:strRef>
          </c:cat>
          <c:val>
            <c:numRef>
              <c:f>LCSI!$B$2:$B$5</c:f>
              <c:numCache>
                <c:formatCode>0.00%</c:formatCode>
                <c:ptCount val="4"/>
                <c:pt idx="0">
                  <c:v>0.73958333333333326</c:v>
                </c:pt>
                <c:pt idx="1">
                  <c:v>0.5544554455445545</c:v>
                </c:pt>
                <c:pt idx="2">
                  <c:v>0.48846153846153845</c:v>
                </c:pt>
                <c:pt idx="3">
                  <c:v>0.42807625649913345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3-440D-AA34-3B03B3E2F2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3760591"/>
        <c:axId val="693763919"/>
      </c:barChart>
      <c:catAx>
        <c:axId val="69376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93763919"/>
        <c:crosses val="autoZero"/>
        <c:auto val="1"/>
        <c:lblAlgn val="ctr"/>
        <c:lblOffset val="100"/>
        <c:noMultiLvlLbl val="0"/>
      </c:catAx>
      <c:valAx>
        <c:axId val="693763919"/>
        <c:scaling>
          <c:orientation val="minMax"/>
          <c:max val="0.8"/>
        </c:scaling>
        <c:delete val="1"/>
        <c:axPos val="l"/>
        <c:numFmt formatCode="0%" sourceLinked="0"/>
        <c:majorTickMark val="none"/>
        <c:minorTickMark val="none"/>
        <c:tickLblPos val="nextTo"/>
        <c:crossAx val="693760591"/>
        <c:crosses val="autoZero"/>
        <c:crossBetween val="between"/>
        <c:majorUnit val="0.2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% of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respondents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per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Livelihoods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Coping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Strategies</a:t>
            </a:r>
            <a:r>
              <a:rPr lang="fr-FR" sz="1600" b="0" i="0" baseline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Index (LCSI) </a:t>
            </a:r>
            <a:r>
              <a:rPr lang="fr-FR" sz="1600" b="0" i="0" baseline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category</a:t>
            </a:r>
            <a:endParaRPr lang="en-GB" sz="1600" b="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110132270819804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LCSI!$B$7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rgbClr val="D1D3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D0-4BC6-9378-C23A9428B4DF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D0-4BC6-9378-C23A9428B4DF}"/>
              </c:ext>
            </c:extLst>
          </c:dPt>
          <c:dPt>
            <c:idx val="2"/>
            <c:bubble3D val="0"/>
            <c:spPr>
              <a:solidFill>
                <a:srgbClr val="F5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2D0-4BC6-9378-C23A9428B4DF}"/>
              </c:ext>
            </c:extLst>
          </c:dPt>
          <c:dPt>
            <c:idx val="3"/>
            <c:bubble3D val="0"/>
            <c:explosion val="13"/>
            <c:spPr>
              <a:solidFill>
                <a:srgbClr val="EE5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2D0-4BC6-9378-C23A9428B4DF}"/>
              </c:ext>
            </c:extLst>
          </c:dPt>
          <c:dLbls>
            <c:dLbl>
              <c:idx val="0"/>
              <c:layout>
                <c:manualLayout>
                  <c:x val="-0.10635833464722289"/>
                  <c:y val="8.18765871063913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205A78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969566754942212E-2"/>
                      <c:h val="4.79364738515335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2D0-4BC6-9378-C23A9428B4DF}"/>
                </c:ext>
              </c:extLst>
            </c:dLbl>
            <c:dLbl>
              <c:idx val="1"/>
              <c:layout>
                <c:manualLayout>
                  <c:x val="-3.3835372757146001E-2"/>
                  <c:y val="-0.121327130977736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D0-4BC6-9378-C23A9428B4DF}"/>
                </c:ext>
              </c:extLst>
            </c:dLbl>
            <c:dLbl>
              <c:idx val="2"/>
              <c:layout>
                <c:manualLayout>
                  <c:x val="8.9987092705374291E-2"/>
                  <c:y val="-0.117429989759843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D0-4BC6-9378-C23A9428B4DF}"/>
                </c:ext>
              </c:extLst>
            </c:dLbl>
            <c:dLbl>
              <c:idx val="3"/>
              <c:layout>
                <c:manualLayout>
                  <c:x val="9.8505818081079902E-2"/>
                  <c:y val="0.12634760990412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D0-4BC6-9378-C23A9428B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205A78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LCSI!$A$8:$A$11</c:f>
              <c:strCache>
                <c:ptCount val="4"/>
                <c:pt idx="0">
                  <c:v>None </c:v>
                </c:pt>
                <c:pt idx="1">
                  <c:v>Stress</c:v>
                </c:pt>
                <c:pt idx="2">
                  <c:v>Crisis</c:v>
                </c:pt>
                <c:pt idx="3">
                  <c:v>Emergency</c:v>
                </c:pt>
              </c:strCache>
            </c:strRef>
          </c:cat>
          <c:val>
            <c:numRef>
              <c:f>LCSI!$B$8:$B$11</c:f>
              <c:numCache>
                <c:formatCode>0%</c:formatCode>
                <c:ptCount val="4"/>
                <c:pt idx="0">
                  <c:v>0.41891891891891891</c:v>
                </c:pt>
                <c:pt idx="1">
                  <c:v>9.5238095238095233E-2</c:v>
                </c:pt>
                <c:pt idx="2">
                  <c:v>0.2323037323037323</c:v>
                </c:pt>
                <c:pt idx="3">
                  <c:v>0.25353925353925355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D0-4BC6-9378-C23A9428B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057612532473331"/>
          <c:y val="2.6624737945492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'LSG slides'!$L$206</c:f>
              <c:strCache>
                <c:ptCount val="1"/>
                <c:pt idx="0">
                  <c:v>Men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51-4052-B7DE-E481543F2EB2}"/>
              </c:ext>
            </c:extLst>
          </c:dPt>
          <c:dPt>
            <c:idx val="1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51-4052-B7DE-E481543F2EB2}"/>
              </c:ext>
            </c:extLst>
          </c:dPt>
          <c:dPt>
            <c:idx val="2"/>
            <c:bubble3D val="0"/>
            <c:spPr>
              <a:solidFill>
                <a:srgbClr val="EF585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51-4052-B7DE-E481543F2E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'LSG slides'!$M$205:$O$205</c:f>
              <c:strCache>
                <c:ptCount val="3"/>
                <c:pt idx="0">
                  <c:v>1</c:v>
                </c:pt>
                <c:pt idx="1">
                  <c:v>3</c:v>
                </c:pt>
                <c:pt idx="2">
                  <c:v>4</c:v>
                </c:pt>
              </c:strCache>
            </c:strRef>
          </c:cat>
          <c:val>
            <c:numRef>
              <c:f>'LSG slides'!$M$206:$O$206</c:f>
              <c:numCache>
                <c:formatCode>0%</c:formatCode>
                <c:ptCount val="3"/>
                <c:pt idx="0">
                  <c:v>0.78915662650602414</c:v>
                </c:pt>
                <c:pt idx="1">
                  <c:v>0.18298192771084337</c:v>
                </c:pt>
                <c:pt idx="2">
                  <c:v>2.786144578313253E-2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51-4052-B7DE-E481543F2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r>
              <a:rPr lang="en-US" sz="1600" dirty="0"/>
              <a:t>% of</a:t>
            </a:r>
            <a:r>
              <a:rPr lang="en-US" sz="1600" baseline="0" dirty="0"/>
              <a:t> respondents per main job</a:t>
            </a:r>
            <a:r>
              <a:rPr lang="en-US" sz="1600" dirty="0"/>
              <a:t> type, by region of origin</a:t>
            </a:r>
          </a:p>
        </c:rich>
      </c:tx>
      <c:layout>
        <c:manualLayout>
          <c:xMode val="edge"/>
          <c:yMode val="edge"/>
          <c:x val="0.24949403294132211"/>
          <c:y val="1.81818181818181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'Cash &amp; Markers'!$B$268</c:f>
              <c:strCache>
                <c:ptCount val="1"/>
                <c:pt idx="0">
                  <c:v>Permanent job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'Cash &amp; Markers'!$C$267:$G$267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'Cash &amp; Markers'!$C$268:$G$268</c:f>
              <c:numCache>
                <c:formatCode>0%</c:formatCode>
                <c:ptCount val="5"/>
                <c:pt idx="0">
                  <c:v>0.44569999999999999</c:v>
                </c:pt>
                <c:pt idx="1">
                  <c:v>0.42070000000000002</c:v>
                </c:pt>
                <c:pt idx="2">
                  <c:v>0.49719999999999998</c:v>
                </c:pt>
                <c:pt idx="3">
                  <c:v>0.35289999999999999</c:v>
                </c:pt>
                <c:pt idx="4">
                  <c:v>0.41670000000000001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1-4468-A580-26B014EA658F}"/>
            </c:ext>
          </c:extLst>
        </c:ser>
        <c:ser>
          <c:idx val="1"/>
          <c:order val="1"/>
          <c:tx>
            <c:strRef>
              <c:f>'Cash &amp; Markers'!$B$269</c:f>
              <c:strCache>
                <c:ptCount val="1"/>
                <c:pt idx="0">
                  <c:v>Temporary job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'Cash &amp; Markers'!$C$267:$G$267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'Cash &amp; Markers'!$C$269:$G$269</c:f>
              <c:numCache>
                <c:formatCode>0%</c:formatCode>
                <c:ptCount val="5"/>
                <c:pt idx="0">
                  <c:v>0.20309999999999997</c:v>
                </c:pt>
                <c:pt idx="1">
                  <c:v>0.2021</c:v>
                </c:pt>
                <c:pt idx="2">
                  <c:v>0.19170000000000001</c:v>
                </c:pt>
                <c:pt idx="3">
                  <c:v>0.10589999999999999</c:v>
                </c:pt>
                <c:pt idx="4">
                  <c:v>0.38100000000000001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1-4468-A580-26B014EA658F}"/>
            </c:ext>
          </c:extLst>
        </c:ser>
        <c:ser>
          <c:idx val="2"/>
          <c:order val="2"/>
          <c:tx>
            <c:strRef>
              <c:f>'Cash &amp; Markers'!$B$270</c:f>
              <c:strCache>
                <c:ptCount val="1"/>
                <c:pt idx="0">
                  <c:v>Daily labour</c:v>
                </c:pt>
              </c:strCache>
            </c:strRef>
          </c:tx>
          <c:spPr>
            <a:solidFill>
              <a:srgbClr val="EF5858"/>
            </a:solidFill>
            <a:ln>
              <a:noFill/>
            </a:ln>
            <a:effectLst/>
          </c:spPr>
          <c:invertIfNegative val="0"/>
          <c:cat>
            <c:strRef>
              <c:f>'Cash &amp; Markers'!$C$267:$G$267</c:f>
              <c:strCache>
                <c:ptCount val="5"/>
                <c:pt idx="0">
                  <c:v>Libya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East Africa</c:v>
                </c:pt>
                <c:pt idx="4">
                  <c:v>South East Asia</c:v>
                </c:pt>
              </c:strCache>
            </c:strRef>
          </c:cat>
          <c:val>
            <c:numRef>
              <c:f>'Cash &amp; Markers'!$C$270:$G$270</c:f>
              <c:numCache>
                <c:formatCode>0%</c:formatCode>
                <c:ptCount val="5"/>
                <c:pt idx="0">
                  <c:v>0.3468</c:v>
                </c:pt>
                <c:pt idx="1">
                  <c:v>0.37430000000000002</c:v>
                </c:pt>
                <c:pt idx="2">
                  <c:v>0.30930000000000002</c:v>
                </c:pt>
                <c:pt idx="3">
                  <c:v>0.50590000000000002</c:v>
                </c:pt>
                <c:pt idx="4">
                  <c:v>0.2024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91-4468-A580-26B014EA6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94008320"/>
        <c:axId val="1594000832"/>
      </c:barChart>
      <c:catAx>
        <c:axId val="1594008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1594000832"/>
        <c:crosses val="autoZero"/>
        <c:auto val="1"/>
        <c:lblAlgn val="ctr"/>
        <c:lblOffset val="100"/>
        <c:noMultiLvlLbl val="0"/>
      </c:catAx>
      <c:valAx>
        <c:axId val="159400083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159400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Leelawadee" panose="020B0502040204020203" pitchFamily="34" charset="-34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Sheet7!$G$20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Sheet7!$F$21:$F$31</c:f>
              <c:strCache>
                <c:ptCount val="11"/>
                <c:pt idx="0">
                  <c:v>Misrata</c:v>
                </c:pt>
                <c:pt idx="1">
                  <c:v>Al Jabal Al Gharbi</c:v>
                </c:pt>
                <c:pt idx="2">
                  <c:v>Azzawya</c:v>
                </c:pt>
                <c:pt idx="3">
                  <c:v>Tripoli</c:v>
                </c:pt>
                <c:pt idx="4">
                  <c:v>Zwara</c:v>
                </c:pt>
                <c:pt idx="5">
                  <c:v>Alkufra</c:v>
                </c:pt>
                <c:pt idx="6">
                  <c:v>Aljfara</c:v>
                </c:pt>
                <c:pt idx="7">
                  <c:v>Ejdabia</c:v>
                </c:pt>
                <c:pt idx="8">
                  <c:v>Benghazi</c:v>
                </c:pt>
                <c:pt idx="9">
                  <c:v>Sebha</c:v>
                </c:pt>
                <c:pt idx="10">
                  <c:v>Murzuq</c:v>
                </c:pt>
              </c:strCache>
            </c:strRef>
          </c:cat>
          <c:val>
            <c:numRef>
              <c:f>Sheet7!$G$21:$G$31</c:f>
              <c:numCache>
                <c:formatCode>0%</c:formatCode>
                <c:ptCount val="11"/>
                <c:pt idx="0">
                  <c:v>0.95979899497487442</c:v>
                </c:pt>
                <c:pt idx="1">
                  <c:v>0.92233009708737868</c:v>
                </c:pt>
                <c:pt idx="2">
                  <c:v>0.89473684210526316</c:v>
                </c:pt>
                <c:pt idx="3">
                  <c:v>0.89375000000000004</c:v>
                </c:pt>
                <c:pt idx="4">
                  <c:v>0.875</c:v>
                </c:pt>
                <c:pt idx="5">
                  <c:v>0.8571428571428571</c:v>
                </c:pt>
                <c:pt idx="6">
                  <c:v>0.76576576576576572</c:v>
                </c:pt>
                <c:pt idx="7">
                  <c:v>0.73777777777777775</c:v>
                </c:pt>
                <c:pt idx="8">
                  <c:v>0.66666666666666663</c:v>
                </c:pt>
                <c:pt idx="9">
                  <c:v>0.33333333333333331</c:v>
                </c:pt>
                <c:pt idx="10">
                  <c:v>0.24285714285714285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25-4809-B5E3-C0FE54F87157}"/>
            </c:ext>
          </c:extLst>
        </c:ser>
        <c:ser>
          <c:idx val="1"/>
          <c:order val="1"/>
          <c:tx>
            <c:strRef>
              <c:f>Sheet7!$H$20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Sheet7!$F$21:$F$31</c:f>
              <c:strCache>
                <c:ptCount val="11"/>
                <c:pt idx="0">
                  <c:v>Misrata</c:v>
                </c:pt>
                <c:pt idx="1">
                  <c:v>Al Jabal Al Gharbi</c:v>
                </c:pt>
                <c:pt idx="2">
                  <c:v>Azzawya</c:v>
                </c:pt>
                <c:pt idx="3">
                  <c:v>Tripoli</c:v>
                </c:pt>
                <c:pt idx="4">
                  <c:v>Zwara</c:v>
                </c:pt>
                <c:pt idx="5">
                  <c:v>Alkufra</c:v>
                </c:pt>
                <c:pt idx="6">
                  <c:v>Aljfara</c:v>
                </c:pt>
                <c:pt idx="7">
                  <c:v>Ejdabia</c:v>
                </c:pt>
                <c:pt idx="8">
                  <c:v>Benghazi</c:v>
                </c:pt>
                <c:pt idx="9">
                  <c:v>Sebha</c:v>
                </c:pt>
                <c:pt idx="10">
                  <c:v>Murzuq</c:v>
                </c:pt>
              </c:strCache>
            </c:strRef>
          </c:cat>
          <c:val>
            <c:numRef>
              <c:f>Sheet7!$H$21:$H$31</c:f>
              <c:numCache>
                <c:formatCode>0%</c:formatCode>
                <c:ptCount val="11"/>
                <c:pt idx="0">
                  <c:v>4.0201005025125629E-2</c:v>
                </c:pt>
                <c:pt idx="1">
                  <c:v>5.8252427184466021E-2</c:v>
                </c:pt>
                <c:pt idx="2">
                  <c:v>0.10526315789473684</c:v>
                </c:pt>
                <c:pt idx="3">
                  <c:v>0.10312499999999999</c:v>
                </c:pt>
                <c:pt idx="4">
                  <c:v>0.125</c:v>
                </c:pt>
                <c:pt idx="5">
                  <c:v>0.11904761904761904</c:v>
                </c:pt>
                <c:pt idx="6">
                  <c:v>0.21621621621621623</c:v>
                </c:pt>
                <c:pt idx="7">
                  <c:v>0.18222222222222223</c:v>
                </c:pt>
                <c:pt idx="8">
                  <c:v>0.2608695652173913</c:v>
                </c:pt>
                <c:pt idx="9">
                  <c:v>0.62745098039215685</c:v>
                </c:pt>
                <c:pt idx="1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25-4809-B5E3-C0FE54F87157}"/>
            </c:ext>
          </c:extLst>
        </c:ser>
        <c:ser>
          <c:idx val="2"/>
          <c:order val="2"/>
          <c:tx>
            <c:strRef>
              <c:f>Sheet7!$I$20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Sheet7!$F$21:$F$31</c:f>
              <c:strCache>
                <c:ptCount val="11"/>
                <c:pt idx="0">
                  <c:v>Misrata</c:v>
                </c:pt>
                <c:pt idx="1">
                  <c:v>Al Jabal Al Gharbi</c:v>
                </c:pt>
                <c:pt idx="2">
                  <c:v>Azzawya</c:v>
                </c:pt>
                <c:pt idx="3">
                  <c:v>Tripoli</c:v>
                </c:pt>
                <c:pt idx="4">
                  <c:v>Zwara</c:v>
                </c:pt>
                <c:pt idx="5">
                  <c:v>Alkufra</c:v>
                </c:pt>
                <c:pt idx="6">
                  <c:v>Aljfara</c:v>
                </c:pt>
                <c:pt idx="7">
                  <c:v>Ejdabia</c:v>
                </c:pt>
                <c:pt idx="8">
                  <c:v>Benghazi</c:v>
                </c:pt>
                <c:pt idx="9">
                  <c:v>Sebha</c:v>
                </c:pt>
                <c:pt idx="10">
                  <c:v>Murzuq</c:v>
                </c:pt>
              </c:strCache>
            </c:strRef>
          </c:cat>
          <c:val>
            <c:numRef>
              <c:f>Sheet7!$I$21:$I$31</c:f>
              <c:numCache>
                <c:formatCode>0%</c:formatCode>
                <c:ptCount val="11"/>
                <c:pt idx="0">
                  <c:v>0</c:v>
                </c:pt>
                <c:pt idx="1">
                  <c:v>1.9417475728155338E-2</c:v>
                </c:pt>
                <c:pt idx="2">
                  <c:v>0</c:v>
                </c:pt>
                <c:pt idx="3">
                  <c:v>3.1250000000000002E-3</c:v>
                </c:pt>
                <c:pt idx="4">
                  <c:v>0</c:v>
                </c:pt>
                <c:pt idx="5">
                  <c:v>2.3809523809523808E-2</c:v>
                </c:pt>
                <c:pt idx="6">
                  <c:v>1.8018018018018018E-2</c:v>
                </c:pt>
                <c:pt idx="7">
                  <c:v>0.08</c:v>
                </c:pt>
                <c:pt idx="8">
                  <c:v>7.2463768115942032E-2</c:v>
                </c:pt>
                <c:pt idx="9">
                  <c:v>3.9215686274509803E-2</c:v>
                </c:pt>
                <c:pt idx="10">
                  <c:v>5.7142857142857141E-2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25-4809-B5E3-C0FE54F87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3196351"/>
        <c:axId val="653196767"/>
      </c:barChart>
      <c:catAx>
        <c:axId val="6531963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53196767"/>
        <c:crosses val="autoZero"/>
        <c:auto val="1"/>
        <c:lblAlgn val="ctr"/>
        <c:lblOffset val="100"/>
        <c:noMultiLvlLbl val="0"/>
      </c:catAx>
      <c:valAx>
        <c:axId val="6531967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53196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40" b="0" i="0" u="none" strike="noStrike" kern="1200" spc="0" baseline="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1440" b="0" i="0" u="none" strike="noStrike" kern="1200" spc="0" baseline="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rPr>
              <a:t>Women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40" b="0" i="0" u="none" strike="noStrike" kern="1200" spc="0" baseline="0">
              <a:solidFill>
                <a:srgbClr val="FFFFFF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26-4EBC-BE60-E4A1C949727F}"/>
              </c:ext>
            </c:extLst>
          </c:dPt>
          <c:dPt>
            <c:idx val="1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26-4EBC-BE60-E4A1C949727F}"/>
              </c:ext>
            </c:extLst>
          </c:dPt>
          <c:dPt>
            <c:idx val="2"/>
            <c:bubble3D val="0"/>
            <c:spPr>
              <a:solidFill>
                <a:srgbClr val="EF585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26-4EBC-BE60-E4A1C94972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Sheet7!$B$46:$D$46</c:f>
              <c:strCache>
                <c:ptCount val="3"/>
                <c:pt idx="0">
                  <c:v>None/minimal</c:v>
                </c:pt>
                <c:pt idx="1">
                  <c:v>Severe</c:v>
                </c:pt>
                <c:pt idx="2">
                  <c:v>Extreme</c:v>
                </c:pt>
              </c:strCache>
            </c:strRef>
          </c:cat>
          <c:val>
            <c:numRef>
              <c:f>Sheet7!$B$47:$D$47</c:f>
              <c:numCache>
                <c:formatCode>0%</c:formatCode>
                <c:ptCount val="3"/>
                <c:pt idx="0">
                  <c:v>0.82876712328767121</c:v>
                </c:pt>
                <c:pt idx="1">
                  <c:v>0.15068493150684931</c:v>
                </c:pt>
                <c:pt idx="2">
                  <c:v>2.0547945205479451E-2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26-4EBC-BE60-E4A1C949727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Sheet7!$B$61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Sheet7!$A$62:$A$65</c:f>
              <c:strCache>
                <c:ptCount val="4"/>
                <c:pt idx="0">
                  <c:v>East Africa </c:v>
                </c:pt>
                <c:pt idx="1">
                  <c:v>MENA</c:v>
                </c:pt>
                <c:pt idx="2">
                  <c:v>South East Asia</c:v>
                </c:pt>
                <c:pt idx="3">
                  <c:v>West Central Africa</c:v>
                </c:pt>
              </c:strCache>
            </c:strRef>
          </c:cat>
          <c:val>
            <c:numRef>
              <c:f>Sheet7!$B$62:$B$65</c:f>
              <c:numCache>
                <c:formatCode>0%</c:formatCode>
                <c:ptCount val="4"/>
                <c:pt idx="0">
                  <c:v>0.59302325581395354</c:v>
                </c:pt>
                <c:pt idx="1">
                  <c:v>0.85125448028673834</c:v>
                </c:pt>
                <c:pt idx="2">
                  <c:v>0.9</c:v>
                </c:pt>
                <c:pt idx="3">
                  <c:v>0.76923076923076927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EE-43F7-8BA8-96EA551150C6}"/>
            </c:ext>
          </c:extLst>
        </c:ser>
        <c:ser>
          <c:idx val="1"/>
          <c:order val="1"/>
          <c:tx>
            <c:strRef>
              <c:f>Sheet7!$C$61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Sheet7!$A$62:$A$65</c:f>
              <c:strCache>
                <c:ptCount val="4"/>
                <c:pt idx="0">
                  <c:v>East Africa </c:v>
                </c:pt>
                <c:pt idx="1">
                  <c:v>MENA</c:v>
                </c:pt>
                <c:pt idx="2">
                  <c:v>South East Asia</c:v>
                </c:pt>
                <c:pt idx="3">
                  <c:v>West Central Africa</c:v>
                </c:pt>
              </c:strCache>
            </c:strRef>
          </c:cat>
          <c:val>
            <c:numRef>
              <c:f>Sheet7!$C$62:$C$65</c:f>
              <c:numCache>
                <c:formatCode>0%</c:formatCode>
                <c:ptCount val="4"/>
                <c:pt idx="0">
                  <c:v>0.37209302325581395</c:v>
                </c:pt>
                <c:pt idx="1">
                  <c:v>0.12365591397849462</c:v>
                </c:pt>
                <c:pt idx="2">
                  <c:v>8.8888888888888892E-2</c:v>
                </c:pt>
                <c:pt idx="3">
                  <c:v>0.20107962213225372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EE-43F7-8BA8-96EA551150C6}"/>
            </c:ext>
          </c:extLst>
        </c:ser>
        <c:ser>
          <c:idx val="2"/>
          <c:order val="2"/>
          <c:tx>
            <c:strRef>
              <c:f>Sheet7!$D$61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8"/>
            </a:solidFill>
            <a:ln>
              <a:noFill/>
            </a:ln>
            <a:effectLst/>
          </c:spPr>
          <c:invertIfNegative val="0"/>
          <c:cat>
            <c:strRef>
              <c:f>Sheet7!$A$62:$A$65</c:f>
              <c:strCache>
                <c:ptCount val="4"/>
                <c:pt idx="0">
                  <c:v>East Africa </c:v>
                </c:pt>
                <c:pt idx="1">
                  <c:v>MENA</c:v>
                </c:pt>
                <c:pt idx="2">
                  <c:v>South East Asia</c:v>
                </c:pt>
                <c:pt idx="3">
                  <c:v>West Central Africa</c:v>
                </c:pt>
              </c:strCache>
            </c:strRef>
          </c:cat>
          <c:val>
            <c:numRef>
              <c:f>Sheet7!$D$62:$D$65</c:f>
              <c:numCache>
                <c:formatCode>0%</c:formatCode>
                <c:ptCount val="4"/>
                <c:pt idx="0">
                  <c:v>3.4883720930232558E-2</c:v>
                </c:pt>
                <c:pt idx="1">
                  <c:v>2.5089605734767026E-2</c:v>
                </c:pt>
                <c:pt idx="2">
                  <c:v>1.1111111111111112E-2</c:v>
                </c:pt>
                <c:pt idx="3">
                  <c:v>2.9689608636977057E-2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EE-43F7-8BA8-96EA55115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29093503"/>
        <c:axId val="1429095583"/>
      </c:barChart>
      <c:catAx>
        <c:axId val="1429093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429095583"/>
        <c:crosses val="autoZero"/>
        <c:auto val="1"/>
        <c:lblAlgn val="ctr"/>
        <c:lblOffset val="100"/>
        <c:noMultiLvlLbl val="0"/>
      </c:catAx>
      <c:valAx>
        <c:axId val="142909558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429093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Top 3 </a:t>
            </a:r>
            <a:r>
              <a:rPr lang="en-GB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mantikas</a:t>
            </a:r>
            <a:r>
              <a:rPr lang="en-GB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where respondents reported not having access to a public hospital in their baladiya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Health!$X$4:$X$6</c:f>
              <c:strCache>
                <c:ptCount val="3"/>
                <c:pt idx="0">
                  <c:v>Azzawya</c:v>
                </c:pt>
                <c:pt idx="1">
                  <c:v>Zwara</c:v>
                </c:pt>
                <c:pt idx="2">
                  <c:v>Misrata</c:v>
                </c:pt>
              </c:strCache>
            </c:strRef>
          </c:cat>
          <c:val>
            <c:numRef>
              <c:f>Health!$Y$4:$Y$6</c:f>
              <c:numCache>
                <c:formatCode>0%</c:formatCode>
                <c:ptCount val="3"/>
                <c:pt idx="0">
                  <c:v>0.46</c:v>
                </c:pt>
                <c:pt idx="1">
                  <c:v>0.39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1-47D0-858C-CDAF8337F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3946864"/>
        <c:axId val="1483951024"/>
      </c:barChart>
      <c:catAx>
        <c:axId val="148394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483951024"/>
        <c:crosses val="autoZero"/>
        <c:auto val="1"/>
        <c:lblAlgn val="ctr"/>
        <c:lblOffset val="100"/>
        <c:noMultiLvlLbl val="0"/>
      </c:catAx>
      <c:valAx>
        <c:axId val="14839510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3946864"/>
        <c:crosses val="autoZero"/>
        <c:crossBetween val="between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GB" sz="1600">
                <a:solidFill>
                  <a:schemeClr val="bg1"/>
                </a:solidFill>
                <a:latin typeface="Franklin Gothic Book" panose="020B0503020102020204" pitchFamily="34" charset="0"/>
              </a:rPr>
              <a:t>Top</a:t>
            </a:r>
            <a:r>
              <a:rPr lang="en-GB" sz="1600" baseline="0">
                <a:solidFill>
                  <a:schemeClr val="bg1"/>
                </a:solidFill>
                <a:latin typeface="Franklin Gothic Book" panose="020B0503020102020204" pitchFamily="34" charset="0"/>
              </a:rPr>
              <a:t> 3 health facilities reported as accessible in respondent's baladiya, by gender group</a:t>
            </a:r>
            <a:endParaRPr lang="en-GB" sz="160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Health!$B$1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D1D3D4"/>
            </a:solidFill>
            <a:ln>
              <a:noFill/>
            </a:ln>
            <a:effectLst/>
          </c:spPr>
          <c:invertIfNegative val="0"/>
          <c:cat>
            <c:strRef>
              <c:f>Health!$A$2:$A$4</c:f>
              <c:strCache>
                <c:ptCount val="3"/>
                <c:pt idx="0">
                  <c:v>Pharmacy</c:v>
                </c:pt>
                <c:pt idx="1">
                  <c:v>Private clinic</c:v>
                </c:pt>
                <c:pt idx="2">
                  <c:v>Public hospital</c:v>
                </c:pt>
              </c:strCache>
            </c:strRef>
          </c:cat>
          <c:val>
            <c:numRef>
              <c:f>Health!$B$2:$B$4</c:f>
              <c:numCache>
                <c:formatCode>0%</c:formatCode>
                <c:ptCount val="3"/>
                <c:pt idx="0">
                  <c:v>0.3</c:v>
                </c:pt>
                <c:pt idx="1">
                  <c:v>0.4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9-4768-9A94-ABB1F0BB8FB0}"/>
            </c:ext>
          </c:extLst>
        </c:ser>
        <c:ser>
          <c:idx val="1"/>
          <c:order val="1"/>
          <c:tx>
            <c:strRef>
              <c:f>Health!$C$1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EE5859"/>
            </a:solidFill>
            <a:ln>
              <a:noFill/>
            </a:ln>
            <a:effectLst/>
          </c:spPr>
          <c:invertIfNegative val="0"/>
          <c:cat>
            <c:strRef>
              <c:f>Health!$A$2:$A$4</c:f>
              <c:strCache>
                <c:ptCount val="3"/>
                <c:pt idx="0">
                  <c:v>Pharmacy</c:v>
                </c:pt>
                <c:pt idx="1">
                  <c:v>Private clinic</c:v>
                </c:pt>
                <c:pt idx="2">
                  <c:v>Public hospital</c:v>
                </c:pt>
              </c:strCache>
            </c:strRef>
          </c:cat>
          <c:val>
            <c:numRef>
              <c:f>Health!$C$2:$C$4</c:f>
              <c:numCache>
                <c:formatCode>0%</c:formatCode>
                <c:ptCount val="3"/>
                <c:pt idx="0">
                  <c:v>0.42</c:v>
                </c:pt>
                <c:pt idx="1">
                  <c:v>0.55000000000000004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9-4768-9A94-ABB1F0BB8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83999488"/>
        <c:axId val="1484002400"/>
      </c:barChart>
      <c:catAx>
        <c:axId val="1483999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484002400"/>
        <c:crosses val="autoZero"/>
        <c:auto val="1"/>
        <c:lblAlgn val="ctr"/>
        <c:lblOffset val="100"/>
        <c:noMultiLvlLbl val="0"/>
      </c:catAx>
      <c:valAx>
        <c:axId val="1484002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48399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latin typeface="Franklin Gothic Book" panose="020B0503020102020204" pitchFamily="34" charset="0"/>
              </a:rPr>
              <a:t>Top 6 </a:t>
            </a:r>
            <a:r>
              <a:rPr lang="en-GB" sz="1600" dirty="0" err="1">
                <a:latin typeface="Franklin Gothic Book" panose="020B0503020102020204" pitchFamily="34" charset="0"/>
              </a:rPr>
              <a:t>mantikas</a:t>
            </a:r>
            <a:r>
              <a:rPr lang="en-GB" sz="1600" dirty="0">
                <a:latin typeface="Franklin Gothic Book" panose="020B0503020102020204" pitchFamily="34" charset="0"/>
              </a:rPr>
              <a:t> with the highest average reported time (in minutes) to reach a functional healthcare facility using normal modes of transport</a:t>
            </a:r>
            <a:endParaRPr lang="en-US" sz="1600" dirty="0"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Sheet2!$A$2:$A$7</c:f>
              <c:strCache>
                <c:ptCount val="6"/>
                <c:pt idx="0">
                  <c:v>Alkufra</c:v>
                </c:pt>
                <c:pt idx="1">
                  <c:v>Azzawya</c:v>
                </c:pt>
                <c:pt idx="2">
                  <c:v>Ejdabia</c:v>
                </c:pt>
                <c:pt idx="3">
                  <c:v>Benghazi</c:v>
                </c:pt>
                <c:pt idx="4">
                  <c:v>Zwara</c:v>
                </c:pt>
                <c:pt idx="5">
                  <c:v>Murzuq</c:v>
                </c:pt>
              </c:strCache>
            </c:strRef>
          </c:cat>
          <c:val>
            <c:numRef>
              <c:f>Sheet2!$B$2:$B$7</c:f>
              <c:numCache>
                <c:formatCode>General</c:formatCode>
                <c:ptCount val="6"/>
                <c:pt idx="0">
                  <c:v>26.05</c:v>
                </c:pt>
                <c:pt idx="1">
                  <c:v>23.74</c:v>
                </c:pt>
                <c:pt idx="2">
                  <c:v>23.53</c:v>
                </c:pt>
                <c:pt idx="3">
                  <c:v>22.09</c:v>
                </c:pt>
                <c:pt idx="4">
                  <c:v>22.06</c:v>
                </c:pt>
                <c:pt idx="5">
                  <c:v>22.03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E-4773-851D-0429DA0E3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8596272"/>
        <c:axId val="1028592944"/>
      </c:barChart>
      <c:catAx>
        <c:axId val="102859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028592944"/>
        <c:crosses val="autoZero"/>
        <c:auto val="1"/>
        <c:lblAlgn val="ctr"/>
        <c:lblOffset val="100"/>
        <c:noMultiLvlLbl val="0"/>
      </c:catAx>
      <c:valAx>
        <c:axId val="102859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028596272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1600">
                <a:latin typeface="Franklin Gothic Book" panose="020B0503020102020204" pitchFamily="34" charset="0"/>
              </a:rPr>
              <a:t>% of respondents reporting lack of access to COVID-19 testing facilities in their baladiya, by top 5 mantikas where this was reported</a:t>
            </a:r>
          </a:p>
        </c:rich>
      </c:tx>
      <c:layout>
        <c:manualLayout>
          <c:xMode val="edge"/>
          <c:yMode val="edge"/>
          <c:x val="0.12956746311451969"/>
          <c:y val="4.0774610581064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Health!$Y$120</c:f>
              <c:strCache>
                <c:ptCount val="1"/>
                <c:pt idx="0">
                  <c:v>No access</c:v>
                </c:pt>
              </c:strCache>
            </c:strRef>
          </c:tx>
          <c:spPr>
            <a:solidFill>
              <a:srgbClr val="EE5859"/>
            </a:solidFill>
            <a:ln>
              <a:solidFill>
                <a:srgbClr val="EE5859"/>
              </a:solidFill>
            </a:ln>
            <a:effectLst/>
          </c:spPr>
          <c:invertIfNegative val="0"/>
          <c:cat>
            <c:strRef>
              <c:f>Health!$X$121:$X$125</c:f>
              <c:strCache>
                <c:ptCount val="5"/>
                <c:pt idx="0">
                  <c:v>Murzuq</c:v>
                </c:pt>
                <c:pt idx="1">
                  <c:v>Al Jabal Al Gharbi</c:v>
                </c:pt>
                <c:pt idx="2">
                  <c:v>Sebha</c:v>
                </c:pt>
                <c:pt idx="3">
                  <c:v>Aljfara</c:v>
                </c:pt>
                <c:pt idx="4">
                  <c:v>Misrata</c:v>
                </c:pt>
              </c:strCache>
            </c:strRef>
          </c:cat>
          <c:val>
            <c:numRef>
              <c:f>Health!$Y$121:$Y$125</c:f>
              <c:numCache>
                <c:formatCode>0.00%</c:formatCode>
                <c:ptCount val="5"/>
                <c:pt idx="0" formatCode="0%">
                  <c:v>0.61</c:v>
                </c:pt>
                <c:pt idx="1">
                  <c:v>0.36890000000000001</c:v>
                </c:pt>
                <c:pt idx="2">
                  <c:v>0.3286</c:v>
                </c:pt>
                <c:pt idx="3">
                  <c:v>0.30359999999999998</c:v>
                </c:pt>
                <c:pt idx="4">
                  <c:v>0.30149999999999999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8F-4B9E-9511-AA642D5A3E73}"/>
            </c:ext>
          </c:extLst>
        </c:ser>
        <c:ser>
          <c:idx val="1"/>
          <c:order val="1"/>
          <c:tx>
            <c:strRef>
              <c:f>Health!$Z$120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rgbClr val="D1D3D4"/>
            </a:solidFill>
            <a:ln>
              <a:noFill/>
            </a:ln>
            <a:effectLst/>
          </c:spPr>
          <c:invertIfNegative val="0"/>
          <c:cat>
            <c:strRef>
              <c:f>Health!$X$121:$X$125</c:f>
              <c:strCache>
                <c:ptCount val="5"/>
                <c:pt idx="0">
                  <c:v>Murzuq</c:v>
                </c:pt>
                <c:pt idx="1">
                  <c:v>Al Jabal Al Gharbi</c:v>
                </c:pt>
                <c:pt idx="2">
                  <c:v>Sebha</c:v>
                </c:pt>
                <c:pt idx="3">
                  <c:v>Aljfara</c:v>
                </c:pt>
                <c:pt idx="4">
                  <c:v>Misrata</c:v>
                </c:pt>
              </c:strCache>
            </c:strRef>
          </c:cat>
          <c:val>
            <c:numRef>
              <c:f>Health!$Z$121:$Z$125</c:f>
              <c:numCache>
                <c:formatCode>0%</c:formatCode>
                <c:ptCount val="5"/>
                <c:pt idx="0">
                  <c:v>0.33</c:v>
                </c:pt>
                <c:pt idx="1">
                  <c:v>0.28999999999999998</c:v>
                </c:pt>
                <c:pt idx="2">
                  <c:v>0.28999999999999998</c:v>
                </c:pt>
                <c:pt idx="3" formatCode="0.00%">
                  <c:v>0.375</c:v>
                </c:pt>
                <c:pt idx="4" formatCode="0.00%">
                  <c:v>0.39200000000000002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8F-4B9E-9511-AA642D5A3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803841504"/>
        <c:axId val="1803836512"/>
      </c:barChart>
      <c:catAx>
        <c:axId val="1803841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03836512"/>
        <c:crosses val="autoZero"/>
        <c:auto val="1"/>
        <c:lblAlgn val="ctr"/>
        <c:lblOffset val="100"/>
        <c:noMultiLvlLbl val="0"/>
      </c:catAx>
      <c:valAx>
        <c:axId val="180383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0384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latin typeface="Franklin Gothic Book" panose="020B0503020102020204" pitchFamily="34" charset="0"/>
              </a:rPr>
              <a:t>% of respondents who needed access to healthcare in the 3 months before data collection, but were not able to access, by region of origin*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D1D3D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2009459169195986E-3"/>
                  <c:y val="-4.82985688221328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33-4BF4-A2B1-FDB7086084A3}"/>
                </c:ext>
              </c:extLst>
            </c:dLbl>
            <c:dLbl>
              <c:idx val="1"/>
              <c:layout>
                <c:manualLayout>
                  <c:x val="-4.7674786828557294E-17"/>
                  <c:y val="-3.21990458814219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33-4BF4-A2B1-FDB7086084A3}"/>
                </c:ext>
              </c:extLst>
            </c:dLbl>
            <c:dLbl>
              <c:idx val="2"/>
              <c:layout>
                <c:manualLayout>
                  <c:x val="0"/>
                  <c:y val="1.60995229407109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33-4BF4-A2B1-FDB7086084A3}"/>
                </c:ext>
              </c:extLst>
            </c:dLbl>
            <c:dLbl>
              <c:idx val="3"/>
              <c:layout>
                <c:manualLayout>
                  <c:x val="2.6004729584597993E-3"/>
                  <c:y val="-3.21990458814219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33-4BF4-A2B1-FDB7086084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Health!$X$40:$X$43</c:f>
              <c:strCache>
                <c:ptCount val="4"/>
                <c:pt idx="0">
                  <c:v>South East Asia</c:v>
                </c:pt>
                <c:pt idx="1">
                  <c:v>West &amp; Central Africa</c:v>
                </c:pt>
                <c:pt idx="2">
                  <c:v>East Africa</c:v>
                </c:pt>
                <c:pt idx="3">
                  <c:v>MENA</c:v>
                </c:pt>
              </c:strCache>
            </c:strRef>
          </c:cat>
          <c:val>
            <c:numRef>
              <c:f>Health!$Y$40:$Y$43</c:f>
              <c:numCache>
                <c:formatCode>0.00%</c:formatCode>
                <c:ptCount val="4"/>
                <c:pt idx="0">
                  <c:v>0.22220000000000001</c:v>
                </c:pt>
                <c:pt idx="1">
                  <c:v>0.1845</c:v>
                </c:pt>
                <c:pt idx="2">
                  <c:v>0.16669999999999999</c:v>
                </c:pt>
                <c:pt idx="3">
                  <c:v>8.5900000000000004E-2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41-44DD-AB69-6E9D5CAD8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7082464"/>
        <c:axId val="1817060832"/>
      </c:barChart>
      <c:catAx>
        <c:axId val="181708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17060832"/>
        <c:crosses val="autoZero"/>
        <c:auto val="1"/>
        <c:lblAlgn val="ctr"/>
        <c:lblOffset val="100"/>
        <c:noMultiLvlLbl val="0"/>
      </c:catAx>
      <c:valAx>
        <c:axId val="181706083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817082464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latin typeface="Franklin Gothic Book" panose="020B0503020102020204" pitchFamily="34" charset="0"/>
              </a:rPr>
              <a:t>% of respondents who needed access to healthcare in the 3 months before data collection, but were not able to access, by gender*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Health!$X$46:$X$47</c:f>
              <c:strCache>
                <c:ptCount val="2"/>
                <c:pt idx="0">
                  <c:v>Women</c:v>
                </c:pt>
                <c:pt idx="1">
                  <c:v>Men</c:v>
                </c:pt>
              </c:strCache>
            </c:strRef>
          </c:cat>
          <c:val>
            <c:numRef>
              <c:f>Health!$Y$46:$Y$47</c:f>
              <c:numCache>
                <c:formatCode>0.00%</c:formatCode>
                <c:ptCount val="2"/>
                <c:pt idx="0">
                  <c:v>5.45E-2</c:v>
                </c:pt>
                <c:pt idx="1">
                  <c:v>0.15840000000000001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9-465D-9DB1-40DD3A087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17075808"/>
        <c:axId val="1817083712"/>
      </c:barChart>
      <c:catAx>
        <c:axId val="1817075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17083712"/>
        <c:crosses val="autoZero"/>
        <c:auto val="1"/>
        <c:lblAlgn val="ctr"/>
        <c:lblOffset val="100"/>
        <c:noMultiLvlLbl val="0"/>
      </c:catAx>
      <c:valAx>
        <c:axId val="18170837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81707580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Top 3 overall expected barriers reported by respondents who had not needed healthcare in the previous 3 months (82% of the sample), by % of respondents and region of origin</a:t>
            </a:r>
          </a:p>
        </c:rich>
      </c:tx>
      <c:layout>
        <c:manualLayout>
          <c:xMode val="edge"/>
          <c:yMode val="edge"/>
          <c:x val="0.11539124539574051"/>
          <c:y val="2.4305555555555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Health!$X$94</c:f>
              <c:strCache>
                <c:ptCount val="1"/>
                <c:pt idx="0">
                  <c:v>Cannot afford to pay for health services</c:v>
                </c:pt>
              </c:strCache>
            </c:strRef>
          </c:tx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Health!$Y$93:$AB$93</c:f>
              <c:strCache>
                <c:ptCount val="4"/>
                <c:pt idx="0">
                  <c:v>West &amp; Central Africa</c:v>
                </c:pt>
                <c:pt idx="1">
                  <c:v>MENA</c:v>
                </c:pt>
                <c:pt idx="2">
                  <c:v>East Africa</c:v>
                </c:pt>
                <c:pt idx="3">
                  <c:v>South East Asia</c:v>
                </c:pt>
              </c:strCache>
            </c:strRef>
          </c:cat>
          <c:val>
            <c:numRef>
              <c:f>Health!$Y$94:$AB$94</c:f>
              <c:numCache>
                <c:formatCode>0%</c:formatCode>
                <c:ptCount val="4"/>
                <c:pt idx="0">
                  <c:v>0.09</c:v>
                </c:pt>
                <c:pt idx="1">
                  <c:v>7.0000000000000007E-2</c:v>
                </c:pt>
                <c:pt idx="2">
                  <c:v>0.26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4-40D2-818F-37EB2644A130}"/>
            </c:ext>
          </c:extLst>
        </c:ser>
        <c:ser>
          <c:idx val="1"/>
          <c:order val="1"/>
          <c:tx>
            <c:strRef>
              <c:f>Health!$X$95</c:f>
              <c:strCache>
                <c:ptCount val="1"/>
                <c:pt idx="0">
                  <c:v>Discrimination at health facilities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Health!$Y$93:$AB$93</c:f>
              <c:strCache>
                <c:ptCount val="4"/>
                <c:pt idx="0">
                  <c:v>West &amp; Central Africa</c:v>
                </c:pt>
                <c:pt idx="1">
                  <c:v>MENA</c:v>
                </c:pt>
                <c:pt idx="2">
                  <c:v>East Africa</c:v>
                </c:pt>
                <c:pt idx="3">
                  <c:v>South East Asia</c:v>
                </c:pt>
              </c:strCache>
            </c:strRef>
          </c:cat>
          <c:val>
            <c:numRef>
              <c:f>Health!$Y$95:$AB$95</c:f>
              <c:numCache>
                <c:formatCode>0%</c:formatCode>
                <c:ptCount val="4"/>
                <c:pt idx="0">
                  <c:v>0.06</c:v>
                </c:pt>
                <c:pt idx="1">
                  <c:v>0.04</c:v>
                </c:pt>
                <c:pt idx="2">
                  <c:v>0.05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E4-40D2-818F-37EB2644A130}"/>
            </c:ext>
          </c:extLst>
        </c:ser>
        <c:ser>
          <c:idx val="2"/>
          <c:order val="2"/>
          <c:tx>
            <c:strRef>
              <c:f>Health!$X$96</c:f>
              <c:strCache>
                <c:ptCount val="1"/>
                <c:pt idx="0">
                  <c:v>Lack of medicines at the health facilities</c:v>
                </c:pt>
              </c:strCache>
            </c:strRef>
          </c:tx>
          <c:spPr>
            <a:solidFill>
              <a:srgbClr val="D1D3D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Health!$Y$93:$AB$93</c:f>
              <c:strCache>
                <c:ptCount val="4"/>
                <c:pt idx="0">
                  <c:v>West &amp; Central Africa</c:v>
                </c:pt>
                <c:pt idx="1">
                  <c:v>MENA</c:v>
                </c:pt>
                <c:pt idx="2">
                  <c:v>East Africa</c:v>
                </c:pt>
                <c:pt idx="3">
                  <c:v>South East Asia</c:v>
                </c:pt>
              </c:strCache>
            </c:strRef>
          </c:cat>
          <c:val>
            <c:numRef>
              <c:f>Health!$Y$96:$AB$96</c:f>
              <c:numCache>
                <c:formatCode>0%</c:formatCode>
                <c:ptCount val="4"/>
                <c:pt idx="0">
                  <c:v>0.04</c:v>
                </c:pt>
                <c:pt idx="1">
                  <c:v>7.0000000000000007E-2</c:v>
                </c:pt>
                <c:pt idx="2">
                  <c:v>0.09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E4-40D2-818F-37EB2644A1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2589136"/>
        <c:axId val="1532584560"/>
      </c:barChart>
      <c:catAx>
        <c:axId val="153258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584560"/>
        <c:crosses val="autoZero"/>
        <c:auto val="1"/>
        <c:lblAlgn val="ctr"/>
        <c:lblOffset val="100"/>
        <c:noMultiLvlLbl val="0"/>
      </c:catAx>
      <c:valAx>
        <c:axId val="153258456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532589136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1600"/>
              <a:t>Main sectors respondents reported to be employed in, by % of respondents who reported work as their main source of income and by gender</a:t>
            </a:r>
          </a:p>
        </c:rich>
      </c:tx>
      <c:layout>
        <c:manualLayout>
          <c:xMode val="edge"/>
          <c:yMode val="edge"/>
          <c:x val="0.10252218120448264"/>
          <c:y val="3.807722168037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Sheet1!$I$197</c:f>
              <c:strCache>
                <c:ptCount val="1"/>
                <c:pt idx="0">
                  <c:v>men 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Sheet1!$F$198:$F$206</c:f>
              <c:strCache>
                <c:ptCount val="9"/>
                <c:pt idx="0">
                  <c:v>Construction</c:v>
                </c:pt>
                <c:pt idx="1">
                  <c:v>Water supply, electricity, gas</c:v>
                </c:pt>
                <c:pt idx="2">
                  <c:v>Agriculture, pastoralism, fishing, food industry</c:v>
                </c:pt>
                <c:pt idx="3">
                  <c:v>Transportation</c:v>
                </c:pt>
                <c:pt idx="4">
                  <c:v>Retail</c:v>
                </c:pt>
                <c:pt idx="5">
                  <c:v>Domestic work</c:v>
                </c:pt>
                <c:pt idx="6">
                  <c:v>Cleaning companies</c:v>
                </c:pt>
                <c:pt idx="7">
                  <c:v>Restaurant industry</c:v>
                </c:pt>
                <c:pt idx="8">
                  <c:v>Healthcare</c:v>
                </c:pt>
              </c:strCache>
            </c:strRef>
          </c:cat>
          <c:val>
            <c:numRef>
              <c:f>Sheet1!$I$198:$I$206</c:f>
              <c:numCache>
                <c:formatCode>0%</c:formatCode>
                <c:ptCount val="9"/>
                <c:pt idx="0">
                  <c:v>0.41</c:v>
                </c:pt>
                <c:pt idx="1">
                  <c:v>0.11</c:v>
                </c:pt>
                <c:pt idx="2">
                  <c:v>0.18</c:v>
                </c:pt>
                <c:pt idx="3">
                  <c:v>0.03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2A-432A-BBB7-DC1CD3D98F8E}"/>
            </c:ext>
          </c:extLst>
        </c:ser>
        <c:ser>
          <c:idx val="3"/>
          <c:order val="3"/>
          <c:tx>
            <c:strRef>
              <c:f>Sheet1!$J$197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2A-432A-BBB7-DC1CD3D98F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Sheet1!$F$198:$F$206</c:f>
              <c:strCache>
                <c:ptCount val="9"/>
                <c:pt idx="0">
                  <c:v>Construction</c:v>
                </c:pt>
                <c:pt idx="1">
                  <c:v>Water supply, electricity, gas</c:v>
                </c:pt>
                <c:pt idx="2">
                  <c:v>Agriculture, pastoralism, fishing, food industry</c:v>
                </c:pt>
                <c:pt idx="3">
                  <c:v>Transportation</c:v>
                </c:pt>
                <c:pt idx="4">
                  <c:v>Retail</c:v>
                </c:pt>
                <c:pt idx="5">
                  <c:v>Domestic work</c:v>
                </c:pt>
                <c:pt idx="6">
                  <c:v>Cleaning companies</c:v>
                </c:pt>
                <c:pt idx="7">
                  <c:v>Restaurant industry</c:v>
                </c:pt>
                <c:pt idx="8">
                  <c:v>Healthcare</c:v>
                </c:pt>
              </c:strCache>
            </c:strRef>
          </c:cat>
          <c:val>
            <c:numRef>
              <c:f>Sheet1!$J$198:$J$206</c:f>
              <c:numCache>
                <c:formatCode>0%</c:formatCode>
                <c:ptCount val="9"/>
                <c:pt idx="0">
                  <c:v>7.0000000000000007E-2</c:v>
                </c:pt>
                <c:pt idx="1">
                  <c:v>0.02</c:v>
                </c:pt>
                <c:pt idx="2">
                  <c:v>0.06</c:v>
                </c:pt>
                <c:pt idx="3">
                  <c:v>0</c:v>
                </c:pt>
                <c:pt idx="4">
                  <c:v>0.12</c:v>
                </c:pt>
                <c:pt idx="5">
                  <c:v>0.38</c:v>
                </c:pt>
                <c:pt idx="6">
                  <c:v>0.1</c:v>
                </c:pt>
                <c:pt idx="7">
                  <c:v>0.02</c:v>
                </c:pt>
                <c:pt idx="8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2A-432A-BBB7-DC1CD3D98F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98980559"/>
        <c:axId val="79897598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Sheet1!$G$197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Sheet1!$F$198:$F$206</c15:sqref>
                        </c15:formulaRef>
                      </c:ext>
                    </c:extLst>
                    <c:strCache>
                      <c:ptCount val="9"/>
                      <c:pt idx="0">
                        <c:v>Construction</c:v>
                      </c:pt>
                      <c:pt idx="1">
                        <c:v>Water supply, electricity, gas</c:v>
                      </c:pt>
                      <c:pt idx="2">
                        <c:v>Agriculture, pastoralism, fishing, food industry</c:v>
                      </c:pt>
                      <c:pt idx="3">
                        <c:v>Transportation</c:v>
                      </c:pt>
                      <c:pt idx="4">
                        <c:v>Retail</c:v>
                      </c:pt>
                      <c:pt idx="5">
                        <c:v>Domestic work</c:v>
                      </c:pt>
                      <c:pt idx="6">
                        <c:v>Cleaning companies</c:v>
                      </c:pt>
                      <c:pt idx="7">
                        <c:v>Restaurant industry</c:v>
                      </c:pt>
                      <c:pt idx="8">
                        <c:v>Healthcare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Sheet1!$G$198:$G$206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FB2A-432A-BBB7-DC1CD3D98F8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Sheet1!$H$197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Sheet1!$F$198:$F$206</c15:sqref>
                        </c15:formulaRef>
                      </c:ext>
                    </c:extLst>
                    <c:strCache>
                      <c:ptCount val="9"/>
                      <c:pt idx="0">
                        <c:v>Construction</c:v>
                      </c:pt>
                      <c:pt idx="1">
                        <c:v>Water supply, electricity, gas</c:v>
                      </c:pt>
                      <c:pt idx="2">
                        <c:v>Agriculture, pastoralism, fishing, food industry</c:v>
                      </c:pt>
                      <c:pt idx="3">
                        <c:v>Transportation</c:v>
                      </c:pt>
                      <c:pt idx="4">
                        <c:v>Retail</c:v>
                      </c:pt>
                      <c:pt idx="5">
                        <c:v>Domestic work</c:v>
                      </c:pt>
                      <c:pt idx="6">
                        <c:v>Cleaning companies</c:v>
                      </c:pt>
                      <c:pt idx="7">
                        <c:v>Restaurant industry</c:v>
                      </c:pt>
                      <c:pt idx="8">
                        <c:v>Healthcare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Sheet1!$H$198:$H$206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B2A-432A-BBB7-DC1CD3D98F8E}"/>
                  </c:ext>
                </c:extLst>
              </c15:ser>
            </c15:filteredBarSeries>
          </c:ext>
        </c:extLst>
      </c:barChart>
      <c:catAx>
        <c:axId val="798980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98975983"/>
        <c:crosses val="autoZero"/>
        <c:auto val="1"/>
        <c:lblAlgn val="ctr"/>
        <c:lblOffset val="100"/>
        <c:noMultiLvlLbl val="0"/>
      </c:catAx>
      <c:valAx>
        <c:axId val="798975983"/>
        <c:scaling>
          <c:orientation val="minMax"/>
          <c:max val="0.42000000000000004"/>
        </c:scaling>
        <c:delete val="1"/>
        <c:axPos val="b"/>
        <c:numFmt formatCode="0%" sourceLinked="1"/>
        <c:majorTickMark val="none"/>
        <c:minorTickMark val="none"/>
        <c:tickLblPos val="nextTo"/>
        <c:crossAx val="798980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'LSG slides'!$H$71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'LSG slides'!$G$72:$G$82</c:f>
              <c:strCache>
                <c:ptCount val="11"/>
                <c:pt idx="0">
                  <c:v>Misrata</c:v>
                </c:pt>
                <c:pt idx="1">
                  <c:v>Alkufra</c:v>
                </c:pt>
                <c:pt idx="2">
                  <c:v>Zwara</c:v>
                </c:pt>
                <c:pt idx="3">
                  <c:v>Sebha</c:v>
                </c:pt>
                <c:pt idx="4">
                  <c:v>Ejdabia</c:v>
                </c:pt>
                <c:pt idx="5">
                  <c:v>Murzuq</c:v>
                </c:pt>
                <c:pt idx="6">
                  <c:v>Tripoli</c:v>
                </c:pt>
                <c:pt idx="7">
                  <c:v>Azzawya</c:v>
                </c:pt>
                <c:pt idx="8">
                  <c:v>Benghazi</c:v>
                </c:pt>
                <c:pt idx="9">
                  <c:v>Aljfara</c:v>
                </c:pt>
                <c:pt idx="10">
                  <c:v>Al Jabal Al Gharbi</c:v>
                </c:pt>
              </c:strCache>
            </c:strRef>
          </c:cat>
          <c:val>
            <c:numRef>
              <c:f>'LSG slides'!$H$72:$H$82</c:f>
              <c:numCache>
                <c:formatCode>0%</c:formatCode>
                <c:ptCount val="11"/>
                <c:pt idx="0">
                  <c:v>0.87437185929648242</c:v>
                </c:pt>
                <c:pt idx="1">
                  <c:v>0.8545454545454545</c:v>
                </c:pt>
                <c:pt idx="2">
                  <c:v>0.8</c:v>
                </c:pt>
                <c:pt idx="3">
                  <c:v>0.79710144927536231</c:v>
                </c:pt>
                <c:pt idx="4">
                  <c:v>0.7911111111111111</c:v>
                </c:pt>
                <c:pt idx="5">
                  <c:v>0.73417721518987344</c:v>
                </c:pt>
                <c:pt idx="6">
                  <c:v>0.71692307692307689</c:v>
                </c:pt>
                <c:pt idx="7">
                  <c:v>0.70676691729323304</c:v>
                </c:pt>
                <c:pt idx="8">
                  <c:v>0.69281045751633985</c:v>
                </c:pt>
                <c:pt idx="9">
                  <c:v>0.5495495495495496</c:v>
                </c:pt>
                <c:pt idx="10">
                  <c:v>0.53398058252427183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36-46FE-86F2-735A7A69AB91}"/>
            </c:ext>
          </c:extLst>
        </c:ser>
        <c:ser>
          <c:idx val="1"/>
          <c:order val="1"/>
          <c:tx>
            <c:strRef>
              <c:f>'LSG slides'!$I$71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'LSG slides'!$G$72:$G$82</c:f>
              <c:strCache>
                <c:ptCount val="11"/>
                <c:pt idx="0">
                  <c:v>Misrata</c:v>
                </c:pt>
                <c:pt idx="1">
                  <c:v>Alkufra</c:v>
                </c:pt>
                <c:pt idx="2">
                  <c:v>Zwara</c:v>
                </c:pt>
                <c:pt idx="3">
                  <c:v>Sebha</c:v>
                </c:pt>
                <c:pt idx="4">
                  <c:v>Ejdabia</c:v>
                </c:pt>
                <c:pt idx="5">
                  <c:v>Murzuq</c:v>
                </c:pt>
                <c:pt idx="6">
                  <c:v>Tripoli</c:v>
                </c:pt>
                <c:pt idx="7">
                  <c:v>Azzawya</c:v>
                </c:pt>
                <c:pt idx="8">
                  <c:v>Benghazi</c:v>
                </c:pt>
                <c:pt idx="9">
                  <c:v>Aljfara</c:v>
                </c:pt>
                <c:pt idx="10">
                  <c:v>Al Jabal Al Gharbi</c:v>
                </c:pt>
              </c:strCache>
            </c:strRef>
          </c:cat>
          <c:val>
            <c:numRef>
              <c:f>'LSG slides'!$I$72:$I$82</c:f>
              <c:numCache>
                <c:formatCode>0%</c:formatCode>
                <c:ptCount val="11"/>
                <c:pt idx="0">
                  <c:v>0.12562814070351758</c:v>
                </c:pt>
                <c:pt idx="1">
                  <c:v>0.14545454545454545</c:v>
                </c:pt>
                <c:pt idx="2">
                  <c:v>0.2</c:v>
                </c:pt>
                <c:pt idx="3">
                  <c:v>0.20289855072463769</c:v>
                </c:pt>
                <c:pt idx="4">
                  <c:v>0.2088888888888889</c:v>
                </c:pt>
                <c:pt idx="5">
                  <c:v>0.26582278481012656</c:v>
                </c:pt>
                <c:pt idx="6">
                  <c:v>0.28307692307692306</c:v>
                </c:pt>
                <c:pt idx="7">
                  <c:v>0.2932330827067669</c:v>
                </c:pt>
                <c:pt idx="8">
                  <c:v>0.30718954248366015</c:v>
                </c:pt>
                <c:pt idx="9">
                  <c:v>0.45045045045045046</c:v>
                </c:pt>
                <c:pt idx="10">
                  <c:v>0.46601941747572817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36-46FE-86F2-735A7A69A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579504"/>
        <c:axId val="124581168"/>
      </c:barChart>
      <c:catAx>
        <c:axId val="12457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24581168"/>
        <c:crosses val="autoZero"/>
        <c:auto val="1"/>
        <c:lblAlgn val="ctr"/>
        <c:lblOffset val="100"/>
        <c:noMultiLvlLbl val="0"/>
      </c:catAx>
      <c:valAx>
        <c:axId val="124581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2457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[LBY2105b_Dataset_LSGs_for presentation.xlsx]LSG slides!PivotTable6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'LSG slides'!$B$89:$B$90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'LSG slides'!$A$91:$A$95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slides'!$B$91:$B$95</c:f>
              <c:numCache>
                <c:formatCode>0%</c:formatCode>
                <c:ptCount val="4"/>
                <c:pt idx="0">
                  <c:v>0.5161290322580645</c:v>
                </c:pt>
                <c:pt idx="1">
                  <c:v>0.69593709043250329</c:v>
                </c:pt>
                <c:pt idx="2">
                  <c:v>0.73404255319148937</c:v>
                </c:pt>
                <c:pt idx="3">
                  <c:v>0.82028469750889677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F-45A5-9794-D6B2CFD574D7}"/>
            </c:ext>
          </c:extLst>
        </c:ser>
        <c:ser>
          <c:idx val="1"/>
          <c:order val="1"/>
          <c:tx>
            <c:strRef>
              <c:f>'LSG slides'!$C$89:$C$90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'LSG slides'!$A$91:$A$95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slides'!$C$91:$C$95</c:f>
              <c:numCache>
                <c:formatCode>0%</c:formatCode>
                <c:ptCount val="4"/>
                <c:pt idx="0">
                  <c:v>0.4838709677419355</c:v>
                </c:pt>
                <c:pt idx="1">
                  <c:v>0.30406290956749671</c:v>
                </c:pt>
                <c:pt idx="2">
                  <c:v>0.26595744680851063</c:v>
                </c:pt>
                <c:pt idx="3">
                  <c:v>0.17971530249110321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FF-45A5-9794-D6B2CFD57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9456815"/>
        <c:axId val="959455151"/>
      </c:barChart>
      <c:catAx>
        <c:axId val="959456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959455151"/>
        <c:crosses val="autoZero"/>
        <c:auto val="1"/>
        <c:lblAlgn val="ctr"/>
        <c:lblOffset val="100"/>
        <c:noMultiLvlLbl val="0"/>
      </c:catAx>
      <c:valAx>
        <c:axId val="9594551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959456815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5442152292152291"/>
          <c:y val="5.9905660377358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'LSG slides'!$F$177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D4CABB"/>
            </a:solidFill>
          </c:spPr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28-45B0-B3E8-5CEBFA64A83D}"/>
              </c:ext>
            </c:extLst>
          </c:dPt>
          <c:dPt>
            <c:idx val="1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28-45B0-B3E8-5CEBFA64A83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228-45B0-B3E8-5CEBFA64A8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'LSG slides'!$G$176:$H$176</c:f>
              <c:strCache>
                <c:ptCount val="2"/>
                <c:pt idx="0">
                  <c:v>None/Minimal</c:v>
                </c:pt>
                <c:pt idx="1">
                  <c:v>Severe</c:v>
                </c:pt>
              </c:strCache>
            </c:strRef>
          </c:cat>
          <c:val>
            <c:numRef>
              <c:f>'LSG slides'!$G$177:$H$177</c:f>
              <c:numCache>
                <c:formatCode>0%</c:formatCode>
                <c:ptCount val="2"/>
                <c:pt idx="0">
                  <c:v>0.72611464968152861</c:v>
                </c:pt>
                <c:pt idx="1">
                  <c:v>0.27388535031847133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28-45B0-B3E8-5CEBFA64A83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3877233877233878E-2"/>
          <c:y val="0.36506027253668766"/>
          <c:w val="0.26912121212121209"/>
          <c:h val="0.55829140461215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'LSG slides'!$J$177</c:f>
              <c:strCache>
                <c:ptCount val="1"/>
                <c:pt idx="0">
                  <c:v>Men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4-41ED-9EA4-1B55511249CA}"/>
              </c:ext>
            </c:extLst>
          </c:dPt>
          <c:dPt>
            <c:idx val="1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4-41ED-9EA4-1B55511249C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C14-41ED-9EA4-1B55511249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'LSG slides'!$K$176:$L$176</c:f>
              <c:strCache>
                <c:ptCount val="2"/>
                <c:pt idx="0">
                  <c:v>None/Minimal</c:v>
                </c:pt>
                <c:pt idx="1">
                  <c:v>Severe</c:v>
                </c:pt>
              </c:strCache>
            </c:strRef>
          </c:cat>
          <c:val>
            <c:numRef>
              <c:f>'LSG slides'!$K$177:$L$177</c:f>
              <c:numCache>
                <c:formatCode>0%</c:formatCode>
                <c:ptCount val="2"/>
                <c:pt idx="0">
                  <c:v>0.73431734317343178</c:v>
                </c:pt>
                <c:pt idx="1">
                  <c:v>0.26568265682656828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14-41ED-9EA4-1B55511249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13910761154855"/>
          <c:y val="7.407407407407407E-2"/>
          <c:w val="0.51194422572178477"/>
          <c:h val="0.8425539515893846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Protection!$A$17:$A$21</c:f>
              <c:strCache>
                <c:ptCount val="5"/>
                <c:pt idx="0">
                  <c:v>Ability to access jobs/employment</c:v>
                </c:pt>
                <c:pt idx="1">
                  <c:v>Assistance from government</c:v>
                </c:pt>
                <c:pt idx="2">
                  <c:v>Access to salary</c:v>
                </c:pt>
                <c:pt idx="3">
                  <c:v>Ability to get SIM card</c:v>
                </c:pt>
                <c:pt idx="4">
                  <c:v>Movement or travel</c:v>
                </c:pt>
              </c:strCache>
            </c:strRef>
          </c:cat>
          <c:val>
            <c:numRef>
              <c:f>Protection!$B$17:$B$21</c:f>
              <c:numCache>
                <c:formatCode>0%</c:formatCode>
                <c:ptCount val="5"/>
                <c:pt idx="0">
                  <c:v>0.12</c:v>
                </c:pt>
                <c:pt idx="1">
                  <c:v>0.13</c:v>
                </c:pt>
                <c:pt idx="2">
                  <c:v>0.16</c:v>
                </c:pt>
                <c:pt idx="3">
                  <c:v>0.2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F3-4C9F-8FF0-3CA0684EC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6166992"/>
        <c:axId val="96167408"/>
      </c:barChart>
      <c:catAx>
        <c:axId val="9616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96167408"/>
        <c:crosses val="autoZero"/>
        <c:auto val="1"/>
        <c:lblAlgn val="ctr"/>
        <c:lblOffset val="100"/>
        <c:noMultiLvlLbl val="0"/>
      </c:catAx>
      <c:valAx>
        <c:axId val="961674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616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% of respondents reporting having experienced movement restrictions in the 30 days before data collection, per </a:t>
            </a:r>
            <a:r>
              <a:rPr lang="en-GB" sz="1600" b="0" i="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mantika</a:t>
            </a:r>
            <a:endParaRPr lang="en-GB" sz="1600" b="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'[FINAL_clean_dataset_csv_for presentation_KC.xlsx]Protection'!$B$3</c:f>
              <c:strCache>
                <c:ptCount val="1"/>
                <c:pt idx="0">
                  <c:v>Movement restrictions</c:v>
                </c:pt>
              </c:strCache>
            </c:strRef>
          </c:tx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'[FINAL_clean_dataset_csv_for presentation_KC.xlsx]Protection'!$A$4:$A$14</c:f>
              <c:strCache>
                <c:ptCount val="11"/>
                <c:pt idx="0">
                  <c:v>Ejdabia</c:v>
                </c:pt>
                <c:pt idx="1">
                  <c:v>Misrata</c:v>
                </c:pt>
                <c:pt idx="2">
                  <c:v>Al Jabal Al Gharbi</c:v>
                </c:pt>
                <c:pt idx="3">
                  <c:v>Azzawya</c:v>
                </c:pt>
                <c:pt idx="4">
                  <c:v>Alkufra</c:v>
                </c:pt>
                <c:pt idx="5">
                  <c:v>Benghazi</c:v>
                </c:pt>
                <c:pt idx="6">
                  <c:v>Zwara</c:v>
                </c:pt>
                <c:pt idx="7">
                  <c:v>Murzuq</c:v>
                </c:pt>
                <c:pt idx="8">
                  <c:v>Sebha</c:v>
                </c:pt>
                <c:pt idx="9">
                  <c:v>Aljfara</c:v>
                </c:pt>
                <c:pt idx="10">
                  <c:v>Tripoli</c:v>
                </c:pt>
              </c:strCache>
            </c:strRef>
          </c:cat>
          <c:val>
            <c:numRef>
              <c:f>'[FINAL_clean_dataset_csv_for presentation_KC.xlsx]Protection'!$B$4:$B$14</c:f>
              <c:numCache>
                <c:formatCode>0.00%</c:formatCode>
                <c:ptCount val="11"/>
                <c:pt idx="0">
                  <c:v>4.8672566371681415E-2</c:v>
                </c:pt>
                <c:pt idx="1">
                  <c:v>0.11557788944723618</c:v>
                </c:pt>
                <c:pt idx="2">
                  <c:v>0.13861386138613863</c:v>
                </c:pt>
                <c:pt idx="3">
                  <c:v>0.16891891891891891</c:v>
                </c:pt>
                <c:pt idx="4">
                  <c:v>0.18181818181818182</c:v>
                </c:pt>
                <c:pt idx="5">
                  <c:v>0.25352112676056338</c:v>
                </c:pt>
                <c:pt idx="6">
                  <c:v>0.25396825396825395</c:v>
                </c:pt>
                <c:pt idx="7">
                  <c:v>0.28378378378378377</c:v>
                </c:pt>
                <c:pt idx="8">
                  <c:v>0.40579710144927539</c:v>
                </c:pt>
                <c:pt idx="9">
                  <c:v>0.41818181818181815</c:v>
                </c:pt>
                <c:pt idx="10">
                  <c:v>0.44954128440366975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E-4420-956E-6DE50EA1047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68930735"/>
        <c:axId val="1568928655"/>
      </c:barChart>
      <c:catAx>
        <c:axId val="15689307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1568928655"/>
        <c:crosses val="autoZero"/>
        <c:auto val="1"/>
        <c:lblAlgn val="ctr"/>
        <c:lblOffset val="100"/>
        <c:noMultiLvlLbl val="0"/>
      </c:catAx>
      <c:valAx>
        <c:axId val="1568928655"/>
        <c:scaling>
          <c:orientation val="minMax"/>
        </c:scaling>
        <c:delete val="1"/>
        <c:axPos val="b"/>
        <c:numFmt formatCode="0%" sourceLinked="0"/>
        <c:majorTickMark val="none"/>
        <c:minorTickMark val="none"/>
        <c:tickLblPos val="nextTo"/>
        <c:crossAx val="156893073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Protection!$B$34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D1D3D4"/>
            </a:solidFill>
            <a:ln>
              <a:noFill/>
            </a:ln>
            <a:effectLst/>
          </c:spPr>
          <c:invertIfNegative val="0"/>
          <c:cat>
            <c:strRef>
              <c:f>Protection!$A$35:$A$39</c:f>
              <c:strCache>
                <c:ptCount val="5"/>
                <c:pt idx="0">
                  <c:v>Lack of means of transportation</c:v>
                </c:pt>
                <c:pt idx="1">
                  <c:v>Conflict-related insecurity/violence</c:v>
                </c:pt>
                <c:pt idx="2">
                  <c:v>Fear of arrest/detention</c:v>
                </c:pt>
                <c:pt idx="3">
                  <c:v>Presence of checkpoint/roadblocks</c:v>
                </c:pt>
                <c:pt idx="4">
                  <c:v>Lack of documentation</c:v>
                </c:pt>
              </c:strCache>
            </c:strRef>
          </c:cat>
          <c:val>
            <c:numRef>
              <c:f>Protection!$B$35:$B$39</c:f>
              <c:numCache>
                <c:formatCode>0%</c:formatCode>
                <c:ptCount val="5"/>
                <c:pt idx="0">
                  <c:v>0.1</c:v>
                </c:pt>
                <c:pt idx="1">
                  <c:v>0.28000000000000003</c:v>
                </c:pt>
                <c:pt idx="2">
                  <c:v>0.37</c:v>
                </c:pt>
                <c:pt idx="3">
                  <c:v>0.41</c:v>
                </c:pt>
                <c:pt idx="4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F1-40FA-AC7B-C8AEAC4E6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6156176"/>
        <c:axId val="96159504"/>
      </c:barChart>
      <c:catAx>
        <c:axId val="96156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96159504"/>
        <c:crosses val="autoZero"/>
        <c:auto val="1"/>
        <c:lblAlgn val="ctr"/>
        <c:lblOffset val="100"/>
        <c:noMultiLvlLbl val="0"/>
      </c:catAx>
      <c:valAx>
        <c:axId val="96159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9615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Protection!$C$53</c:f>
              <c:strCache>
                <c:ptCount val="1"/>
                <c:pt idx="0">
                  <c:v>aware of incidents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Protection!$B$54:$B$64</c:f>
              <c:strCache>
                <c:ptCount val="11"/>
                <c:pt idx="0">
                  <c:v>Ejdabia</c:v>
                </c:pt>
                <c:pt idx="1">
                  <c:v>Alkufra</c:v>
                </c:pt>
                <c:pt idx="2">
                  <c:v>Al Jabal Al Gharbi</c:v>
                </c:pt>
                <c:pt idx="3">
                  <c:v>Misrata</c:v>
                </c:pt>
                <c:pt idx="4">
                  <c:v>Azzawya</c:v>
                </c:pt>
                <c:pt idx="5">
                  <c:v>Zwara</c:v>
                </c:pt>
                <c:pt idx="6">
                  <c:v>Benghazi</c:v>
                </c:pt>
                <c:pt idx="7">
                  <c:v>Murzuq</c:v>
                </c:pt>
                <c:pt idx="8">
                  <c:v>Tripoli</c:v>
                </c:pt>
                <c:pt idx="9">
                  <c:v>Aljfara</c:v>
                </c:pt>
                <c:pt idx="10">
                  <c:v>Sebha</c:v>
                </c:pt>
              </c:strCache>
            </c:strRef>
          </c:cat>
          <c:val>
            <c:numRef>
              <c:f>Protection!$C$54:$C$64</c:f>
              <c:numCache>
                <c:formatCode>0%</c:formatCode>
                <c:ptCount val="11"/>
                <c:pt idx="0">
                  <c:v>1.7600000000000001E-2</c:v>
                </c:pt>
                <c:pt idx="1">
                  <c:v>1.8200000000000001E-2</c:v>
                </c:pt>
                <c:pt idx="2">
                  <c:v>1.9400000000000001E-2</c:v>
                </c:pt>
                <c:pt idx="3">
                  <c:v>5.5300000000000002E-2</c:v>
                </c:pt>
                <c:pt idx="4">
                  <c:v>0.1226</c:v>
                </c:pt>
                <c:pt idx="5">
                  <c:v>0.21879999999999999</c:v>
                </c:pt>
                <c:pt idx="6">
                  <c:v>0.23420000000000002</c:v>
                </c:pt>
                <c:pt idx="7">
                  <c:v>0.30380000000000001</c:v>
                </c:pt>
                <c:pt idx="8">
                  <c:v>0.4819</c:v>
                </c:pt>
                <c:pt idx="9">
                  <c:v>0.48210000000000003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6A-4E05-B729-C6438919CC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9352496"/>
        <c:axId val="229336272"/>
      </c:barChart>
      <c:catAx>
        <c:axId val="22935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229336272"/>
        <c:crosses val="autoZero"/>
        <c:auto val="1"/>
        <c:lblAlgn val="ctr"/>
        <c:lblOffset val="100"/>
        <c:noMultiLvlLbl val="0"/>
      </c:catAx>
      <c:valAx>
        <c:axId val="229336272"/>
        <c:scaling>
          <c:orientation val="minMax"/>
          <c:max val="0.55000000000000004"/>
        </c:scaling>
        <c:delete val="1"/>
        <c:axPos val="b"/>
        <c:numFmt formatCode="0%" sourceLinked="1"/>
        <c:majorTickMark val="none"/>
        <c:minorTickMark val="none"/>
        <c:tickLblPos val="nextTo"/>
        <c:crossAx val="22935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Protection!$C$86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Protection!$B$87:$B$92</c:f>
              <c:strCache>
                <c:ptCount val="6"/>
                <c:pt idx="0">
                  <c:v>Robberies</c:v>
                </c:pt>
                <c:pt idx="1">
                  <c:v>Communal violence</c:v>
                </c:pt>
                <c:pt idx="2">
                  <c:v>Armed conflict/presence of armed actors</c:v>
                </c:pt>
                <c:pt idx="3">
                  <c:v>Verbal or psychological harassment</c:v>
                </c:pt>
                <c:pt idx="4">
                  <c:v>Sexual harassment or violence</c:v>
                </c:pt>
                <c:pt idx="5">
                  <c:v>Arrest or detention</c:v>
                </c:pt>
              </c:strCache>
            </c:strRef>
          </c:cat>
          <c:val>
            <c:numRef>
              <c:f>Protection!$C$87:$C$92</c:f>
              <c:numCache>
                <c:formatCode>0%</c:formatCode>
                <c:ptCount val="6"/>
                <c:pt idx="0">
                  <c:v>0.61</c:v>
                </c:pt>
                <c:pt idx="1">
                  <c:v>0.19</c:v>
                </c:pt>
                <c:pt idx="2">
                  <c:v>0.25</c:v>
                </c:pt>
                <c:pt idx="3">
                  <c:v>0.19</c:v>
                </c:pt>
                <c:pt idx="4">
                  <c:v>0.03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85-4933-95D4-F0B8C5806706}"/>
            </c:ext>
          </c:extLst>
        </c:ser>
        <c:ser>
          <c:idx val="1"/>
          <c:order val="1"/>
          <c:tx>
            <c:strRef>
              <c:f>Protection!$D$86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EF5858"/>
            </a:solidFill>
            <a:ln>
              <a:noFill/>
            </a:ln>
            <a:effectLst/>
          </c:spPr>
          <c:invertIfNegative val="0"/>
          <c:cat>
            <c:strRef>
              <c:f>Protection!$B$87:$B$92</c:f>
              <c:strCache>
                <c:ptCount val="6"/>
                <c:pt idx="0">
                  <c:v>Robberies</c:v>
                </c:pt>
                <c:pt idx="1">
                  <c:v>Communal violence</c:v>
                </c:pt>
                <c:pt idx="2">
                  <c:v>Armed conflict/presence of armed actors</c:v>
                </c:pt>
                <c:pt idx="3">
                  <c:v>Verbal or psychological harassment</c:v>
                </c:pt>
                <c:pt idx="4">
                  <c:v>Sexual harassment or violence</c:v>
                </c:pt>
                <c:pt idx="5">
                  <c:v>Arrest or detention</c:v>
                </c:pt>
              </c:strCache>
            </c:strRef>
          </c:cat>
          <c:val>
            <c:numRef>
              <c:f>Protection!$D$87:$D$92</c:f>
              <c:numCache>
                <c:formatCode>0%</c:formatCode>
                <c:ptCount val="6"/>
                <c:pt idx="0">
                  <c:v>0.55000000000000004</c:v>
                </c:pt>
                <c:pt idx="1">
                  <c:v>0.28999999999999998</c:v>
                </c:pt>
                <c:pt idx="2">
                  <c:v>0.21</c:v>
                </c:pt>
                <c:pt idx="3">
                  <c:v>0.19</c:v>
                </c:pt>
                <c:pt idx="4">
                  <c:v>0.17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85-4933-95D4-F0B8C5806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57303520"/>
        <c:axId val="1857310592"/>
      </c:barChart>
      <c:catAx>
        <c:axId val="1857303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57310592"/>
        <c:crosses val="autoZero"/>
        <c:auto val="1"/>
        <c:lblAlgn val="ctr"/>
        <c:lblOffset val="100"/>
        <c:noMultiLvlLbl val="0"/>
      </c:catAx>
      <c:valAx>
        <c:axId val="185731059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5730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610407911282893"/>
          <c:y val="0.90507109436248256"/>
          <c:w val="0.38961486977539622"/>
          <c:h val="6.4399151296868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bg1"/>
                </a:solidFill>
                <a:latin typeface="Franklin Gothic Demi" panose="020B0703020102020204" pitchFamily="34" charset="0"/>
              </a:rPr>
              <a:t>Women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Protection!$A$57:$A$61</c:f>
              <c:strCache>
                <c:ptCount val="5"/>
                <c:pt idx="0">
                  <c:v>Robberies</c:v>
                </c:pt>
                <c:pt idx="1">
                  <c:v>Sexual harassment or violence</c:v>
                </c:pt>
                <c:pt idx="2">
                  <c:v>Discrimination</c:v>
                </c:pt>
                <c:pt idx="3">
                  <c:v>Verbal or psychological harassment</c:v>
                </c:pt>
                <c:pt idx="4">
                  <c:v>Armed conflict or presence of armed actors</c:v>
                </c:pt>
              </c:strCache>
            </c:strRef>
          </c:cat>
          <c:val>
            <c:numRef>
              <c:f>Protection!$B$57:$B$61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0.14000000000000001</c:v>
                </c:pt>
                <c:pt idx="2">
                  <c:v>0.14000000000000001</c:v>
                </c:pt>
                <c:pt idx="3">
                  <c:v>0.19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90-4E33-BB97-91F6E8C831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1156213296"/>
        <c:axId val="1156215376"/>
      </c:barChart>
      <c:catAx>
        <c:axId val="1156213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156215376"/>
        <c:crosses val="autoZero"/>
        <c:auto val="1"/>
        <c:lblAlgn val="ctr"/>
        <c:lblOffset val="100"/>
        <c:noMultiLvlLbl val="0"/>
      </c:catAx>
      <c:valAx>
        <c:axId val="11562153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621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r>
              <a:rPr lang="en-GB" sz="1600" b="0" i="1" u="none" strike="noStrike" baseline="0" dirty="0"/>
              <a:t>% of respondents per income bracket (in LYD) of reported income in the 30 days prior to data collection</a:t>
            </a:r>
            <a:endParaRPr lang="en-US" sz="1600" b="0" i="0" u="none" strike="noStrike" kern="1200" baseline="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F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Sheet1!$E$1:$E$12</c:f>
              <c:strCache>
                <c:ptCount val="12"/>
                <c:pt idx="0">
                  <c:v>Less than 350</c:v>
                </c:pt>
                <c:pt idx="1">
                  <c:v>350-549</c:v>
                </c:pt>
                <c:pt idx="2">
                  <c:v>550-749</c:v>
                </c:pt>
                <c:pt idx="3">
                  <c:v>750-949</c:v>
                </c:pt>
                <c:pt idx="4">
                  <c:v>950-1149</c:v>
                </c:pt>
                <c:pt idx="5">
                  <c:v>1150-1349</c:v>
                </c:pt>
                <c:pt idx="6">
                  <c:v>1350-1549</c:v>
                </c:pt>
                <c:pt idx="7">
                  <c:v>1550-1749</c:v>
                </c:pt>
                <c:pt idx="8">
                  <c:v>1750-1949</c:v>
                </c:pt>
                <c:pt idx="9">
                  <c:v>1950-2149</c:v>
                </c:pt>
                <c:pt idx="10">
                  <c:v>2150-2349</c:v>
                </c:pt>
                <c:pt idx="11">
                  <c:v>More than 2350</c:v>
                </c:pt>
              </c:strCache>
            </c:strRef>
          </c:cat>
          <c:val>
            <c:numRef>
              <c:f>Sheet1!$F$1:$F$12</c:f>
              <c:numCache>
                <c:formatCode>0%</c:formatCode>
                <c:ptCount val="12"/>
                <c:pt idx="0">
                  <c:v>5.8999999999999999E-3</c:v>
                </c:pt>
                <c:pt idx="1">
                  <c:v>1.4499999999999999E-2</c:v>
                </c:pt>
                <c:pt idx="2">
                  <c:v>9.4499999999999987E-2</c:v>
                </c:pt>
                <c:pt idx="3">
                  <c:v>0.23</c:v>
                </c:pt>
                <c:pt idx="4">
                  <c:v>0.1857</c:v>
                </c:pt>
                <c:pt idx="5">
                  <c:v>0.13619999999999999</c:v>
                </c:pt>
                <c:pt idx="6">
                  <c:v>9.6500000000000002E-2</c:v>
                </c:pt>
                <c:pt idx="7">
                  <c:v>5.4199999999999998E-2</c:v>
                </c:pt>
                <c:pt idx="8">
                  <c:v>4.0300000000000002E-2</c:v>
                </c:pt>
                <c:pt idx="9">
                  <c:v>4.36E-2</c:v>
                </c:pt>
                <c:pt idx="10">
                  <c:v>4.5599999999999995E-2</c:v>
                </c:pt>
                <c:pt idx="11">
                  <c:v>2.64E-2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09-4FD4-9D39-B28300A5E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396240"/>
        <c:axId val="558394992"/>
      </c:barChart>
      <c:catAx>
        <c:axId val="55839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558394992"/>
        <c:crosses val="autoZero"/>
        <c:auto val="1"/>
        <c:lblAlgn val="ctr"/>
        <c:lblOffset val="100"/>
        <c:noMultiLvlLbl val="0"/>
      </c:catAx>
      <c:valAx>
        <c:axId val="5583949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5839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Men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Protection!$A$78:$A$82</c:f>
              <c:strCache>
                <c:ptCount val="5"/>
                <c:pt idx="0">
                  <c:v>Communal violence</c:v>
                </c:pt>
                <c:pt idx="1">
                  <c:v>Verbal or psychological harassment</c:v>
                </c:pt>
                <c:pt idx="2">
                  <c:v>Arrest or detention</c:v>
                </c:pt>
                <c:pt idx="3">
                  <c:v>Armed conflict or presence of armed actors</c:v>
                </c:pt>
                <c:pt idx="4">
                  <c:v>Robberies</c:v>
                </c:pt>
              </c:strCache>
            </c:strRef>
          </c:cat>
          <c:val>
            <c:numRef>
              <c:f>Protection!$B$78:$B$82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</c:v>
                </c:pt>
                <c:pt idx="2">
                  <c:v>0.13</c:v>
                </c:pt>
                <c:pt idx="3">
                  <c:v>0.19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0-4206-A785-A0F5270C8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1280269184"/>
        <c:axId val="1280271264"/>
      </c:barChart>
      <c:catAx>
        <c:axId val="128026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280271264"/>
        <c:crosses val="autoZero"/>
        <c:auto val="1"/>
        <c:lblAlgn val="ctr"/>
        <c:lblOffset val="100"/>
        <c:noMultiLvlLbl val="0"/>
      </c:catAx>
      <c:valAx>
        <c:axId val="12802712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8026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47578327158046"/>
          <c:y val="0"/>
          <c:w val="0.70545163456151561"/>
          <c:h val="0.815894575678040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Protection!$B$104</c:f>
              <c:strCache>
                <c:ptCount val="1"/>
                <c:pt idx="0">
                  <c:v>somewhat unsafe/very unsafe</c:v>
                </c:pt>
              </c:strCache>
            </c:strRef>
          </c:tx>
          <c:spPr>
            <a:solidFill>
              <a:srgbClr val="EF5858"/>
            </a:solidFill>
            <a:ln>
              <a:noFill/>
            </a:ln>
            <a:effectLst/>
          </c:spPr>
          <c:invertIfNegative val="0"/>
          <c:cat>
            <c:strRef>
              <c:f>Protection!$A$105:$A$115</c:f>
              <c:strCache>
                <c:ptCount val="11"/>
                <c:pt idx="0">
                  <c:v>Al Jabal Al Gharbi</c:v>
                </c:pt>
                <c:pt idx="1">
                  <c:v>Misrata</c:v>
                </c:pt>
                <c:pt idx="2">
                  <c:v>Tripoli</c:v>
                </c:pt>
                <c:pt idx="3">
                  <c:v>Azzawya</c:v>
                </c:pt>
                <c:pt idx="4">
                  <c:v>Alkufra</c:v>
                </c:pt>
                <c:pt idx="5">
                  <c:v>Zwara</c:v>
                </c:pt>
                <c:pt idx="6">
                  <c:v>Ejdabia</c:v>
                </c:pt>
                <c:pt idx="7">
                  <c:v>Aljfara</c:v>
                </c:pt>
                <c:pt idx="8">
                  <c:v>Benghazi</c:v>
                </c:pt>
                <c:pt idx="9">
                  <c:v>Murzuq</c:v>
                </c:pt>
                <c:pt idx="10">
                  <c:v>Sebha</c:v>
                </c:pt>
              </c:strCache>
            </c:strRef>
          </c:cat>
          <c:val>
            <c:numRef>
              <c:f>Protection!$B$105:$B$115</c:f>
              <c:numCache>
                <c:formatCode>0%</c:formatCode>
                <c:ptCount val="11"/>
                <c:pt idx="0">
                  <c:v>1.9400000000000001E-2</c:v>
                </c:pt>
                <c:pt idx="1">
                  <c:v>2.5099999999999997E-2</c:v>
                </c:pt>
                <c:pt idx="2">
                  <c:v>9.3399999999999997E-2</c:v>
                </c:pt>
                <c:pt idx="3">
                  <c:v>0.1419</c:v>
                </c:pt>
                <c:pt idx="4">
                  <c:v>0.14550000000000002</c:v>
                </c:pt>
                <c:pt idx="5">
                  <c:v>0.17190000000000003</c:v>
                </c:pt>
                <c:pt idx="6">
                  <c:v>0.20700000000000002</c:v>
                </c:pt>
                <c:pt idx="7">
                  <c:v>0.33929999999999999</c:v>
                </c:pt>
                <c:pt idx="8">
                  <c:v>0.6139</c:v>
                </c:pt>
                <c:pt idx="9">
                  <c:v>0.87340000000000007</c:v>
                </c:pt>
                <c:pt idx="10">
                  <c:v>0.90000000000000013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1A-4D8F-BF64-0AA2045A2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72006255"/>
        <c:axId val="1172016655"/>
      </c:barChart>
      <c:catAx>
        <c:axId val="1172006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172016655"/>
        <c:crosses val="autoZero"/>
        <c:auto val="1"/>
        <c:lblAlgn val="ctr"/>
        <c:lblOffset val="100"/>
        <c:noMultiLvlLbl val="0"/>
      </c:catAx>
      <c:valAx>
        <c:axId val="1172016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172006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Protection!$B$149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Protection!$A$150:$A$152</c:f>
              <c:strCache>
                <c:ptCount val="3"/>
                <c:pt idx="0">
                  <c:v>Migrant friend or family in Libya</c:v>
                </c:pt>
                <c:pt idx="1">
                  <c:v>Libyan authorities/police</c:v>
                </c:pt>
                <c:pt idx="2">
                  <c:v>Libyan friends/acquaintances</c:v>
                </c:pt>
              </c:strCache>
            </c:strRef>
          </c:cat>
          <c:val>
            <c:numRef>
              <c:f>Protection!$B$150:$B$152</c:f>
              <c:numCache>
                <c:formatCode>0%</c:formatCode>
                <c:ptCount val="3"/>
                <c:pt idx="0">
                  <c:v>0.22</c:v>
                </c:pt>
                <c:pt idx="1">
                  <c:v>0.27</c:v>
                </c:pt>
                <c:pt idx="2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13-4467-9E96-F51454D317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1"/>
        <c:overlap val="65"/>
        <c:axId val="364818303"/>
        <c:axId val="364819967"/>
      </c:barChart>
      <c:catAx>
        <c:axId val="364818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64819967"/>
        <c:crosses val="autoZero"/>
        <c:auto val="1"/>
        <c:lblAlgn val="ctr"/>
        <c:lblOffset val="100"/>
        <c:noMultiLvlLbl val="0"/>
      </c:catAx>
      <c:valAx>
        <c:axId val="36481996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64818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'LSG slides'!$I$39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'LSG slides'!$H$40:$H$50</c:f>
              <c:strCache>
                <c:ptCount val="11"/>
                <c:pt idx="0">
                  <c:v>Misrata</c:v>
                </c:pt>
                <c:pt idx="1">
                  <c:v>Alkufra</c:v>
                </c:pt>
                <c:pt idx="2">
                  <c:v>Azzawya</c:v>
                </c:pt>
                <c:pt idx="3">
                  <c:v>Murzuq</c:v>
                </c:pt>
                <c:pt idx="4">
                  <c:v>Zwara</c:v>
                </c:pt>
                <c:pt idx="5">
                  <c:v>Al Jabal Al Gharbi</c:v>
                </c:pt>
                <c:pt idx="6">
                  <c:v>Sebha</c:v>
                </c:pt>
                <c:pt idx="7">
                  <c:v>Benghazi</c:v>
                </c:pt>
                <c:pt idx="8">
                  <c:v>Ejdabia</c:v>
                </c:pt>
                <c:pt idx="9">
                  <c:v>Tripoli</c:v>
                </c:pt>
                <c:pt idx="10">
                  <c:v>Aljfara</c:v>
                </c:pt>
              </c:strCache>
            </c:strRef>
          </c:cat>
          <c:val>
            <c:numRef>
              <c:f>'LSG slides'!$I$40:$I$50</c:f>
              <c:numCache>
                <c:formatCode>0%</c:formatCode>
                <c:ptCount val="11"/>
                <c:pt idx="0">
                  <c:v>0.70408163265306123</c:v>
                </c:pt>
                <c:pt idx="1">
                  <c:v>0.60784313725490191</c:v>
                </c:pt>
                <c:pt idx="2">
                  <c:v>0.59731543624161076</c:v>
                </c:pt>
                <c:pt idx="3">
                  <c:v>0.11290322580645161</c:v>
                </c:pt>
                <c:pt idx="4">
                  <c:v>0.4838709677419355</c:v>
                </c:pt>
                <c:pt idx="5">
                  <c:v>0.46078431372549017</c:v>
                </c:pt>
                <c:pt idx="6">
                  <c:v>0</c:v>
                </c:pt>
                <c:pt idx="7">
                  <c:v>0.23357664233576642</c:v>
                </c:pt>
                <c:pt idx="8">
                  <c:v>0.22404371584699453</c:v>
                </c:pt>
                <c:pt idx="9">
                  <c:v>0.23174603174603176</c:v>
                </c:pt>
                <c:pt idx="10">
                  <c:v>0.16071428571428573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01-49C6-B332-757BDFFE08FD}"/>
            </c:ext>
          </c:extLst>
        </c:ser>
        <c:ser>
          <c:idx val="1"/>
          <c:order val="1"/>
          <c:tx>
            <c:strRef>
              <c:f>'LSG slides'!$J$39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'LSG slides'!$H$40:$H$50</c:f>
              <c:strCache>
                <c:ptCount val="11"/>
                <c:pt idx="0">
                  <c:v>Misrata</c:v>
                </c:pt>
                <c:pt idx="1">
                  <c:v>Alkufra</c:v>
                </c:pt>
                <c:pt idx="2">
                  <c:v>Azzawya</c:v>
                </c:pt>
                <c:pt idx="3">
                  <c:v>Murzuq</c:v>
                </c:pt>
                <c:pt idx="4">
                  <c:v>Zwara</c:v>
                </c:pt>
                <c:pt idx="5">
                  <c:v>Al Jabal Al Gharbi</c:v>
                </c:pt>
                <c:pt idx="6">
                  <c:v>Sebha</c:v>
                </c:pt>
                <c:pt idx="7">
                  <c:v>Benghazi</c:v>
                </c:pt>
                <c:pt idx="8">
                  <c:v>Ejdabia</c:v>
                </c:pt>
                <c:pt idx="9">
                  <c:v>Tripoli</c:v>
                </c:pt>
                <c:pt idx="10">
                  <c:v>Aljfara</c:v>
                </c:pt>
              </c:strCache>
            </c:strRef>
          </c:cat>
          <c:val>
            <c:numRef>
              <c:f>'LSG slides'!$J$40:$J$50</c:f>
              <c:numCache>
                <c:formatCode>0%</c:formatCode>
                <c:ptCount val="11"/>
                <c:pt idx="0">
                  <c:v>0</c:v>
                </c:pt>
                <c:pt idx="1">
                  <c:v>1.9607843137254902E-2</c:v>
                </c:pt>
                <c:pt idx="2">
                  <c:v>2.6845637583892617E-2</c:v>
                </c:pt>
                <c:pt idx="3">
                  <c:v>0.41935483870967744</c:v>
                </c:pt>
                <c:pt idx="4">
                  <c:v>4.8387096774193547E-2</c:v>
                </c:pt>
                <c:pt idx="5">
                  <c:v>0</c:v>
                </c:pt>
                <c:pt idx="6">
                  <c:v>0.41269841269841268</c:v>
                </c:pt>
                <c:pt idx="7">
                  <c:v>8.0291970802919707E-2</c:v>
                </c:pt>
                <c:pt idx="8">
                  <c:v>2.185792349726776E-2</c:v>
                </c:pt>
                <c:pt idx="9">
                  <c:v>3.1746031746031746E-3</c:v>
                </c:pt>
                <c:pt idx="10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01-49C6-B332-757BDFFE08FD}"/>
            </c:ext>
          </c:extLst>
        </c:ser>
        <c:ser>
          <c:idx val="2"/>
          <c:order val="2"/>
          <c:tx>
            <c:strRef>
              <c:f>'LSG slides'!$K$39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'LSG slides'!$H$40:$H$50</c:f>
              <c:strCache>
                <c:ptCount val="11"/>
                <c:pt idx="0">
                  <c:v>Misrata</c:v>
                </c:pt>
                <c:pt idx="1">
                  <c:v>Alkufra</c:v>
                </c:pt>
                <c:pt idx="2">
                  <c:v>Azzawya</c:v>
                </c:pt>
                <c:pt idx="3">
                  <c:v>Murzuq</c:v>
                </c:pt>
                <c:pt idx="4">
                  <c:v>Zwara</c:v>
                </c:pt>
                <c:pt idx="5">
                  <c:v>Al Jabal Al Gharbi</c:v>
                </c:pt>
                <c:pt idx="6">
                  <c:v>Sebha</c:v>
                </c:pt>
                <c:pt idx="7">
                  <c:v>Benghazi</c:v>
                </c:pt>
                <c:pt idx="8">
                  <c:v>Ejdabia</c:v>
                </c:pt>
                <c:pt idx="9">
                  <c:v>Tripoli</c:v>
                </c:pt>
                <c:pt idx="10">
                  <c:v>Aljfara</c:v>
                </c:pt>
              </c:strCache>
            </c:strRef>
          </c:cat>
          <c:val>
            <c:numRef>
              <c:f>'LSG slides'!$K$40:$K$50</c:f>
              <c:numCache>
                <c:formatCode>0%</c:formatCode>
                <c:ptCount val="11"/>
                <c:pt idx="0">
                  <c:v>0.29591836734693877</c:v>
                </c:pt>
                <c:pt idx="1">
                  <c:v>0.37254901960784315</c:v>
                </c:pt>
                <c:pt idx="2">
                  <c:v>0.37583892617449666</c:v>
                </c:pt>
                <c:pt idx="3">
                  <c:v>0.46774193548387094</c:v>
                </c:pt>
                <c:pt idx="4">
                  <c:v>0.46774193548387094</c:v>
                </c:pt>
                <c:pt idx="5">
                  <c:v>0.53921568627450978</c:v>
                </c:pt>
                <c:pt idx="6">
                  <c:v>0.58730158730158732</c:v>
                </c:pt>
                <c:pt idx="7">
                  <c:v>0.68613138686131392</c:v>
                </c:pt>
                <c:pt idx="8">
                  <c:v>0.75409836065573765</c:v>
                </c:pt>
                <c:pt idx="9">
                  <c:v>0.76507936507936503</c:v>
                </c:pt>
                <c:pt idx="10">
                  <c:v>0.8035714285714286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01-49C6-B332-757BDFFE0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4207551"/>
        <c:axId val="1654214623"/>
      </c:barChart>
      <c:catAx>
        <c:axId val="16542075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654214623"/>
        <c:crosses val="autoZero"/>
        <c:auto val="1"/>
        <c:lblAlgn val="ctr"/>
        <c:lblOffset val="100"/>
        <c:noMultiLvlLbl val="0"/>
      </c:catAx>
      <c:valAx>
        <c:axId val="16542146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65420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[LBY2105b_Dataset_LSGs_for presentation.xlsx]LSG slides!PivotTable9</c:name>
    <c:fmtId val="7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'LSG slides'!$B$138:$B$139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'LSG slides'!$A$140:$A$144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slides'!$B$140:$B$144</c:f>
              <c:numCache>
                <c:formatCode>0%</c:formatCode>
                <c:ptCount val="4"/>
                <c:pt idx="0">
                  <c:v>0.15</c:v>
                </c:pt>
                <c:pt idx="1">
                  <c:v>0.25775978407557354</c:v>
                </c:pt>
                <c:pt idx="2">
                  <c:v>0.36363636363636365</c:v>
                </c:pt>
                <c:pt idx="3">
                  <c:v>0.51816443594646266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A6-4D4B-8DAB-D3CD2A62981C}"/>
            </c:ext>
          </c:extLst>
        </c:ser>
        <c:ser>
          <c:idx val="1"/>
          <c:order val="1"/>
          <c:tx>
            <c:strRef>
              <c:f>'LSG slides'!$C$138:$C$139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'LSG slides'!$A$140:$A$144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slides'!$C$140:$C$144</c:f>
              <c:numCache>
                <c:formatCode>0%</c:formatCode>
                <c:ptCount val="4"/>
                <c:pt idx="0">
                  <c:v>3.7499999999999999E-2</c:v>
                </c:pt>
                <c:pt idx="1">
                  <c:v>8.0971659919028341E-2</c:v>
                </c:pt>
                <c:pt idx="2">
                  <c:v>2.2727272727272728E-2</c:v>
                </c:pt>
                <c:pt idx="3">
                  <c:v>2.8680688336520075E-2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A6-4D4B-8DAB-D3CD2A62981C}"/>
            </c:ext>
          </c:extLst>
        </c:ser>
        <c:ser>
          <c:idx val="2"/>
          <c:order val="2"/>
          <c:tx>
            <c:strRef>
              <c:f>'LSG slides'!$D$138:$D$139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'LSG slides'!$A$140:$A$144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slides'!$D$140:$D$144</c:f>
              <c:numCache>
                <c:formatCode>0%</c:formatCode>
                <c:ptCount val="4"/>
                <c:pt idx="0">
                  <c:v>0.8125</c:v>
                </c:pt>
                <c:pt idx="1">
                  <c:v>0.66126855600539813</c:v>
                </c:pt>
                <c:pt idx="2">
                  <c:v>0.61363636363636365</c:v>
                </c:pt>
                <c:pt idx="3">
                  <c:v>0.45315487571701724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A6-4D4B-8DAB-D3CD2A629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8691775"/>
        <c:axId val="1878705503"/>
      </c:barChart>
      <c:catAx>
        <c:axId val="1878691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78705503"/>
        <c:crosses val="autoZero"/>
        <c:auto val="1"/>
        <c:lblAlgn val="ctr"/>
        <c:lblOffset val="100"/>
        <c:noMultiLvlLbl val="0"/>
      </c:catAx>
      <c:valAx>
        <c:axId val="18787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78691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5935547785547779"/>
          <c:y val="3.9937106918238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'LSG slides'!$G$199</c:f>
              <c:strCache>
                <c:ptCount val="1"/>
                <c:pt idx="0">
                  <c:v>Women</c:v>
                </c:pt>
              </c:strCache>
            </c:strRef>
          </c:tx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E5-4D0F-B07E-E9AFCA0198D8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E5-4D0F-B07E-E9AFCA0198D8}"/>
              </c:ext>
            </c:extLst>
          </c:dPt>
          <c:dPt>
            <c:idx val="2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E5-4D0F-B07E-E9AFCA0198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FE5-4D0F-B07E-E9AFCA0198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'LSG slides'!$H$198:$J$198</c:f>
              <c:strCache>
                <c:ptCount val="3"/>
                <c:pt idx="0">
                  <c:v>None/ Minimal</c:v>
                </c:pt>
                <c:pt idx="1">
                  <c:v>Stress</c:v>
                </c:pt>
                <c:pt idx="2">
                  <c:v>Severe</c:v>
                </c:pt>
              </c:strCache>
            </c:strRef>
          </c:cat>
          <c:val>
            <c:numRef>
              <c:f>'LSG slides'!$H$199:$J$199</c:f>
              <c:numCache>
                <c:formatCode>0%</c:formatCode>
                <c:ptCount val="3"/>
                <c:pt idx="0">
                  <c:v>0.33333333333333331</c:v>
                </c:pt>
                <c:pt idx="1">
                  <c:v>4.8611111111111112E-2</c:v>
                </c:pt>
                <c:pt idx="2">
                  <c:v>0.61805555555555558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E5-4D0F-B07E-E9AFCA019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'LSG slides'!$L$199</c:f>
              <c:strCache>
                <c:ptCount val="1"/>
                <c:pt idx="0">
                  <c:v>Men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90-4739-AF09-94DE10339685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790-4739-AF09-94DE10339685}"/>
              </c:ext>
            </c:extLst>
          </c:dPt>
          <c:dPt>
            <c:idx val="2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790-4739-AF09-94DE1033968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790-4739-AF09-94DE103396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'LSG slides'!$M$198:$O$198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strCache>
            </c:strRef>
          </c:cat>
          <c:val>
            <c:numRef>
              <c:f>'LSG slides'!$M$199:$O$199</c:f>
              <c:numCache>
                <c:formatCode>0%</c:formatCode>
                <c:ptCount val="3"/>
                <c:pt idx="0">
                  <c:v>0.35559006211180122</c:v>
                </c:pt>
                <c:pt idx="1">
                  <c:v>5.6677018633540376E-2</c:v>
                </c:pt>
                <c:pt idx="2">
                  <c:v>0.58773291925465843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790-4739-AF09-94DE1033968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r-FR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%</a:t>
            </a:r>
            <a:r>
              <a:rPr lang="fr-FR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of </a:t>
            </a:r>
            <a:r>
              <a:rPr lang="fr-FR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respondents</a:t>
            </a:r>
            <a:r>
              <a:rPr lang="fr-FR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reporting</a:t>
            </a:r>
            <a:r>
              <a:rPr lang="fr-FR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renting</a:t>
            </a:r>
            <a:r>
              <a:rPr lang="fr-FR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with</a:t>
            </a:r>
            <a:r>
              <a:rPr lang="fr-FR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a </a:t>
            </a:r>
            <a:r>
              <a:rPr lang="fr-FR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written</a:t>
            </a:r>
            <a:r>
              <a:rPr lang="fr-FR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or verbal </a:t>
            </a:r>
            <a:r>
              <a:rPr lang="fr-FR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contract</a:t>
            </a:r>
            <a:r>
              <a:rPr lang="fr-FR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by </a:t>
            </a:r>
            <a:r>
              <a:rPr lang="fr-FR" sz="16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mantika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1976478514005466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Shelter!$B$73</c:f>
              <c:strCache>
                <c:ptCount val="1"/>
                <c:pt idx="0">
                  <c:v>Rental (with verbal agreement)</c:v>
                </c:pt>
              </c:strCache>
            </c:strRef>
          </c:tx>
          <c:spPr>
            <a:solidFill>
              <a:srgbClr val="555859"/>
            </a:solidFill>
            <a:ln>
              <a:noFill/>
            </a:ln>
            <a:effectLst/>
          </c:spPr>
          <c:invertIfNegative val="0"/>
          <c:cat>
            <c:strRef>
              <c:f>Shelter!$A$74:$A$84</c:f>
              <c:strCache>
                <c:ptCount val="11"/>
                <c:pt idx="0">
                  <c:v>Misrata</c:v>
                </c:pt>
                <c:pt idx="1">
                  <c:v>Benghazi</c:v>
                </c:pt>
                <c:pt idx="2">
                  <c:v>Alkufra</c:v>
                </c:pt>
                <c:pt idx="3">
                  <c:v>Azzawya</c:v>
                </c:pt>
                <c:pt idx="4">
                  <c:v>Tripoli</c:v>
                </c:pt>
                <c:pt idx="5">
                  <c:v>Zwara</c:v>
                </c:pt>
                <c:pt idx="6">
                  <c:v>Sebha</c:v>
                </c:pt>
                <c:pt idx="7">
                  <c:v>Al Jabal Al Gharbi</c:v>
                </c:pt>
                <c:pt idx="8">
                  <c:v>Aljfara</c:v>
                </c:pt>
                <c:pt idx="9">
                  <c:v>Murzuq</c:v>
                </c:pt>
                <c:pt idx="10">
                  <c:v>Ejdabia</c:v>
                </c:pt>
              </c:strCache>
            </c:strRef>
          </c:cat>
          <c:val>
            <c:numRef>
              <c:f>Shelter!$B$74:$B$84</c:f>
              <c:numCache>
                <c:formatCode>0%</c:formatCode>
                <c:ptCount val="11"/>
                <c:pt idx="0">
                  <c:v>0.3367</c:v>
                </c:pt>
                <c:pt idx="1">
                  <c:v>0.30380000000000001</c:v>
                </c:pt>
                <c:pt idx="2">
                  <c:v>0.47270000000000006</c:v>
                </c:pt>
                <c:pt idx="3">
                  <c:v>0.53549999999999998</c:v>
                </c:pt>
                <c:pt idx="4">
                  <c:v>0.65060000000000007</c:v>
                </c:pt>
                <c:pt idx="5">
                  <c:v>0.625</c:v>
                </c:pt>
                <c:pt idx="6">
                  <c:v>0.70000000000000007</c:v>
                </c:pt>
                <c:pt idx="7">
                  <c:v>0.7228</c:v>
                </c:pt>
                <c:pt idx="8">
                  <c:v>0.58720000000000006</c:v>
                </c:pt>
                <c:pt idx="9">
                  <c:v>0.40510000000000002</c:v>
                </c:pt>
                <c:pt idx="10">
                  <c:v>0.86780000000000002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73-4FC2-9572-5F873DD6AF87}"/>
            </c:ext>
          </c:extLst>
        </c:ser>
        <c:ser>
          <c:idx val="1"/>
          <c:order val="1"/>
          <c:tx>
            <c:strRef>
              <c:f>Shelter!$C$73</c:f>
              <c:strCache>
                <c:ptCount val="1"/>
                <c:pt idx="0">
                  <c:v>Rental (with written contract)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Shelter!$A$74:$A$84</c:f>
              <c:strCache>
                <c:ptCount val="11"/>
                <c:pt idx="0">
                  <c:v>Misrata</c:v>
                </c:pt>
                <c:pt idx="1">
                  <c:v>Benghazi</c:v>
                </c:pt>
                <c:pt idx="2">
                  <c:v>Alkufra</c:v>
                </c:pt>
                <c:pt idx="3">
                  <c:v>Azzawya</c:v>
                </c:pt>
                <c:pt idx="4">
                  <c:v>Tripoli</c:v>
                </c:pt>
                <c:pt idx="5">
                  <c:v>Zwara</c:v>
                </c:pt>
                <c:pt idx="6">
                  <c:v>Sebha</c:v>
                </c:pt>
                <c:pt idx="7">
                  <c:v>Al Jabal Al Gharbi</c:v>
                </c:pt>
                <c:pt idx="8">
                  <c:v>Aljfara</c:v>
                </c:pt>
                <c:pt idx="9">
                  <c:v>Murzuq</c:v>
                </c:pt>
                <c:pt idx="10">
                  <c:v>Ejdabia</c:v>
                </c:pt>
              </c:strCache>
            </c:strRef>
          </c:cat>
          <c:val>
            <c:numRef>
              <c:f>Shelter!$C$74:$C$84</c:f>
              <c:numCache>
                <c:formatCode>0%</c:formatCode>
                <c:ptCount val="11"/>
                <c:pt idx="0">
                  <c:v>0.49249999999999999</c:v>
                </c:pt>
                <c:pt idx="1">
                  <c:v>0.443</c:v>
                </c:pt>
                <c:pt idx="2">
                  <c:v>0.2364</c:v>
                </c:pt>
                <c:pt idx="3">
                  <c:v>0.23230000000000001</c:v>
                </c:pt>
                <c:pt idx="4">
                  <c:v>0.12050000000000001</c:v>
                </c:pt>
                <c:pt idx="5">
                  <c:v>0.1094</c:v>
                </c:pt>
                <c:pt idx="6">
                  <c:v>0.1</c:v>
                </c:pt>
                <c:pt idx="7">
                  <c:v>5.9400000000000008E-2</c:v>
                </c:pt>
                <c:pt idx="8">
                  <c:v>5.5E-2</c:v>
                </c:pt>
                <c:pt idx="9">
                  <c:v>2.53E-2</c:v>
                </c:pt>
                <c:pt idx="10">
                  <c:v>2.2000000000000002E-2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73-4FC2-9572-5F873DD6A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94585296"/>
        <c:axId val="1694579056"/>
      </c:barChart>
      <c:catAx>
        <c:axId val="1694585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694579056"/>
        <c:crosses val="autoZero"/>
        <c:auto val="1"/>
        <c:lblAlgn val="ctr"/>
        <c:lblOffset val="100"/>
        <c:noMultiLvlLbl val="0"/>
      </c:catAx>
      <c:valAx>
        <c:axId val="1694579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169458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572191994915464"/>
          <c:w val="1"/>
          <c:h val="8.38597552710268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% of</a:t>
            </a:r>
            <a:r>
              <a:rPr lang="en-GB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respondents reporting eviction or threat thereof within the 6 months prior to data collection, by region of origin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Shelter!$A$95</c:f>
              <c:strCache>
                <c:ptCount val="1"/>
                <c:pt idx="0">
                  <c:v>Yes, have been evicted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Shelter!$B$94:$E$94</c:f>
              <c:strCache>
                <c:ptCount val="4"/>
                <c:pt idx="0">
                  <c:v>East Africa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South East Asia</c:v>
                </c:pt>
              </c:strCache>
            </c:strRef>
          </c:cat>
          <c:val>
            <c:numRef>
              <c:f>Shelter!$B$95:$E$95</c:f>
              <c:numCache>
                <c:formatCode>0%</c:formatCode>
                <c:ptCount val="4"/>
                <c:pt idx="0">
                  <c:v>9.9000000000000008E-3</c:v>
                </c:pt>
                <c:pt idx="1">
                  <c:v>9.0000000000000011E-3</c:v>
                </c:pt>
                <c:pt idx="2">
                  <c:v>3.4999999999999996E-3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5B-422D-B8CC-24F8AADABC62}"/>
            </c:ext>
          </c:extLst>
        </c:ser>
        <c:ser>
          <c:idx val="1"/>
          <c:order val="1"/>
          <c:tx>
            <c:strRef>
              <c:f>Shelter!$A$96</c:f>
              <c:strCache>
                <c:ptCount val="1"/>
                <c:pt idx="0">
                  <c:v>Yes, have been threatened (verbally or in writing)</c:v>
                </c:pt>
              </c:strCache>
            </c:strRef>
          </c:tx>
          <c:spPr>
            <a:solidFill>
              <a:srgbClr val="55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Shelter!$B$94:$E$94</c:f>
              <c:strCache>
                <c:ptCount val="4"/>
                <c:pt idx="0">
                  <c:v>East Africa</c:v>
                </c:pt>
                <c:pt idx="1">
                  <c:v>West &amp; Central Africa</c:v>
                </c:pt>
                <c:pt idx="2">
                  <c:v>MENA</c:v>
                </c:pt>
                <c:pt idx="3">
                  <c:v>South East Asia</c:v>
                </c:pt>
              </c:strCache>
            </c:strRef>
          </c:cat>
          <c:val>
            <c:numRef>
              <c:f>Shelter!$B$96:$E$96</c:f>
              <c:numCache>
                <c:formatCode>0%</c:formatCode>
                <c:ptCount val="4"/>
                <c:pt idx="0">
                  <c:v>0.25739999999999996</c:v>
                </c:pt>
                <c:pt idx="1">
                  <c:v>8.72E-2</c:v>
                </c:pt>
                <c:pt idx="2">
                  <c:v>5.2000000000000005E-2</c:v>
                </c:pt>
                <c:pt idx="3">
                  <c:v>5.2000000000000005E-2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5B-422D-B8CC-24F8AADABC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6292144"/>
        <c:axId val="306309200"/>
      </c:barChart>
      <c:catAx>
        <c:axId val="30629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06309200"/>
        <c:crosses val="autoZero"/>
        <c:auto val="1"/>
        <c:lblAlgn val="ctr"/>
        <c:lblOffset val="100"/>
        <c:noMultiLvlLbl val="0"/>
      </c:catAx>
      <c:valAx>
        <c:axId val="3063092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6292144"/>
        <c:crosses val="autoZero"/>
        <c:crossBetween val="between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[LBY2105b_Dataset_LSGs_for presentation.xlsx]Sheet1!PivotTable7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% of respondents</a:t>
            </a:r>
            <a:r>
              <a:rPr lang="en-GB" sz="16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reporting any shelter issues and eviction/threat thereof, by income range (poverty line = 5.5 USD/day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Sheet1!$B$18</c:f>
              <c:strCache>
                <c:ptCount val="1"/>
                <c:pt idx="0">
                  <c:v>Any shelter issues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Sheet1!$A$19:$A$21</c:f>
              <c:strCache>
                <c:ptCount val="2"/>
                <c:pt idx="0">
                  <c:v>Above poverty line</c:v>
                </c:pt>
                <c:pt idx="1">
                  <c:v>Below poverty line</c:v>
                </c:pt>
              </c:strCache>
            </c:strRef>
          </c:cat>
          <c:val>
            <c:numRef>
              <c:f>Sheet1!$B$19:$B$21</c:f>
              <c:numCache>
                <c:formatCode>0%</c:formatCode>
                <c:ptCount val="2"/>
                <c:pt idx="0">
                  <c:v>0.64896073903002305</c:v>
                </c:pt>
                <c:pt idx="1">
                  <c:v>0.79534883720930227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C4-40FB-9029-3644DDBCBDA2}"/>
            </c:ext>
          </c:extLst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Eviction/threat thereof</c:v>
                </c:pt>
              </c:strCache>
            </c:strRef>
          </c:tx>
          <c:spPr>
            <a:solidFill>
              <a:srgbClr val="55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Sheet1!$A$19:$A$21</c:f>
              <c:strCache>
                <c:ptCount val="2"/>
                <c:pt idx="0">
                  <c:v>Above poverty line</c:v>
                </c:pt>
                <c:pt idx="1">
                  <c:v>Below poverty line</c:v>
                </c:pt>
              </c:strCache>
            </c:strRef>
          </c:cat>
          <c:val>
            <c:numRef>
              <c:f>Sheet1!$C$19:$C$21</c:f>
              <c:numCache>
                <c:formatCode>0%</c:formatCode>
                <c:ptCount val="2"/>
                <c:pt idx="0">
                  <c:v>8.3910700538876073E-2</c:v>
                </c:pt>
                <c:pt idx="1">
                  <c:v>0.13023255813953488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C4-40FB-9029-3644DDBCBDA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5190687"/>
        <c:axId val="905184447"/>
      </c:barChart>
      <c:catAx>
        <c:axId val="90519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905184447"/>
        <c:crosses val="autoZero"/>
        <c:auto val="1"/>
        <c:lblAlgn val="ctr"/>
        <c:lblOffset val="100"/>
        <c:noMultiLvlLbl val="0"/>
      </c:catAx>
      <c:valAx>
        <c:axId val="905184447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905190687"/>
        <c:crosses val="autoZero"/>
        <c:crossBetween val="between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r>
              <a:rPr lang="en-US" sz="1600" dirty="0"/>
              <a:t>% of respondents who reported working as main source of income (88%</a:t>
            </a:r>
            <a:r>
              <a:rPr lang="en-US" sz="1600" baseline="0" dirty="0"/>
              <a:t> of the sample)</a:t>
            </a:r>
            <a:r>
              <a:rPr lang="en-US" sz="1600" dirty="0"/>
              <a:t> by means of wage payment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('Cash &amp; Markers'!$B$49:$B$50,'Cash &amp; Markers'!$B$52)</c:f>
              <c:strCache>
                <c:ptCount val="3"/>
                <c:pt idx="0">
                  <c:v>Cash in hand</c:v>
                </c:pt>
                <c:pt idx="1">
                  <c:v>Bank transfer</c:v>
                </c:pt>
                <c:pt idx="2">
                  <c:v>Certified check</c:v>
                </c:pt>
              </c:strCache>
              <c:extLst/>
            </c:strRef>
          </c:cat>
          <c:val>
            <c:numRef>
              <c:f>('Cash &amp; Markers'!$D$49:$D$50,'Cash &amp; Markers'!$D$52)</c:f>
              <c:numCache>
                <c:formatCode>0%</c:formatCode>
                <c:ptCount val="3"/>
                <c:pt idx="0">
                  <c:v>0.97</c:v>
                </c:pt>
                <c:pt idx="1">
                  <c:v>7.0000000000000007E-2</c:v>
                </c:pt>
                <c:pt idx="2">
                  <c:v>0.03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A8C-4CAF-9994-AE6855AB8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7858960"/>
        <c:axId val="1197859376"/>
      </c:barChart>
      <c:catAx>
        <c:axId val="119785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1197859376"/>
        <c:crosses val="autoZero"/>
        <c:auto val="1"/>
        <c:lblAlgn val="ctr"/>
        <c:lblOffset val="100"/>
        <c:noMultiLvlLbl val="0"/>
      </c:catAx>
      <c:valAx>
        <c:axId val="11978593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endParaRPr lang="en-US"/>
          </a:p>
        </c:txPr>
        <c:crossAx val="119785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 rtl="0">
        <a:defRPr lang="en-US" sz="1200" b="0" i="0" u="none" strike="noStrike" kern="1200" spc="0" baseline="0">
          <a:solidFill>
            <a:schemeClr val="bg1"/>
          </a:solidFill>
          <a:latin typeface="Franklin Gothic Book" panose="020B0503020102020204" pitchFamily="34" charset="0"/>
          <a:ea typeface="+mn-ea"/>
          <a:cs typeface="Leelawadee" panose="020B0502040204020203" pitchFamily="34" charset="-34"/>
        </a:defRPr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3333333333333"/>
          <c:y val="0.1401111111111111"/>
          <c:w val="0.71977777777777774"/>
          <c:h val="0.71977777777777774"/>
        </c:manualLayout>
      </c:layout>
      <c:pieChart>
        <c:varyColors val="1"/>
        <c:ser>
          <c:idx val="0"/>
          <c:order val="0"/>
          <c:tx>
            <c:strRef>
              <c:f>Shelter!$L$7</c:f>
              <c:strCache>
                <c:ptCount val="1"/>
                <c:pt idx="0">
                  <c:v>apartment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4CABB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2C-4C1F-B333-5532B76ECAA1}"/>
              </c:ext>
            </c:extLst>
          </c:dPt>
          <c:dPt>
            <c:idx val="1"/>
            <c:bubble3D val="0"/>
            <c:spPr>
              <a:solidFill>
                <a:srgbClr val="F7AFA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2C-4C1F-B333-5532B76ECAA1}"/>
              </c:ext>
            </c:extLst>
          </c:dPt>
          <c:dPt>
            <c:idx val="2"/>
            <c:bubble3D val="0"/>
            <c:spPr>
              <a:solidFill>
                <a:srgbClr val="EF5859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2C-4C1F-B333-5532B76ECAA1}"/>
              </c:ext>
            </c:extLst>
          </c:dPt>
          <c:dPt>
            <c:idx val="3"/>
            <c:bubble3D val="0"/>
            <c:spPr>
              <a:solidFill>
                <a:srgbClr val="EF5858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2C-4C1F-B333-5532B76ECAA1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62C-4C1F-B333-5532B76ECAA1}"/>
              </c:ext>
            </c:extLst>
          </c:dPt>
          <c:dLbls>
            <c:dLbl>
              <c:idx val="0"/>
              <c:layout>
                <c:manualLayout>
                  <c:x val="-0.16227777777777777"/>
                  <c:y val="-0.202722222222222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040277777777777"/>
                      <c:h val="0.283986111111111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62C-4C1F-B333-5532B76ECAA1}"/>
                </c:ext>
              </c:extLst>
            </c:dLbl>
            <c:dLbl>
              <c:idx val="1"/>
              <c:layout>
                <c:manualLayout>
                  <c:x val="0.38636527777777779"/>
                  <c:y val="2.7777777777777776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4355555555555"/>
                      <c:h val="0.171449999999999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62C-4C1F-B333-5532B76ECAA1}"/>
                </c:ext>
              </c:extLst>
            </c:dLbl>
            <c:dLbl>
              <c:idx val="2"/>
              <c:layout>
                <c:manualLayout>
                  <c:x val="-0.22639777777777778"/>
                  <c:y val="1.76416666666666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10222222222223"/>
                      <c:h val="0.312561111111111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62C-4C1F-B333-5532B76ECA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Shelter!$M$6:$Q$6</c:f>
              <c:strCache>
                <c:ptCount val="3"/>
                <c:pt idx="0">
                  <c:v>No to light damage</c:v>
                </c:pt>
                <c:pt idx="1">
                  <c:v>Medium damage</c:v>
                </c:pt>
                <c:pt idx="2">
                  <c:v>Heavy damage to destroyed</c:v>
                </c:pt>
              </c:strCache>
            </c:strRef>
          </c:cat>
          <c:val>
            <c:numRef>
              <c:f>Shelter!$M$7:$Q$7</c:f>
              <c:numCache>
                <c:formatCode>0.00%</c:formatCode>
                <c:ptCount val="5"/>
                <c:pt idx="0">
                  <c:v>0.90374331550802145</c:v>
                </c:pt>
                <c:pt idx="1">
                  <c:v>7.4866310160427801E-2</c:v>
                </c:pt>
                <c:pt idx="2">
                  <c:v>2.1390374331550804E-2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62C-4C1F-B333-5532B76EC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Shelter!$L$15</c:f>
              <c:strCache>
                <c:ptCount val="1"/>
                <c:pt idx="0">
                  <c:v>shared_room</c:v>
                </c:pt>
              </c:strCache>
            </c:strRef>
          </c:tx>
          <c:spPr>
            <a:ln w="31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4CABB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3B-425F-A8FE-2CC091FC57C2}"/>
              </c:ext>
            </c:extLst>
          </c:dPt>
          <c:dPt>
            <c:idx val="1"/>
            <c:bubble3D val="0"/>
            <c:spPr>
              <a:solidFill>
                <a:srgbClr val="F7AFAF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3B-425F-A8FE-2CC091FC57C2}"/>
              </c:ext>
            </c:extLst>
          </c:dPt>
          <c:dPt>
            <c:idx val="2"/>
            <c:bubble3D val="0"/>
            <c:spPr>
              <a:solidFill>
                <a:srgbClr val="EF5858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3B-425F-A8FE-2CC091FC57C2}"/>
              </c:ext>
            </c:extLst>
          </c:dPt>
          <c:dPt>
            <c:idx val="3"/>
            <c:bubble3D val="0"/>
            <c:spPr>
              <a:solidFill>
                <a:srgbClr val="EF5858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3B-425F-A8FE-2CC091FC57C2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3B-425F-A8FE-2CC091FC57C2}"/>
              </c:ext>
            </c:extLst>
          </c:dPt>
          <c:dLbls>
            <c:dLbl>
              <c:idx val="0"/>
              <c:layout>
                <c:manualLayout>
                  <c:x val="-0.16269699074074084"/>
                  <c:y val="-0.205870634661575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81990740740741"/>
                      <c:h val="0.217380489936108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3B-425F-A8FE-2CC091FC57C2}"/>
                </c:ext>
              </c:extLst>
            </c:dLbl>
            <c:dLbl>
              <c:idx val="1"/>
              <c:layout>
                <c:manualLayout>
                  <c:x val="4.6073842592592583E-2"/>
                  <c:y val="-1.10502314814814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42175925925923"/>
                      <c:h val="0.189912037037037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3B-425F-A8FE-2CC091FC57C2}"/>
                </c:ext>
              </c:extLst>
            </c:dLbl>
            <c:dLbl>
              <c:idx val="2"/>
              <c:layout>
                <c:manualLayout>
                  <c:x val="0.26403935185185173"/>
                  <c:y val="1.31064814814814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95138888888889"/>
                      <c:h val="0.201671296296296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3B-425F-A8FE-2CC091FC57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Shelter!$M$14:$Q$14</c:f>
              <c:strCache>
                <c:ptCount val="3"/>
                <c:pt idx="0">
                  <c:v>No to light damage</c:v>
                </c:pt>
                <c:pt idx="1">
                  <c:v>Medium damage</c:v>
                </c:pt>
                <c:pt idx="2">
                  <c:v>Heavy damage to destroyed</c:v>
                </c:pt>
              </c:strCache>
            </c:strRef>
          </c:cat>
          <c:val>
            <c:numRef>
              <c:f>Shelter!$M$15:$Q$15</c:f>
              <c:numCache>
                <c:formatCode>0.00%</c:formatCode>
                <c:ptCount val="5"/>
                <c:pt idx="0">
                  <c:v>0.75884665792922679</c:v>
                </c:pt>
                <c:pt idx="1">
                  <c:v>0.20314547837483618</c:v>
                </c:pt>
                <c:pt idx="2">
                  <c:v>3.8007863695937096E-2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3B-425F-A8FE-2CC091FC5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Shelter!$L$10</c:f>
              <c:strCache>
                <c:ptCount val="1"/>
                <c:pt idx="0">
                  <c:v>private_room_shared_accommodation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4CABB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78-49C8-AF9E-E11458132F3C}"/>
              </c:ext>
            </c:extLst>
          </c:dPt>
          <c:dPt>
            <c:idx val="1"/>
            <c:bubble3D val="0"/>
            <c:spPr>
              <a:solidFill>
                <a:srgbClr val="F7AFA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78-49C8-AF9E-E11458132F3C}"/>
              </c:ext>
            </c:extLst>
          </c:dPt>
          <c:dPt>
            <c:idx val="2"/>
            <c:bubble3D val="0"/>
            <c:spPr>
              <a:solidFill>
                <a:srgbClr val="EF5858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78-49C8-AF9E-E11458132F3C}"/>
              </c:ext>
            </c:extLst>
          </c:dPt>
          <c:dPt>
            <c:idx val="3"/>
            <c:bubble3D val="0"/>
            <c:spPr>
              <a:solidFill>
                <a:srgbClr val="555859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78-49C8-AF9E-E11458132F3C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C78-49C8-AF9E-E11458132F3C}"/>
              </c:ext>
            </c:extLst>
          </c:dPt>
          <c:dLbls>
            <c:dLbl>
              <c:idx val="0"/>
              <c:layout>
                <c:manualLayout>
                  <c:x val="-0.13405555555555562"/>
                  <c:y val="-0.23623638888888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83333333333334"/>
                      <c:h val="0.269874999999999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C78-49C8-AF9E-E11458132F3C}"/>
                </c:ext>
              </c:extLst>
            </c:dLbl>
            <c:dLbl>
              <c:idx val="1"/>
              <c:layout>
                <c:manualLayout>
                  <c:x val="3.6555686243601171E-2"/>
                  <c:y val="2.0412958686076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0138888888889"/>
                      <c:h val="0.248708333333333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C78-49C8-AF9E-E11458132F3C}"/>
                </c:ext>
              </c:extLst>
            </c:dLbl>
            <c:dLbl>
              <c:idx val="2"/>
              <c:layout>
                <c:manualLayout>
                  <c:x val="4.6167463299563234E-2"/>
                  <c:y val="-7.20661107332414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795811380773088"/>
                      <c:h val="0.153965000755739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C78-49C8-AF9E-E11458132F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Shelter!$M$9:$Q$9</c:f>
              <c:strCache>
                <c:ptCount val="3"/>
                <c:pt idx="0">
                  <c:v>No to light damage</c:v>
                </c:pt>
                <c:pt idx="1">
                  <c:v>Medium damage</c:v>
                </c:pt>
                <c:pt idx="2">
                  <c:v>Heavy damage to destroyed</c:v>
                </c:pt>
              </c:strCache>
            </c:strRef>
          </c:cat>
          <c:val>
            <c:numRef>
              <c:f>Shelter!$M$10:$Q$10</c:f>
              <c:numCache>
                <c:formatCode>0.00%</c:formatCode>
                <c:ptCount val="5"/>
                <c:pt idx="0">
                  <c:v>0.87081339712918659</c:v>
                </c:pt>
                <c:pt idx="1">
                  <c:v>0.12440191387559808</c:v>
                </c:pt>
                <c:pt idx="2">
                  <c:v>4.7846889952153108E-3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78-49C8-AF9E-E11458132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Shelter!$C$54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55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Shelter!$B$55:$B$65</c:f>
              <c:strCache>
                <c:ptCount val="11"/>
                <c:pt idx="0">
                  <c:v>Azzawya</c:v>
                </c:pt>
                <c:pt idx="1">
                  <c:v>Misrata</c:v>
                </c:pt>
                <c:pt idx="2">
                  <c:v>Zwara</c:v>
                </c:pt>
                <c:pt idx="3">
                  <c:v>Ejdabia</c:v>
                </c:pt>
                <c:pt idx="4">
                  <c:v>Alkufra</c:v>
                </c:pt>
                <c:pt idx="5">
                  <c:v>Al Jabal Al Gharbi</c:v>
                </c:pt>
                <c:pt idx="6">
                  <c:v>Sebha</c:v>
                </c:pt>
                <c:pt idx="7">
                  <c:v>Aljfara</c:v>
                </c:pt>
                <c:pt idx="8">
                  <c:v>Tripoli</c:v>
                </c:pt>
                <c:pt idx="9">
                  <c:v>Benghazi</c:v>
                </c:pt>
                <c:pt idx="10">
                  <c:v>Murzuq</c:v>
                </c:pt>
              </c:strCache>
            </c:strRef>
          </c:cat>
          <c:val>
            <c:numRef>
              <c:f>Shelter!$C$55:$C$65</c:f>
              <c:numCache>
                <c:formatCode>0%</c:formatCode>
                <c:ptCount val="11"/>
                <c:pt idx="0">
                  <c:v>5.16E-2</c:v>
                </c:pt>
                <c:pt idx="1">
                  <c:v>8.5400000000000018E-2</c:v>
                </c:pt>
                <c:pt idx="2">
                  <c:v>9.3800000000000008E-2</c:v>
                </c:pt>
                <c:pt idx="3">
                  <c:v>0.1409</c:v>
                </c:pt>
                <c:pt idx="4">
                  <c:v>0.18169999999999997</c:v>
                </c:pt>
                <c:pt idx="5">
                  <c:v>0.2233</c:v>
                </c:pt>
                <c:pt idx="6">
                  <c:v>0.24639999999999998</c:v>
                </c:pt>
                <c:pt idx="7">
                  <c:v>0.25900000000000001</c:v>
                </c:pt>
                <c:pt idx="8">
                  <c:v>0.31930000000000003</c:v>
                </c:pt>
                <c:pt idx="9">
                  <c:v>0.3417</c:v>
                </c:pt>
                <c:pt idx="10">
                  <c:v>0.48720000000000002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7-4630-935A-99B86A2571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36617839"/>
        <c:axId val="1636618255"/>
      </c:barChart>
      <c:catAx>
        <c:axId val="16366178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Leelawadee" panose="020B0502040204020203"/>
              </a:defRPr>
            </a:pPr>
            <a:endParaRPr lang="en-US"/>
          </a:p>
        </c:txPr>
        <c:crossAx val="1636618255"/>
        <c:crosses val="autoZero"/>
        <c:auto val="1"/>
        <c:lblAlgn val="ctr"/>
        <c:lblOffset val="100"/>
        <c:noMultiLvlLbl val="0"/>
      </c:catAx>
      <c:valAx>
        <c:axId val="1636618255"/>
        <c:scaling>
          <c:orientation val="minMax"/>
          <c:max val="0.5"/>
        </c:scaling>
        <c:delete val="1"/>
        <c:axPos val="b"/>
        <c:numFmt formatCode="0%" sourceLinked="1"/>
        <c:majorTickMark val="none"/>
        <c:minorTickMark val="none"/>
        <c:tickLblPos val="nextTo"/>
        <c:crossAx val="1636617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[FINAL_clean_dataset_csv_for presentation_CL.xlsx]Sheet1!PivotTable6</c:name>
    <c:fmtId val="1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8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020-4001-959B-4628F7B87075}"/>
              </c:ext>
            </c:extLst>
          </c:dPt>
          <c:dPt>
            <c:idx val="1"/>
            <c:invertIfNegative val="0"/>
            <c:bubble3D val="0"/>
            <c:spPr>
              <a:solidFill>
                <a:srgbClr val="5558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20-4001-959B-4628F7B87075}"/>
              </c:ext>
            </c:extLst>
          </c:dPt>
          <c:dPt>
            <c:idx val="2"/>
            <c:invertIfNegative val="0"/>
            <c:bubble3D val="0"/>
            <c:spPr>
              <a:solidFill>
                <a:srgbClr val="5558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020-4001-959B-4628F7B870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Sheet1!$A$4:$A$12</c:f>
              <c:multiLvlStrCache>
                <c:ptCount val="6"/>
                <c:lvl>
                  <c:pt idx="0">
                    <c:v>Sanitation facilities have a door that cannot be locked from the inside</c:v>
                  </c:pt>
                  <c:pt idx="1">
                    <c:v>I share sanitation facilities with more than 5 people (not family members)</c:v>
                  </c:pt>
                  <c:pt idx="2">
                    <c:v>Sanitation facilities are in bad condition or not working</c:v>
                  </c:pt>
                  <c:pt idx="3">
                    <c:v>I do not feel safe using the sanitation facilities</c:v>
                  </c:pt>
                  <c:pt idx="4">
                    <c:v>I share sanitation facilities with more than 5 people (not family members)</c:v>
                  </c:pt>
                  <c:pt idx="5">
                    <c:v>Sanitation facilities are in bad condition or not working</c:v>
                  </c:pt>
                </c:lvl>
                <c:lvl>
                  <c:pt idx="0">
                    <c:v>Men</c:v>
                  </c:pt>
                  <c:pt idx="3">
                    <c:v>Women</c:v>
                  </c:pt>
                </c:lvl>
              </c:multiLvlStrCache>
            </c:multiLvlStrRef>
          </c:cat>
          <c:val>
            <c:numRef>
              <c:f>Sheet1!$B$4:$B$12</c:f>
              <c:numCache>
                <c:formatCode>0%</c:formatCode>
                <c:ptCount val="6"/>
                <c:pt idx="0">
                  <c:v>0.08</c:v>
                </c:pt>
                <c:pt idx="1">
                  <c:v>0.15</c:v>
                </c:pt>
                <c:pt idx="2">
                  <c:v>0.32</c:v>
                </c:pt>
                <c:pt idx="3">
                  <c:v>0.1</c:v>
                </c:pt>
                <c:pt idx="4">
                  <c:v>0.1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8-48AF-9D03-43C9B17CC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07340720"/>
        <c:axId val="1707384400"/>
      </c:barChart>
      <c:catAx>
        <c:axId val="170734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707384400"/>
        <c:crosses val="autoZero"/>
        <c:auto val="1"/>
        <c:lblAlgn val="ctr"/>
        <c:lblOffset val="100"/>
        <c:noMultiLvlLbl val="0"/>
      </c:catAx>
      <c:valAx>
        <c:axId val="17073844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0734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Shelter!$B$145</c:f>
              <c:strCache>
                <c:ptCount val="1"/>
                <c:pt idx="0">
                  <c:v>Bottled water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Shelter!$A$146:$A$148</c:f>
              <c:strCache>
                <c:ptCount val="3"/>
                <c:pt idx="0">
                  <c:v>West</c:v>
                </c:pt>
                <c:pt idx="1">
                  <c:v>East</c:v>
                </c:pt>
                <c:pt idx="2">
                  <c:v>South</c:v>
                </c:pt>
              </c:strCache>
            </c:strRef>
          </c:cat>
          <c:val>
            <c:numRef>
              <c:f>Shelter!$B$146:$B$148</c:f>
              <c:numCache>
                <c:formatCode>0.00%</c:formatCode>
                <c:ptCount val="3"/>
                <c:pt idx="0">
                  <c:v>0.6808290155440414</c:v>
                </c:pt>
                <c:pt idx="1">
                  <c:v>0.17272727272727273</c:v>
                </c:pt>
                <c:pt idx="2">
                  <c:v>5.3691275167785234E-2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97-42EE-94A4-8A14A164CD00}"/>
            </c:ext>
          </c:extLst>
        </c:ser>
        <c:ser>
          <c:idx val="1"/>
          <c:order val="1"/>
          <c:tx>
            <c:strRef>
              <c:f>Shelter!$C$145</c:f>
              <c:strCache>
                <c:ptCount val="1"/>
                <c:pt idx="0">
                  <c:v>Public network</c:v>
                </c:pt>
              </c:strCache>
            </c:strRef>
          </c:tx>
          <c:spPr>
            <a:solidFill>
              <a:srgbClr val="55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Shelter!$A$146:$A$148</c:f>
              <c:strCache>
                <c:ptCount val="3"/>
                <c:pt idx="0">
                  <c:v>West</c:v>
                </c:pt>
                <c:pt idx="1">
                  <c:v>East</c:v>
                </c:pt>
                <c:pt idx="2">
                  <c:v>South</c:v>
                </c:pt>
              </c:strCache>
            </c:strRef>
          </c:cat>
          <c:val>
            <c:numRef>
              <c:f>Shelter!$C$146:$C$148</c:f>
              <c:numCache>
                <c:formatCode>0.00%</c:formatCode>
                <c:ptCount val="3"/>
                <c:pt idx="0">
                  <c:v>0.12953367875647667</c:v>
                </c:pt>
                <c:pt idx="1">
                  <c:v>0.77500000000000002</c:v>
                </c:pt>
                <c:pt idx="2">
                  <c:v>0.20805369127516779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97-42EE-94A4-8A14A164CD00}"/>
            </c:ext>
          </c:extLst>
        </c:ser>
        <c:ser>
          <c:idx val="2"/>
          <c:order val="2"/>
          <c:tx>
            <c:strRef>
              <c:f>Shelter!$D$145</c:f>
              <c:strCache>
                <c:ptCount val="1"/>
                <c:pt idx="0">
                  <c:v>Tap accessible to the public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Shelter!$A$146:$A$148</c:f>
              <c:strCache>
                <c:ptCount val="3"/>
                <c:pt idx="0">
                  <c:v>West</c:v>
                </c:pt>
                <c:pt idx="1">
                  <c:v>East</c:v>
                </c:pt>
                <c:pt idx="2">
                  <c:v>South</c:v>
                </c:pt>
              </c:strCache>
            </c:strRef>
          </c:cat>
          <c:val>
            <c:numRef>
              <c:f>Shelter!$D$146:$D$148</c:f>
              <c:numCache>
                <c:formatCode>0.00%</c:formatCode>
                <c:ptCount val="3"/>
                <c:pt idx="0">
                  <c:v>6.5284974093264253E-2</c:v>
                </c:pt>
                <c:pt idx="1">
                  <c:v>2.0454545454545454E-2</c:v>
                </c:pt>
                <c:pt idx="2">
                  <c:v>0.60402684563758391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97-42EE-94A4-8A14A164CD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6585280"/>
        <c:axId val="466592352"/>
      </c:barChart>
      <c:catAx>
        <c:axId val="46658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66592352"/>
        <c:crosses val="autoZero"/>
        <c:auto val="1"/>
        <c:lblAlgn val="ctr"/>
        <c:lblOffset val="100"/>
        <c:noMultiLvlLbl val="0"/>
      </c:catAx>
      <c:valAx>
        <c:axId val="466592352"/>
        <c:scaling>
          <c:orientation val="minMax"/>
          <c:max val="0.79"/>
        </c:scaling>
        <c:delete val="1"/>
        <c:axPos val="l"/>
        <c:numFmt formatCode="0%" sourceLinked="0"/>
        <c:majorTickMark val="none"/>
        <c:minorTickMark val="none"/>
        <c:tickLblPos val="nextTo"/>
        <c:crossAx val="46658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Shelter!$B$190</c:f>
              <c:strCache>
                <c:ptCount val="1"/>
                <c:pt idx="0">
                  <c:v>Rarely or never</c:v>
                </c:pt>
              </c:strCache>
            </c:strRef>
          </c:tx>
          <c:spPr>
            <a:solidFill>
              <a:srgbClr val="555859"/>
            </a:solidFill>
            <a:ln>
              <a:noFill/>
            </a:ln>
            <a:effectLst/>
          </c:spPr>
          <c:invertIfNegative val="0"/>
          <c:cat>
            <c:strRef>
              <c:f>Shelter!$A$191:$A$201</c:f>
              <c:strCache>
                <c:ptCount val="11"/>
                <c:pt idx="0">
                  <c:v>Benghazi</c:v>
                </c:pt>
                <c:pt idx="1">
                  <c:v>Ejdabia</c:v>
                </c:pt>
                <c:pt idx="2">
                  <c:v>Azzawya</c:v>
                </c:pt>
                <c:pt idx="3">
                  <c:v>Zwara</c:v>
                </c:pt>
                <c:pt idx="4">
                  <c:v>Misrata</c:v>
                </c:pt>
                <c:pt idx="5">
                  <c:v>Tripoli</c:v>
                </c:pt>
                <c:pt idx="6">
                  <c:v>Murzuq</c:v>
                </c:pt>
                <c:pt idx="7">
                  <c:v>Alkufra</c:v>
                </c:pt>
                <c:pt idx="8">
                  <c:v>Sebha</c:v>
                </c:pt>
                <c:pt idx="9">
                  <c:v>Aljfara</c:v>
                </c:pt>
                <c:pt idx="10">
                  <c:v>Al Jabal Al Gharbi</c:v>
                </c:pt>
              </c:strCache>
            </c:strRef>
          </c:cat>
          <c:val>
            <c:numRef>
              <c:f>Shelter!$B$191:$B$201</c:f>
              <c:numCache>
                <c:formatCode>0%</c:formatCode>
                <c:ptCount val="11"/>
                <c:pt idx="0">
                  <c:v>2.53E-2</c:v>
                </c:pt>
                <c:pt idx="1">
                  <c:v>9.2600000000000002E-2</c:v>
                </c:pt>
                <c:pt idx="2">
                  <c:v>0.1484</c:v>
                </c:pt>
                <c:pt idx="3">
                  <c:v>0.1875</c:v>
                </c:pt>
                <c:pt idx="4">
                  <c:v>0.19090000000000001</c:v>
                </c:pt>
                <c:pt idx="5">
                  <c:v>0.20189999999999997</c:v>
                </c:pt>
                <c:pt idx="6">
                  <c:v>0.2278</c:v>
                </c:pt>
                <c:pt idx="7">
                  <c:v>0.2364</c:v>
                </c:pt>
                <c:pt idx="8">
                  <c:v>0.4783</c:v>
                </c:pt>
                <c:pt idx="9">
                  <c:v>0.63400000000000001</c:v>
                </c:pt>
                <c:pt idx="10">
                  <c:v>0.87380000000000002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A-4D37-B46C-7D4393733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9001344"/>
        <c:axId val="559014240"/>
      </c:barChart>
      <c:catAx>
        <c:axId val="559001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9014240"/>
        <c:crosses val="autoZero"/>
        <c:auto val="1"/>
        <c:lblAlgn val="ctr"/>
        <c:lblOffset val="100"/>
        <c:noMultiLvlLbl val="0"/>
      </c:catAx>
      <c:valAx>
        <c:axId val="559014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900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Sheet1!$B$55</c:f>
              <c:strCache>
                <c:ptCount val="1"/>
                <c:pt idx="0">
                  <c:v>Drinking</c:v>
                </c:pt>
              </c:strCache>
            </c:strRef>
          </c:tx>
          <c:spPr>
            <a:solidFill>
              <a:srgbClr val="55585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250587758781147E-17"/>
                  <c:y val="-2.64017254670974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C9-47BB-9D0A-CC285E141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Sheet1!$A$56:$A$58</c:f>
              <c:strCache>
                <c:ptCount val="3"/>
                <c:pt idx="0">
                  <c:v>East</c:v>
                </c:pt>
                <c:pt idx="1">
                  <c:v>West</c:v>
                </c:pt>
                <c:pt idx="2">
                  <c:v>South</c:v>
                </c:pt>
              </c:strCache>
            </c:strRef>
          </c:cat>
          <c:val>
            <c:numRef>
              <c:f>Sheet1!$B$56:$B$58</c:f>
              <c:numCache>
                <c:formatCode>0.00%</c:formatCode>
                <c:ptCount val="3"/>
                <c:pt idx="0">
                  <c:v>0.10909090909090909</c:v>
                </c:pt>
                <c:pt idx="1">
                  <c:v>9.2227979274611405E-2</c:v>
                </c:pt>
                <c:pt idx="2">
                  <c:v>0.2348993288590604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1-4F18-B372-1C08BD34855F}"/>
            </c:ext>
          </c:extLst>
        </c:ser>
        <c:ser>
          <c:idx val="1"/>
          <c:order val="1"/>
          <c:tx>
            <c:strRef>
              <c:f>Sheet1!$C$55</c:f>
              <c:strCache>
                <c:ptCount val="1"/>
                <c:pt idx="0">
                  <c:v>Cooking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4547020494249424E-3"/>
                  <c:y val="-3.52023006227966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C9-47BB-9D0A-CC285E141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Sheet1!$A$56:$A$58</c:f>
              <c:strCache>
                <c:ptCount val="3"/>
                <c:pt idx="0">
                  <c:v>East</c:v>
                </c:pt>
                <c:pt idx="1">
                  <c:v>West</c:v>
                </c:pt>
                <c:pt idx="2">
                  <c:v>South</c:v>
                </c:pt>
              </c:strCache>
            </c:strRef>
          </c:cat>
          <c:val>
            <c:numRef>
              <c:f>Sheet1!$C$56:$C$58</c:f>
              <c:numCache>
                <c:formatCode>0.00%</c:formatCode>
                <c:ptCount val="3"/>
                <c:pt idx="0">
                  <c:v>8.1818181818181818E-2</c:v>
                </c:pt>
                <c:pt idx="1">
                  <c:v>0.16165803108808291</c:v>
                </c:pt>
                <c:pt idx="2">
                  <c:v>0.26174496644295303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A1-4F18-B372-1C08BD34855F}"/>
            </c:ext>
          </c:extLst>
        </c:ser>
        <c:ser>
          <c:idx val="2"/>
          <c:order val="2"/>
          <c:tx>
            <c:strRef>
              <c:f>Sheet1!$D$55</c:f>
              <c:strCache>
                <c:ptCount val="1"/>
                <c:pt idx="0">
                  <c:v>Personal hygiene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36410614827482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C9-47BB-9D0A-CC285E141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Sheet1!$A$56:$A$58</c:f>
              <c:strCache>
                <c:ptCount val="3"/>
                <c:pt idx="0">
                  <c:v>East</c:v>
                </c:pt>
                <c:pt idx="1">
                  <c:v>West</c:v>
                </c:pt>
                <c:pt idx="2">
                  <c:v>South</c:v>
                </c:pt>
              </c:strCache>
            </c:strRef>
          </c:cat>
          <c:val>
            <c:numRef>
              <c:f>Sheet1!$D$56:$D$58</c:f>
              <c:numCache>
                <c:formatCode>0.00%</c:formatCode>
                <c:ptCount val="3"/>
                <c:pt idx="0">
                  <c:v>6.363636363636363E-2</c:v>
                </c:pt>
                <c:pt idx="1">
                  <c:v>9.9481865284974089E-2</c:v>
                </c:pt>
                <c:pt idx="2">
                  <c:v>0.46979865771812079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A1-4F18-B372-1C08BD3485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812927"/>
        <c:axId val="39813343"/>
      </c:barChart>
      <c:catAx>
        <c:axId val="39812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813343"/>
        <c:crosses val="autoZero"/>
        <c:auto val="1"/>
        <c:lblAlgn val="ctr"/>
        <c:lblOffset val="100"/>
        <c:noMultiLvlLbl val="0"/>
      </c:catAx>
      <c:valAx>
        <c:axId val="39813343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39812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600" b="0" i="0" u="none" strike="noStrike" kern="1200" spc="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r-FR" sz="1600" b="0" i="0" u="none" strike="noStrike" kern="120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SNFI LSG, per % of respondents per severity category, by mantika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600" dirty="0" smtClean="0">
                <a:latin typeface="Franklin Gothic Book" panose="020B0503020102020204" pitchFamily="34" charset="0"/>
              </a:defRPr>
            </a:pPr>
            <a:endParaRPr lang="fr-FR" sz="1600" b="0" i="0" u="none" strike="noStrike" kern="1200" baseline="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1954517456618373"/>
          <c:y val="4.2301184433164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fr-FR" sz="1600" b="0" i="0" u="none" strike="noStrike" kern="1200" spc="0" baseline="0" dirty="0" smtClean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Sheet4!$K$4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Sheet4!$J$5:$J$15</c:f>
              <c:strCache>
                <c:ptCount val="11"/>
                <c:pt idx="0">
                  <c:v>Azzawya</c:v>
                </c:pt>
                <c:pt idx="1">
                  <c:v>Zwara</c:v>
                </c:pt>
                <c:pt idx="2">
                  <c:v>Alkufra</c:v>
                </c:pt>
                <c:pt idx="3">
                  <c:v>Ejdabia</c:v>
                </c:pt>
                <c:pt idx="4">
                  <c:v>Tripoli</c:v>
                </c:pt>
                <c:pt idx="5">
                  <c:v>Misrata</c:v>
                </c:pt>
                <c:pt idx="6">
                  <c:v>Murzuq</c:v>
                </c:pt>
                <c:pt idx="7">
                  <c:v>Al Jabal Al Gharbi</c:v>
                </c:pt>
                <c:pt idx="8">
                  <c:v>Benghazi</c:v>
                </c:pt>
                <c:pt idx="9">
                  <c:v>Aljfara</c:v>
                </c:pt>
                <c:pt idx="10">
                  <c:v>Sebha</c:v>
                </c:pt>
              </c:strCache>
            </c:strRef>
          </c:cat>
          <c:val>
            <c:numRef>
              <c:f>Sheet4!$K$5:$K$15</c:f>
              <c:numCache>
                <c:formatCode>0%</c:formatCode>
                <c:ptCount val="11"/>
                <c:pt idx="0">
                  <c:v>0.98692810457516345</c:v>
                </c:pt>
                <c:pt idx="1">
                  <c:v>0.890625</c:v>
                </c:pt>
                <c:pt idx="2">
                  <c:v>0.80769230769230771</c:v>
                </c:pt>
                <c:pt idx="3">
                  <c:v>0.8526785714285714</c:v>
                </c:pt>
                <c:pt idx="4">
                  <c:v>0.78549848942598188</c:v>
                </c:pt>
                <c:pt idx="5">
                  <c:v>0.72864321608040206</c:v>
                </c:pt>
                <c:pt idx="6">
                  <c:v>0.70886075949367089</c:v>
                </c:pt>
                <c:pt idx="7">
                  <c:v>0.60396039603960394</c:v>
                </c:pt>
                <c:pt idx="8">
                  <c:v>0.6174496644295302</c:v>
                </c:pt>
                <c:pt idx="9">
                  <c:v>0.56880733944954132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2-420F-B11F-71A62F990011}"/>
            </c:ext>
          </c:extLst>
        </c:ser>
        <c:ser>
          <c:idx val="1"/>
          <c:order val="1"/>
          <c:tx>
            <c:strRef>
              <c:f>Sheet4!$L$4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Sheet4!$J$5:$J$15</c:f>
              <c:strCache>
                <c:ptCount val="11"/>
                <c:pt idx="0">
                  <c:v>Azzawya</c:v>
                </c:pt>
                <c:pt idx="1">
                  <c:v>Zwara</c:v>
                </c:pt>
                <c:pt idx="2">
                  <c:v>Alkufra</c:v>
                </c:pt>
                <c:pt idx="3">
                  <c:v>Ejdabia</c:v>
                </c:pt>
                <c:pt idx="4">
                  <c:v>Tripoli</c:v>
                </c:pt>
                <c:pt idx="5">
                  <c:v>Misrata</c:v>
                </c:pt>
                <c:pt idx="6">
                  <c:v>Murzuq</c:v>
                </c:pt>
                <c:pt idx="7">
                  <c:v>Al Jabal Al Gharbi</c:v>
                </c:pt>
                <c:pt idx="8">
                  <c:v>Benghazi</c:v>
                </c:pt>
                <c:pt idx="9">
                  <c:v>Aljfara</c:v>
                </c:pt>
                <c:pt idx="10">
                  <c:v>Sebha</c:v>
                </c:pt>
              </c:strCache>
            </c:strRef>
          </c:cat>
          <c:val>
            <c:numRef>
              <c:f>Sheet4!$L$5:$L$15</c:f>
              <c:numCache>
                <c:formatCode>0%</c:formatCode>
                <c:ptCount val="11"/>
                <c:pt idx="0">
                  <c:v>0</c:v>
                </c:pt>
                <c:pt idx="1">
                  <c:v>1.5625E-2</c:v>
                </c:pt>
                <c:pt idx="2">
                  <c:v>5.7692307692307696E-2</c:v>
                </c:pt>
                <c:pt idx="3">
                  <c:v>0</c:v>
                </c:pt>
                <c:pt idx="4">
                  <c:v>3.3232628398791542E-2</c:v>
                </c:pt>
                <c:pt idx="5">
                  <c:v>0</c:v>
                </c:pt>
                <c:pt idx="6">
                  <c:v>1.2658227848101266E-2</c:v>
                </c:pt>
                <c:pt idx="7">
                  <c:v>1.9801980198019802E-2</c:v>
                </c:pt>
                <c:pt idx="8">
                  <c:v>0</c:v>
                </c:pt>
                <c:pt idx="9">
                  <c:v>0</c:v>
                </c:pt>
                <c:pt idx="10">
                  <c:v>4.2857142857142858E-2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82-420F-B11F-71A62F990011}"/>
            </c:ext>
          </c:extLst>
        </c:ser>
        <c:ser>
          <c:idx val="2"/>
          <c:order val="2"/>
          <c:tx>
            <c:strRef>
              <c:f>Sheet4!$M$4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Sheet4!$J$5:$J$15</c:f>
              <c:strCache>
                <c:ptCount val="11"/>
                <c:pt idx="0">
                  <c:v>Azzawya</c:v>
                </c:pt>
                <c:pt idx="1">
                  <c:v>Zwara</c:v>
                </c:pt>
                <c:pt idx="2">
                  <c:v>Alkufra</c:v>
                </c:pt>
                <c:pt idx="3">
                  <c:v>Ejdabia</c:v>
                </c:pt>
                <c:pt idx="4">
                  <c:v>Tripoli</c:v>
                </c:pt>
                <c:pt idx="5">
                  <c:v>Misrata</c:v>
                </c:pt>
                <c:pt idx="6">
                  <c:v>Murzuq</c:v>
                </c:pt>
                <c:pt idx="7">
                  <c:v>Al Jabal Al Gharbi</c:v>
                </c:pt>
                <c:pt idx="8">
                  <c:v>Benghazi</c:v>
                </c:pt>
                <c:pt idx="9">
                  <c:v>Aljfara</c:v>
                </c:pt>
                <c:pt idx="10">
                  <c:v>Sebha</c:v>
                </c:pt>
              </c:strCache>
            </c:strRef>
          </c:cat>
          <c:val>
            <c:numRef>
              <c:f>Sheet4!$M$5:$M$15</c:f>
              <c:numCache>
                <c:formatCode>0%</c:formatCode>
                <c:ptCount val="11"/>
                <c:pt idx="0">
                  <c:v>6.5359477124183009E-3</c:v>
                </c:pt>
                <c:pt idx="1">
                  <c:v>6.25E-2</c:v>
                </c:pt>
                <c:pt idx="2">
                  <c:v>3.8461538461538464E-2</c:v>
                </c:pt>
                <c:pt idx="3">
                  <c:v>7.1428571428571425E-2</c:v>
                </c:pt>
                <c:pt idx="4">
                  <c:v>0.1027190332326284</c:v>
                </c:pt>
                <c:pt idx="5">
                  <c:v>0.25125628140703515</c:v>
                </c:pt>
                <c:pt idx="6">
                  <c:v>0.20253164556962025</c:v>
                </c:pt>
                <c:pt idx="7">
                  <c:v>0.29702970297029702</c:v>
                </c:pt>
                <c:pt idx="8">
                  <c:v>0.30201342281879195</c:v>
                </c:pt>
                <c:pt idx="9">
                  <c:v>0.27522935779816515</c:v>
                </c:pt>
                <c:pt idx="10">
                  <c:v>0.37142857142857144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82-420F-B11F-71A62F990011}"/>
            </c:ext>
          </c:extLst>
        </c:ser>
        <c:ser>
          <c:idx val="3"/>
          <c:order val="3"/>
          <c:tx>
            <c:strRef>
              <c:f>Sheet4!$N$4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Sheet4!$J$5:$J$15</c:f>
              <c:strCache>
                <c:ptCount val="11"/>
                <c:pt idx="0">
                  <c:v>Azzawya</c:v>
                </c:pt>
                <c:pt idx="1">
                  <c:v>Zwara</c:v>
                </c:pt>
                <c:pt idx="2">
                  <c:v>Alkufra</c:v>
                </c:pt>
                <c:pt idx="3">
                  <c:v>Ejdabia</c:v>
                </c:pt>
                <c:pt idx="4">
                  <c:v>Tripoli</c:v>
                </c:pt>
                <c:pt idx="5">
                  <c:v>Misrata</c:v>
                </c:pt>
                <c:pt idx="6">
                  <c:v>Murzuq</c:v>
                </c:pt>
                <c:pt idx="7">
                  <c:v>Al Jabal Al Gharbi</c:v>
                </c:pt>
                <c:pt idx="8">
                  <c:v>Benghazi</c:v>
                </c:pt>
                <c:pt idx="9">
                  <c:v>Aljfara</c:v>
                </c:pt>
                <c:pt idx="10">
                  <c:v>Sebha</c:v>
                </c:pt>
              </c:strCache>
            </c:strRef>
          </c:cat>
          <c:val>
            <c:numRef>
              <c:f>Sheet4!$N$5:$N$15</c:f>
              <c:numCache>
                <c:formatCode>0%</c:formatCode>
                <c:ptCount val="11"/>
                <c:pt idx="0">
                  <c:v>6.5359477124183009E-3</c:v>
                </c:pt>
                <c:pt idx="1">
                  <c:v>3.125E-2</c:v>
                </c:pt>
                <c:pt idx="2">
                  <c:v>9.6153846153846159E-2</c:v>
                </c:pt>
                <c:pt idx="3">
                  <c:v>7.5892857142857137E-2</c:v>
                </c:pt>
                <c:pt idx="4">
                  <c:v>7.8549848942598186E-2</c:v>
                </c:pt>
                <c:pt idx="5">
                  <c:v>2.0100502512562814E-2</c:v>
                </c:pt>
                <c:pt idx="6">
                  <c:v>7.5949367088607597E-2</c:v>
                </c:pt>
                <c:pt idx="7">
                  <c:v>7.9207920792079209E-2</c:v>
                </c:pt>
                <c:pt idx="8">
                  <c:v>8.0536912751677847E-2</c:v>
                </c:pt>
                <c:pt idx="9">
                  <c:v>0.15596330275229359</c:v>
                </c:pt>
                <c:pt idx="10">
                  <c:v>8.5714285714285715E-2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82-420F-B11F-71A62F9900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5202351"/>
        <c:axId val="1325207759"/>
      </c:barChart>
      <c:catAx>
        <c:axId val="13252023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25207759"/>
        <c:crosses val="autoZero"/>
        <c:auto val="1"/>
        <c:lblAlgn val="ctr"/>
        <c:lblOffset val="100"/>
        <c:noMultiLvlLbl val="0"/>
      </c:catAx>
      <c:valAx>
        <c:axId val="1325207759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25202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r-FR" sz="1600" dirty="0" err="1">
                <a:latin typeface="Franklin Gothic Book" panose="020B0503020102020204" pitchFamily="34" charset="0"/>
              </a:rPr>
              <a:t>Women</a:t>
            </a:r>
            <a:endParaRPr lang="en-US" sz="1600" dirty="0"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19299243099239088"/>
          <c:y val="0.113053083473504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66544600269675"/>
          <c:y val="0.30410466679722664"/>
          <c:w val="0.24546631739639208"/>
          <c:h val="0.5118096156659605"/>
        </c:manualLayout>
      </c:layout>
      <c:pieChart>
        <c:varyColors val="1"/>
        <c:ser>
          <c:idx val="0"/>
          <c:order val="0"/>
          <c:tx>
            <c:strRef>
              <c:f>Sheet4!$I$20</c:f>
              <c:strCache>
                <c:ptCount val="1"/>
                <c:pt idx="0">
                  <c:v>female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EF-43DA-9F35-DFD4C21480B7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EF-43DA-9F35-DFD4C21480B7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EF-43DA-9F35-DFD4C21480B7}"/>
              </c:ext>
            </c:extLst>
          </c:dPt>
          <c:dPt>
            <c:idx val="3"/>
            <c:bubble3D val="0"/>
            <c:spPr>
              <a:solidFill>
                <a:srgbClr val="EF5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EF-43DA-9F35-DFD4C21480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Sheet4!$J$18:$M$18</c:f>
              <c:strCache>
                <c:ptCount val="4"/>
                <c:pt idx="0">
                  <c:v>None/minimal</c:v>
                </c:pt>
                <c:pt idx="1">
                  <c:v>Stress</c:v>
                </c:pt>
                <c:pt idx="2">
                  <c:v>Severe</c:v>
                </c:pt>
                <c:pt idx="3">
                  <c:v>Extreme</c:v>
                </c:pt>
              </c:strCache>
            </c:strRef>
          </c:cat>
          <c:val>
            <c:numRef>
              <c:f>Sheet4!$J$20:$M$20</c:f>
              <c:numCache>
                <c:formatCode>0.00%</c:formatCode>
                <c:ptCount val="4"/>
                <c:pt idx="0">
                  <c:v>0.77707006369426757</c:v>
                </c:pt>
                <c:pt idx="1">
                  <c:v>1.2738853503184714E-2</c:v>
                </c:pt>
                <c:pt idx="2">
                  <c:v>0.15286624203821655</c:v>
                </c:pt>
                <c:pt idx="3">
                  <c:v>5.7324840764331211E-2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EF-43DA-9F35-DFD4C21480B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652825792540584"/>
          <c:y val="0.86718565553371818"/>
          <c:w val="0.65148057481096056"/>
          <c:h val="0.11116191411325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EF5858"/>
            </a:solidFill>
            <a:ln>
              <a:noFill/>
            </a:ln>
            <a:effectLst/>
          </c:spPr>
          <c:invertIfNegative val="0"/>
          <c:cat>
            <c:strRef>
              <c:f>Sheet2!$A$2:$A$11</c:f>
              <c:strCache>
                <c:ptCount val="10"/>
                <c:pt idx="0">
                  <c:v>COVID-19 testing</c:v>
                </c:pt>
                <c:pt idx="1">
                  <c:v>Vocational training</c:v>
                </c:pt>
                <c:pt idx="2">
                  <c:v>Water</c:v>
                </c:pt>
                <c:pt idx="3">
                  <c:v>Electricity or fuel</c:v>
                </c:pt>
                <c:pt idx="4">
                  <c:v>Documentation</c:v>
                </c:pt>
                <c:pt idx="5">
                  <c:v>Medical care</c:v>
                </c:pt>
                <c:pt idx="6">
                  <c:v>Shelter support</c:v>
                </c:pt>
                <c:pt idx="7">
                  <c:v>Food</c:v>
                </c:pt>
                <c:pt idx="8">
                  <c:v>Employment (livelihood opportunities)</c:v>
                </c:pt>
                <c:pt idx="9">
                  <c:v>Access to cash</c:v>
                </c:pt>
              </c:strCache>
            </c:strRef>
          </c:cat>
          <c:val>
            <c:numRef>
              <c:f>Sheet2!$B$2:$B$11</c:f>
              <c:numCache>
                <c:formatCode>0%</c:formatCode>
                <c:ptCount val="10"/>
                <c:pt idx="0">
                  <c:v>0.05</c:v>
                </c:pt>
                <c:pt idx="1">
                  <c:v>7.0000000000000007E-2</c:v>
                </c:pt>
                <c:pt idx="2">
                  <c:v>0.08</c:v>
                </c:pt>
                <c:pt idx="3">
                  <c:v>0.08</c:v>
                </c:pt>
                <c:pt idx="4">
                  <c:v>0.15</c:v>
                </c:pt>
                <c:pt idx="5">
                  <c:v>0.19</c:v>
                </c:pt>
                <c:pt idx="6">
                  <c:v>0.35000000000000003</c:v>
                </c:pt>
                <c:pt idx="7">
                  <c:v>0.36</c:v>
                </c:pt>
                <c:pt idx="8">
                  <c:v>0.38</c:v>
                </c:pt>
                <c:pt idx="9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3-41E4-A2ED-90E0063258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88927"/>
        <c:axId val="27583103"/>
      </c:barChart>
      <c:catAx>
        <c:axId val="275889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27583103"/>
        <c:crosses val="autoZero"/>
        <c:auto val="1"/>
        <c:lblAlgn val="ctr"/>
        <c:lblOffset val="100"/>
        <c:noMultiLvlLbl val="0"/>
      </c:catAx>
      <c:valAx>
        <c:axId val="275831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27588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Sheet4!$I$19</c:f>
              <c:strCache>
                <c:ptCount val="1"/>
                <c:pt idx="0">
                  <c:v>Men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DD-4355-97D8-96C99B91531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DD-4355-97D8-96C99B915312}"/>
              </c:ext>
            </c:extLst>
          </c:dPt>
          <c:dPt>
            <c:idx val="2"/>
            <c:bubble3D val="0"/>
            <c:spPr>
              <a:solidFill>
                <a:srgbClr val="F496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DD-4355-97D8-96C99B915312}"/>
              </c:ext>
            </c:extLst>
          </c:dPt>
          <c:dPt>
            <c:idx val="3"/>
            <c:bubble3D val="0"/>
            <c:spPr>
              <a:solidFill>
                <a:srgbClr val="EF5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DD-4355-97D8-96C99B9153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Sheet4!$J$18:$M$18</c:f>
              <c:strCache>
                <c:ptCount val="4"/>
                <c:pt idx="0">
                  <c:v>None/minimal</c:v>
                </c:pt>
                <c:pt idx="1">
                  <c:v>Stress</c:v>
                </c:pt>
                <c:pt idx="2">
                  <c:v>Severe</c:v>
                </c:pt>
                <c:pt idx="3">
                  <c:v>Extreme</c:v>
                </c:pt>
              </c:strCache>
            </c:strRef>
          </c:cat>
          <c:val>
            <c:numRef>
              <c:f>Sheet4!$J$19:$M$19</c:f>
              <c:numCache>
                <c:formatCode>0.00%</c:formatCode>
                <c:ptCount val="4"/>
                <c:pt idx="0">
                  <c:v>0.74963609898107719</c:v>
                </c:pt>
                <c:pt idx="1">
                  <c:v>1.3828238719068414E-2</c:v>
                </c:pt>
                <c:pt idx="2">
                  <c:v>0.16739446870451238</c:v>
                </c:pt>
                <c:pt idx="3">
                  <c:v>6.9141193595342071E-2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DD-4355-97D8-96C99B91531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600" b="0" i="0" u="none" strike="noStrike" kern="1200" spc="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fr-FR" sz="1600" b="0" i="0" u="none" strike="noStrike" kern="120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SNFI LSG, per % of respondents per severity category, by region of origin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600" dirty="0" smtClean="0">
                <a:latin typeface="Franklin Gothic Book" panose="020B0503020102020204" pitchFamily="34" charset="0"/>
              </a:defRPr>
            </a:pPr>
            <a:endParaRPr lang="fr-FR" sz="1600" b="0" i="0" u="none" strike="noStrike" kern="1200" baseline="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fr-FR" sz="1600" b="0" i="0" u="none" strike="noStrike" kern="1200" spc="0" baseline="0" dirty="0" smtClean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37873816808672"/>
          <c:y val="0.2417709244677749"/>
          <c:w val="0.59448926545009861"/>
          <c:h val="0.50522747156605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Sheet4!$J$26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Sheet4!$I$27:$I$30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Sheet4!$J$27:$J$30</c:f>
              <c:numCache>
                <c:formatCode>0.00%</c:formatCode>
                <c:ptCount val="4"/>
                <c:pt idx="0">
                  <c:v>0.4845360824742268</c:v>
                </c:pt>
                <c:pt idx="1">
                  <c:v>0.71171171171171166</c:v>
                </c:pt>
                <c:pt idx="2">
                  <c:v>0.72631578947368425</c:v>
                </c:pt>
                <c:pt idx="3">
                  <c:v>0.85943060498220636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1B-43DE-9792-6180E5D6AF03}"/>
            </c:ext>
          </c:extLst>
        </c:ser>
        <c:ser>
          <c:idx val="1"/>
          <c:order val="1"/>
          <c:tx>
            <c:strRef>
              <c:f>Sheet4!$K$26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Sheet4!$I$27:$I$30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Sheet4!$K$27:$K$30</c:f>
              <c:numCache>
                <c:formatCode>0.00%</c:formatCode>
                <c:ptCount val="4"/>
                <c:pt idx="0">
                  <c:v>4.1237113402061855E-2</c:v>
                </c:pt>
                <c:pt idx="1">
                  <c:v>1.2870012870012869E-2</c:v>
                </c:pt>
                <c:pt idx="2">
                  <c:v>0</c:v>
                </c:pt>
                <c:pt idx="3">
                  <c:v>1.2455516014234875E-2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1B-43DE-9792-6180E5D6AF03}"/>
            </c:ext>
          </c:extLst>
        </c:ser>
        <c:ser>
          <c:idx val="2"/>
          <c:order val="2"/>
          <c:tx>
            <c:strRef>
              <c:f>Sheet4!$L$26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Sheet4!$I$27:$I$30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Sheet4!$L$27:$L$30</c:f>
              <c:numCache>
                <c:formatCode>0.00%</c:formatCode>
                <c:ptCount val="4"/>
                <c:pt idx="0">
                  <c:v>0.32989690721649484</c:v>
                </c:pt>
                <c:pt idx="1">
                  <c:v>0.19047619047619047</c:v>
                </c:pt>
                <c:pt idx="2">
                  <c:v>0.21052631578947367</c:v>
                </c:pt>
                <c:pt idx="3">
                  <c:v>9.6085409252669035E-2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1B-43DE-9792-6180E5D6AF03}"/>
            </c:ext>
          </c:extLst>
        </c:ser>
        <c:ser>
          <c:idx val="3"/>
          <c:order val="3"/>
          <c:tx>
            <c:strRef>
              <c:f>Sheet4!$M$26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Sheet4!$I$27:$I$30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Sheet4!$M$27:$M$30</c:f>
              <c:numCache>
                <c:formatCode>0.00%</c:formatCode>
                <c:ptCount val="4"/>
                <c:pt idx="0">
                  <c:v>0.14432989690721648</c:v>
                </c:pt>
                <c:pt idx="1">
                  <c:v>8.4942084942084939E-2</c:v>
                </c:pt>
                <c:pt idx="2">
                  <c:v>6.3157894736842107E-2</c:v>
                </c:pt>
                <c:pt idx="3">
                  <c:v>3.2028469750889681E-2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1B-43DE-9792-6180E5D6A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1954687"/>
        <c:axId val="1721961343"/>
      </c:barChart>
      <c:catAx>
        <c:axId val="172195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721961343"/>
        <c:crosses val="autoZero"/>
        <c:auto val="1"/>
        <c:lblAlgn val="ctr"/>
        <c:lblOffset val="100"/>
        <c:noMultiLvlLbl val="0"/>
      </c:catAx>
      <c:valAx>
        <c:axId val="172196134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721954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22939799685587"/>
          <c:y val="0.36468613298337704"/>
          <c:w val="0.21505574941932135"/>
          <c:h val="0.31688674203441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'LSG slides'!$I$21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'LSG slides'!$H$22:$H$32</c:f>
              <c:strCache>
                <c:ptCount val="11"/>
                <c:pt idx="0">
                  <c:v>Azzawya</c:v>
                </c:pt>
                <c:pt idx="1">
                  <c:v>Misrata</c:v>
                </c:pt>
                <c:pt idx="2">
                  <c:v>Zwara</c:v>
                </c:pt>
                <c:pt idx="3">
                  <c:v>Ejdabia</c:v>
                </c:pt>
                <c:pt idx="4">
                  <c:v>Alkufra</c:v>
                </c:pt>
                <c:pt idx="5">
                  <c:v>Aljfara</c:v>
                </c:pt>
                <c:pt idx="6">
                  <c:v>Al Jabal Al Gharbi</c:v>
                </c:pt>
                <c:pt idx="7">
                  <c:v>Tripoli</c:v>
                </c:pt>
                <c:pt idx="8">
                  <c:v>Sebha</c:v>
                </c:pt>
                <c:pt idx="9">
                  <c:v>Benghazi</c:v>
                </c:pt>
                <c:pt idx="10">
                  <c:v>Murzuq</c:v>
                </c:pt>
              </c:strCache>
            </c:strRef>
          </c:cat>
          <c:val>
            <c:numRef>
              <c:f>'LSG slides'!$I$22:$I$32</c:f>
              <c:numCache>
                <c:formatCode>0%</c:formatCode>
                <c:ptCount val="11"/>
                <c:pt idx="0">
                  <c:v>0.82876712328767121</c:v>
                </c:pt>
                <c:pt idx="1">
                  <c:v>0.89898989898989901</c:v>
                </c:pt>
                <c:pt idx="2">
                  <c:v>0.75409836065573765</c:v>
                </c:pt>
                <c:pt idx="3">
                  <c:v>0.82378854625550657</c:v>
                </c:pt>
                <c:pt idx="4">
                  <c:v>0.53846153846153844</c:v>
                </c:pt>
                <c:pt idx="5">
                  <c:v>0.53271028037383172</c:v>
                </c:pt>
                <c:pt idx="6">
                  <c:v>0.60784313725490191</c:v>
                </c:pt>
                <c:pt idx="7">
                  <c:v>0.46894409937888198</c:v>
                </c:pt>
                <c:pt idx="8">
                  <c:v>0.20370370370370369</c:v>
                </c:pt>
                <c:pt idx="9">
                  <c:v>0.55970149253731338</c:v>
                </c:pt>
                <c:pt idx="10">
                  <c:v>0.26666666666666666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C4-4F2A-9589-40E2088CD69A}"/>
            </c:ext>
          </c:extLst>
        </c:ser>
        <c:ser>
          <c:idx val="1"/>
          <c:order val="1"/>
          <c:tx>
            <c:strRef>
              <c:f>'LSG slides'!$J$21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'LSG slides'!$H$22:$H$32</c:f>
              <c:strCache>
                <c:ptCount val="11"/>
                <c:pt idx="0">
                  <c:v>Azzawya</c:v>
                </c:pt>
                <c:pt idx="1">
                  <c:v>Misrata</c:v>
                </c:pt>
                <c:pt idx="2">
                  <c:v>Zwara</c:v>
                </c:pt>
                <c:pt idx="3">
                  <c:v>Ejdabia</c:v>
                </c:pt>
                <c:pt idx="4">
                  <c:v>Alkufra</c:v>
                </c:pt>
                <c:pt idx="5">
                  <c:v>Aljfara</c:v>
                </c:pt>
                <c:pt idx="6">
                  <c:v>Al Jabal Al Gharbi</c:v>
                </c:pt>
                <c:pt idx="7">
                  <c:v>Tripoli</c:v>
                </c:pt>
                <c:pt idx="8">
                  <c:v>Sebha</c:v>
                </c:pt>
                <c:pt idx="9">
                  <c:v>Benghazi</c:v>
                </c:pt>
                <c:pt idx="10">
                  <c:v>Murzuq</c:v>
                </c:pt>
              </c:strCache>
            </c:strRef>
          </c:cat>
          <c:val>
            <c:numRef>
              <c:f>'LSG slides'!$J$22:$J$32</c:f>
              <c:numCache>
                <c:formatCode>0%</c:formatCode>
                <c:ptCount val="11"/>
                <c:pt idx="0">
                  <c:v>9.5890410958904104E-2</c:v>
                </c:pt>
                <c:pt idx="1">
                  <c:v>1.5151515151515152E-2</c:v>
                </c:pt>
                <c:pt idx="2">
                  <c:v>0.11475409836065574</c:v>
                </c:pt>
                <c:pt idx="3">
                  <c:v>3.5242290748898682E-2</c:v>
                </c:pt>
                <c:pt idx="4">
                  <c:v>0.26923076923076922</c:v>
                </c:pt>
                <c:pt idx="5">
                  <c:v>0.17757009345794392</c:v>
                </c:pt>
                <c:pt idx="6">
                  <c:v>9.8039215686274508E-2</c:v>
                </c:pt>
                <c:pt idx="7">
                  <c:v>0.16770186335403728</c:v>
                </c:pt>
                <c:pt idx="8">
                  <c:v>0.42592592592592593</c:v>
                </c:pt>
                <c:pt idx="9">
                  <c:v>3.7313432835820892E-2</c:v>
                </c:pt>
                <c:pt idx="10">
                  <c:v>6.6666666666666666E-2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C4-4F2A-9589-40E2088CD69A}"/>
            </c:ext>
          </c:extLst>
        </c:ser>
        <c:ser>
          <c:idx val="2"/>
          <c:order val="2"/>
          <c:tx>
            <c:strRef>
              <c:f>'LSG slides'!$K$21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'LSG slides'!$H$22:$H$32</c:f>
              <c:strCache>
                <c:ptCount val="11"/>
                <c:pt idx="0">
                  <c:v>Azzawya</c:v>
                </c:pt>
                <c:pt idx="1">
                  <c:v>Misrata</c:v>
                </c:pt>
                <c:pt idx="2">
                  <c:v>Zwara</c:v>
                </c:pt>
                <c:pt idx="3">
                  <c:v>Ejdabia</c:v>
                </c:pt>
                <c:pt idx="4">
                  <c:v>Alkufra</c:v>
                </c:pt>
                <c:pt idx="5">
                  <c:v>Aljfara</c:v>
                </c:pt>
                <c:pt idx="6">
                  <c:v>Al Jabal Al Gharbi</c:v>
                </c:pt>
                <c:pt idx="7">
                  <c:v>Tripoli</c:v>
                </c:pt>
                <c:pt idx="8">
                  <c:v>Sebha</c:v>
                </c:pt>
                <c:pt idx="9">
                  <c:v>Benghazi</c:v>
                </c:pt>
                <c:pt idx="10">
                  <c:v>Murzuq</c:v>
                </c:pt>
              </c:strCache>
            </c:strRef>
          </c:cat>
          <c:val>
            <c:numRef>
              <c:f>'LSG slides'!$K$22:$K$32</c:f>
              <c:numCache>
                <c:formatCode>0%</c:formatCode>
                <c:ptCount val="11"/>
                <c:pt idx="0">
                  <c:v>2.0547945205479451E-2</c:v>
                </c:pt>
                <c:pt idx="1">
                  <c:v>0</c:v>
                </c:pt>
                <c:pt idx="2">
                  <c:v>3.2786885245901641E-2</c:v>
                </c:pt>
                <c:pt idx="3">
                  <c:v>0</c:v>
                </c:pt>
                <c:pt idx="4">
                  <c:v>0</c:v>
                </c:pt>
                <c:pt idx="5">
                  <c:v>1.8691588785046728E-2</c:v>
                </c:pt>
                <c:pt idx="6">
                  <c:v>6.8627450980392163E-2</c:v>
                </c:pt>
                <c:pt idx="7">
                  <c:v>3.4161490683229816E-2</c:v>
                </c:pt>
                <c:pt idx="8">
                  <c:v>5.5555555555555552E-2</c:v>
                </c:pt>
                <c:pt idx="9">
                  <c:v>0</c:v>
                </c:pt>
                <c:pt idx="10">
                  <c:v>3.3333333333333333E-2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C4-4F2A-9589-40E2088CD69A}"/>
            </c:ext>
          </c:extLst>
        </c:ser>
        <c:ser>
          <c:idx val="3"/>
          <c:order val="3"/>
          <c:tx>
            <c:strRef>
              <c:f>'LSG slides'!$L$21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'LSG slides'!$H$22:$H$32</c:f>
              <c:strCache>
                <c:ptCount val="11"/>
                <c:pt idx="0">
                  <c:v>Azzawya</c:v>
                </c:pt>
                <c:pt idx="1">
                  <c:v>Misrata</c:v>
                </c:pt>
                <c:pt idx="2">
                  <c:v>Zwara</c:v>
                </c:pt>
                <c:pt idx="3">
                  <c:v>Ejdabia</c:v>
                </c:pt>
                <c:pt idx="4">
                  <c:v>Alkufra</c:v>
                </c:pt>
                <c:pt idx="5">
                  <c:v>Aljfara</c:v>
                </c:pt>
                <c:pt idx="6">
                  <c:v>Al Jabal Al Gharbi</c:v>
                </c:pt>
                <c:pt idx="7">
                  <c:v>Tripoli</c:v>
                </c:pt>
                <c:pt idx="8">
                  <c:v>Sebha</c:v>
                </c:pt>
                <c:pt idx="9">
                  <c:v>Benghazi</c:v>
                </c:pt>
                <c:pt idx="10">
                  <c:v>Murzuq</c:v>
                </c:pt>
              </c:strCache>
            </c:strRef>
          </c:cat>
          <c:val>
            <c:numRef>
              <c:f>'LSG slides'!$L$22:$L$32</c:f>
              <c:numCache>
                <c:formatCode>0%</c:formatCode>
                <c:ptCount val="11"/>
                <c:pt idx="0">
                  <c:v>5.4794520547945202E-2</c:v>
                </c:pt>
                <c:pt idx="1">
                  <c:v>8.5858585858585856E-2</c:v>
                </c:pt>
                <c:pt idx="2">
                  <c:v>9.8360655737704916E-2</c:v>
                </c:pt>
                <c:pt idx="3">
                  <c:v>0.14096916299559473</c:v>
                </c:pt>
                <c:pt idx="4">
                  <c:v>0.19230769230769232</c:v>
                </c:pt>
                <c:pt idx="5">
                  <c:v>0.27102803738317754</c:v>
                </c:pt>
                <c:pt idx="6">
                  <c:v>0.22549019607843138</c:v>
                </c:pt>
                <c:pt idx="7">
                  <c:v>0.32919254658385094</c:v>
                </c:pt>
                <c:pt idx="8">
                  <c:v>0.31481481481481483</c:v>
                </c:pt>
                <c:pt idx="9">
                  <c:v>0.40298507462686567</c:v>
                </c:pt>
                <c:pt idx="10">
                  <c:v>0.6333333333333333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C4-4F2A-9589-40E2088CD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33020975"/>
        <c:axId val="1333035535"/>
      </c:barChart>
      <c:catAx>
        <c:axId val="13330209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33035535"/>
        <c:crosses val="autoZero"/>
        <c:auto val="1"/>
        <c:lblAlgn val="ctr"/>
        <c:lblOffset val="100"/>
        <c:noMultiLvlLbl val="0"/>
      </c:catAx>
      <c:valAx>
        <c:axId val="1333035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33020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[LBY2105b_Dataset_LSGs_for presentation.xlsx]LSG slides!PivotTable8</c:name>
    <c:fmtId val="7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'LSG slides'!$B$120:$B$121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'LSG slides'!$A$122:$A$126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slides'!$B$122:$B$126</c:f>
              <c:numCache>
                <c:formatCode>0%</c:formatCode>
                <c:ptCount val="4"/>
                <c:pt idx="0">
                  <c:v>0.52747252747252749</c:v>
                </c:pt>
                <c:pt idx="1">
                  <c:v>0.53794037940379402</c:v>
                </c:pt>
                <c:pt idx="2">
                  <c:v>0.45454545454545453</c:v>
                </c:pt>
                <c:pt idx="3">
                  <c:v>0.81868131868131866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DE-4621-982E-A7F6042C93B3}"/>
            </c:ext>
          </c:extLst>
        </c:ser>
        <c:ser>
          <c:idx val="1"/>
          <c:order val="1"/>
          <c:tx>
            <c:strRef>
              <c:f>'LSG slides'!$C$120:$C$121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'LSG slides'!$A$122:$A$126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slides'!$C$122:$C$126</c:f>
              <c:numCache>
                <c:formatCode>0%</c:formatCode>
                <c:ptCount val="4"/>
                <c:pt idx="0">
                  <c:v>0.2087912087912088</c:v>
                </c:pt>
                <c:pt idx="1">
                  <c:v>0.13550135501355012</c:v>
                </c:pt>
                <c:pt idx="2">
                  <c:v>6.8181818181818177E-2</c:v>
                </c:pt>
                <c:pt idx="3">
                  <c:v>6.5934065934065936E-2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DE-4621-982E-A7F6042C93B3}"/>
            </c:ext>
          </c:extLst>
        </c:ser>
        <c:ser>
          <c:idx val="2"/>
          <c:order val="2"/>
          <c:tx>
            <c:strRef>
              <c:f>'LSG slides'!$D$120:$D$121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'LSG slides'!$A$122:$A$126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slides'!$D$122:$D$126</c:f>
              <c:numCache>
                <c:formatCode>0%</c:formatCode>
                <c:ptCount val="4"/>
                <c:pt idx="0">
                  <c:v>5.4945054945054944E-2</c:v>
                </c:pt>
                <c:pt idx="1">
                  <c:v>2.5745257452574527E-2</c:v>
                </c:pt>
                <c:pt idx="2">
                  <c:v>2.2727272727272728E-2</c:v>
                </c:pt>
                <c:pt idx="3">
                  <c:v>7.326007326007326E-3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DE-4621-982E-A7F6042C93B3}"/>
            </c:ext>
          </c:extLst>
        </c:ser>
        <c:ser>
          <c:idx val="3"/>
          <c:order val="3"/>
          <c:tx>
            <c:strRef>
              <c:f>'LSG slides'!$E$120:$E$121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'LSG slides'!$A$122:$A$126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South East Asia</c:v>
                </c:pt>
                <c:pt idx="3">
                  <c:v>MENA</c:v>
                </c:pt>
              </c:strCache>
            </c:strRef>
          </c:cat>
          <c:val>
            <c:numRef>
              <c:f>'LSG slides'!$E$122:$E$126</c:f>
              <c:numCache>
                <c:formatCode>0%</c:formatCode>
                <c:ptCount val="4"/>
                <c:pt idx="0">
                  <c:v>0.2087912087912088</c:v>
                </c:pt>
                <c:pt idx="1">
                  <c:v>0.30081300813008133</c:v>
                </c:pt>
                <c:pt idx="2">
                  <c:v>0.45454545454545453</c:v>
                </c:pt>
                <c:pt idx="3">
                  <c:v>0.10805860805860806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DE-4621-982E-A7F6042C9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8229919"/>
        <c:axId val="1888211615"/>
      </c:barChart>
      <c:catAx>
        <c:axId val="188822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88211615"/>
        <c:crosses val="autoZero"/>
        <c:auto val="1"/>
        <c:lblAlgn val="ctr"/>
        <c:lblOffset val="100"/>
        <c:noMultiLvlLbl val="0"/>
      </c:catAx>
      <c:valAx>
        <c:axId val="1888211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88229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7415734265734264"/>
          <c:y val="3.32809224318658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'LSG slides'!$H$191</c:f>
              <c:strCache>
                <c:ptCount val="1"/>
                <c:pt idx="0">
                  <c:v>Women</c:v>
                </c:pt>
              </c:strCache>
            </c:strRef>
          </c:tx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97-464B-B0FC-5DAEB40C9809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97-464B-B0FC-5DAEB40C9809}"/>
              </c:ext>
            </c:extLst>
          </c:dPt>
          <c:dPt>
            <c:idx val="2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97-464B-B0FC-5DAEB40C9809}"/>
              </c:ext>
            </c:extLst>
          </c:dPt>
          <c:dPt>
            <c:idx val="3"/>
            <c:bubble3D val="0"/>
            <c:spPr>
              <a:solidFill>
                <a:srgbClr val="EF585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597-464B-B0FC-5DAEB40C980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597-464B-B0FC-5DAEB40C98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'LSG slides'!$I$190:$L$190</c:f>
              <c:strCache>
                <c:ptCount val="4"/>
                <c:pt idx="0">
                  <c:v>None/Minimal</c:v>
                </c:pt>
                <c:pt idx="1">
                  <c:v>Stress</c:v>
                </c:pt>
                <c:pt idx="2">
                  <c:v>Severe</c:v>
                </c:pt>
                <c:pt idx="3">
                  <c:v>Extreme</c:v>
                </c:pt>
              </c:strCache>
            </c:strRef>
          </c:cat>
          <c:val>
            <c:numRef>
              <c:f>'LSG slides'!$I$191:$L$191</c:f>
              <c:numCache>
                <c:formatCode>0%</c:formatCode>
                <c:ptCount val="4"/>
                <c:pt idx="0">
                  <c:v>0.62</c:v>
                </c:pt>
                <c:pt idx="1">
                  <c:v>0.12</c:v>
                </c:pt>
                <c:pt idx="2">
                  <c:v>2.6666666666666668E-2</c:v>
                </c:pt>
                <c:pt idx="3">
                  <c:v>0.23333333333333334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97-464B-B0FC-5DAEB40C98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9603729603729603E-2"/>
          <c:y val="0.25544025157232703"/>
          <c:w val="0.27405516705516708"/>
          <c:h val="0.65772012578616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'LSG slides'!$N$191</c:f>
              <c:strCache>
                <c:ptCount val="1"/>
                <c:pt idx="0">
                  <c:v>Men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C2-4C2B-8CC1-7C1D369638D0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C2-4C2B-8CC1-7C1D369638D0}"/>
              </c:ext>
            </c:extLst>
          </c:dPt>
          <c:dPt>
            <c:idx val="2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C2-4C2B-8CC1-7C1D369638D0}"/>
              </c:ext>
            </c:extLst>
          </c:dPt>
          <c:dPt>
            <c:idx val="3"/>
            <c:bubble3D val="0"/>
            <c:spPr>
              <a:solidFill>
                <a:srgbClr val="EF585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C2-4C2B-8CC1-7C1D369638D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6C2-4C2B-8CC1-7C1D369638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'LSG slides'!$O$190:$R$190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strCache>
            </c:strRef>
          </c:cat>
          <c:val>
            <c:numRef>
              <c:f>'LSG slides'!$O$191:$R$191</c:f>
              <c:numCache>
                <c:formatCode>0%</c:formatCode>
                <c:ptCount val="4"/>
                <c:pt idx="0">
                  <c:v>0.63899466869763899</c:v>
                </c:pt>
                <c:pt idx="1">
                  <c:v>0.10891089108910891</c:v>
                </c:pt>
                <c:pt idx="2">
                  <c:v>1.9801980198019802E-2</c:v>
                </c:pt>
                <c:pt idx="3">
                  <c:v>0.23229246001523229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C2-4C2B-8CC1-7C1D36963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Sheet7!$G$10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Sheet7!$F$11:$F$15</c:f>
              <c:strCache>
                <c:ptCount val="5"/>
                <c:pt idx="0">
                  <c:v>Food Security</c:v>
                </c:pt>
                <c:pt idx="1">
                  <c:v>SNFI</c:v>
                </c:pt>
                <c:pt idx="2">
                  <c:v>WASH</c:v>
                </c:pt>
                <c:pt idx="3">
                  <c:v>Health</c:v>
                </c:pt>
                <c:pt idx="4">
                  <c:v>Protection</c:v>
                </c:pt>
              </c:strCache>
            </c:strRef>
          </c:cat>
          <c:val>
            <c:numRef>
              <c:f>Sheet7!$G$11:$G$15</c:f>
              <c:numCache>
                <c:formatCode>0%</c:formatCode>
                <c:ptCount val="5"/>
                <c:pt idx="0">
                  <c:v>0.79796610169491522</c:v>
                </c:pt>
                <c:pt idx="1">
                  <c:v>0.75244937949052904</c:v>
                </c:pt>
                <c:pt idx="2">
                  <c:v>0.63704716336295286</c:v>
                </c:pt>
                <c:pt idx="3">
                  <c:v>0.73346560846560849</c:v>
                </c:pt>
                <c:pt idx="4">
                  <c:v>0.35335195530726254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0C-4FB8-965C-8C0C3B8E9116}"/>
            </c:ext>
          </c:extLst>
        </c:ser>
        <c:ser>
          <c:idx val="1"/>
          <c:order val="1"/>
          <c:tx>
            <c:strRef>
              <c:f>Sheet7!$H$10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Sheet7!$F$11:$F$15</c:f>
              <c:strCache>
                <c:ptCount val="5"/>
                <c:pt idx="0">
                  <c:v>Food Security</c:v>
                </c:pt>
                <c:pt idx="1">
                  <c:v>SNFI</c:v>
                </c:pt>
                <c:pt idx="2">
                  <c:v>WASH</c:v>
                </c:pt>
                <c:pt idx="3">
                  <c:v>Health</c:v>
                </c:pt>
                <c:pt idx="4">
                  <c:v>Protection</c:v>
                </c:pt>
              </c:strCache>
            </c:strRef>
          </c:cat>
          <c:val>
            <c:numRef>
              <c:f>Sheet7!$H$11:$H$15</c:f>
              <c:numCache>
                <c:formatCode>0%</c:formatCode>
                <c:ptCount val="5"/>
                <c:pt idx="1">
                  <c:v>1.3716525146962769E-2</c:v>
                </c:pt>
                <c:pt idx="2">
                  <c:v>0.11004784688995216</c:v>
                </c:pt>
                <c:pt idx="4">
                  <c:v>5.5865921787709494E-2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0C-4FB8-965C-8C0C3B8E9116}"/>
            </c:ext>
          </c:extLst>
        </c:ser>
        <c:ser>
          <c:idx val="2"/>
          <c:order val="2"/>
          <c:tx>
            <c:strRef>
              <c:f>Sheet7!$I$10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Sheet7!$F$11:$F$15</c:f>
              <c:strCache>
                <c:ptCount val="5"/>
                <c:pt idx="0">
                  <c:v>Food Security</c:v>
                </c:pt>
                <c:pt idx="1">
                  <c:v>SNFI</c:v>
                </c:pt>
                <c:pt idx="2">
                  <c:v>WASH</c:v>
                </c:pt>
                <c:pt idx="3">
                  <c:v>Health</c:v>
                </c:pt>
                <c:pt idx="4">
                  <c:v>Protection</c:v>
                </c:pt>
              </c:strCache>
            </c:strRef>
          </c:cat>
          <c:val>
            <c:numRef>
              <c:f>Sheet7!$I$11:$I$15</c:f>
              <c:numCache>
                <c:formatCode>0%</c:formatCode>
                <c:ptCount val="5"/>
                <c:pt idx="0">
                  <c:v>0.17491525423728813</c:v>
                </c:pt>
                <c:pt idx="1">
                  <c:v>0.1659046374918354</c:v>
                </c:pt>
                <c:pt idx="2">
                  <c:v>2.050580997949419E-2</c:v>
                </c:pt>
                <c:pt idx="3">
                  <c:v>0.26653439153439151</c:v>
                </c:pt>
                <c:pt idx="4">
                  <c:v>0.59078212290502796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0C-4FB8-965C-8C0C3B8E9116}"/>
            </c:ext>
          </c:extLst>
        </c:ser>
        <c:ser>
          <c:idx val="3"/>
          <c:order val="3"/>
          <c:tx>
            <c:strRef>
              <c:f>Sheet7!$J$10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Sheet7!$F$11:$F$15</c:f>
              <c:strCache>
                <c:ptCount val="5"/>
                <c:pt idx="0">
                  <c:v>Food Security</c:v>
                </c:pt>
                <c:pt idx="1">
                  <c:v>SNFI</c:v>
                </c:pt>
                <c:pt idx="2">
                  <c:v>WASH</c:v>
                </c:pt>
                <c:pt idx="3">
                  <c:v>Health</c:v>
                </c:pt>
                <c:pt idx="4">
                  <c:v>Protection</c:v>
                </c:pt>
              </c:strCache>
            </c:strRef>
          </c:cat>
          <c:val>
            <c:numRef>
              <c:f>Sheet7!$J$11:$J$15</c:f>
              <c:numCache>
                <c:formatCode>0%</c:formatCode>
                <c:ptCount val="5"/>
                <c:pt idx="0">
                  <c:v>2.7118644067796609E-2</c:v>
                </c:pt>
                <c:pt idx="1">
                  <c:v>6.7929457870672769E-2</c:v>
                </c:pt>
                <c:pt idx="2">
                  <c:v>0.23239917976760083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0C-4FB8-965C-8C0C3B8E9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4410239"/>
        <c:axId val="1429094751"/>
      </c:barChart>
      <c:catAx>
        <c:axId val="1724410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429094751"/>
        <c:crosses val="autoZero"/>
        <c:auto val="1"/>
        <c:lblAlgn val="ctr"/>
        <c:lblOffset val="100"/>
        <c:noMultiLvlLbl val="0"/>
      </c:catAx>
      <c:valAx>
        <c:axId val="1429094751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724410239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Sheet6!$I$15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Sheet6!$H$16:$H$26</c:f>
              <c:strCache>
                <c:ptCount val="11"/>
                <c:pt idx="0">
                  <c:v>Misrata</c:v>
                </c:pt>
                <c:pt idx="1">
                  <c:v>Zwara</c:v>
                </c:pt>
                <c:pt idx="2">
                  <c:v>Azzawya</c:v>
                </c:pt>
                <c:pt idx="3">
                  <c:v>Alkufra</c:v>
                </c:pt>
                <c:pt idx="4">
                  <c:v>Benghazi</c:v>
                </c:pt>
                <c:pt idx="5">
                  <c:v>Tripoli</c:v>
                </c:pt>
                <c:pt idx="6">
                  <c:v>Al Jabal Al Gharbi</c:v>
                </c:pt>
                <c:pt idx="7">
                  <c:v>Ejdabia</c:v>
                </c:pt>
                <c:pt idx="8">
                  <c:v>Aljfara</c:v>
                </c:pt>
                <c:pt idx="9">
                  <c:v>Sebha</c:v>
                </c:pt>
                <c:pt idx="10">
                  <c:v>Murzuq</c:v>
                </c:pt>
              </c:strCache>
            </c:strRef>
          </c:cat>
          <c:val>
            <c:numRef>
              <c:f>Sheet6!$I$16:$I$26</c:f>
              <c:numCache>
                <c:formatCode>0%</c:formatCode>
                <c:ptCount val="11"/>
                <c:pt idx="0">
                  <c:v>0.52307692307692311</c:v>
                </c:pt>
                <c:pt idx="1">
                  <c:v>0.49090909090909091</c:v>
                </c:pt>
                <c:pt idx="2">
                  <c:v>0.4344262295081967</c:v>
                </c:pt>
                <c:pt idx="3">
                  <c:v>0.36842105263157893</c:v>
                </c:pt>
                <c:pt idx="4">
                  <c:v>0.1650485436893204</c:v>
                </c:pt>
                <c:pt idx="5">
                  <c:v>0.17465753424657535</c:v>
                </c:pt>
                <c:pt idx="6">
                  <c:v>0.15151515151515152</c:v>
                </c:pt>
                <c:pt idx="7">
                  <c:v>0.14689265536723164</c:v>
                </c:pt>
                <c:pt idx="8">
                  <c:v>9.6153846153846159E-2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E-4EAF-95EE-3FCC0B626D19}"/>
            </c:ext>
          </c:extLst>
        </c:ser>
        <c:ser>
          <c:idx val="1"/>
          <c:order val="1"/>
          <c:tx>
            <c:strRef>
              <c:f>Sheet6!$J$15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Sheet6!$H$16:$H$26</c:f>
              <c:strCache>
                <c:ptCount val="11"/>
                <c:pt idx="0">
                  <c:v>Misrata</c:v>
                </c:pt>
                <c:pt idx="1">
                  <c:v>Zwara</c:v>
                </c:pt>
                <c:pt idx="2">
                  <c:v>Azzawya</c:v>
                </c:pt>
                <c:pt idx="3">
                  <c:v>Alkufra</c:v>
                </c:pt>
                <c:pt idx="4">
                  <c:v>Benghazi</c:v>
                </c:pt>
                <c:pt idx="5">
                  <c:v>Tripoli</c:v>
                </c:pt>
                <c:pt idx="6">
                  <c:v>Al Jabal Al Gharbi</c:v>
                </c:pt>
                <c:pt idx="7">
                  <c:v>Ejdabia</c:v>
                </c:pt>
                <c:pt idx="8">
                  <c:v>Aljfara</c:v>
                </c:pt>
                <c:pt idx="9">
                  <c:v>Sebha</c:v>
                </c:pt>
                <c:pt idx="10">
                  <c:v>Murzuq</c:v>
                </c:pt>
              </c:strCache>
            </c:strRef>
          </c:cat>
          <c:val>
            <c:numRef>
              <c:f>Sheet6!$J$16:$J$26</c:f>
              <c:numCache>
                <c:formatCode>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8.1967213114754103E-3</c:v>
                </c:pt>
                <c:pt idx="3">
                  <c:v>0</c:v>
                </c:pt>
                <c:pt idx="4">
                  <c:v>3.8834951456310676E-2</c:v>
                </c:pt>
                <c:pt idx="5">
                  <c:v>1.0273972602739725E-2</c:v>
                </c:pt>
                <c:pt idx="6">
                  <c:v>0</c:v>
                </c:pt>
                <c:pt idx="7">
                  <c:v>0</c:v>
                </c:pt>
                <c:pt idx="8">
                  <c:v>2.8846153846153848E-2</c:v>
                </c:pt>
                <c:pt idx="9">
                  <c:v>9.6774193548387094E-2</c:v>
                </c:pt>
                <c:pt idx="10">
                  <c:v>2.2727272727272728E-2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E-4EAF-95EE-3FCC0B626D19}"/>
            </c:ext>
          </c:extLst>
        </c:ser>
        <c:ser>
          <c:idx val="2"/>
          <c:order val="2"/>
          <c:tx>
            <c:strRef>
              <c:f>Sheet6!$K$15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Sheet6!$H$16:$H$26</c:f>
              <c:strCache>
                <c:ptCount val="11"/>
                <c:pt idx="0">
                  <c:v>Misrata</c:v>
                </c:pt>
                <c:pt idx="1">
                  <c:v>Zwara</c:v>
                </c:pt>
                <c:pt idx="2">
                  <c:v>Azzawya</c:v>
                </c:pt>
                <c:pt idx="3">
                  <c:v>Alkufra</c:v>
                </c:pt>
                <c:pt idx="4">
                  <c:v>Benghazi</c:v>
                </c:pt>
                <c:pt idx="5">
                  <c:v>Tripoli</c:v>
                </c:pt>
                <c:pt idx="6">
                  <c:v>Al Jabal Al Gharbi</c:v>
                </c:pt>
                <c:pt idx="7">
                  <c:v>Ejdabia</c:v>
                </c:pt>
                <c:pt idx="8">
                  <c:v>Aljfara</c:v>
                </c:pt>
                <c:pt idx="9">
                  <c:v>Sebha</c:v>
                </c:pt>
                <c:pt idx="10">
                  <c:v>Murzuq</c:v>
                </c:pt>
              </c:strCache>
            </c:strRef>
          </c:cat>
          <c:val>
            <c:numRef>
              <c:f>Sheet6!$K$16:$K$26</c:f>
              <c:numCache>
                <c:formatCode>0%</c:formatCode>
                <c:ptCount val="11"/>
                <c:pt idx="0">
                  <c:v>0.38461538461538464</c:v>
                </c:pt>
                <c:pt idx="1">
                  <c:v>0.38181818181818183</c:v>
                </c:pt>
                <c:pt idx="2">
                  <c:v>0.48360655737704916</c:v>
                </c:pt>
                <c:pt idx="3">
                  <c:v>0.36842105263157893</c:v>
                </c:pt>
                <c:pt idx="4">
                  <c:v>0.37864077669902912</c:v>
                </c:pt>
                <c:pt idx="5">
                  <c:v>0.42465753424657532</c:v>
                </c:pt>
                <c:pt idx="6">
                  <c:v>0.5757575757575758</c:v>
                </c:pt>
                <c:pt idx="7">
                  <c:v>0.58757062146892658</c:v>
                </c:pt>
                <c:pt idx="8">
                  <c:v>0.48076923076923078</c:v>
                </c:pt>
                <c:pt idx="9">
                  <c:v>0.54838709677419351</c:v>
                </c:pt>
                <c:pt idx="1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E-4EAF-95EE-3FCC0B626D19}"/>
            </c:ext>
          </c:extLst>
        </c:ser>
        <c:ser>
          <c:idx val="3"/>
          <c:order val="3"/>
          <c:tx>
            <c:strRef>
              <c:f>Sheet6!$L$15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8"/>
            </a:solidFill>
            <a:ln>
              <a:noFill/>
            </a:ln>
            <a:effectLst/>
          </c:spPr>
          <c:invertIfNegative val="0"/>
          <c:cat>
            <c:strRef>
              <c:f>Sheet6!$H$16:$H$26</c:f>
              <c:strCache>
                <c:ptCount val="11"/>
                <c:pt idx="0">
                  <c:v>Misrata</c:v>
                </c:pt>
                <c:pt idx="1">
                  <c:v>Zwara</c:v>
                </c:pt>
                <c:pt idx="2">
                  <c:v>Azzawya</c:v>
                </c:pt>
                <c:pt idx="3">
                  <c:v>Alkufra</c:v>
                </c:pt>
                <c:pt idx="4">
                  <c:v>Benghazi</c:v>
                </c:pt>
                <c:pt idx="5">
                  <c:v>Tripoli</c:v>
                </c:pt>
                <c:pt idx="6">
                  <c:v>Al Jabal Al Gharbi</c:v>
                </c:pt>
                <c:pt idx="7">
                  <c:v>Ejdabia</c:v>
                </c:pt>
                <c:pt idx="8">
                  <c:v>Aljfara</c:v>
                </c:pt>
                <c:pt idx="9">
                  <c:v>Sebha</c:v>
                </c:pt>
                <c:pt idx="10">
                  <c:v>Murzuq</c:v>
                </c:pt>
              </c:strCache>
            </c:strRef>
          </c:cat>
          <c:val>
            <c:numRef>
              <c:f>Sheet6!$L$16:$L$26</c:f>
              <c:numCache>
                <c:formatCode>0%</c:formatCode>
                <c:ptCount val="11"/>
                <c:pt idx="0">
                  <c:v>9.2307692307692313E-2</c:v>
                </c:pt>
                <c:pt idx="1">
                  <c:v>0.12727272727272726</c:v>
                </c:pt>
                <c:pt idx="2">
                  <c:v>7.3770491803278687E-2</c:v>
                </c:pt>
                <c:pt idx="3">
                  <c:v>0.26315789473684209</c:v>
                </c:pt>
                <c:pt idx="4">
                  <c:v>0.41747572815533979</c:v>
                </c:pt>
                <c:pt idx="5">
                  <c:v>0.3904109589041096</c:v>
                </c:pt>
                <c:pt idx="6">
                  <c:v>0.27272727272727271</c:v>
                </c:pt>
                <c:pt idx="7">
                  <c:v>0.2655367231638418</c:v>
                </c:pt>
                <c:pt idx="8">
                  <c:v>0.39423076923076922</c:v>
                </c:pt>
                <c:pt idx="9">
                  <c:v>0.35483870967741937</c:v>
                </c:pt>
                <c:pt idx="10">
                  <c:v>0.72727272727272729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FE-4EAF-95EE-3FCC0B626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5192367"/>
        <c:axId val="1325211503"/>
      </c:barChart>
      <c:catAx>
        <c:axId val="1325192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25211503"/>
        <c:crosses val="autoZero"/>
        <c:auto val="1"/>
        <c:lblAlgn val="ctr"/>
        <c:lblOffset val="100"/>
        <c:noMultiLvlLbl val="0"/>
      </c:catAx>
      <c:valAx>
        <c:axId val="1325211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25192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Sheet6!$B$24</c:f>
              <c:strCache>
                <c:ptCount val="1"/>
                <c:pt idx="0">
                  <c:v>None/minimal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Sheet6!$A$25:$A$28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MENA</c:v>
                </c:pt>
                <c:pt idx="3">
                  <c:v>South East Asia</c:v>
                </c:pt>
              </c:strCache>
            </c:strRef>
          </c:cat>
          <c:val>
            <c:numRef>
              <c:f>Sheet6!$B$25:$B$28</c:f>
              <c:numCache>
                <c:formatCode>0%</c:formatCode>
                <c:ptCount val="4"/>
                <c:pt idx="0">
                  <c:v>4.6153846153846156E-2</c:v>
                </c:pt>
                <c:pt idx="1">
                  <c:v>0.14155251141552511</c:v>
                </c:pt>
                <c:pt idx="2">
                  <c:v>0.44827586206896552</c:v>
                </c:pt>
                <c:pt idx="3">
                  <c:v>0.14864864864864866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5-4861-A059-44F87D3D7CDD}"/>
            </c:ext>
          </c:extLst>
        </c:ser>
        <c:ser>
          <c:idx val="1"/>
          <c:order val="1"/>
          <c:tx>
            <c:strRef>
              <c:f>Sheet6!$C$24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Sheet6!$A$25:$A$28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MENA</c:v>
                </c:pt>
                <c:pt idx="3">
                  <c:v>South East Asia</c:v>
                </c:pt>
              </c:strCache>
            </c:strRef>
          </c:cat>
          <c:val>
            <c:numRef>
              <c:f>Sheet6!$C$25:$C$28</c:f>
              <c:numCache>
                <c:formatCode>0%</c:formatCode>
                <c:ptCount val="4"/>
                <c:pt idx="0">
                  <c:v>0</c:v>
                </c:pt>
                <c:pt idx="1">
                  <c:v>4.5662100456621002E-3</c:v>
                </c:pt>
                <c:pt idx="2">
                  <c:v>2.5862068965517241E-2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95-4861-A059-44F87D3D7CDD}"/>
            </c:ext>
          </c:extLst>
        </c:ser>
        <c:ser>
          <c:idx val="2"/>
          <c:order val="2"/>
          <c:tx>
            <c:strRef>
              <c:f>Sheet6!$D$24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Sheet6!$A$25:$A$28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MENA</c:v>
                </c:pt>
                <c:pt idx="3">
                  <c:v>South East Asia</c:v>
                </c:pt>
              </c:strCache>
            </c:strRef>
          </c:cat>
          <c:val>
            <c:numRef>
              <c:f>Sheet6!$D$25:$D$28</c:f>
              <c:numCache>
                <c:formatCode>0%</c:formatCode>
                <c:ptCount val="4"/>
                <c:pt idx="0">
                  <c:v>0.61538461538461542</c:v>
                </c:pt>
                <c:pt idx="1">
                  <c:v>0.49923896499238962</c:v>
                </c:pt>
                <c:pt idx="2">
                  <c:v>0.38362068965517243</c:v>
                </c:pt>
                <c:pt idx="3">
                  <c:v>0.33783783783783783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95-4861-A059-44F87D3D7CDD}"/>
            </c:ext>
          </c:extLst>
        </c:ser>
        <c:ser>
          <c:idx val="3"/>
          <c:order val="3"/>
          <c:tx>
            <c:strRef>
              <c:f>Sheet6!$E$24</c:f>
              <c:strCache>
                <c:ptCount val="1"/>
                <c:pt idx="0">
                  <c:v>Extreme</c:v>
                </c:pt>
              </c:strCache>
            </c:strRef>
          </c:tx>
          <c:spPr>
            <a:solidFill>
              <a:srgbClr val="EF5859"/>
            </a:solidFill>
            <a:ln>
              <a:noFill/>
            </a:ln>
            <a:effectLst/>
          </c:spPr>
          <c:invertIfNegative val="0"/>
          <c:cat>
            <c:strRef>
              <c:f>Sheet6!$A$25:$A$28</c:f>
              <c:strCache>
                <c:ptCount val="4"/>
                <c:pt idx="0">
                  <c:v>East Africa</c:v>
                </c:pt>
                <c:pt idx="1">
                  <c:v>West Central Africa</c:v>
                </c:pt>
                <c:pt idx="2">
                  <c:v>MENA</c:v>
                </c:pt>
                <c:pt idx="3">
                  <c:v>South East Asia</c:v>
                </c:pt>
              </c:strCache>
            </c:strRef>
          </c:cat>
          <c:val>
            <c:numRef>
              <c:f>Sheet6!$E$25:$E$28</c:f>
              <c:numCache>
                <c:formatCode>0%</c:formatCode>
                <c:ptCount val="4"/>
                <c:pt idx="0">
                  <c:v>0.33846153846153848</c:v>
                </c:pt>
                <c:pt idx="1">
                  <c:v>0.35464231354642312</c:v>
                </c:pt>
                <c:pt idx="2">
                  <c:v>0.14224137931034483</c:v>
                </c:pt>
                <c:pt idx="3">
                  <c:v>0.51351351351351349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95-4861-A059-44F87D3D7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72914847"/>
        <c:axId val="1372899455"/>
      </c:barChart>
      <c:catAx>
        <c:axId val="13729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72899455"/>
        <c:crosses val="autoZero"/>
        <c:auto val="1"/>
        <c:lblAlgn val="ctr"/>
        <c:lblOffset val="100"/>
        <c:noMultiLvlLbl val="0"/>
      </c:catAx>
      <c:valAx>
        <c:axId val="137289945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7291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Sheet6!$A$33</c:f>
              <c:strCache>
                <c:ptCount val="1"/>
                <c:pt idx="0">
                  <c:v>Women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C1-48C3-A041-9CC6D1FA5C3A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C1-48C3-A041-9CC6D1FA5C3A}"/>
              </c:ext>
            </c:extLst>
          </c:dPt>
          <c:dPt>
            <c:idx val="2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C1-48C3-A041-9CC6D1FA5C3A}"/>
              </c:ext>
            </c:extLst>
          </c:dPt>
          <c:dPt>
            <c:idx val="3"/>
            <c:bubble3D val="0"/>
            <c:spPr>
              <a:solidFill>
                <a:srgbClr val="EF585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9C1-48C3-A041-9CC6D1FA5C3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9C1-48C3-A041-9CC6D1FA5C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Sheet6!$B$32:$E$32</c:f>
              <c:strCache>
                <c:ptCount val="4"/>
                <c:pt idx="0">
                  <c:v>None/minimal</c:v>
                </c:pt>
                <c:pt idx="1">
                  <c:v>Stress</c:v>
                </c:pt>
                <c:pt idx="2">
                  <c:v>Severe</c:v>
                </c:pt>
                <c:pt idx="3">
                  <c:v>Extreme</c:v>
                </c:pt>
              </c:strCache>
            </c:strRef>
          </c:cat>
          <c:val>
            <c:numRef>
              <c:f>Sheet6!$B$33:$E$33</c:f>
              <c:numCache>
                <c:formatCode>0%</c:formatCode>
                <c:ptCount val="4"/>
                <c:pt idx="0">
                  <c:v>0.27559055118110237</c:v>
                </c:pt>
                <c:pt idx="1">
                  <c:v>2.3622047244094488E-2</c:v>
                </c:pt>
                <c:pt idx="2">
                  <c:v>0.40157480314960631</c:v>
                </c:pt>
                <c:pt idx="3">
                  <c:v>0.29921259842519687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C1-48C3-A041-9CC6D1FA5C3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955082742316785E-2"/>
          <c:y val="0.26185079137835043"/>
          <c:w val="0.44619151107884564"/>
          <c:h val="0.73814920862164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Sheet2!$B$21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Sheet2!$A$22:$A$31</c:f>
              <c:strCache>
                <c:ptCount val="10"/>
                <c:pt idx="0">
                  <c:v>Travel to Europe</c:v>
                </c:pt>
                <c:pt idx="1">
                  <c:v>Drinking water</c:v>
                </c:pt>
                <c:pt idx="2">
                  <c:v>Essential transport services</c:v>
                </c:pt>
                <c:pt idx="3">
                  <c:v>Essential hygiene needs</c:v>
                </c:pt>
                <c:pt idx="4">
                  <c:v>Water for other needs</c:v>
                </c:pt>
                <c:pt idx="5">
                  <c:v>Essential communication needs</c:v>
                </c:pt>
                <c:pt idx="6">
                  <c:v>Essential health needs</c:v>
                </c:pt>
                <c:pt idx="7">
                  <c:v>Food</c:v>
                </c:pt>
                <c:pt idx="8">
                  <c:v>Remittances</c:v>
                </c:pt>
                <c:pt idx="9">
                  <c:v>Essential shelter needs</c:v>
                </c:pt>
              </c:strCache>
            </c:strRef>
          </c:cat>
          <c:val>
            <c:numRef>
              <c:f>Sheet2!$B$22:$B$31</c:f>
              <c:numCache>
                <c:formatCode>0%</c:formatCode>
                <c:ptCount val="10"/>
                <c:pt idx="0">
                  <c:v>0.01</c:v>
                </c:pt>
                <c:pt idx="1">
                  <c:v>0.05</c:v>
                </c:pt>
                <c:pt idx="2">
                  <c:v>0.09</c:v>
                </c:pt>
                <c:pt idx="3">
                  <c:v>0.1</c:v>
                </c:pt>
                <c:pt idx="4">
                  <c:v>0.11</c:v>
                </c:pt>
                <c:pt idx="5">
                  <c:v>0.19</c:v>
                </c:pt>
                <c:pt idx="6">
                  <c:v>0.19</c:v>
                </c:pt>
                <c:pt idx="7">
                  <c:v>0.21</c:v>
                </c:pt>
                <c:pt idx="8">
                  <c:v>0.24</c:v>
                </c:pt>
                <c:pt idx="9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E4-4F6D-B993-8D83ED92F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7237423"/>
        <c:axId val="777293167"/>
      </c:barChart>
      <c:catAx>
        <c:axId val="777237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77293167"/>
        <c:crosses val="autoZero"/>
        <c:auto val="1"/>
        <c:lblAlgn val="ctr"/>
        <c:lblOffset val="100"/>
        <c:noMultiLvlLbl val="0"/>
      </c:catAx>
      <c:valAx>
        <c:axId val="7772931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77237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Sheet6!$A$36</c:f>
              <c:strCache>
                <c:ptCount val="1"/>
                <c:pt idx="0">
                  <c:v>Men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F1-4066-A949-ED7D8945C225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F1-4066-A949-ED7D8945C225}"/>
              </c:ext>
            </c:extLst>
          </c:dPt>
          <c:dPt>
            <c:idx val="2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7F1-4066-A949-ED7D8945C225}"/>
              </c:ext>
            </c:extLst>
          </c:dPt>
          <c:dPt>
            <c:idx val="3"/>
            <c:bubble3D val="0"/>
            <c:spPr>
              <a:solidFill>
                <a:srgbClr val="EF585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F1-4066-A949-ED7D8945C22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7F1-4066-A949-ED7D8945C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Sheet6!$B$35:$E$35</c:f>
              <c:strCache>
                <c:ptCount val="4"/>
                <c:pt idx="0">
                  <c:v>None/minimal</c:v>
                </c:pt>
                <c:pt idx="1">
                  <c:v>Stress</c:v>
                </c:pt>
                <c:pt idx="2">
                  <c:v>Severe</c:v>
                </c:pt>
                <c:pt idx="3">
                  <c:v>Extreme</c:v>
                </c:pt>
              </c:strCache>
            </c:strRef>
          </c:cat>
          <c:val>
            <c:numRef>
              <c:f>Sheet6!$B$36:$E$36</c:f>
              <c:numCache>
                <c:formatCode>0%</c:formatCode>
                <c:ptCount val="4"/>
                <c:pt idx="0">
                  <c:v>0.2471315092674316</c:v>
                </c:pt>
                <c:pt idx="1">
                  <c:v>1.0591350397175641E-2</c:v>
                </c:pt>
                <c:pt idx="2">
                  <c:v>0.45895851721094438</c:v>
                </c:pt>
                <c:pt idx="3">
                  <c:v>0.28331862312444839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F1-4066-A949-ED7D8945C22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0" i="0" u="none" strike="noStrike" kern="1200" spc="0" baseline="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r>
              <a:rPr lang="en-GB" sz="1600" b="0" i="0" u="none" strike="noStrike" kern="1200" spc="0" baseline="0" dirty="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% of school-aged children in sampled households, per age and sex group (sample of 1510 children)</a:t>
            </a:r>
            <a:endParaRPr lang="en-US" sz="1600" b="0" i="0" u="none" strike="noStrike" kern="1200" spc="0" baseline="0" dirty="0">
              <a:solidFill>
                <a:srgbClr val="FFFFFF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spc="0" baseline="0">
              <a:solidFill>
                <a:srgbClr val="FFFFFF"/>
              </a:solidFill>
              <a:latin typeface="Franklin Gothic Book" panose="020B0503020102020204" pitchFamily="34" charset="0"/>
              <a:ea typeface="+mn-ea"/>
              <a:cs typeface="Leelawadee" panose="020B0502040204020203" pitchFamily="34" charset="-34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rgbClr val="555859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EE5859"/>
              </a:solidFill>
              <a:ln w="19050">
                <a:solidFill>
                  <a:srgbClr val="555859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94D9-4A44-979D-9F865EBE7CA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rgbClr val="555859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94D9-4A44-979D-9F865EBE7CAB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rgbClr val="555859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94D9-4A44-979D-9F865EBE7CAB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rgbClr val="555859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94D9-4A44-979D-9F865EBE7CAB}"/>
              </c:ext>
            </c:extLst>
          </c:dPt>
          <c:dLbls>
            <c:dLbl>
              <c:idx val="0"/>
              <c:layout>
                <c:manualLayout>
                  <c:x val="-0.25113639579776892"/>
                  <c:y val="9.24138928811164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D9-4A44-979D-9F865EBE7CAB}"/>
                </c:ext>
              </c:extLst>
            </c:dLbl>
            <c:dLbl>
              <c:idx val="1"/>
              <c:layout>
                <c:manualLayout>
                  <c:x val="0.13858617672790902"/>
                  <c:y val="-0.2108562992125984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D9-4A44-979D-9F865EBE7CAB}"/>
                </c:ext>
              </c:extLst>
            </c:dLbl>
            <c:dLbl>
              <c:idx val="2"/>
              <c:layout>
                <c:manualLayout>
                  <c:x val="-6.2481299212598422E-2"/>
                  <c:y val="6.290317876932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D9-4A44-979D-9F865EBE7CAB}"/>
                </c:ext>
              </c:extLst>
            </c:dLbl>
            <c:dLbl>
              <c:idx val="3"/>
              <c:layout>
                <c:manualLayout>
                  <c:x val="-0.17936611261403362"/>
                  <c:y val="9.79379715985068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D9-4A44-979D-9F865EBE7C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'HH survey'!$B$73:$B$76</c:f>
              <c:strCache>
                <c:ptCount val="4"/>
                <c:pt idx="0">
                  <c:v>Boys (6 - 14 years)</c:v>
                </c:pt>
                <c:pt idx="1">
                  <c:v>Girls (6 - 14 years)</c:v>
                </c:pt>
                <c:pt idx="2">
                  <c:v>Male youth (15 - 17)</c:v>
                </c:pt>
                <c:pt idx="3">
                  <c:v>Female youth (15 - 17)</c:v>
                </c:pt>
              </c:strCache>
            </c:strRef>
          </c:cat>
          <c:val>
            <c:numRef>
              <c:f>'HH survey'!$D$73:$D$76</c:f>
              <c:numCache>
                <c:formatCode>0%</c:formatCode>
                <c:ptCount val="4"/>
                <c:pt idx="0">
                  <c:v>0.3921</c:v>
                </c:pt>
                <c:pt idx="1">
                  <c:v>0.37020000000000003</c:v>
                </c:pt>
                <c:pt idx="2">
                  <c:v>0.12720000000000001</c:v>
                </c:pt>
                <c:pt idx="3">
                  <c:v>0.1106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D9-4A44-979D-9F865EBE7CA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/>
              <a:t>% of households reportedly not speaking Arabic as their primary language</a:t>
            </a:r>
            <a:endParaRPr lang="fr-FR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EF5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14B-455C-815E-85EADB0ABAA5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4B-455C-815E-85EADB0ABA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'HH survey'!$B$46:$B$47</c:f>
              <c:strCache>
                <c:ptCount val="2"/>
                <c:pt idx="0">
                  <c:v>Arabic Speakers</c:v>
                </c:pt>
                <c:pt idx="1">
                  <c:v>Non Arabic Speakers</c:v>
                </c:pt>
              </c:strCache>
            </c:strRef>
          </c:cat>
          <c:val>
            <c:numRef>
              <c:f>'HH survey'!$C$46:$C$47</c:f>
              <c:numCache>
                <c:formatCode>0%</c:formatCode>
                <c:ptCount val="2"/>
                <c:pt idx="0">
                  <c:v>0.78739999999999999</c:v>
                </c:pt>
                <c:pt idx="1">
                  <c:v>0.21260000000000004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66-4DD7-9902-D7B4C23AE2F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1600" dirty="0"/>
              <a:t>Six most represented nationalities, by % of respondents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rgbClr val="EF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'HH survey'!$B$13:$B$18</c:f>
              <c:strCache>
                <c:ptCount val="6"/>
                <c:pt idx="0">
                  <c:v>Syria</c:v>
                </c:pt>
                <c:pt idx="1">
                  <c:v>Sudan</c:v>
                </c:pt>
                <c:pt idx="2">
                  <c:v>Chad</c:v>
                </c:pt>
                <c:pt idx="3">
                  <c:v>Egypt</c:v>
                </c:pt>
                <c:pt idx="4">
                  <c:v>Niger</c:v>
                </c:pt>
                <c:pt idx="5">
                  <c:v>Nigeria</c:v>
                </c:pt>
              </c:strCache>
            </c:strRef>
          </c:cat>
          <c:val>
            <c:numRef>
              <c:f>'HH survey'!$D$13:$D$18</c:f>
              <c:numCache>
                <c:formatCode>0%</c:formatCode>
                <c:ptCount val="6"/>
                <c:pt idx="0">
                  <c:v>0.24710000000000001</c:v>
                </c:pt>
                <c:pt idx="1">
                  <c:v>0.17050000000000001</c:v>
                </c:pt>
                <c:pt idx="2">
                  <c:v>8.6199999999999999E-2</c:v>
                </c:pt>
                <c:pt idx="3">
                  <c:v>6.5099999999999991E-2</c:v>
                </c:pt>
                <c:pt idx="4">
                  <c:v>4.5999999999999999E-2</c:v>
                </c:pt>
                <c:pt idx="5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0-423A-8391-C858B02607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842272"/>
        <c:axId val="1348435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'HH survey'!$B$13:$B$18</c15:sqref>
                        </c15:formulaRef>
                      </c:ext>
                    </c:extLst>
                    <c:strCache>
                      <c:ptCount val="6"/>
                      <c:pt idx="0">
                        <c:v>Syria</c:v>
                      </c:pt>
                      <c:pt idx="1">
                        <c:v>Sudan</c:v>
                      </c:pt>
                      <c:pt idx="2">
                        <c:v>Chad</c:v>
                      </c:pt>
                      <c:pt idx="3">
                        <c:v>Egypt</c:v>
                      </c:pt>
                      <c:pt idx="4">
                        <c:v>Niger</c:v>
                      </c:pt>
                      <c:pt idx="5">
                        <c:v>Nigeria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'HH survey'!$C$13:$C$18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AD0-423A-8391-C858B0260796}"/>
                  </c:ext>
                </c:extLst>
              </c15:ser>
            </c15:filteredBarSeries>
          </c:ext>
        </c:extLst>
      </c:barChart>
      <c:catAx>
        <c:axId val="13484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4843520"/>
        <c:crosses val="autoZero"/>
        <c:auto val="1"/>
        <c:lblAlgn val="ctr"/>
        <c:lblOffset val="100"/>
        <c:noMultiLvlLbl val="0"/>
      </c:catAx>
      <c:valAx>
        <c:axId val="134843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4842272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/>
              <a:t>% </a:t>
            </a:r>
            <a:r>
              <a:rPr lang="en-GB" sz="1600" baseline="0" dirty="0"/>
              <a:t>of households with school-aged children by proportion of children in the household enrolled in school</a:t>
            </a:r>
            <a:endParaRPr lang="fr-FR" sz="1600" dirty="0"/>
          </a:p>
        </c:rich>
      </c:tx>
      <c:layout>
        <c:manualLayout>
          <c:xMode val="edge"/>
          <c:yMode val="edge"/>
          <c:x val="0.1369370703083445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EF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B7-462C-B9CE-EB88896AABB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B7-462C-B9CE-EB88896AABB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B7-462C-B9CE-EB88896AABB3}"/>
              </c:ext>
            </c:extLst>
          </c:dPt>
          <c:dLbls>
            <c:dLbl>
              <c:idx val="0"/>
              <c:layout>
                <c:manualLayout>
                  <c:x val="-0.19519837460921494"/>
                  <c:y val="-0.262411872866663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83900525307341"/>
                      <c:h val="0.200028698461288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EB7-462C-B9CE-EB88896AABB3}"/>
                </c:ext>
              </c:extLst>
            </c:dLbl>
            <c:dLbl>
              <c:idx val="1"/>
              <c:layout>
                <c:manualLayout>
                  <c:x val="-1.82148610971226E-2"/>
                  <c:y val="5.09505624559788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B7-462C-B9CE-EB88896AABB3}"/>
                </c:ext>
              </c:extLst>
            </c:dLbl>
            <c:dLbl>
              <c:idx val="2"/>
              <c:layout>
                <c:manualLayout>
                  <c:x val="-4.1095884870040331E-2"/>
                  <c:y val="9.710974690900658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14209792065339"/>
                      <c:h val="0.283487915637379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EB7-462C-B9CE-EB88896AAB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'HH survey'!$B$80:$B$82</c:f>
              <c:strCache>
                <c:ptCount val="3"/>
                <c:pt idx="0">
                  <c:v>All children are enrolled in school</c:v>
                </c:pt>
                <c:pt idx="1">
                  <c:v>Some children are enrolled in school</c:v>
                </c:pt>
                <c:pt idx="2">
                  <c:v>No children are enrolled in school</c:v>
                </c:pt>
              </c:strCache>
            </c:strRef>
          </c:cat>
          <c:val>
            <c:numRef>
              <c:f>'HH survey'!$E$80:$E$82</c:f>
              <c:numCache>
                <c:formatCode>0.00</c:formatCode>
                <c:ptCount val="3"/>
                <c:pt idx="0">
                  <c:v>72.796934865900383</c:v>
                </c:pt>
                <c:pt idx="1">
                  <c:v>14.559386973180077</c:v>
                </c:pt>
                <c:pt idx="2">
                  <c:v>12.643678160919542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B7-462C-B9CE-EB88896AABB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16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dirty="0"/>
              <a:t>Top six reported reasons for non-</a:t>
            </a:r>
            <a:r>
              <a:rPr lang="en-GB" sz="1600" dirty="0" err="1"/>
              <a:t>enrollment</a:t>
            </a:r>
            <a:r>
              <a:rPr lang="en-GB" sz="1600" dirty="0"/>
              <a:t>, by % of households with at least one child not enrolled (27% of the sample)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6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'HH survey'!$B$101:$B$106</c:f>
              <c:strCache>
                <c:ptCount val="6"/>
                <c:pt idx="0">
                  <c:v>Lack of documentation</c:v>
                </c:pt>
                <c:pt idx="1">
                  <c:v>Inability to afford education expenses</c:v>
                </c:pt>
                <c:pt idx="2">
                  <c:v>The child has to work</c:v>
                </c:pt>
                <c:pt idx="3">
                  <c:v>School closures due to COVID-19</c:v>
                </c:pt>
                <c:pt idx="4">
                  <c:v>Discrimination at school</c:v>
                </c:pt>
                <c:pt idx="5">
                  <c:v>Language barriers</c:v>
                </c:pt>
              </c:strCache>
            </c:strRef>
          </c:cat>
          <c:val>
            <c:numRef>
              <c:f>'HH survey'!$E$101:$E$106</c:f>
              <c:numCache>
                <c:formatCode>0%</c:formatCode>
                <c:ptCount val="6"/>
                <c:pt idx="0">
                  <c:v>0.36</c:v>
                </c:pt>
                <c:pt idx="1">
                  <c:v>0.35</c:v>
                </c:pt>
                <c:pt idx="2">
                  <c:v>0.22</c:v>
                </c:pt>
                <c:pt idx="3">
                  <c:v>0.13</c:v>
                </c:pt>
                <c:pt idx="4">
                  <c:v>0.13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25-48A1-AE94-F273F0305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28025904"/>
        <c:axId val="1828020496"/>
      </c:barChart>
      <c:catAx>
        <c:axId val="1828025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828020496"/>
        <c:crosses val="autoZero"/>
        <c:auto val="1"/>
        <c:lblAlgn val="ctr"/>
        <c:lblOffset val="100"/>
        <c:noMultiLvlLbl val="0"/>
      </c:catAx>
      <c:valAx>
        <c:axId val="18280204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2802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GB" sz="1600" b="0" i="0" u="none" strike="noStrike" kern="1200" spc="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b="0" i="0" u="none" strike="noStrike" kern="120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% of household with school-aged children attending school regularly*</a:t>
            </a:r>
          </a:p>
        </c:rich>
      </c:tx>
      <c:layout>
        <c:manualLayout>
          <c:xMode val="edge"/>
          <c:yMode val="edge"/>
          <c:x val="0.100478446794462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GB" sz="1600" b="0" i="0" u="none" strike="noStrike" kern="1200" spc="0" baseline="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EF58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44-48B0-8410-A5645607243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44-48B0-8410-A5645607243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44-48B0-8410-A56456072430}"/>
              </c:ext>
            </c:extLst>
          </c:dPt>
          <c:dLbls>
            <c:dLbl>
              <c:idx val="2"/>
              <c:layout>
                <c:manualLayout>
                  <c:x val="0.40586405152979854"/>
                  <c:y val="2.81188517639077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44-48B0-8410-A56456072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'HH survey'!$B$127:$B$129</c:f>
              <c:strCache>
                <c:ptCount val="3"/>
                <c:pt idx="0">
                  <c:v>All children are attending school</c:v>
                </c:pt>
                <c:pt idx="1">
                  <c:v>Some children are attending school</c:v>
                </c:pt>
                <c:pt idx="2">
                  <c:v>No children are attending school</c:v>
                </c:pt>
              </c:strCache>
            </c:strRef>
          </c:cat>
          <c:val>
            <c:numRef>
              <c:f>'HH survey'!$E$127:$E$129</c:f>
              <c:numCache>
                <c:formatCode>0.00</c:formatCode>
                <c:ptCount val="3"/>
                <c:pt idx="0">
                  <c:v>85.307017543859658</c:v>
                </c:pt>
                <c:pt idx="1">
                  <c:v>11.184210526315789</c:v>
                </c:pt>
                <c:pt idx="2">
                  <c:v>3.5087719298245612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44-48B0-8410-A5645607243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4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dirty="0"/>
              <a:t>Most commonly reported reasons for dropout, by % of household with school-aged children enrolled in school</a:t>
            </a:r>
            <a:r>
              <a:rPr lang="en-GB" baseline="0" dirty="0"/>
              <a:t> </a:t>
            </a:r>
            <a:r>
              <a:rPr lang="en-GB" dirty="0"/>
              <a:t>with at least one child who reportedly dropped out **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'HH survey'!$B$133:$B$138</c:f>
              <c:strCache>
                <c:ptCount val="6"/>
                <c:pt idx="0">
                  <c:v>School closures due to COVID-19</c:v>
                </c:pt>
                <c:pt idx="1">
                  <c:v>Inability to afford education expenses</c:v>
                </c:pt>
                <c:pt idx="2">
                  <c:v>Lack of documentation</c:v>
                </c:pt>
                <c:pt idx="3">
                  <c:v>Problems with child health or behavior</c:v>
                </c:pt>
                <c:pt idx="4">
                  <c:v>The child has to work</c:v>
                </c:pt>
                <c:pt idx="5">
                  <c:v>Problems with safety and security</c:v>
                </c:pt>
              </c:strCache>
            </c:strRef>
          </c:cat>
          <c:val>
            <c:numRef>
              <c:f>'HH survey'!$D$133:$D$138</c:f>
              <c:numCache>
                <c:formatCode>0%</c:formatCode>
                <c:ptCount val="6"/>
                <c:pt idx="0">
                  <c:v>0.4</c:v>
                </c:pt>
                <c:pt idx="1">
                  <c:v>0.4</c:v>
                </c:pt>
                <c:pt idx="2">
                  <c:v>0.34</c:v>
                </c:pt>
                <c:pt idx="3">
                  <c:v>0.13</c:v>
                </c:pt>
                <c:pt idx="4">
                  <c:v>0.13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41-4E2C-A414-2B6BFFE137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53379184"/>
        <c:axId val="2053385840"/>
      </c:barChart>
      <c:catAx>
        <c:axId val="205337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2053385840"/>
        <c:crosses val="autoZero"/>
        <c:auto val="1"/>
        <c:lblAlgn val="ctr"/>
        <c:lblOffset val="100"/>
        <c:noMultiLvlLbl val="0"/>
      </c:catAx>
      <c:valAx>
        <c:axId val="20533858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5337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0" i="0" u="none" strike="noStrike" kern="1200" spc="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b="0" i="0" u="none" strike="noStrike" kern="1200" spc="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Most commonly reported types of child labour for % of households with at least one child reportedly working (23%)</a:t>
            </a:r>
            <a:endParaRPr lang="en-US" sz="1600" b="0" i="0" u="none" strike="noStrike" kern="1200" spc="0" baseline="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0" i="0" u="none" strike="noStrike" kern="1200" spc="0" baseline="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E58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'HH survey'!$B$161:$B$170</c:f>
              <c:strCache>
                <c:ptCount val="10"/>
                <c:pt idx="0">
                  <c:v>Construction</c:v>
                </c:pt>
                <c:pt idx="1">
                  <c:v>Mechanical work</c:v>
                </c:pt>
                <c:pt idx="2">
                  <c:v>Retail</c:v>
                </c:pt>
                <c:pt idx="3">
                  <c:v>Restaurant industry</c:v>
                </c:pt>
                <c:pt idx="4">
                  <c:v>Selling items on the street or at public places</c:v>
                </c:pt>
                <c:pt idx="5">
                  <c:v>Domestic work including cleaning</c:v>
                </c:pt>
                <c:pt idx="6">
                  <c:v>Other jobs, with the exception of worst forms of labour</c:v>
                </c:pt>
                <c:pt idx="7">
                  <c:v>Agriculture, pastoralism, fishing, food industry</c:v>
                </c:pt>
                <c:pt idx="8">
                  <c:v>Begging</c:v>
                </c:pt>
                <c:pt idx="9">
                  <c:v>Hospitality and tourism</c:v>
                </c:pt>
              </c:strCache>
            </c:strRef>
          </c:cat>
          <c:val>
            <c:numRef>
              <c:f>'HH survey'!$E$161:$E$170</c:f>
              <c:numCache>
                <c:formatCode>0%</c:formatCode>
                <c:ptCount val="10"/>
                <c:pt idx="0">
                  <c:v>0.27</c:v>
                </c:pt>
                <c:pt idx="1">
                  <c:v>0.23</c:v>
                </c:pt>
                <c:pt idx="2">
                  <c:v>0.16</c:v>
                </c:pt>
                <c:pt idx="3">
                  <c:v>0.12</c:v>
                </c:pt>
                <c:pt idx="4">
                  <c:v>0.09</c:v>
                </c:pt>
                <c:pt idx="5">
                  <c:v>7.0000000000000007E-2</c:v>
                </c:pt>
                <c:pt idx="6">
                  <c:v>0.04</c:v>
                </c:pt>
                <c:pt idx="7">
                  <c:v>0.03</c:v>
                </c:pt>
                <c:pt idx="8">
                  <c:v>0.03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41-4865-986C-0E65568DBC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69476000"/>
        <c:axId val="1769475168"/>
      </c:barChart>
      <c:catAx>
        <c:axId val="1769476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769475168"/>
        <c:crosses val="autoZero"/>
        <c:auto val="1"/>
        <c:lblAlgn val="ctr"/>
        <c:lblOffset val="100"/>
        <c:noMultiLvlLbl val="0"/>
      </c:catAx>
      <c:valAx>
        <c:axId val="17694751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6947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GB" sz="1600" b="0" i="0" u="none" strike="noStrike" kern="1200" spc="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GB" sz="1600" b="0" i="0" u="none" strike="noStrike" kern="1200" spc="0" baseline="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% of respondents reporting  being aware of child protection incidents for refugee and migrant boys and girls in their Baladiya in the 3 months prior to data collection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GB" sz="1600" b="0" i="0" u="none" strike="noStrike" kern="1200" spc="0" baseline="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Sheet4!$D$1</c:f>
              <c:strCache>
                <c:ptCount val="1"/>
                <c:pt idx="0">
                  <c:v>Boys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Sheet4!$A$2:$A$11</c:f>
              <c:strCache>
                <c:ptCount val="10"/>
                <c:pt idx="0">
                  <c:v>Bullying/Verbal or psychological harassment</c:v>
                </c:pt>
                <c:pt idx="1">
                  <c:v>Physical harassment or violence</c:v>
                </c:pt>
                <c:pt idx="2">
                  <c:v>Armed conflict or presence of armed actors</c:v>
                </c:pt>
                <c:pt idx="3">
                  <c:v>Arrest or detention</c:v>
                </c:pt>
                <c:pt idx="4">
                  <c:v>Kidnappings</c:v>
                </c:pt>
                <c:pt idx="5">
                  <c:v>Sexual harassment or violence</c:v>
                </c:pt>
                <c:pt idx="6">
                  <c:v>Robberies</c:v>
                </c:pt>
                <c:pt idx="7">
                  <c:v>Discrimination in the access to essential services and opportunities</c:v>
                </c:pt>
                <c:pt idx="8">
                  <c:v>Exploitation </c:v>
                </c:pt>
                <c:pt idx="9">
                  <c:v>Association with armed groups</c:v>
                </c:pt>
              </c:strCache>
            </c:strRef>
          </c:cat>
          <c:val>
            <c:numRef>
              <c:f>Sheet4!$D$2:$D$11</c:f>
              <c:numCache>
                <c:formatCode>0%</c:formatCode>
                <c:ptCount val="10"/>
                <c:pt idx="0">
                  <c:v>0.76</c:v>
                </c:pt>
                <c:pt idx="1">
                  <c:v>0.24</c:v>
                </c:pt>
                <c:pt idx="2">
                  <c:v>0.24</c:v>
                </c:pt>
                <c:pt idx="3">
                  <c:v>0.18</c:v>
                </c:pt>
                <c:pt idx="4">
                  <c:v>0.14000000000000001</c:v>
                </c:pt>
                <c:pt idx="5">
                  <c:v>0.12</c:v>
                </c:pt>
                <c:pt idx="6">
                  <c:v>0.08</c:v>
                </c:pt>
                <c:pt idx="7">
                  <c:v>0.06</c:v>
                </c:pt>
                <c:pt idx="8">
                  <c:v>0.02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8B-4B85-BA52-3F4498D67780}"/>
            </c:ext>
          </c:extLst>
        </c:ser>
        <c:ser>
          <c:idx val="1"/>
          <c:order val="1"/>
          <c:tx>
            <c:strRef>
              <c:f>Sheet4!$E$1</c:f>
              <c:strCache>
                <c:ptCount val="1"/>
                <c:pt idx="0">
                  <c:v>Girls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Sheet4!$A$2:$A$11</c:f>
              <c:strCache>
                <c:ptCount val="10"/>
                <c:pt idx="0">
                  <c:v>Bullying/Verbal or psychological harassment</c:v>
                </c:pt>
                <c:pt idx="1">
                  <c:v>Physical harassment or violence</c:v>
                </c:pt>
                <c:pt idx="2">
                  <c:v>Armed conflict or presence of armed actors</c:v>
                </c:pt>
                <c:pt idx="3">
                  <c:v>Arrest or detention</c:v>
                </c:pt>
                <c:pt idx="4">
                  <c:v>Kidnappings</c:v>
                </c:pt>
                <c:pt idx="5">
                  <c:v>Sexual harassment or violence</c:v>
                </c:pt>
                <c:pt idx="6">
                  <c:v>Robberies</c:v>
                </c:pt>
                <c:pt idx="7">
                  <c:v>Discrimination in the access to essential services and opportunities</c:v>
                </c:pt>
                <c:pt idx="8">
                  <c:v>Exploitation </c:v>
                </c:pt>
                <c:pt idx="9">
                  <c:v>Association with armed groups</c:v>
                </c:pt>
              </c:strCache>
            </c:strRef>
          </c:cat>
          <c:val>
            <c:numRef>
              <c:f>Sheet4!$E$2:$E$11</c:f>
              <c:numCache>
                <c:formatCode>0%</c:formatCode>
                <c:ptCount val="10"/>
                <c:pt idx="0">
                  <c:v>0.74</c:v>
                </c:pt>
                <c:pt idx="1">
                  <c:v>0.16</c:v>
                </c:pt>
                <c:pt idx="2">
                  <c:v>0.13</c:v>
                </c:pt>
                <c:pt idx="3">
                  <c:v>0.16</c:v>
                </c:pt>
                <c:pt idx="4">
                  <c:v>0.19</c:v>
                </c:pt>
                <c:pt idx="5">
                  <c:v>0.26</c:v>
                </c:pt>
                <c:pt idx="6">
                  <c:v>0.06</c:v>
                </c:pt>
                <c:pt idx="7">
                  <c:v>0.16</c:v>
                </c:pt>
                <c:pt idx="8">
                  <c:v>0.06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8B-4B85-BA52-3F4498D67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0224592"/>
        <c:axId val="1770221680"/>
      </c:barChart>
      <c:catAx>
        <c:axId val="177022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770221680"/>
        <c:crosses val="autoZero"/>
        <c:auto val="1"/>
        <c:lblAlgn val="ctr"/>
        <c:lblOffset val="100"/>
        <c:noMultiLvlLbl val="0"/>
      </c:catAx>
      <c:valAx>
        <c:axId val="177022168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77022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20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1400" b="0">
                <a:solidFill>
                  <a:schemeClr val="bg1"/>
                </a:solidFill>
                <a:latin typeface="Franklin Gothic Book" panose="020B0503020102020204" pitchFamily="34" charset="0"/>
              </a:rPr>
              <a:t>South East Asia</a:t>
            </a:r>
          </a:p>
        </c:rich>
      </c:tx>
      <c:layout>
        <c:manualLayout>
          <c:xMode val="edge"/>
          <c:yMode val="edge"/>
          <c:x val="0.36893744531933503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'Food security '!$B$1</c:f>
              <c:strCache>
                <c:ptCount val="1"/>
                <c:pt idx="0">
                  <c:v>South East Asia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1D3D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C7-49AA-AACF-CD4C842F8DFE}"/>
              </c:ext>
            </c:extLst>
          </c:dPt>
          <c:dPt>
            <c:idx val="1"/>
            <c:bubble3D val="0"/>
            <c:spPr>
              <a:solidFill>
                <a:srgbClr val="EF5858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C7-49AA-AACF-CD4C842F8DF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C7-49AA-AACF-CD4C842F8DFE}"/>
              </c:ext>
            </c:extLst>
          </c:dPt>
          <c:dLbls>
            <c:dLbl>
              <c:idx val="0"/>
              <c:layout>
                <c:manualLayout>
                  <c:x val="-8.9225040970927171E-3"/>
                  <c:y val="-0.289332865423478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C7-49AA-AACF-CD4C842F8DFE}"/>
                </c:ext>
              </c:extLst>
            </c:dLbl>
            <c:dLbl>
              <c:idx val="1"/>
              <c:layout>
                <c:manualLayout>
                  <c:x val="-1.0581784759054611E-2"/>
                  <c:y val="8.09218976625828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C7-49AA-AACF-CD4C842F8DFE}"/>
                </c:ext>
              </c:extLst>
            </c:dLbl>
            <c:dLbl>
              <c:idx val="2"/>
              <c:layout>
                <c:manualLayout>
                  <c:x val="1.4413588527088577E-2"/>
                  <c:y val="6.825375696462497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7-49AA-AACF-CD4C842F8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6D7275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'Food security '!$A$2:$A$4</c:f>
              <c:strCache>
                <c:ptCount val="3"/>
                <c:pt idx="0">
                  <c:v>Acceptable</c:v>
                </c:pt>
                <c:pt idx="1">
                  <c:v>Borderline</c:v>
                </c:pt>
                <c:pt idx="2">
                  <c:v>Poor</c:v>
                </c:pt>
              </c:strCache>
            </c:strRef>
          </c:cat>
          <c:val>
            <c:numRef>
              <c:f>'Food security '!$B$2:$B$4</c:f>
              <c:numCache>
                <c:formatCode>0%</c:formatCode>
                <c:ptCount val="3"/>
                <c:pt idx="0">
                  <c:v>0.90529999999999999</c:v>
                </c:pt>
                <c:pt idx="1">
                  <c:v>8.4199999999999997E-2</c:v>
                </c:pt>
                <c:pt idx="2">
                  <c:v>1.0500000000000001E-2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C7-49AA-AACF-CD4C842F8DF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None/ Minimal</c:v>
                </c:pt>
              </c:strCache>
            </c:strRef>
          </c:tx>
          <c:spPr>
            <a:solidFill>
              <a:srgbClr val="D4CABB"/>
            </a:solidFill>
            <a:ln>
              <a:noFill/>
            </a:ln>
            <a:effectLst/>
          </c:spPr>
          <c:invertIfNegative val="0"/>
          <c:cat>
            <c:strRef>
              <c:f>Sheet1!$F$5:$F$13</c:f>
              <c:strCache>
                <c:ptCount val="9"/>
                <c:pt idx="0">
                  <c:v>Misrata</c:v>
                </c:pt>
                <c:pt idx="1">
                  <c:v>Al Jabal Al Gharbi</c:v>
                </c:pt>
                <c:pt idx="2">
                  <c:v>Al Jfara</c:v>
                </c:pt>
                <c:pt idx="3">
                  <c:v>Azzawya</c:v>
                </c:pt>
                <c:pt idx="4">
                  <c:v>Zwara</c:v>
                </c:pt>
                <c:pt idx="5">
                  <c:v>Benghazi</c:v>
                </c:pt>
                <c:pt idx="6">
                  <c:v>Sebha</c:v>
                </c:pt>
                <c:pt idx="7">
                  <c:v>Tripoli</c:v>
                </c:pt>
                <c:pt idx="8">
                  <c:v>Murzuq</c:v>
                </c:pt>
              </c:strCache>
            </c:strRef>
          </c:cat>
          <c:val>
            <c:numRef>
              <c:f>Sheet1!$G$5:$G$13</c:f>
              <c:numCache>
                <c:formatCode>0.00%</c:formatCode>
                <c:ptCount val="9"/>
                <c:pt idx="0">
                  <c:v>0.67500000000000004</c:v>
                </c:pt>
                <c:pt idx="1">
                  <c:v>0.63888888888888884</c:v>
                </c:pt>
                <c:pt idx="2">
                  <c:v>0.51515151515151514</c:v>
                </c:pt>
                <c:pt idx="3">
                  <c:v>0.5074626865671642</c:v>
                </c:pt>
                <c:pt idx="4">
                  <c:v>0.42857142857142855</c:v>
                </c:pt>
                <c:pt idx="5">
                  <c:v>0.4</c:v>
                </c:pt>
                <c:pt idx="6">
                  <c:v>0.38709677419354838</c:v>
                </c:pt>
                <c:pt idx="7">
                  <c:v>0.37419354838709679</c:v>
                </c:pt>
                <c:pt idx="8">
                  <c:v>0.11666666666666667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7B-4E18-8D91-886231F3F40F}"/>
            </c:ext>
          </c:extLst>
        </c:ser>
        <c:ser>
          <c:idx val="1"/>
          <c:order val="1"/>
          <c:tx>
            <c:strRef>
              <c:f>Sheet1!$H$4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49696"/>
            </a:solidFill>
            <a:ln>
              <a:noFill/>
            </a:ln>
            <a:effectLst/>
          </c:spPr>
          <c:invertIfNegative val="0"/>
          <c:cat>
            <c:strRef>
              <c:f>Sheet1!$F$5:$F$13</c:f>
              <c:strCache>
                <c:ptCount val="9"/>
                <c:pt idx="0">
                  <c:v>Misrata</c:v>
                </c:pt>
                <c:pt idx="1">
                  <c:v>Al Jabal Al Gharbi</c:v>
                </c:pt>
                <c:pt idx="2">
                  <c:v>Al Jfara</c:v>
                </c:pt>
                <c:pt idx="3">
                  <c:v>Azzawya</c:v>
                </c:pt>
                <c:pt idx="4">
                  <c:v>Zwara</c:v>
                </c:pt>
                <c:pt idx="5">
                  <c:v>Benghazi</c:v>
                </c:pt>
                <c:pt idx="6">
                  <c:v>Sebha</c:v>
                </c:pt>
                <c:pt idx="7">
                  <c:v>Tripoli</c:v>
                </c:pt>
                <c:pt idx="8">
                  <c:v>Murzuq</c:v>
                </c:pt>
              </c:strCache>
            </c:strRef>
          </c:cat>
          <c:val>
            <c:numRef>
              <c:f>Sheet1!$H$5:$H$13</c:f>
              <c:numCache>
                <c:formatCode>0.00%</c:formatCode>
                <c:ptCount val="9"/>
                <c:pt idx="0">
                  <c:v>0.32500000000000001</c:v>
                </c:pt>
                <c:pt idx="1">
                  <c:v>0.3611111111111111</c:v>
                </c:pt>
                <c:pt idx="2">
                  <c:v>0.48484848484848486</c:v>
                </c:pt>
                <c:pt idx="3">
                  <c:v>0.4925373134328358</c:v>
                </c:pt>
                <c:pt idx="4">
                  <c:v>0.5714285714285714</c:v>
                </c:pt>
                <c:pt idx="5">
                  <c:v>0.6</c:v>
                </c:pt>
                <c:pt idx="6">
                  <c:v>0.61290322580645162</c:v>
                </c:pt>
                <c:pt idx="7">
                  <c:v>0.62580645161290327</c:v>
                </c:pt>
                <c:pt idx="8">
                  <c:v>0.8833333333333333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7B-4E18-8D91-886231F3F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4544640"/>
        <c:axId val="1644549216"/>
      </c:barChart>
      <c:catAx>
        <c:axId val="1644544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644549216"/>
        <c:crosses val="autoZero"/>
        <c:auto val="1"/>
        <c:lblAlgn val="ctr"/>
        <c:lblOffset val="100"/>
        <c:noMultiLvlLbl val="0"/>
      </c:catAx>
      <c:valAx>
        <c:axId val="1644549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64454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452059052059046"/>
          <c:y val="3.32809224318658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Sheet1!$F$24</c:f>
              <c:strCache>
                <c:ptCount val="1"/>
                <c:pt idx="0">
                  <c:v>Arabic speakers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20-4E8E-9F14-0250627813AA}"/>
              </c:ext>
            </c:extLst>
          </c:dPt>
          <c:dPt>
            <c:idx val="1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20-4E8E-9F14-0250627813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220-4E8E-9F14-025062781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Sheet1!$G$23:$H$23</c:f>
              <c:strCache>
                <c:ptCount val="2"/>
                <c:pt idx="0">
                  <c:v>None/ Minimal</c:v>
                </c:pt>
                <c:pt idx="1">
                  <c:v>Severe</c:v>
                </c:pt>
              </c:strCache>
            </c:strRef>
          </c:cat>
          <c:val>
            <c:numRef>
              <c:f>Sheet1!$G$24:$H$24</c:f>
              <c:numCache>
                <c:formatCode>0%</c:formatCode>
                <c:ptCount val="2"/>
                <c:pt idx="0">
                  <c:v>0.50859950859950864</c:v>
                </c:pt>
                <c:pt idx="1">
                  <c:v>0.49140049140049141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20-4E8E-9F14-025062781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6055967671451345E-2"/>
          <c:y val="0.36136807123042197"/>
          <c:w val="0.2903861693861694"/>
          <c:h val="0.438480083857442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Sheet1!$F$28</c:f>
              <c:strCache>
                <c:ptCount val="1"/>
                <c:pt idx="0">
                  <c:v>Non-Arabic speakers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4CA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E-435B-8E11-17456539FBE0}"/>
              </c:ext>
            </c:extLst>
          </c:dPt>
          <c:dPt>
            <c:idx val="1"/>
            <c:bubble3D val="0"/>
            <c:spPr>
              <a:solidFill>
                <a:srgbClr val="F496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E-435B-8E11-17456539FBE0}"/>
              </c:ext>
            </c:extLst>
          </c:dPt>
          <c:dLbls>
            <c:dLbl>
              <c:idx val="0"/>
              <c:layout>
                <c:manualLayout>
                  <c:x val="-0.19564764019505398"/>
                  <c:y val="0.240453878406708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61006617903167"/>
                      <c:h val="0.201083333333333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4BE-435B-8E11-17456539FB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Sheet1!$G$27:$H$27</c:f>
              <c:strCache>
                <c:ptCount val="2"/>
                <c:pt idx="0">
                  <c:v>None/ Minimal</c:v>
                </c:pt>
                <c:pt idx="1">
                  <c:v>Severe</c:v>
                </c:pt>
              </c:strCache>
            </c:strRef>
          </c:cat>
          <c:val>
            <c:numRef>
              <c:f>Sheet1!$G$28:$H$28</c:f>
              <c:numCache>
                <c:formatCode>0%</c:formatCode>
                <c:ptCount val="2"/>
                <c:pt idx="0">
                  <c:v>0.1891891891891892</c:v>
                </c:pt>
                <c:pt idx="1">
                  <c:v>0.81081081081081086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BE-435B-8E11-17456539F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1400" b="0">
                <a:solidFill>
                  <a:schemeClr val="bg1"/>
                </a:solidFill>
                <a:latin typeface="Franklin Gothic Book" panose="020B0503020102020204" pitchFamily="34" charset="0"/>
              </a:rPr>
              <a:t>West &amp; Central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'Food security '!$D$1</c:f>
              <c:strCache>
                <c:ptCount val="1"/>
                <c:pt idx="0">
                  <c:v>West &amp; Central Africa</c:v>
                </c:pt>
              </c:strCache>
            </c:strRef>
          </c:tx>
          <c:spPr>
            <a:solidFill>
              <a:srgbClr val="D1D3D4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1D3D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F9-4651-9644-22D4FD04BD3C}"/>
              </c:ext>
            </c:extLst>
          </c:dPt>
          <c:dPt>
            <c:idx val="1"/>
            <c:bubble3D val="0"/>
            <c:spPr>
              <a:solidFill>
                <a:srgbClr val="EF5858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F9-4651-9644-22D4FD04BD3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F9-4651-9644-22D4FD04BD3C}"/>
              </c:ext>
            </c:extLst>
          </c:dPt>
          <c:dLbls>
            <c:dLbl>
              <c:idx val="0"/>
              <c:layout>
                <c:manualLayout>
                  <c:x val="-6.7352594446404082E-2"/>
                  <c:y val="-0.2564602571350440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F9-4651-9644-22D4FD04BD3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F9-4651-9644-22D4FD04BD3C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  <a:ea typeface="+mn-ea"/>
                        <a:cs typeface="Leelawadee" panose="020B0502040204020203" pitchFamily="34" charset="-34"/>
                      </a:defRPr>
                    </a:pPr>
                    <a:r>
                      <a:rPr lang="en-US" sz="1200" b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rPr>
                      <a:t>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Franklin Gothic Book" panose="020B0503020102020204" pitchFamily="34" charset="0"/>
                      <a:ea typeface="+mn-ea"/>
                      <a:cs typeface="Leelawadee" panose="020B05020402040202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F9-4651-9644-22D4FD04BD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6D7275"/>
                    </a:solidFill>
                    <a:latin typeface="Franklin Gothic Book" panose="020B0503020102020204" pitchFamily="34" charset="0"/>
                    <a:ea typeface="+mn-ea"/>
                    <a:cs typeface="Leelawadee" panose="020B05020402040202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'Food security '!$A$2:$A$4</c:f>
              <c:strCache>
                <c:ptCount val="3"/>
                <c:pt idx="0">
                  <c:v>Acceptable</c:v>
                </c:pt>
                <c:pt idx="1">
                  <c:v>Borderline</c:v>
                </c:pt>
                <c:pt idx="2">
                  <c:v>Poor</c:v>
                </c:pt>
              </c:strCache>
            </c:strRef>
          </c:cat>
          <c:val>
            <c:numRef>
              <c:f>'Food security '!$D$2:$D$4</c:f>
              <c:numCache>
                <c:formatCode>General</c:formatCode>
                <c:ptCount val="3"/>
                <c:pt idx="0">
                  <c:v>81.400000000000006</c:v>
                </c:pt>
                <c:pt idx="1">
                  <c:v>15.73</c:v>
                </c:pt>
                <c:pt idx="2">
                  <c:v>2.86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F9-4651-9644-22D4FD04B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E385A-87A1-4206-B4DD-06094F75406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1F6C2-60C5-4F12-865C-902F24AB221A}">
      <dgm:prSet phldrT="[Text]" phldr="1" custT="1"/>
      <dgm:spPr>
        <a:solidFill>
          <a:srgbClr val="EE5859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D746B296-ABB7-45D2-9176-325795C24DEE}" type="parTrans" cxnId="{D722942E-6E96-4E01-B4B0-F439873F1872}">
      <dgm:prSet/>
      <dgm:spPr/>
      <dgm:t>
        <a:bodyPr/>
        <a:lstStyle/>
        <a:p>
          <a:endParaRPr lang="en-US"/>
        </a:p>
      </dgm:t>
    </dgm:pt>
    <dgm:pt modelId="{0273A9FB-FE90-4028-8AA4-30882672A62E}" type="sibTrans" cxnId="{D722942E-6E96-4E01-B4B0-F439873F1872}">
      <dgm:prSet/>
      <dgm:spPr/>
      <dgm:t>
        <a:bodyPr/>
        <a:lstStyle/>
        <a:p>
          <a:endParaRPr lang="en-US"/>
        </a:p>
      </dgm:t>
    </dgm:pt>
    <dgm:pt modelId="{70E3F231-63EE-41EF-9A8D-1C355E45F643}">
      <dgm:prSet phldrT="[Text]" phldr="1" custT="1"/>
      <dgm:spPr>
        <a:solidFill>
          <a:srgbClr val="58585A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014991C-3BA1-482C-8F60-42C9AD9CB624}" type="parTrans" cxnId="{514ED5D6-5D91-4731-B555-A41394B9E92A}">
      <dgm:prSet/>
      <dgm:spPr/>
      <dgm:t>
        <a:bodyPr/>
        <a:lstStyle/>
        <a:p>
          <a:endParaRPr lang="en-US"/>
        </a:p>
      </dgm:t>
    </dgm:pt>
    <dgm:pt modelId="{40EFEAC6-569C-482C-AF5C-53A4B8978EE8}" type="sibTrans" cxnId="{514ED5D6-5D91-4731-B555-A41394B9E92A}">
      <dgm:prSet/>
      <dgm:spPr/>
      <dgm:t>
        <a:bodyPr/>
        <a:lstStyle/>
        <a:p>
          <a:endParaRPr lang="en-US"/>
        </a:p>
      </dgm:t>
    </dgm:pt>
    <dgm:pt modelId="{FACC9926-4231-4E01-A9AB-E5DFED19C8FD}">
      <dgm:prSet phldrT="[Text]" phldr="1" custT="1"/>
      <dgm:spPr>
        <a:solidFill>
          <a:srgbClr val="D2CBB8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C711441-5BF4-4D4A-BBBF-F67CBFF2D5EB}" type="parTrans" cxnId="{F6EB394A-2E58-4252-BADE-E4168254D690}">
      <dgm:prSet/>
      <dgm:spPr/>
      <dgm:t>
        <a:bodyPr/>
        <a:lstStyle/>
        <a:p>
          <a:endParaRPr lang="en-US"/>
        </a:p>
      </dgm:t>
    </dgm:pt>
    <dgm:pt modelId="{6E4BD22F-C643-4283-A19D-4D334A5EED6D}" type="sibTrans" cxnId="{F6EB394A-2E58-4252-BADE-E4168254D690}">
      <dgm:prSet/>
      <dgm:spPr/>
      <dgm:t>
        <a:bodyPr/>
        <a:lstStyle/>
        <a:p>
          <a:endParaRPr lang="en-US"/>
        </a:p>
      </dgm:t>
    </dgm:pt>
    <dgm:pt modelId="{25D6640D-C921-4827-9C68-28FABCB989C1}">
      <dgm:prSet phldrT="[Text]" phldr="1" custT="1"/>
      <dgm:spPr>
        <a:solidFill>
          <a:schemeClr val="tx1">
            <a:lumMod val="50000"/>
            <a:lumOff val="50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6DE24966-6684-4AE6-944C-BA6EB6CE5A0D}" type="parTrans" cxnId="{A87A1630-B34D-4B01-AC99-7B7F143677F3}">
      <dgm:prSet/>
      <dgm:spPr/>
      <dgm:t>
        <a:bodyPr/>
        <a:lstStyle/>
        <a:p>
          <a:endParaRPr lang="en-US"/>
        </a:p>
      </dgm:t>
    </dgm:pt>
    <dgm:pt modelId="{A07BEC86-D4B4-4ACA-9D28-18E3CFF6205B}" type="sibTrans" cxnId="{A87A1630-B34D-4B01-AC99-7B7F143677F3}">
      <dgm:prSet/>
      <dgm:spPr/>
      <dgm:t>
        <a:bodyPr/>
        <a:lstStyle/>
        <a:p>
          <a:endParaRPr lang="en-US"/>
        </a:p>
      </dgm:t>
    </dgm:pt>
    <dgm:pt modelId="{19770A51-E882-4041-8689-E12E416E18B0}">
      <dgm:prSet phldrT="[Text]" phldr="1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F8D44643-2EEE-4C0B-8D5E-7991F657DD12}" type="parTrans" cxnId="{4B908479-D3B3-4115-B14A-8D0C766009FF}">
      <dgm:prSet/>
      <dgm:spPr/>
      <dgm:t>
        <a:bodyPr/>
        <a:lstStyle/>
        <a:p>
          <a:endParaRPr lang="en-US"/>
        </a:p>
      </dgm:t>
    </dgm:pt>
    <dgm:pt modelId="{CA9D706E-AD53-4513-8AB1-DC3187D95985}" type="sibTrans" cxnId="{4B908479-D3B3-4115-B14A-8D0C766009FF}">
      <dgm:prSet/>
      <dgm:spPr/>
      <dgm:t>
        <a:bodyPr/>
        <a:lstStyle/>
        <a:p>
          <a:endParaRPr lang="en-US"/>
        </a:p>
      </dgm:t>
    </dgm:pt>
    <dgm:pt modelId="{7262C3E8-EB66-4EAB-8987-2136D95F56BF}">
      <dgm:prSet phldrT="[Text]" phldr="1"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A32DD2A-57C2-4524-8F99-C8C192282BDD}" type="parTrans" cxnId="{F42D4BE9-D547-4641-9122-F20B9DFDCEDA}">
      <dgm:prSet/>
      <dgm:spPr/>
      <dgm:t>
        <a:bodyPr/>
        <a:lstStyle/>
        <a:p>
          <a:endParaRPr lang="en-US"/>
        </a:p>
      </dgm:t>
    </dgm:pt>
    <dgm:pt modelId="{A670DCE0-6E68-470A-8A60-C5ACDB47B6CB}" type="sibTrans" cxnId="{F42D4BE9-D547-4641-9122-F20B9DFDCEDA}">
      <dgm:prSet/>
      <dgm:spPr/>
      <dgm:t>
        <a:bodyPr/>
        <a:lstStyle/>
        <a:p>
          <a:endParaRPr lang="en-US"/>
        </a:p>
      </dgm:t>
    </dgm:pt>
    <dgm:pt modelId="{1623FBE0-81BA-469A-BC11-A39E0579D9A5}">
      <dgm:prSet phldrT="[Text]" phldr="1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10E8632-7279-4023-8E40-ABB45571E8BA}" type="parTrans" cxnId="{A44752EF-E99F-4310-BA2A-D57B6CFCED3E}">
      <dgm:prSet/>
      <dgm:spPr/>
      <dgm:t>
        <a:bodyPr/>
        <a:lstStyle/>
        <a:p>
          <a:endParaRPr lang="en-US"/>
        </a:p>
      </dgm:t>
    </dgm:pt>
    <dgm:pt modelId="{55C44505-088E-4490-B49B-D39474EC5E8A}" type="sibTrans" cxnId="{A44752EF-E99F-4310-BA2A-D57B6CFCED3E}">
      <dgm:prSet/>
      <dgm:spPr/>
      <dgm:t>
        <a:bodyPr/>
        <a:lstStyle/>
        <a:p>
          <a:endParaRPr lang="en-US"/>
        </a:p>
      </dgm:t>
    </dgm:pt>
    <dgm:pt modelId="{2544BCCF-E002-438A-A74F-A495E284AB9E}" type="pres">
      <dgm:prSet presAssocID="{156E385A-87A1-4206-B4DD-06094F7540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B2154D-66E7-4FDE-87D6-54A84AD23FAA}" type="pres">
      <dgm:prSet presAssocID="{0A21F6C2-60C5-4F12-865C-902F24AB221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D53A5D26-E23B-41E4-9F51-28032B415ED6}" type="pres">
      <dgm:prSet presAssocID="{70E3F231-63EE-41EF-9A8D-1C355E45F643}" presName="Accent1" presStyleCnt="0"/>
      <dgm:spPr/>
    </dgm:pt>
    <dgm:pt modelId="{CC74C9F0-6D76-4523-973E-C83ED7E14E54}" type="pres">
      <dgm:prSet presAssocID="{70E3F231-63EE-41EF-9A8D-1C355E45F643}" presName="Accent" presStyleLbl="bgShp" presStyleIdx="0" presStyleCnt="6"/>
      <dgm:spPr/>
    </dgm:pt>
    <dgm:pt modelId="{AB67786F-3905-46D7-A93E-AF5E97A1DB68}" type="pres">
      <dgm:prSet presAssocID="{70E3F231-63EE-41EF-9A8D-1C355E45F6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49FBA-A039-460E-8EB7-07349660E9E7}" type="pres">
      <dgm:prSet presAssocID="{FACC9926-4231-4E01-A9AB-E5DFED19C8FD}" presName="Accent2" presStyleCnt="0"/>
      <dgm:spPr/>
    </dgm:pt>
    <dgm:pt modelId="{868AB947-ADE5-46AC-9026-8304CA11CDEB}" type="pres">
      <dgm:prSet presAssocID="{FACC9926-4231-4E01-A9AB-E5DFED19C8FD}" presName="Accent" presStyleLbl="bgShp" presStyleIdx="1" presStyleCnt="6"/>
      <dgm:spPr>
        <a:solidFill>
          <a:schemeClr val="bg2"/>
        </a:solidFill>
      </dgm:spPr>
    </dgm:pt>
    <dgm:pt modelId="{28444ACE-AB4C-4B84-A5F3-B60EE582385E}" type="pres">
      <dgm:prSet presAssocID="{FACC9926-4231-4E01-A9AB-E5DFED19C8F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81EA7-6C16-4064-A9A3-974D86577728}" type="pres">
      <dgm:prSet presAssocID="{25D6640D-C921-4827-9C68-28FABCB989C1}" presName="Accent3" presStyleCnt="0"/>
      <dgm:spPr/>
    </dgm:pt>
    <dgm:pt modelId="{B2A6F704-34B4-4E29-99E6-61B5FB753B5F}" type="pres">
      <dgm:prSet presAssocID="{25D6640D-C921-4827-9C68-28FABCB989C1}" presName="Accent" presStyleLbl="bgShp" presStyleIdx="2" presStyleCnt="6"/>
      <dgm:spPr>
        <a:solidFill>
          <a:schemeClr val="bg2"/>
        </a:solidFill>
      </dgm:spPr>
    </dgm:pt>
    <dgm:pt modelId="{C83C3C06-A202-4832-9AD7-6ED9D092A04C}" type="pres">
      <dgm:prSet presAssocID="{25D6640D-C921-4827-9C68-28FABCB989C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EAE14-7540-460E-B450-CA5240B81D56}" type="pres">
      <dgm:prSet presAssocID="{19770A51-E882-4041-8689-E12E416E18B0}" presName="Accent4" presStyleCnt="0"/>
      <dgm:spPr/>
    </dgm:pt>
    <dgm:pt modelId="{7CC1EDCE-2FE7-4E45-9414-DC40B3D97FA7}" type="pres">
      <dgm:prSet presAssocID="{19770A51-E882-4041-8689-E12E416E18B0}" presName="Accent" presStyleLbl="bgShp" presStyleIdx="3" presStyleCnt="6"/>
      <dgm:spPr>
        <a:solidFill>
          <a:schemeClr val="bg2"/>
        </a:solidFill>
      </dgm:spPr>
    </dgm:pt>
    <dgm:pt modelId="{5B907FC8-9B3B-4696-91E4-08971BF9F525}" type="pres">
      <dgm:prSet presAssocID="{19770A51-E882-4041-8689-E12E416E1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4FB7-C75A-4903-AAF1-3B387018DDD9}" type="pres">
      <dgm:prSet presAssocID="{7262C3E8-EB66-4EAB-8987-2136D95F56BF}" presName="Accent5" presStyleCnt="0"/>
      <dgm:spPr/>
    </dgm:pt>
    <dgm:pt modelId="{CA03A5CC-D4CC-4B60-A4F9-B0D5A47FC231}" type="pres">
      <dgm:prSet presAssocID="{7262C3E8-EB66-4EAB-8987-2136D95F56BF}" presName="Accent" presStyleLbl="bgShp" presStyleIdx="4" presStyleCnt="6"/>
      <dgm:spPr>
        <a:solidFill>
          <a:schemeClr val="bg2"/>
        </a:solidFill>
      </dgm:spPr>
    </dgm:pt>
    <dgm:pt modelId="{0DD1483D-ABBF-4C01-A05A-2422BE723BD5}" type="pres">
      <dgm:prSet presAssocID="{7262C3E8-EB66-4EAB-8987-2136D95F56B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F10A-6569-4D5A-8787-D62E28445ECB}" type="pres">
      <dgm:prSet presAssocID="{1623FBE0-81BA-469A-BC11-A39E0579D9A5}" presName="Accent6" presStyleCnt="0"/>
      <dgm:spPr/>
    </dgm:pt>
    <dgm:pt modelId="{5EB18341-C21D-4938-A464-D3060C0A5EB8}" type="pres">
      <dgm:prSet presAssocID="{1623FBE0-81BA-469A-BC11-A39E0579D9A5}" presName="Accent" presStyleLbl="bgShp" presStyleIdx="5" presStyleCnt="6"/>
      <dgm:spPr>
        <a:solidFill>
          <a:schemeClr val="bg2"/>
        </a:solidFill>
      </dgm:spPr>
    </dgm:pt>
    <dgm:pt modelId="{B26889CB-5ABD-47CC-95BF-2DC4E5124E04}" type="pres">
      <dgm:prSet presAssocID="{1623FBE0-81BA-469A-BC11-A39E0579D9A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D81FA-5519-4040-8889-BD34505C70A4}" type="presOf" srcId="{FACC9926-4231-4E01-A9AB-E5DFED19C8FD}" destId="{28444ACE-AB4C-4B84-A5F3-B60EE582385E}" srcOrd="0" destOrd="0" presId="urn:microsoft.com/office/officeart/2011/layout/HexagonRadial"/>
    <dgm:cxn modelId="{4B908479-D3B3-4115-B14A-8D0C766009FF}" srcId="{0A21F6C2-60C5-4F12-865C-902F24AB221A}" destId="{19770A51-E882-4041-8689-E12E416E18B0}" srcOrd="3" destOrd="0" parTransId="{F8D44643-2EEE-4C0B-8D5E-7991F657DD12}" sibTransId="{CA9D706E-AD53-4513-8AB1-DC3187D95985}"/>
    <dgm:cxn modelId="{5785D627-7ED0-4978-BA99-25716AB134E4}" type="presOf" srcId="{70E3F231-63EE-41EF-9A8D-1C355E45F643}" destId="{AB67786F-3905-46D7-A93E-AF5E97A1DB68}" srcOrd="0" destOrd="0" presId="urn:microsoft.com/office/officeart/2011/layout/HexagonRadial"/>
    <dgm:cxn modelId="{F6EB394A-2E58-4252-BADE-E4168254D690}" srcId="{0A21F6C2-60C5-4F12-865C-902F24AB221A}" destId="{FACC9926-4231-4E01-A9AB-E5DFED19C8FD}" srcOrd="1" destOrd="0" parTransId="{0C711441-5BF4-4D4A-BBBF-F67CBFF2D5EB}" sibTransId="{6E4BD22F-C643-4283-A19D-4D334A5EED6D}"/>
    <dgm:cxn modelId="{A87A1630-B34D-4B01-AC99-7B7F143677F3}" srcId="{0A21F6C2-60C5-4F12-865C-902F24AB221A}" destId="{25D6640D-C921-4827-9C68-28FABCB989C1}" srcOrd="2" destOrd="0" parTransId="{6DE24966-6684-4AE6-944C-BA6EB6CE5A0D}" sibTransId="{A07BEC86-D4B4-4ACA-9D28-18E3CFF6205B}"/>
    <dgm:cxn modelId="{514ED5D6-5D91-4731-B555-A41394B9E92A}" srcId="{0A21F6C2-60C5-4F12-865C-902F24AB221A}" destId="{70E3F231-63EE-41EF-9A8D-1C355E45F643}" srcOrd="0" destOrd="0" parTransId="{8014991C-3BA1-482C-8F60-42C9AD9CB624}" sibTransId="{40EFEAC6-569C-482C-AF5C-53A4B8978EE8}"/>
    <dgm:cxn modelId="{D722942E-6E96-4E01-B4B0-F439873F1872}" srcId="{156E385A-87A1-4206-B4DD-06094F754068}" destId="{0A21F6C2-60C5-4F12-865C-902F24AB221A}" srcOrd="0" destOrd="0" parTransId="{D746B296-ABB7-45D2-9176-325795C24DEE}" sibTransId="{0273A9FB-FE90-4028-8AA4-30882672A62E}"/>
    <dgm:cxn modelId="{261B9A08-3162-4A95-B9BD-19F60E6A72CA}" type="presOf" srcId="{7262C3E8-EB66-4EAB-8987-2136D95F56BF}" destId="{0DD1483D-ABBF-4C01-A05A-2422BE723BD5}" srcOrd="0" destOrd="0" presId="urn:microsoft.com/office/officeart/2011/layout/HexagonRadial"/>
    <dgm:cxn modelId="{888366BB-7B66-47F5-B8F5-12B791EB34C6}" type="presOf" srcId="{19770A51-E882-4041-8689-E12E416E18B0}" destId="{5B907FC8-9B3B-4696-91E4-08971BF9F525}" srcOrd="0" destOrd="0" presId="urn:microsoft.com/office/officeart/2011/layout/HexagonRadial"/>
    <dgm:cxn modelId="{E9586F27-4991-45A3-9433-F32613A6F1BD}" type="presOf" srcId="{25D6640D-C921-4827-9C68-28FABCB989C1}" destId="{C83C3C06-A202-4832-9AD7-6ED9D092A04C}" srcOrd="0" destOrd="0" presId="urn:microsoft.com/office/officeart/2011/layout/HexagonRadial"/>
    <dgm:cxn modelId="{AEE95233-1790-43C3-A09A-164AC033FC95}" type="presOf" srcId="{1623FBE0-81BA-469A-BC11-A39E0579D9A5}" destId="{B26889CB-5ABD-47CC-95BF-2DC4E5124E04}" srcOrd="0" destOrd="0" presId="urn:microsoft.com/office/officeart/2011/layout/HexagonRadial"/>
    <dgm:cxn modelId="{F42D4BE9-D547-4641-9122-F20B9DFDCEDA}" srcId="{0A21F6C2-60C5-4F12-865C-902F24AB221A}" destId="{7262C3E8-EB66-4EAB-8987-2136D95F56BF}" srcOrd="4" destOrd="0" parTransId="{8A32DD2A-57C2-4524-8F99-C8C192282BDD}" sibTransId="{A670DCE0-6E68-470A-8A60-C5ACDB47B6CB}"/>
    <dgm:cxn modelId="{BEC2B23B-09DB-46B7-8CAC-D73F5980CDB8}" type="presOf" srcId="{0A21F6C2-60C5-4F12-865C-902F24AB221A}" destId="{02B2154D-66E7-4FDE-87D6-54A84AD23FAA}" srcOrd="0" destOrd="0" presId="urn:microsoft.com/office/officeart/2011/layout/HexagonRadial"/>
    <dgm:cxn modelId="{A44752EF-E99F-4310-BA2A-D57B6CFCED3E}" srcId="{0A21F6C2-60C5-4F12-865C-902F24AB221A}" destId="{1623FBE0-81BA-469A-BC11-A39E0579D9A5}" srcOrd="5" destOrd="0" parTransId="{010E8632-7279-4023-8E40-ABB45571E8BA}" sibTransId="{55C44505-088E-4490-B49B-D39474EC5E8A}"/>
    <dgm:cxn modelId="{5EDBCA3F-E313-4627-A87B-B2DAC0BBE334}" type="presOf" srcId="{156E385A-87A1-4206-B4DD-06094F754068}" destId="{2544BCCF-E002-438A-A74F-A495E284AB9E}" srcOrd="0" destOrd="0" presId="urn:microsoft.com/office/officeart/2011/layout/HexagonRadial"/>
    <dgm:cxn modelId="{45120C89-8C37-409F-862B-DF81421DEFAC}" type="presParOf" srcId="{2544BCCF-E002-438A-A74F-A495E284AB9E}" destId="{02B2154D-66E7-4FDE-87D6-54A84AD23FAA}" srcOrd="0" destOrd="0" presId="urn:microsoft.com/office/officeart/2011/layout/HexagonRadial"/>
    <dgm:cxn modelId="{35A6ACCD-F71C-4386-A517-BCB5F875D596}" type="presParOf" srcId="{2544BCCF-E002-438A-A74F-A495E284AB9E}" destId="{D53A5D26-E23B-41E4-9F51-28032B415ED6}" srcOrd="1" destOrd="0" presId="urn:microsoft.com/office/officeart/2011/layout/HexagonRadial"/>
    <dgm:cxn modelId="{EA3B1C41-D807-46A8-8301-F4062B3C4226}" type="presParOf" srcId="{D53A5D26-E23B-41E4-9F51-28032B415ED6}" destId="{CC74C9F0-6D76-4523-973E-C83ED7E14E54}" srcOrd="0" destOrd="0" presId="urn:microsoft.com/office/officeart/2011/layout/HexagonRadial"/>
    <dgm:cxn modelId="{92F7D684-8C68-494E-8DC3-4C2096321DA6}" type="presParOf" srcId="{2544BCCF-E002-438A-A74F-A495E284AB9E}" destId="{AB67786F-3905-46D7-A93E-AF5E97A1DB68}" srcOrd="2" destOrd="0" presId="urn:microsoft.com/office/officeart/2011/layout/HexagonRadial"/>
    <dgm:cxn modelId="{DF989294-F3A0-4374-B03A-5C9150A92A9B}" type="presParOf" srcId="{2544BCCF-E002-438A-A74F-A495E284AB9E}" destId="{D0749FBA-A039-460E-8EB7-07349660E9E7}" srcOrd="3" destOrd="0" presId="urn:microsoft.com/office/officeart/2011/layout/HexagonRadial"/>
    <dgm:cxn modelId="{F5DA7014-15E4-4D02-A52D-EA100B46749D}" type="presParOf" srcId="{D0749FBA-A039-460E-8EB7-07349660E9E7}" destId="{868AB947-ADE5-46AC-9026-8304CA11CDEB}" srcOrd="0" destOrd="0" presId="urn:microsoft.com/office/officeart/2011/layout/HexagonRadial"/>
    <dgm:cxn modelId="{5329203D-BDD2-4605-9E01-D59A2BC573E7}" type="presParOf" srcId="{2544BCCF-E002-438A-A74F-A495E284AB9E}" destId="{28444ACE-AB4C-4B84-A5F3-B60EE582385E}" srcOrd="4" destOrd="0" presId="urn:microsoft.com/office/officeart/2011/layout/HexagonRadial"/>
    <dgm:cxn modelId="{75E435C4-6809-4EF6-8D04-2A9E30D356B2}" type="presParOf" srcId="{2544BCCF-E002-438A-A74F-A495E284AB9E}" destId="{51F81EA7-6C16-4064-A9A3-974D86577728}" srcOrd="5" destOrd="0" presId="urn:microsoft.com/office/officeart/2011/layout/HexagonRadial"/>
    <dgm:cxn modelId="{F86DED83-EF9C-4A80-99E6-06B5BBFABA00}" type="presParOf" srcId="{51F81EA7-6C16-4064-A9A3-974D86577728}" destId="{B2A6F704-34B4-4E29-99E6-61B5FB753B5F}" srcOrd="0" destOrd="0" presId="urn:microsoft.com/office/officeart/2011/layout/HexagonRadial"/>
    <dgm:cxn modelId="{213DC67B-123E-4BB0-B383-F21821E017BB}" type="presParOf" srcId="{2544BCCF-E002-438A-A74F-A495E284AB9E}" destId="{C83C3C06-A202-4832-9AD7-6ED9D092A04C}" srcOrd="6" destOrd="0" presId="urn:microsoft.com/office/officeart/2011/layout/HexagonRadial"/>
    <dgm:cxn modelId="{7078C9E8-92FB-41CD-A23A-00D7282EAF3C}" type="presParOf" srcId="{2544BCCF-E002-438A-A74F-A495E284AB9E}" destId="{DA8EAE14-7540-460E-B450-CA5240B81D56}" srcOrd="7" destOrd="0" presId="urn:microsoft.com/office/officeart/2011/layout/HexagonRadial"/>
    <dgm:cxn modelId="{4B7818EA-19D2-4C1C-98C9-AFCB52E7FA6B}" type="presParOf" srcId="{DA8EAE14-7540-460E-B450-CA5240B81D56}" destId="{7CC1EDCE-2FE7-4E45-9414-DC40B3D97FA7}" srcOrd="0" destOrd="0" presId="urn:microsoft.com/office/officeart/2011/layout/HexagonRadial"/>
    <dgm:cxn modelId="{54E15A88-E8A9-452C-B5D2-319D03EC818C}" type="presParOf" srcId="{2544BCCF-E002-438A-A74F-A495E284AB9E}" destId="{5B907FC8-9B3B-4696-91E4-08971BF9F525}" srcOrd="8" destOrd="0" presId="urn:microsoft.com/office/officeart/2011/layout/HexagonRadial"/>
    <dgm:cxn modelId="{80ACF8F6-2DB3-4E87-A1FB-0E66F9AD6131}" type="presParOf" srcId="{2544BCCF-E002-438A-A74F-A495E284AB9E}" destId="{08C84FB7-C75A-4903-AAF1-3B387018DDD9}" srcOrd="9" destOrd="0" presId="urn:microsoft.com/office/officeart/2011/layout/HexagonRadial"/>
    <dgm:cxn modelId="{A74D821F-DD19-4447-9AC4-E4827C3C3960}" type="presParOf" srcId="{08C84FB7-C75A-4903-AAF1-3B387018DDD9}" destId="{CA03A5CC-D4CC-4B60-A4F9-B0D5A47FC231}" srcOrd="0" destOrd="0" presId="urn:microsoft.com/office/officeart/2011/layout/HexagonRadial"/>
    <dgm:cxn modelId="{8F379825-2B53-44B8-8E1C-D241A27ED719}" type="presParOf" srcId="{2544BCCF-E002-438A-A74F-A495E284AB9E}" destId="{0DD1483D-ABBF-4C01-A05A-2422BE723BD5}" srcOrd="10" destOrd="0" presId="urn:microsoft.com/office/officeart/2011/layout/HexagonRadial"/>
    <dgm:cxn modelId="{A634D970-2EB2-44AC-9617-BE6659ED78FB}" type="presParOf" srcId="{2544BCCF-E002-438A-A74F-A495E284AB9E}" destId="{F276F10A-6569-4D5A-8787-D62E28445ECB}" srcOrd="11" destOrd="0" presId="urn:microsoft.com/office/officeart/2011/layout/HexagonRadial"/>
    <dgm:cxn modelId="{E90BFC88-892A-4415-B6CA-A7DA9440892D}" type="presParOf" srcId="{F276F10A-6569-4D5A-8787-D62E28445ECB}" destId="{5EB18341-C21D-4938-A464-D3060C0A5EB8}" srcOrd="0" destOrd="0" presId="urn:microsoft.com/office/officeart/2011/layout/HexagonRadial"/>
    <dgm:cxn modelId="{A779273A-0C4F-4D18-BE5B-15E64727E192}" type="presParOf" srcId="{2544BCCF-E002-438A-A74F-A495E284AB9E}" destId="{B26889CB-5ABD-47CC-95BF-2DC4E5124E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8B7CE6-3601-47FA-A291-5390A9A8B9D7}" type="doc">
      <dgm:prSet loTypeId="urn:microsoft.com/office/officeart/2005/8/layout/h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082882C-2EEA-453F-B42A-DC523499BD62}">
      <dgm:prSet custT="1"/>
      <dgm:spPr>
        <a:solidFill>
          <a:srgbClr val="EE5859"/>
        </a:solidFill>
      </dgm:spPr>
      <dgm:t>
        <a:bodyPr/>
        <a:lstStyle/>
        <a:p>
          <a:r>
            <a:rPr lang="fr-FR" sz="1600" dirty="0" err="1">
              <a:latin typeface="Franklin Gothic Demi" panose="020B0703020102020204" pitchFamily="34" charset="0"/>
            </a:rPr>
            <a:t>Overall</a:t>
          </a:r>
          <a:r>
            <a:rPr lang="fr-FR" sz="1600" dirty="0">
              <a:latin typeface="Franklin Gothic Demi" panose="020B0703020102020204" pitchFamily="34" charset="0"/>
            </a:rPr>
            <a:t> Objective </a:t>
          </a:r>
          <a:endParaRPr lang="en-US" sz="1600" dirty="0">
            <a:latin typeface="Franklin Gothic Demi" panose="020B0703020102020204" pitchFamily="34" charset="0"/>
          </a:endParaRPr>
        </a:p>
      </dgm:t>
    </dgm:pt>
    <dgm:pt modelId="{EF598AA8-46BB-40EE-80B3-DD22C5E8B664}" type="parTrans" cxnId="{7B43E1C7-B754-4DB7-BFB6-A2F7AD27B164}">
      <dgm:prSet/>
      <dgm:spPr/>
      <dgm:t>
        <a:bodyPr/>
        <a:lstStyle/>
        <a:p>
          <a:endParaRPr lang="en-US"/>
        </a:p>
      </dgm:t>
    </dgm:pt>
    <dgm:pt modelId="{FB482ABE-8C14-477B-BF64-D7C6C71B13FB}" type="sibTrans" cxnId="{7B43E1C7-B754-4DB7-BFB6-A2F7AD27B164}">
      <dgm:prSet/>
      <dgm:spPr/>
      <dgm:t>
        <a:bodyPr/>
        <a:lstStyle/>
        <a:p>
          <a:endParaRPr lang="en-US"/>
        </a:p>
      </dgm:t>
    </dgm:pt>
    <dgm:pt modelId="{F32B7D03-E8C4-4B9D-95DF-9EE450C4F240}">
      <dgm:prSet custT="1"/>
      <dgm:spPr>
        <a:solidFill>
          <a:srgbClr val="EE5859"/>
        </a:solidFill>
        <a:ln w="127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65024" rIns="113792" bIns="65024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Demi"/>
              <a:ea typeface="+mn-ea"/>
              <a:cs typeface="+mn-cs"/>
            </a:rPr>
            <a:t>Rationale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Demi" panose="020B0703020102020204" pitchFamily="34" charset="0"/>
            <a:ea typeface="+mn-ea"/>
            <a:cs typeface="+mn-cs"/>
          </a:endParaRPr>
        </a:p>
      </dgm:t>
    </dgm:pt>
    <dgm:pt modelId="{E49966FD-FB9D-43A1-8669-C9FA17E0822A}" type="parTrans" cxnId="{86DD60FA-6BEB-47AF-B6B3-5405A9870E82}">
      <dgm:prSet/>
      <dgm:spPr/>
      <dgm:t>
        <a:bodyPr/>
        <a:lstStyle/>
        <a:p>
          <a:endParaRPr lang="en-US"/>
        </a:p>
      </dgm:t>
    </dgm:pt>
    <dgm:pt modelId="{7B2B22A1-1D60-46E4-8F95-019ED5E042D1}" type="sibTrans" cxnId="{86DD60FA-6BEB-47AF-B6B3-5405A9870E82}">
      <dgm:prSet/>
      <dgm:spPr/>
      <dgm:t>
        <a:bodyPr/>
        <a:lstStyle/>
        <a:p>
          <a:endParaRPr lang="en-US"/>
        </a:p>
      </dgm:t>
    </dgm:pt>
    <dgm:pt modelId="{4BDE78F4-3931-468C-AE94-48D2BB140186}">
      <dgm:prSet custT="1"/>
      <dgm:spPr>
        <a:solidFill>
          <a:srgbClr val="EE5859"/>
        </a:solidFill>
        <a:ln w="127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Demi" panose="020B0703020102020204" pitchFamily="34" charset="0"/>
              <a:ea typeface="+mn-ea"/>
              <a:cs typeface="+mn-cs"/>
            </a:rPr>
            <a:t>Scope of the Project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Demi" panose="020B0703020102020204" pitchFamily="34" charset="0"/>
            <a:ea typeface="+mn-ea"/>
            <a:cs typeface="+mn-cs"/>
          </a:endParaRPr>
        </a:p>
      </dgm:t>
    </dgm:pt>
    <dgm:pt modelId="{BB523D01-907B-4555-BB1A-1B8E4A6E4562}" type="parTrans" cxnId="{9EE6B551-6C72-4641-9E86-302118FE749B}">
      <dgm:prSet/>
      <dgm:spPr/>
      <dgm:t>
        <a:bodyPr/>
        <a:lstStyle/>
        <a:p>
          <a:endParaRPr lang="en-US"/>
        </a:p>
      </dgm:t>
    </dgm:pt>
    <dgm:pt modelId="{85BAC3EC-EA4E-4491-9DEF-F4E103F223D9}" type="sibTrans" cxnId="{9EE6B551-6C72-4641-9E86-302118FE749B}">
      <dgm:prSet/>
      <dgm:spPr/>
      <dgm:t>
        <a:bodyPr/>
        <a:lstStyle/>
        <a:p>
          <a:endParaRPr lang="en-US"/>
        </a:p>
      </dgm:t>
    </dgm:pt>
    <dgm:pt modelId="{FE7495B5-16DF-4DE3-8759-9A20441B9AD4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 rtl="0">
            <a:lnSpc>
              <a:spcPct val="100000"/>
            </a:lnSpc>
            <a:buFontTx/>
            <a:buNone/>
          </a:pPr>
          <a:r>
            <a:rPr lang="fr-FR" sz="1200" b="0" i="0" dirty="0">
              <a:latin typeface="Franklin Gothic Book" panose="020B0503020102020204" pitchFamily="34" charset="0"/>
            </a:rPr>
            <a:t>	</a:t>
          </a:r>
          <a:r>
            <a:rPr lang="fr-FR" sz="1200" b="0" i="0" dirty="0" err="1">
              <a:latin typeface="Franklin Gothic Book" panose="020B0503020102020204" pitchFamily="34" charset="0"/>
            </a:rPr>
            <a:t>Deliver</a:t>
          </a:r>
          <a:r>
            <a:rPr lang="fr-FR" sz="1200" b="0" i="0" dirty="0">
              <a:latin typeface="Franklin Gothic Book" panose="020B0503020102020204" pitchFamily="34" charset="0"/>
            </a:rPr>
            <a:t> up-to-date information on the </a:t>
          </a:r>
          <a:r>
            <a:rPr lang="fr-FR" sz="1200" b="1" i="0" dirty="0" err="1">
              <a:latin typeface="Franklin Gothic Book" panose="020B0503020102020204" pitchFamily="34" charset="0"/>
            </a:rPr>
            <a:t>education</a:t>
          </a:r>
          <a:r>
            <a:rPr lang="fr-FR" sz="1200" b="1" i="0" dirty="0">
              <a:latin typeface="Franklin Gothic Book" panose="020B0503020102020204" pitchFamily="34" charset="0"/>
            </a:rPr>
            <a:t> and </a:t>
          </a:r>
          <a:r>
            <a:rPr lang="fr-FR" sz="1200" b="1" i="0" dirty="0" err="1">
              <a:latin typeface="Franklin Gothic Book" panose="020B0503020102020204" pitchFamily="34" charset="0"/>
            </a:rPr>
            <a:t>child</a:t>
          </a:r>
          <a:r>
            <a:rPr lang="fr-FR" sz="1200" b="1" i="0" dirty="0">
              <a:latin typeface="Franklin Gothic Book" panose="020B0503020102020204" pitchFamily="34" charset="0"/>
            </a:rPr>
            <a:t> protection </a:t>
          </a:r>
          <a:r>
            <a:rPr lang="fr-FR" sz="1200" b="1" i="0" dirty="0" err="1">
              <a:latin typeface="Franklin Gothic Book" panose="020B0503020102020204" pitchFamily="34" charset="0"/>
            </a:rPr>
            <a:t>needs</a:t>
          </a:r>
          <a:r>
            <a:rPr lang="fr-FR" sz="1200" b="1" i="0" dirty="0">
              <a:latin typeface="Franklin Gothic Book" panose="020B0503020102020204" pitchFamily="34" charset="0"/>
            </a:rPr>
            <a:t> </a:t>
          </a:r>
          <a:r>
            <a:rPr lang="fr-FR" sz="1200" b="0" i="0" dirty="0">
              <a:latin typeface="Franklin Gothic Book" panose="020B0503020102020204" pitchFamily="34" charset="0"/>
            </a:rPr>
            <a:t>of </a:t>
          </a:r>
          <a:r>
            <a:rPr lang="fr-FR" sz="1200" b="0" i="0" dirty="0" err="1">
              <a:latin typeface="Franklin Gothic Book" panose="020B0503020102020204" pitchFamily="34" charset="0"/>
            </a:rPr>
            <a:t>refugees</a:t>
          </a:r>
          <a:r>
            <a:rPr lang="fr-FR" sz="1200" b="0" i="0" dirty="0">
              <a:latin typeface="Franklin Gothic Book" panose="020B0503020102020204" pitchFamily="34" charset="0"/>
            </a:rPr>
            <a:t> and migrants.</a:t>
          </a:r>
          <a:endParaRPr lang="en-US" sz="1200" dirty="0">
            <a:latin typeface="Franklin Gothic Book" panose="020B0503020102020204" pitchFamily="34" charset="0"/>
          </a:endParaRPr>
        </a:p>
      </dgm:t>
    </dgm:pt>
    <dgm:pt modelId="{179F1FD2-0551-4984-8E74-B485B05A8E1F}" type="parTrans" cxnId="{940A8FDB-FC20-4616-970E-ADF67C396C9F}">
      <dgm:prSet/>
      <dgm:spPr/>
      <dgm:t>
        <a:bodyPr/>
        <a:lstStyle/>
        <a:p>
          <a:endParaRPr lang="en-US"/>
        </a:p>
      </dgm:t>
    </dgm:pt>
    <dgm:pt modelId="{61F08B48-72FB-403C-9AD1-CDC26E6D23D9}" type="sibTrans" cxnId="{940A8FDB-FC20-4616-970E-ADF67C396C9F}">
      <dgm:prSet/>
      <dgm:spPr/>
      <dgm:t>
        <a:bodyPr/>
        <a:lstStyle/>
        <a:p>
          <a:endParaRPr lang="en-US"/>
        </a:p>
      </dgm:t>
    </dgm:pt>
    <dgm:pt modelId="{03CB451D-BA65-4D1F-B8A3-EE916EF34E98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 rtl="0">
            <a:lnSpc>
              <a:spcPct val="100000"/>
            </a:lnSpc>
            <a:buFontTx/>
            <a:buNone/>
          </a:pPr>
          <a:r>
            <a:rPr lang="fr-FR" sz="1200" b="1" i="0" kern="1200" dirty="0">
              <a:latin typeface="Franklin Gothic Book"/>
            </a:rPr>
            <a:t>   Low proportion </a:t>
          </a:r>
          <a:r>
            <a:rPr lang="fr-FR" sz="1200" b="0" i="0" kern="1200" dirty="0">
              <a:latin typeface="Franklin Gothic Book"/>
            </a:rPr>
            <a:t>of </a:t>
          </a:r>
          <a:r>
            <a:rPr lang="fr-FR" sz="1200" b="0" i="0" kern="1200" dirty="0" err="1">
              <a:latin typeface="Franklin Gothic Book"/>
            </a:rPr>
            <a:t>individuals</a:t>
          </a:r>
          <a:r>
            <a:rPr lang="fr-FR" sz="1200" b="0" i="0" kern="1200" dirty="0">
              <a:latin typeface="Franklin Gothic Book"/>
            </a:rPr>
            <a:t> travelling </a:t>
          </a:r>
          <a:r>
            <a:rPr lang="fr-FR" sz="1200" b="0" i="0" kern="1200" dirty="0" err="1">
              <a:latin typeface="Franklin Gothic Book"/>
            </a:rPr>
            <a:t>with</a:t>
          </a:r>
          <a:r>
            <a:rPr lang="fr-FR" sz="1200" b="0" i="0" kern="1200" dirty="0">
              <a:latin typeface="Franklin Gothic Book"/>
            </a:rPr>
            <a:t> </a:t>
          </a:r>
          <a:r>
            <a:rPr lang="fr-FR" sz="1200" b="0" i="0" kern="1200" dirty="0" err="1">
              <a:latin typeface="Franklin Gothic Book"/>
            </a:rPr>
            <a:t>school-aged</a:t>
          </a:r>
          <a:r>
            <a:rPr lang="fr-FR" sz="1200" b="0" i="0" kern="1200" dirty="0">
              <a:latin typeface="Franklin Gothic Book"/>
            </a:rPr>
            <a:t> </a:t>
          </a:r>
          <a:r>
            <a:rPr lang="fr-FR" sz="1200" b="0" i="0" kern="1200" dirty="0" err="1">
              <a:latin typeface="Franklin Gothic Book"/>
            </a:rPr>
            <a:t>children</a:t>
          </a:r>
          <a:r>
            <a:rPr lang="fr-FR" sz="1200" b="0" i="0" kern="1200" dirty="0">
              <a:latin typeface="Franklin Gothic Book"/>
            </a:rPr>
            <a:t>  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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targeted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assessment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that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focuses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on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this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particular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group. </a:t>
          </a:r>
          <a:endParaRPr lang="en-US" sz="1200" kern="1200" dirty="0">
            <a:latin typeface="Franklin Gothic Book"/>
          </a:endParaRPr>
        </a:p>
      </dgm:t>
    </dgm:pt>
    <dgm:pt modelId="{CFDD6F7D-7429-4C4B-A534-442DFA5C5886}" type="parTrans" cxnId="{300AF5DA-6A7A-4B64-BB44-BCC6B1511D82}">
      <dgm:prSet/>
      <dgm:spPr/>
      <dgm:t>
        <a:bodyPr/>
        <a:lstStyle/>
        <a:p>
          <a:endParaRPr lang="en-US"/>
        </a:p>
      </dgm:t>
    </dgm:pt>
    <dgm:pt modelId="{2AE92675-ECEB-4CFE-84EB-BB1DC4273025}" type="sibTrans" cxnId="{300AF5DA-6A7A-4B64-BB44-BCC6B1511D82}">
      <dgm:prSet/>
      <dgm:spPr/>
      <dgm:t>
        <a:bodyPr/>
        <a:lstStyle/>
        <a:p>
          <a:endParaRPr lang="en-US"/>
        </a:p>
      </dgm:t>
    </dgm:pt>
    <dgm:pt modelId="{E4EC633C-EDF8-4041-8306-C43D8D724AA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 rtl="0">
            <a:lnSpc>
              <a:spcPct val="100000"/>
            </a:lnSpc>
            <a:buFontTx/>
            <a:buNone/>
          </a:pPr>
          <a:r>
            <a:rPr lang="fr-FR" sz="1200" b="1" i="0" dirty="0">
              <a:latin typeface="Franklin Gothic Book" panose="020B0503020102020204" pitchFamily="34" charset="0"/>
            </a:rPr>
            <a:t>   9 </a:t>
          </a:r>
          <a:r>
            <a:rPr lang="fr-FR" sz="1200" b="1" i="0" dirty="0" err="1">
              <a:latin typeface="Franklin Gothic Book" panose="020B0503020102020204" pitchFamily="34" charset="0"/>
            </a:rPr>
            <a:t>Mantikas</a:t>
          </a:r>
          <a:r>
            <a:rPr lang="fr-FR" sz="1200" b="1" i="0" dirty="0">
              <a:latin typeface="Franklin Gothic Book" panose="020B0503020102020204" pitchFamily="34" charset="0"/>
            </a:rPr>
            <a:t> </a:t>
          </a:r>
          <a:r>
            <a:rPr lang="fr-FR" sz="1200" b="0" i="0" dirty="0" err="1">
              <a:latin typeface="Franklin Gothic Book" panose="020B0503020102020204" pitchFamily="34" charset="0"/>
            </a:rPr>
            <a:t>aross</a:t>
          </a:r>
          <a:r>
            <a:rPr lang="fr-FR" sz="1200" b="0" i="0" dirty="0">
              <a:latin typeface="Franklin Gothic Book" panose="020B0503020102020204" pitchFamily="34" charset="0"/>
            </a:rPr>
            <a:t> Libya: Tripoli, Misrata, </a:t>
          </a:r>
          <a:r>
            <a:rPr lang="fr-FR" sz="1200" b="0" i="0" dirty="0" err="1">
              <a:latin typeface="Franklin Gothic Book" panose="020B0503020102020204" pitchFamily="34" charset="0"/>
            </a:rPr>
            <a:t>Azzawya</a:t>
          </a:r>
          <a:r>
            <a:rPr lang="fr-FR" sz="1200" b="0" i="0" dirty="0">
              <a:latin typeface="Franklin Gothic Book" panose="020B0503020102020204" pitchFamily="34" charset="0"/>
            </a:rPr>
            <a:t>, Al </a:t>
          </a:r>
          <a:r>
            <a:rPr lang="fr-FR" sz="1200" b="0" i="0" dirty="0" err="1">
              <a:latin typeface="Franklin Gothic Book" panose="020B0503020102020204" pitchFamily="34" charset="0"/>
            </a:rPr>
            <a:t>Jfara</a:t>
          </a:r>
          <a:r>
            <a:rPr lang="fr-FR" sz="1200" b="0" i="0" dirty="0">
              <a:latin typeface="Franklin Gothic Book" panose="020B0503020102020204" pitchFamily="34" charset="0"/>
            </a:rPr>
            <a:t>, Al </a:t>
          </a:r>
          <a:r>
            <a:rPr lang="fr-FR" sz="1200" b="0" i="0" dirty="0" err="1">
              <a:latin typeface="Franklin Gothic Book" panose="020B0503020102020204" pitchFamily="34" charset="0"/>
            </a:rPr>
            <a:t>Jabal</a:t>
          </a:r>
          <a:r>
            <a:rPr lang="fr-FR" sz="1200" b="0" i="0" dirty="0">
              <a:latin typeface="Franklin Gothic Book" panose="020B0503020102020204" pitchFamily="34" charset="0"/>
            </a:rPr>
            <a:t> Al Gharbi, </a:t>
          </a:r>
          <a:r>
            <a:rPr lang="fr-FR" sz="1200" b="0" i="0" dirty="0" err="1">
              <a:latin typeface="Franklin Gothic Book" panose="020B0503020102020204" pitchFamily="34" charset="0"/>
            </a:rPr>
            <a:t>Zwara</a:t>
          </a:r>
          <a:r>
            <a:rPr lang="fr-FR" sz="1200" b="0" i="0" dirty="0">
              <a:latin typeface="Franklin Gothic Book" panose="020B0503020102020204" pitchFamily="34" charset="0"/>
            </a:rPr>
            <a:t>, Benghazi, Sebha, and </a:t>
          </a:r>
          <a:r>
            <a:rPr lang="fr-FR" sz="1200" b="0" i="0" dirty="0" err="1">
              <a:latin typeface="Franklin Gothic Book" panose="020B0503020102020204" pitchFamily="34" charset="0"/>
            </a:rPr>
            <a:t>Murzuq</a:t>
          </a:r>
          <a:r>
            <a:rPr lang="fr-FR" sz="1200" b="1" i="0" dirty="0">
              <a:latin typeface="Franklin Gothic Book" panose="020B0503020102020204" pitchFamily="34" charset="0"/>
              <a:sym typeface="Wingdings" panose="05000000000000000000" pitchFamily="2" charset="2"/>
            </a:rPr>
            <a:t> </a:t>
          </a:r>
          <a:endParaRPr lang="en-US" sz="1200" b="1" dirty="0">
            <a:latin typeface="Franklin Gothic Book" panose="020B0503020102020204" pitchFamily="34" charset="0"/>
          </a:endParaRPr>
        </a:p>
      </dgm:t>
    </dgm:pt>
    <dgm:pt modelId="{0DDB279D-7D02-4745-9097-C0D0967E5414}" type="parTrans" cxnId="{CA281D7D-1DC6-4C64-839E-09C340B38F97}">
      <dgm:prSet/>
      <dgm:spPr/>
      <dgm:t>
        <a:bodyPr/>
        <a:lstStyle/>
        <a:p>
          <a:endParaRPr lang="en-US"/>
        </a:p>
      </dgm:t>
    </dgm:pt>
    <dgm:pt modelId="{01FF6A24-91E4-407F-A25B-7D348841CE45}" type="sibTrans" cxnId="{CA281D7D-1DC6-4C64-839E-09C340B38F97}">
      <dgm:prSet/>
      <dgm:spPr/>
      <dgm:t>
        <a:bodyPr/>
        <a:lstStyle/>
        <a:p>
          <a:endParaRPr lang="en-US"/>
        </a:p>
      </dgm:t>
    </dgm:pt>
    <dgm:pt modelId="{375588EC-FB94-489A-A8ED-86251B07797C}" type="pres">
      <dgm:prSet presAssocID="{C38B7CE6-3601-47FA-A291-5390A9A8B9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FAE65-FA8B-4320-AC35-E52F35EF2818}" type="pres">
      <dgm:prSet presAssocID="{D082882C-2EEA-453F-B42A-DC523499BD62}" presName="composite" presStyleCnt="0"/>
      <dgm:spPr/>
    </dgm:pt>
    <dgm:pt modelId="{190DC315-6C50-4262-9323-664BDAE0E721}" type="pres">
      <dgm:prSet presAssocID="{D082882C-2EEA-453F-B42A-DC523499BD6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F0C93F-151C-4C5A-B324-90FF9319E9AA}" type="pres">
      <dgm:prSet presAssocID="{D082882C-2EEA-453F-B42A-DC523499BD6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0FBFF-0272-4C16-BE8F-276DF05B336D}" type="pres">
      <dgm:prSet presAssocID="{FB482ABE-8C14-477B-BF64-D7C6C71B13FB}" presName="space" presStyleCnt="0"/>
      <dgm:spPr/>
    </dgm:pt>
    <dgm:pt modelId="{7C856F85-A2BD-458B-B761-8D1C5D80D171}" type="pres">
      <dgm:prSet presAssocID="{F32B7D03-E8C4-4B9D-95DF-9EE450C4F240}" presName="composite" presStyleCnt="0"/>
      <dgm:spPr/>
    </dgm:pt>
    <dgm:pt modelId="{76A60030-416F-4C55-8D51-EBC034771B33}" type="pres">
      <dgm:prSet presAssocID="{F32B7D03-E8C4-4B9D-95DF-9EE450C4F240}" presName="parTx" presStyleLbl="alignNode1" presStyleIdx="1" presStyleCnt="3">
        <dgm:presLayoutVars>
          <dgm:chMax val="0"/>
          <dgm:chPref val="0"/>
          <dgm:bulletEnabled val="1"/>
        </dgm:presLayoutVars>
      </dgm:prSet>
      <dgm:spPr>
        <a:xfrm>
          <a:off x="2685961" y="117660"/>
          <a:ext cx="2353988" cy="345600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EFCAB8C1-F17B-4614-81FA-889DF5BAE2CA}" type="pres">
      <dgm:prSet presAssocID="{F32B7D03-E8C4-4B9D-95DF-9EE450C4F24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5B55C-3D2F-41DD-89B0-FF79E5EC62E8}" type="pres">
      <dgm:prSet presAssocID="{7B2B22A1-1D60-46E4-8F95-019ED5E042D1}" presName="space" presStyleCnt="0"/>
      <dgm:spPr/>
    </dgm:pt>
    <dgm:pt modelId="{01F7CA74-AC8C-4BA6-B39B-28BBD2474D78}" type="pres">
      <dgm:prSet presAssocID="{4BDE78F4-3931-468C-AE94-48D2BB140186}" presName="composite" presStyleCnt="0"/>
      <dgm:spPr/>
    </dgm:pt>
    <dgm:pt modelId="{74AA88C9-E2BD-466C-A170-546535436931}" type="pres">
      <dgm:prSet presAssocID="{4BDE78F4-3931-468C-AE94-48D2BB140186}" presName="parTx" presStyleLbl="alignNode1" presStyleIdx="2" presStyleCnt="3">
        <dgm:presLayoutVars>
          <dgm:chMax val="0"/>
          <dgm:chPref val="0"/>
          <dgm:bulletEnabled val="1"/>
        </dgm:presLayoutVars>
      </dgm:prSet>
      <dgm:spPr>
        <a:xfrm>
          <a:off x="5369508" y="117660"/>
          <a:ext cx="2353988" cy="345600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AB6CD850-393D-4ADA-AAFD-CD4ED3A25F31}" type="pres">
      <dgm:prSet presAssocID="{4BDE78F4-3931-468C-AE94-48D2BB14018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DD9249-16A2-48A9-8FF6-CF35623B3D3B}" type="presOf" srcId="{4BDE78F4-3931-468C-AE94-48D2BB140186}" destId="{74AA88C9-E2BD-466C-A170-546535436931}" srcOrd="0" destOrd="0" presId="urn:microsoft.com/office/officeart/2005/8/layout/hList1"/>
    <dgm:cxn modelId="{EC7A297D-B29B-4370-AC90-8BE70F6B14FF}" type="presOf" srcId="{FE7495B5-16DF-4DE3-8759-9A20441B9AD4}" destId="{5EF0C93F-151C-4C5A-B324-90FF9319E9AA}" srcOrd="0" destOrd="0" presId="urn:microsoft.com/office/officeart/2005/8/layout/hList1"/>
    <dgm:cxn modelId="{9EE6B551-6C72-4641-9E86-302118FE749B}" srcId="{C38B7CE6-3601-47FA-A291-5390A9A8B9D7}" destId="{4BDE78F4-3931-468C-AE94-48D2BB140186}" srcOrd="2" destOrd="0" parTransId="{BB523D01-907B-4555-BB1A-1B8E4A6E4562}" sibTransId="{85BAC3EC-EA4E-4491-9DEF-F4E103F223D9}"/>
    <dgm:cxn modelId="{7B43E1C7-B754-4DB7-BFB6-A2F7AD27B164}" srcId="{C38B7CE6-3601-47FA-A291-5390A9A8B9D7}" destId="{D082882C-2EEA-453F-B42A-DC523499BD62}" srcOrd="0" destOrd="0" parTransId="{EF598AA8-46BB-40EE-80B3-DD22C5E8B664}" sibTransId="{FB482ABE-8C14-477B-BF64-D7C6C71B13FB}"/>
    <dgm:cxn modelId="{3AAC2ABB-E74B-4584-AE7E-E3CCB53BDF4C}" type="presOf" srcId="{C38B7CE6-3601-47FA-A291-5390A9A8B9D7}" destId="{375588EC-FB94-489A-A8ED-86251B07797C}" srcOrd="0" destOrd="0" presId="urn:microsoft.com/office/officeart/2005/8/layout/hList1"/>
    <dgm:cxn modelId="{6E05467D-0C10-4F55-9048-A681ACA9ED78}" type="presOf" srcId="{03CB451D-BA65-4D1F-B8A3-EE916EF34E98}" destId="{EFCAB8C1-F17B-4614-81FA-889DF5BAE2CA}" srcOrd="0" destOrd="0" presId="urn:microsoft.com/office/officeart/2005/8/layout/hList1"/>
    <dgm:cxn modelId="{300AF5DA-6A7A-4B64-BB44-BCC6B1511D82}" srcId="{F32B7D03-E8C4-4B9D-95DF-9EE450C4F240}" destId="{03CB451D-BA65-4D1F-B8A3-EE916EF34E98}" srcOrd="0" destOrd="0" parTransId="{CFDD6F7D-7429-4C4B-A534-442DFA5C5886}" sibTransId="{2AE92675-ECEB-4CFE-84EB-BB1DC4273025}"/>
    <dgm:cxn modelId="{CA281D7D-1DC6-4C64-839E-09C340B38F97}" srcId="{4BDE78F4-3931-468C-AE94-48D2BB140186}" destId="{E4EC633C-EDF8-4041-8306-C43D8D724AA5}" srcOrd="0" destOrd="0" parTransId="{0DDB279D-7D02-4745-9097-C0D0967E5414}" sibTransId="{01FF6A24-91E4-407F-A25B-7D348841CE45}"/>
    <dgm:cxn modelId="{3C2C6162-F325-420F-982C-FBE364A6996A}" type="presOf" srcId="{F32B7D03-E8C4-4B9D-95DF-9EE450C4F240}" destId="{76A60030-416F-4C55-8D51-EBC034771B33}" srcOrd="0" destOrd="0" presId="urn:microsoft.com/office/officeart/2005/8/layout/hList1"/>
    <dgm:cxn modelId="{3E1D4525-26F9-4B70-AE16-E57862DABE8B}" type="presOf" srcId="{E4EC633C-EDF8-4041-8306-C43D8D724AA5}" destId="{AB6CD850-393D-4ADA-AAFD-CD4ED3A25F31}" srcOrd="0" destOrd="0" presId="urn:microsoft.com/office/officeart/2005/8/layout/hList1"/>
    <dgm:cxn modelId="{940A8FDB-FC20-4616-970E-ADF67C396C9F}" srcId="{D082882C-2EEA-453F-B42A-DC523499BD62}" destId="{FE7495B5-16DF-4DE3-8759-9A20441B9AD4}" srcOrd="0" destOrd="0" parTransId="{179F1FD2-0551-4984-8E74-B485B05A8E1F}" sibTransId="{61F08B48-72FB-403C-9AD1-CDC26E6D23D9}"/>
    <dgm:cxn modelId="{00586189-F81D-414A-A7F1-55E0859B840B}" type="presOf" srcId="{D082882C-2EEA-453F-B42A-DC523499BD62}" destId="{190DC315-6C50-4262-9323-664BDAE0E721}" srcOrd="0" destOrd="0" presId="urn:microsoft.com/office/officeart/2005/8/layout/hList1"/>
    <dgm:cxn modelId="{86DD60FA-6BEB-47AF-B6B3-5405A9870E82}" srcId="{C38B7CE6-3601-47FA-A291-5390A9A8B9D7}" destId="{F32B7D03-E8C4-4B9D-95DF-9EE450C4F240}" srcOrd="1" destOrd="0" parTransId="{E49966FD-FB9D-43A1-8669-C9FA17E0822A}" sibTransId="{7B2B22A1-1D60-46E4-8F95-019ED5E042D1}"/>
    <dgm:cxn modelId="{B2FD150A-5AA8-4F39-90BA-EBA2BEFC7691}" type="presParOf" srcId="{375588EC-FB94-489A-A8ED-86251B07797C}" destId="{666FAE65-FA8B-4320-AC35-E52F35EF2818}" srcOrd="0" destOrd="0" presId="urn:microsoft.com/office/officeart/2005/8/layout/hList1"/>
    <dgm:cxn modelId="{BA41800D-C114-4BCA-B283-4D660B5CDB9B}" type="presParOf" srcId="{666FAE65-FA8B-4320-AC35-E52F35EF2818}" destId="{190DC315-6C50-4262-9323-664BDAE0E721}" srcOrd="0" destOrd="0" presId="urn:microsoft.com/office/officeart/2005/8/layout/hList1"/>
    <dgm:cxn modelId="{1EA2CB43-16BE-4932-BBF2-9952225C1CCF}" type="presParOf" srcId="{666FAE65-FA8B-4320-AC35-E52F35EF2818}" destId="{5EF0C93F-151C-4C5A-B324-90FF9319E9AA}" srcOrd="1" destOrd="0" presId="urn:microsoft.com/office/officeart/2005/8/layout/hList1"/>
    <dgm:cxn modelId="{7E0B362E-A759-4848-B618-4562D4B1156C}" type="presParOf" srcId="{375588EC-FB94-489A-A8ED-86251B07797C}" destId="{5020FBFF-0272-4C16-BE8F-276DF05B336D}" srcOrd="1" destOrd="0" presId="urn:microsoft.com/office/officeart/2005/8/layout/hList1"/>
    <dgm:cxn modelId="{C2A761FA-B669-4C85-B558-2496277F9BBC}" type="presParOf" srcId="{375588EC-FB94-489A-A8ED-86251B07797C}" destId="{7C856F85-A2BD-458B-B761-8D1C5D80D171}" srcOrd="2" destOrd="0" presId="urn:microsoft.com/office/officeart/2005/8/layout/hList1"/>
    <dgm:cxn modelId="{B8491327-6B79-48D8-9C98-39A3ED086759}" type="presParOf" srcId="{7C856F85-A2BD-458B-B761-8D1C5D80D171}" destId="{76A60030-416F-4C55-8D51-EBC034771B33}" srcOrd="0" destOrd="0" presId="urn:microsoft.com/office/officeart/2005/8/layout/hList1"/>
    <dgm:cxn modelId="{3C49D6A7-F59F-4F71-8B50-AEC4CF7D9EC0}" type="presParOf" srcId="{7C856F85-A2BD-458B-B761-8D1C5D80D171}" destId="{EFCAB8C1-F17B-4614-81FA-889DF5BAE2CA}" srcOrd="1" destOrd="0" presId="urn:microsoft.com/office/officeart/2005/8/layout/hList1"/>
    <dgm:cxn modelId="{E7438955-963B-43DF-A5E3-4EC6789B0E5C}" type="presParOf" srcId="{375588EC-FB94-489A-A8ED-86251B07797C}" destId="{88E5B55C-3D2F-41DD-89B0-FF79E5EC62E8}" srcOrd="3" destOrd="0" presId="urn:microsoft.com/office/officeart/2005/8/layout/hList1"/>
    <dgm:cxn modelId="{6875318E-5D76-43A4-8D34-6DE4A3344947}" type="presParOf" srcId="{375588EC-FB94-489A-A8ED-86251B07797C}" destId="{01F7CA74-AC8C-4BA6-B39B-28BBD2474D78}" srcOrd="4" destOrd="0" presId="urn:microsoft.com/office/officeart/2005/8/layout/hList1"/>
    <dgm:cxn modelId="{A3421ED4-2B98-4215-BA18-258EB2A1416F}" type="presParOf" srcId="{01F7CA74-AC8C-4BA6-B39B-28BBD2474D78}" destId="{74AA88C9-E2BD-466C-A170-546535436931}" srcOrd="0" destOrd="0" presId="urn:microsoft.com/office/officeart/2005/8/layout/hList1"/>
    <dgm:cxn modelId="{BAAECAEA-905C-4501-B22F-79752A109A3F}" type="presParOf" srcId="{01F7CA74-AC8C-4BA6-B39B-28BBD2474D78}" destId="{AB6CD850-393D-4ADA-AAFD-CD4ED3A25F3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154D-66E7-4FDE-87D6-54A84AD23FAA}">
      <dsp:nvSpPr>
        <dsp:cNvPr id="0" name=""/>
        <dsp:cNvSpPr/>
      </dsp:nvSpPr>
      <dsp:spPr>
        <a:xfrm>
          <a:off x="2359747" y="1295828"/>
          <a:ext cx="1647054" cy="1424768"/>
        </a:xfrm>
        <a:prstGeom prst="hexagon">
          <a:avLst>
            <a:gd name="adj" fmla="val 28570"/>
            <a:gd name="vf" fmla="val 115470"/>
          </a:avLst>
        </a:prstGeom>
        <a:solidFill>
          <a:srgbClr val="EE58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2632687" y="1531932"/>
        <a:ext cx="1101174" cy="952560"/>
      </dsp:txXfrm>
    </dsp:sp>
    <dsp:sp modelId="{868AB947-ADE5-46AC-9026-8304CA11CDEB}">
      <dsp:nvSpPr>
        <dsp:cNvPr id="0" name=""/>
        <dsp:cNvSpPr/>
      </dsp:nvSpPr>
      <dsp:spPr>
        <a:xfrm>
          <a:off x="3391120" y="614173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86F-3905-46D7-A93E-AF5E97A1DB68}">
      <dsp:nvSpPr>
        <dsp:cNvPr id="0" name=""/>
        <dsp:cNvSpPr/>
      </dsp:nvSpPr>
      <dsp:spPr>
        <a:xfrm>
          <a:off x="2511465" y="0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58585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2735147" y="193511"/>
        <a:ext cx="902385" cy="780669"/>
      </dsp:txXfrm>
    </dsp:sp>
    <dsp:sp modelId="{B2A6F704-34B4-4E29-99E6-61B5FB753B5F}">
      <dsp:nvSpPr>
        <dsp:cNvPr id="0" name=""/>
        <dsp:cNvSpPr/>
      </dsp:nvSpPr>
      <dsp:spPr>
        <a:xfrm>
          <a:off x="4116376" y="1615166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44ACE-AB4C-4B84-A5F3-B60EE582385E}">
      <dsp:nvSpPr>
        <dsp:cNvPr id="0" name=""/>
        <dsp:cNvSpPr/>
      </dsp:nvSpPr>
      <dsp:spPr>
        <a:xfrm>
          <a:off x="3749342" y="718208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D2CB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973024" y="911719"/>
        <a:ext cx="902385" cy="780669"/>
      </dsp:txXfrm>
    </dsp:sp>
    <dsp:sp modelId="{7CC1EDCE-2FE7-4E45-9414-DC40B3D97FA7}">
      <dsp:nvSpPr>
        <dsp:cNvPr id="0" name=""/>
        <dsp:cNvSpPr/>
      </dsp:nvSpPr>
      <dsp:spPr>
        <a:xfrm>
          <a:off x="3612566" y="2745100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3C06-A202-4832-9AD7-6ED9D092A04C}">
      <dsp:nvSpPr>
        <dsp:cNvPr id="0" name=""/>
        <dsp:cNvSpPr/>
      </dsp:nvSpPr>
      <dsp:spPr>
        <a:xfrm>
          <a:off x="3749342" y="2130123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973024" y="2323634"/>
        <a:ext cx="902385" cy="780669"/>
      </dsp:txXfrm>
    </dsp:sp>
    <dsp:sp modelId="{CA03A5CC-D4CC-4B60-A4F9-B0D5A47FC231}">
      <dsp:nvSpPr>
        <dsp:cNvPr id="0" name=""/>
        <dsp:cNvSpPr/>
      </dsp:nvSpPr>
      <dsp:spPr>
        <a:xfrm>
          <a:off x="2362812" y="2862391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07FC8-9B3B-4696-91E4-08971BF9F525}">
      <dsp:nvSpPr>
        <dsp:cNvPr id="0" name=""/>
        <dsp:cNvSpPr/>
      </dsp:nvSpPr>
      <dsp:spPr>
        <a:xfrm>
          <a:off x="2511465" y="2849136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2735147" y="3042647"/>
        <a:ext cx="902385" cy="780669"/>
      </dsp:txXfrm>
    </dsp:sp>
    <dsp:sp modelId="{5EB18341-C21D-4938-A464-D3060C0A5EB8}">
      <dsp:nvSpPr>
        <dsp:cNvPr id="0" name=""/>
        <dsp:cNvSpPr/>
      </dsp:nvSpPr>
      <dsp:spPr>
        <a:xfrm>
          <a:off x="1625680" y="1861799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1483D-ABBF-4C01-A05A-2422BE723BD5}">
      <dsp:nvSpPr>
        <dsp:cNvPr id="0" name=""/>
        <dsp:cNvSpPr/>
      </dsp:nvSpPr>
      <dsp:spPr>
        <a:xfrm>
          <a:off x="1267841" y="2130927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491523" y="2324438"/>
        <a:ext cx="902385" cy="780669"/>
      </dsp:txXfrm>
    </dsp:sp>
    <dsp:sp modelId="{B26889CB-5ABD-47CC-95BF-2DC4E5124E04}">
      <dsp:nvSpPr>
        <dsp:cNvPr id="0" name=""/>
        <dsp:cNvSpPr/>
      </dsp:nvSpPr>
      <dsp:spPr>
        <a:xfrm>
          <a:off x="1267841" y="716602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491523" y="910113"/>
        <a:ext cx="902385" cy="780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DC315-6C50-4262-9323-664BDAE0E721}">
      <dsp:nvSpPr>
        <dsp:cNvPr id="0" name=""/>
        <dsp:cNvSpPr/>
      </dsp:nvSpPr>
      <dsp:spPr>
        <a:xfrm>
          <a:off x="2414" y="30749"/>
          <a:ext cx="2353988" cy="777600"/>
        </a:xfrm>
        <a:prstGeom prst="rect">
          <a:avLst/>
        </a:prstGeom>
        <a:solidFill>
          <a:srgbClr val="EE585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>
              <a:latin typeface="Franklin Gothic Demi" panose="020B0703020102020204" pitchFamily="34" charset="0"/>
            </a:rPr>
            <a:t>Overall</a:t>
          </a:r>
          <a:r>
            <a:rPr lang="fr-FR" sz="1600" kern="1200" dirty="0">
              <a:latin typeface="Franklin Gothic Demi" panose="020B0703020102020204" pitchFamily="34" charset="0"/>
            </a:rPr>
            <a:t> Objective </a:t>
          </a:r>
          <a:endParaRPr lang="en-US" sz="1600" kern="1200" dirty="0">
            <a:latin typeface="Franklin Gothic Demi" panose="020B0703020102020204" pitchFamily="34" charset="0"/>
          </a:endParaRPr>
        </a:p>
      </dsp:txBody>
      <dsp:txXfrm>
        <a:off x="2414" y="30749"/>
        <a:ext cx="2353988" cy="777600"/>
      </dsp:txXfrm>
    </dsp:sp>
    <dsp:sp modelId="{5EF0C93F-151C-4C5A-B324-90FF9319E9AA}">
      <dsp:nvSpPr>
        <dsp:cNvPr id="0" name=""/>
        <dsp:cNvSpPr/>
      </dsp:nvSpPr>
      <dsp:spPr>
        <a:xfrm>
          <a:off x="2414" y="808349"/>
          <a:ext cx="2353988" cy="118584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fr-FR" sz="1200" b="0" i="0" kern="1200" dirty="0">
              <a:latin typeface="Franklin Gothic Book" panose="020B0503020102020204" pitchFamily="34" charset="0"/>
            </a:rPr>
            <a:t>	</a:t>
          </a:r>
          <a:r>
            <a:rPr lang="fr-FR" sz="1200" b="0" i="0" kern="1200" dirty="0" err="1">
              <a:latin typeface="Franklin Gothic Book" panose="020B0503020102020204" pitchFamily="34" charset="0"/>
            </a:rPr>
            <a:t>Deliver</a:t>
          </a:r>
          <a:r>
            <a:rPr lang="fr-FR" sz="1200" b="0" i="0" kern="1200" dirty="0">
              <a:latin typeface="Franklin Gothic Book" panose="020B0503020102020204" pitchFamily="34" charset="0"/>
            </a:rPr>
            <a:t> up-to-date information on the </a:t>
          </a:r>
          <a:r>
            <a:rPr lang="fr-FR" sz="1200" b="1" i="0" kern="1200" dirty="0" err="1">
              <a:latin typeface="Franklin Gothic Book" panose="020B0503020102020204" pitchFamily="34" charset="0"/>
            </a:rPr>
            <a:t>education</a:t>
          </a:r>
          <a:r>
            <a:rPr lang="fr-FR" sz="1200" b="1" i="0" kern="1200" dirty="0">
              <a:latin typeface="Franklin Gothic Book" panose="020B0503020102020204" pitchFamily="34" charset="0"/>
            </a:rPr>
            <a:t> and </a:t>
          </a:r>
          <a:r>
            <a:rPr lang="fr-FR" sz="1200" b="1" i="0" kern="1200" dirty="0" err="1">
              <a:latin typeface="Franklin Gothic Book" panose="020B0503020102020204" pitchFamily="34" charset="0"/>
            </a:rPr>
            <a:t>child</a:t>
          </a:r>
          <a:r>
            <a:rPr lang="fr-FR" sz="1200" b="1" i="0" kern="1200" dirty="0">
              <a:latin typeface="Franklin Gothic Book" panose="020B0503020102020204" pitchFamily="34" charset="0"/>
            </a:rPr>
            <a:t> protection </a:t>
          </a:r>
          <a:r>
            <a:rPr lang="fr-FR" sz="1200" b="1" i="0" kern="1200" dirty="0" err="1">
              <a:latin typeface="Franklin Gothic Book" panose="020B0503020102020204" pitchFamily="34" charset="0"/>
            </a:rPr>
            <a:t>needs</a:t>
          </a:r>
          <a:r>
            <a:rPr lang="fr-FR" sz="1200" b="1" i="0" kern="1200" dirty="0">
              <a:latin typeface="Franklin Gothic Book" panose="020B0503020102020204" pitchFamily="34" charset="0"/>
            </a:rPr>
            <a:t> </a:t>
          </a:r>
          <a:r>
            <a:rPr lang="fr-FR" sz="1200" b="0" i="0" kern="1200" dirty="0">
              <a:latin typeface="Franklin Gothic Book" panose="020B0503020102020204" pitchFamily="34" charset="0"/>
            </a:rPr>
            <a:t>of </a:t>
          </a:r>
          <a:r>
            <a:rPr lang="fr-FR" sz="1200" b="0" i="0" kern="1200" dirty="0" err="1">
              <a:latin typeface="Franklin Gothic Book" panose="020B0503020102020204" pitchFamily="34" charset="0"/>
            </a:rPr>
            <a:t>refugees</a:t>
          </a:r>
          <a:r>
            <a:rPr lang="fr-FR" sz="1200" b="0" i="0" kern="1200" dirty="0">
              <a:latin typeface="Franklin Gothic Book" panose="020B0503020102020204" pitchFamily="34" charset="0"/>
            </a:rPr>
            <a:t> and migrants.</a:t>
          </a:r>
          <a:endParaRPr lang="en-US" sz="1200" kern="1200" dirty="0">
            <a:latin typeface="Franklin Gothic Book" panose="020B0503020102020204" pitchFamily="34" charset="0"/>
          </a:endParaRPr>
        </a:p>
      </dsp:txBody>
      <dsp:txXfrm>
        <a:off x="2414" y="808349"/>
        <a:ext cx="2353988" cy="1185840"/>
      </dsp:txXfrm>
    </dsp:sp>
    <dsp:sp modelId="{76A60030-416F-4C55-8D51-EBC034771B33}">
      <dsp:nvSpPr>
        <dsp:cNvPr id="0" name=""/>
        <dsp:cNvSpPr/>
      </dsp:nvSpPr>
      <dsp:spPr>
        <a:xfrm>
          <a:off x="2685961" y="30749"/>
          <a:ext cx="2353988" cy="777600"/>
        </a:xfrm>
        <a:prstGeom prst="rect">
          <a:avLst/>
        </a:prstGeom>
        <a:solidFill>
          <a:srgbClr val="EE5859"/>
        </a:solidFill>
        <a:ln w="127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Demi"/>
              <a:ea typeface="+mn-ea"/>
              <a:cs typeface="+mn-cs"/>
            </a:rPr>
            <a:t>Rationale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Demi" panose="020B0703020102020204" pitchFamily="34" charset="0"/>
            <a:ea typeface="+mn-ea"/>
            <a:cs typeface="+mn-cs"/>
          </a:endParaRPr>
        </a:p>
      </dsp:txBody>
      <dsp:txXfrm>
        <a:off x="2685961" y="30749"/>
        <a:ext cx="2353988" cy="777600"/>
      </dsp:txXfrm>
    </dsp:sp>
    <dsp:sp modelId="{EFCAB8C1-F17B-4614-81FA-889DF5BAE2CA}">
      <dsp:nvSpPr>
        <dsp:cNvPr id="0" name=""/>
        <dsp:cNvSpPr/>
      </dsp:nvSpPr>
      <dsp:spPr>
        <a:xfrm>
          <a:off x="2685961" y="808349"/>
          <a:ext cx="2353988" cy="118584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fr-FR" sz="1200" b="1" i="0" kern="1200" dirty="0">
              <a:latin typeface="Franklin Gothic Book"/>
            </a:rPr>
            <a:t>   Low proportion </a:t>
          </a:r>
          <a:r>
            <a:rPr lang="fr-FR" sz="1200" b="0" i="0" kern="1200" dirty="0">
              <a:latin typeface="Franklin Gothic Book"/>
            </a:rPr>
            <a:t>of </a:t>
          </a:r>
          <a:r>
            <a:rPr lang="fr-FR" sz="1200" b="0" i="0" kern="1200" dirty="0" err="1">
              <a:latin typeface="Franklin Gothic Book"/>
            </a:rPr>
            <a:t>individuals</a:t>
          </a:r>
          <a:r>
            <a:rPr lang="fr-FR" sz="1200" b="0" i="0" kern="1200" dirty="0">
              <a:latin typeface="Franklin Gothic Book"/>
            </a:rPr>
            <a:t> travelling </a:t>
          </a:r>
          <a:r>
            <a:rPr lang="fr-FR" sz="1200" b="0" i="0" kern="1200" dirty="0" err="1">
              <a:latin typeface="Franklin Gothic Book"/>
            </a:rPr>
            <a:t>with</a:t>
          </a:r>
          <a:r>
            <a:rPr lang="fr-FR" sz="1200" b="0" i="0" kern="1200" dirty="0">
              <a:latin typeface="Franklin Gothic Book"/>
            </a:rPr>
            <a:t> </a:t>
          </a:r>
          <a:r>
            <a:rPr lang="fr-FR" sz="1200" b="0" i="0" kern="1200" dirty="0" err="1">
              <a:latin typeface="Franklin Gothic Book"/>
            </a:rPr>
            <a:t>school-aged</a:t>
          </a:r>
          <a:r>
            <a:rPr lang="fr-FR" sz="1200" b="0" i="0" kern="1200" dirty="0">
              <a:latin typeface="Franklin Gothic Book"/>
            </a:rPr>
            <a:t> </a:t>
          </a:r>
          <a:r>
            <a:rPr lang="fr-FR" sz="1200" b="0" i="0" kern="1200" dirty="0" err="1">
              <a:latin typeface="Franklin Gothic Book"/>
            </a:rPr>
            <a:t>children</a:t>
          </a:r>
          <a:r>
            <a:rPr lang="fr-FR" sz="1200" b="0" i="0" kern="1200" dirty="0">
              <a:latin typeface="Franklin Gothic Book"/>
            </a:rPr>
            <a:t>  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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targeted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assessment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that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focuses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on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this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</a:t>
          </a:r>
          <a:r>
            <a:rPr lang="fr-FR" sz="1200" b="1" i="0" kern="1200" dirty="0" err="1">
              <a:latin typeface="Franklin Gothic Book"/>
              <a:sym typeface="Wingdings" panose="05000000000000000000" pitchFamily="2" charset="2"/>
            </a:rPr>
            <a:t>particular</a:t>
          </a:r>
          <a:r>
            <a:rPr lang="fr-FR" sz="1200" b="1" i="0" kern="1200" dirty="0">
              <a:latin typeface="Franklin Gothic Book"/>
              <a:sym typeface="Wingdings" panose="05000000000000000000" pitchFamily="2" charset="2"/>
            </a:rPr>
            <a:t> group. </a:t>
          </a:r>
          <a:endParaRPr lang="en-US" sz="1200" kern="1200" dirty="0">
            <a:latin typeface="Franklin Gothic Book"/>
          </a:endParaRPr>
        </a:p>
      </dsp:txBody>
      <dsp:txXfrm>
        <a:off x="2685961" y="808349"/>
        <a:ext cx="2353988" cy="1185840"/>
      </dsp:txXfrm>
    </dsp:sp>
    <dsp:sp modelId="{74AA88C9-E2BD-466C-A170-546535436931}">
      <dsp:nvSpPr>
        <dsp:cNvPr id="0" name=""/>
        <dsp:cNvSpPr/>
      </dsp:nvSpPr>
      <dsp:spPr>
        <a:xfrm>
          <a:off x="5369508" y="30749"/>
          <a:ext cx="2353988" cy="777600"/>
        </a:xfrm>
        <a:prstGeom prst="rect">
          <a:avLst/>
        </a:prstGeom>
        <a:solidFill>
          <a:srgbClr val="EE5859"/>
        </a:solidFill>
        <a:ln w="127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Demi" panose="020B0703020102020204" pitchFamily="34" charset="0"/>
              <a:ea typeface="+mn-ea"/>
              <a:cs typeface="+mn-cs"/>
            </a:rPr>
            <a:t>Scope of the Project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Demi" panose="020B0703020102020204" pitchFamily="34" charset="0"/>
            <a:ea typeface="+mn-ea"/>
            <a:cs typeface="+mn-cs"/>
          </a:endParaRPr>
        </a:p>
      </dsp:txBody>
      <dsp:txXfrm>
        <a:off x="5369508" y="30749"/>
        <a:ext cx="2353988" cy="777600"/>
      </dsp:txXfrm>
    </dsp:sp>
    <dsp:sp modelId="{AB6CD850-393D-4ADA-AAFD-CD4ED3A25F31}">
      <dsp:nvSpPr>
        <dsp:cNvPr id="0" name=""/>
        <dsp:cNvSpPr/>
      </dsp:nvSpPr>
      <dsp:spPr>
        <a:xfrm>
          <a:off x="5369508" y="808349"/>
          <a:ext cx="2353988" cy="118584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fr-FR" sz="1200" b="1" i="0" kern="1200" dirty="0">
              <a:latin typeface="Franklin Gothic Book" panose="020B0503020102020204" pitchFamily="34" charset="0"/>
            </a:rPr>
            <a:t>   9 </a:t>
          </a:r>
          <a:r>
            <a:rPr lang="fr-FR" sz="1200" b="1" i="0" kern="1200" dirty="0" err="1">
              <a:latin typeface="Franklin Gothic Book" panose="020B0503020102020204" pitchFamily="34" charset="0"/>
            </a:rPr>
            <a:t>Mantikas</a:t>
          </a:r>
          <a:r>
            <a:rPr lang="fr-FR" sz="1200" b="1" i="0" kern="1200" dirty="0">
              <a:latin typeface="Franklin Gothic Book" panose="020B0503020102020204" pitchFamily="34" charset="0"/>
            </a:rPr>
            <a:t> </a:t>
          </a:r>
          <a:r>
            <a:rPr lang="fr-FR" sz="1200" b="0" i="0" kern="1200" dirty="0" err="1">
              <a:latin typeface="Franklin Gothic Book" panose="020B0503020102020204" pitchFamily="34" charset="0"/>
            </a:rPr>
            <a:t>aross</a:t>
          </a:r>
          <a:r>
            <a:rPr lang="fr-FR" sz="1200" b="0" i="0" kern="1200" dirty="0">
              <a:latin typeface="Franklin Gothic Book" panose="020B0503020102020204" pitchFamily="34" charset="0"/>
            </a:rPr>
            <a:t> Libya: Tripoli, Misrata, </a:t>
          </a:r>
          <a:r>
            <a:rPr lang="fr-FR" sz="1200" b="0" i="0" kern="1200" dirty="0" err="1">
              <a:latin typeface="Franklin Gothic Book" panose="020B0503020102020204" pitchFamily="34" charset="0"/>
            </a:rPr>
            <a:t>Azzawya</a:t>
          </a:r>
          <a:r>
            <a:rPr lang="fr-FR" sz="1200" b="0" i="0" kern="1200" dirty="0">
              <a:latin typeface="Franklin Gothic Book" panose="020B0503020102020204" pitchFamily="34" charset="0"/>
            </a:rPr>
            <a:t>, Al </a:t>
          </a:r>
          <a:r>
            <a:rPr lang="fr-FR" sz="1200" b="0" i="0" kern="1200" dirty="0" err="1">
              <a:latin typeface="Franklin Gothic Book" panose="020B0503020102020204" pitchFamily="34" charset="0"/>
            </a:rPr>
            <a:t>Jfara</a:t>
          </a:r>
          <a:r>
            <a:rPr lang="fr-FR" sz="1200" b="0" i="0" kern="1200" dirty="0">
              <a:latin typeface="Franklin Gothic Book" panose="020B0503020102020204" pitchFamily="34" charset="0"/>
            </a:rPr>
            <a:t>, Al </a:t>
          </a:r>
          <a:r>
            <a:rPr lang="fr-FR" sz="1200" b="0" i="0" kern="1200" dirty="0" err="1">
              <a:latin typeface="Franklin Gothic Book" panose="020B0503020102020204" pitchFamily="34" charset="0"/>
            </a:rPr>
            <a:t>Jabal</a:t>
          </a:r>
          <a:r>
            <a:rPr lang="fr-FR" sz="1200" b="0" i="0" kern="1200" dirty="0">
              <a:latin typeface="Franklin Gothic Book" panose="020B0503020102020204" pitchFamily="34" charset="0"/>
            </a:rPr>
            <a:t> Al Gharbi, </a:t>
          </a:r>
          <a:r>
            <a:rPr lang="fr-FR" sz="1200" b="0" i="0" kern="1200" dirty="0" err="1">
              <a:latin typeface="Franklin Gothic Book" panose="020B0503020102020204" pitchFamily="34" charset="0"/>
            </a:rPr>
            <a:t>Zwara</a:t>
          </a:r>
          <a:r>
            <a:rPr lang="fr-FR" sz="1200" b="0" i="0" kern="1200" dirty="0">
              <a:latin typeface="Franklin Gothic Book" panose="020B0503020102020204" pitchFamily="34" charset="0"/>
            </a:rPr>
            <a:t>, Benghazi, Sebha, and </a:t>
          </a:r>
          <a:r>
            <a:rPr lang="fr-FR" sz="1200" b="0" i="0" kern="1200" dirty="0" err="1">
              <a:latin typeface="Franklin Gothic Book" panose="020B0503020102020204" pitchFamily="34" charset="0"/>
            </a:rPr>
            <a:t>Murzuq</a:t>
          </a:r>
          <a:r>
            <a:rPr lang="fr-FR" sz="1200" b="1" i="0" kern="1200" dirty="0">
              <a:latin typeface="Franklin Gothic Book" panose="020B0503020102020204" pitchFamily="34" charset="0"/>
              <a:sym typeface="Wingdings" panose="05000000000000000000" pitchFamily="2" charset="2"/>
            </a:rPr>
            <a:t> </a:t>
          </a:r>
          <a:endParaRPr lang="en-US" sz="1200" b="1" kern="1200" dirty="0">
            <a:latin typeface="Franklin Gothic Book" panose="020B0503020102020204" pitchFamily="34" charset="0"/>
          </a:endParaRPr>
        </a:p>
      </dsp:txBody>
      <dsp:txXfrm>
        <a:off x="5369508" y="808349"/>
        <a:ext cx="2353988" cy="118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BA294BC-B1DC-3A46-9B70-2AB7DD8C23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02AE58-5190-2840-9269-E8C56328B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0C482-C148-CC4D-930C-2BDE6CCFA1D2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F130C4-ABF0-E341-A772-69CDE106FA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8E74BD-D9F3-2742-B34C-1FAE4C984B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DD826-17D7-A04D-A8AE-A78DD17207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149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1C5C8-8C3A-C34C-AF34-E808902AF998}" type="datetimeFigureOut">
              <a:rPr lang="en-GB" smtClean="0"/>
              <a:t>10/09/2021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A1591-CD1C-9941-89AE-2EDBF1AA65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4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 </a:t>
            </a:r>
            <a:r>
              <a:rPr lang="fr-FR" sz="1200" dirty="0" err="1"/>
              <a:t>Egypt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the </a:t>
            </a:r>
            <a:r>
              <a:rPr lang="fr-FR" sz="1200" dirty="0" err="1"/>
              <a:t>most</a:t>
            </a:r>
            <a:r>
              <a:rPr lang="fr-FR" sz="1200" dirty="0"/>
              <a:t> </a:t>
            </a:r>
            <a:r>
              <a:rPr lang="fr-FR" sz="1200" dirty="0" err="1"/>
              <a:t>represented</a:t>
            </a:r>
            <a:r>
              <a:rPr lang="fr-FR" sz="1200" dirty="0"/>
              <a:t> country of </a:t>
            </a:r>
            <a:r>
              <a:rPr lang="fr-FR" sz="1200" dirty="0" err="1"/>
              <a:t>origin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a percentage of 16%, </a:t>
            </a:r>
            <a:r>
              <a:rPr lang="fr-FR" sz="1200" dirty="0" err="1"/>
              <a:t>followed</a:t>
            </a:r>
            <a:r>
              <a:rPr lang="fr-FR" sz="1200" dirty="0"/>
              <a:t> by Chad and Ghana </a:t>
            </a:r>
            <a:r>
              <a:rPr lang="fr-FR" sz="1200" dirty="0" err="1"/>
              <a:t>with</a:t>
            </a:r>
            <a:r>
              <a:rPr lang="fr-FR" sz="1200" dirty="0"/>
              <a:t> 13.9 and 7.72% </a:t>
            </a:r>
            <a:r>
              <a:rPr lang="fr-FR" sz="1200" dirty="0" err="1"/>
              <a:t>respectively</a:t>
            </a:r>
            <a:r>
              <a:rPr lang="fr-FR" sz="1200" dirty="0"/>
              <a:t>. </a:t>
            </a:r>
          </a:p>
          <a:p>
            <a:r>
              <a:rPr lang="en-US" dirty="0"/>
              <a:t>There are many other nationalities not in the Map </a:t>
            </a:r>
            <a:r>
              <a:rPr lang="en-US" dirty="0" err="1"/>
              <a:t>Bengladesh</a:t>
            </a:r>
            <a:r>
              <a:rPr lang="en-US" dirty="0"/>
              <a:t> in one of them </a:t>
            </a:r>
          </a:p>
          <a:p>
            <a:r>
              <a:rPr lang="fr-FR" sz="1200" dirty="0"/>
              <a:t>44.66% of </a:t>
            </a:r>
            <a:r>
              <a:rPr lang="fr-FR" sz="1200" dirty="0" err="1"/>
              <a:t>respondents</a:t>
            </a:r>
            <a:r>
              <a:rPr lang="fr-FR" sz="1200" dirty="0"/>
              <a:t> are </a:t>
            </a:r>
            <a:r>
              <a:rPr lang="fr-FR" sz="1200" dirty="0" err="1"/>
              <a:t>staying</a:t>
            </a:r>
            <a:r>
              <a:rPr lang="fr-FR" sz="1200" dirty="0"/>
              <a:t> in Libya for more </a:t>
            </a:r>
            <a:r>
              <a:rPr lang="fr-FR" sz="1200" dirty="0" err="1"/>
              <a:t>than</a:t>
            </a:r>
            <a:r>
              <a:rPr lang="fr-FR" sz="1200" dirty="0"/>
              <a:t> </a:t>
            </a:r>
            <a:r>
              <a:rPr lang="fr-FR" sz="1200" dirty="0" err="1"/>
              <a:t>two</a:t>
            </a:r>
            <a:r>
              <a:rPr lang="fr-FR" sz="1200" dirty="0"/>
              <a:t> </a:t>
            </a:r>
            <a:r>
              <a:rPr lang="fr-FR" sz="1200" dirty="0" err="1"/>
              <a:t>years</a:t>
            </a:r>
            <a:r>
              <a:rPr lang="fr-FR" sz="1200" dirty="0"/>
              <a:t> and </a:t>
            </a:r>
            <a:r>
              <a:rPr lang="fr-FR" sz="1200" dirty="0" err="1"/>
              <a:t>only</a:t>
            </a:r>
            <a:r>
              <a:rPr lang="fr-FR" sz="1200" dirty="0"/>
              <a:t> 6% have </a:t>
            </a:r>
            <a:r>
              <a:rPr lang="fr-FR" sz="1200" dirty="0" err="1"/>
              <a:t>arrived</a:t>
            </a:r>
            <a:r>
              <a:rPr lang="fr-FR" sz="1200" dirty="0"/>
              <a:t> to Libya in the </a:t>
            </a:r>
            <a:r>
              <a:rPr lang="fr-FR" sz="1200" dirty="0" err="1"/>
              <a:t>past</a:t>
            </a:r>
            <a:r>
              <a:rPr lang="fr-FR" sz="1200" dirty="0"/>
              <a:t> six </a:t>
            </a:r>
            <a:r>
              <a:rPr lang="fr-FR" sz="1200" dirty="0" err="1"/>
              <a:t>month</a:t>
            </a:r>
            <a:r>
              <a:rPr lang="fr-FR" sz="1200" dirty="0"/>
              <a:t>.</a:t>
            </a:r>
          </a:p>
          <a:p>
            <a:r>
              <a:rPr lang="fr-FR" sz="1200" dirty="0">
                <a:solidFill>
                  <a:schemeClr val="tx1"/>
                </a:solidFill>
              </a:rPr>
              <a:t>13% of </a:t>
            </a:r>
            <a:r>
              <a:rPr lang="fr-FR" sz="1200" dirty="0" err="1">
                <a:solidFill>
                  <a:schemeClr val="tx1"/>
                </a:solidFill>
              </a:rPr>
              <a:t>respondents</a:t>
            </a:r>
            <a:r>
              <a:rPr lang="fr-FR" sz="1200" dirty="0">
                <a:solidFill>
                  <a:schemeClr val="tx1"/>
                </a:solidFill>
              </a:rPr>
              <a:t> came to Libya </a:t>
            </a:r>
            <a:r>
              <a:rPr lang="fr-FR" sz="1200" dirty="0" err="1">
                <a:solidFill>
                  <a:schemeClr val="tx1"/>
                </a:solidFill>
              </a:rPr>
              <a:t>because</a:t>
            </a:r>
            <a:r>
              <a:rPr lang="fr-FR" sz="1200" dirty="0">
                <a:solidFill>
                  <a:schemeClr val="tx1"/>
                </a:solidFill>
              </a:rPr>
              <a:t> of </a:t>
            </a:r>
            <a:r>
              <a:rPr lang="fr-FR" sz="1200" dirty="0" err="1">
                <a:solidFill>
                  <a:schemeClr val="tx1"/>
                </a:solidFill>
              </a:rPr>
              <a:t>conflict</a:t>
            </a:r>
            <a:r>
              <a:rPr lang="fr-FR" sz="1200" dirty="0">
                <a:solidFill>
                  <a:schemeClr val="tx1"/>
                </a:solidFill>
              </a:rPr>
              <a:t> and </a:t>
            </a:r>
            <a:r>
              <a:rPr lang="fr-FR" sz="1200" dirty="0" err="1">
                <a:solidFill>
                  <a:schemeClr val="tx1"/>
                </a:solidFill>
              </a:rPr>
              <a:t>insecurity</a:t>
            </a:r>
            <a:r>
              <a:rPr lang="fr-FR" sz="1200" dirty="0">
                <a:solidFill>
                  <a:schemeClr val="tx1"/>
                </a:solidFill>
              </a:rPr>
              <a:t> in </a:t>
            </a:r>
            <a:r>
              <a:rPr lang="fr-FR" sz="1200" dirty="0" err="1">
                <a:solidFill>
                  <a:schemeClr val="tx1"/>
                </a:solidFill>
              </a:rPr>
              <a:t>their</a:t>
            </a:r>
            <a:r>
              <a:rPr lang="fr-FR" sz="1200" dirty="0">
                <a:solidFill>
                  <a:schemeClr val="tx1"/>
                </a:solidFill>
              </a:rPr>
              <a:t> home country and </a:t>
            </a:r>
            <a:r>
              <a:rPr lang="fr-FR" sz="1200" dirty="0" err="1">
                <a:solidFill>
                  <a:schemeClr val="tx1"/>
                </a:solidFill>
              </a:rPr>
              <a:t>most</a:t>
            </a:r>
            <a:r>
              <a:rPr lang="fr-FR" sz="1200" dirty="0">
                <a:solidFill>
                  <a:schemeClr val="tx1"/>
                </a:solidFill>
              </a:rPr>
              <a:t> of </a:t>
            </a:r>
            <a:r>
              <a:rPr lang="fr-FR" sz="1200" dirty="0" err="1">
                <a:solidFill>
                  <a:schemeClr val="tx1"/>
                </a:solidFill>
              </a:rPr>
              <a:t>them</a:t>
            </a:r>
            <a:r>
              <a:rPr lang="fr-FR" sz="1200" dirty="0">
                <a:solidFill>
                  <a:schemeClr val="tx1"/>
                </a:solidFill>
              </a:rPr>
              <a:t> are </a:t>
            </a:r>
            <a:r>
              <a:rPr lang="fr-FR" sz="1200" dirty="0" err="1">
                <a:solidFill>
                  <a:srgbClr val="FF0000"/>
                </a:solidFill>
              </a:rPr>
              <a:t>east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>
                <a:solidFill>
                  <a:srgbClr val="FF0000"/>
                </a:solidFill>
              </a:rPr>
              <a:t>Africans</a:t>
            </a:r>
            <a:r>
              <a:rPr lang="fr-FR" sz="1200" dirty="0">
                <a:solidFill>
                  <a:schemeClr val="tx1"/>
                </a:solidFill>
              </a:rPr>
              <a:t>. </a:t>
            </a:r>
          </a:p>
          <a:p>
            <a:r>
              <a:rPr lang="fr-FR" sz="1200" dirty="0" err="1">
                <a:solidFill>
                  <a:schemeClr val="tx1"/>
                </a:solidFill>
              </a:rPr>
              <a:t>Around</a:t>
            </a:r>
            <a:r>
              <a:rPr lang="fr-FR" sz="1200" dirty="0">
                <a:solidFill>
                  <a:schemeClr val="tx1"/>
                </a:solidFill>
              </a:rPr>
              <a:t> 30% of </a:t>
            </a:r>
            <a:r>
              <a:rPr lang="fr-FR" sz="1200" dirty="0" err="1">
                <a:solidFill>
                  <a:schemeClr val="tx1"/>
                </a:solidFill>
              </a:rPr>
              <a:t>respondent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reported</a:t>
            </a:r>
            <a:r>
              <a:rPr lang="fr-FR" sz="1200" dirty="0">
                <a:solidFill>
                  <a:schemeClr val="tx1"/>
                </a:solidFill>
              </a:rPr>
              <a:t> intention to </a:t>
            </a:r>
            <a:r>
              <a:rPr lang="fr-FR" sz="1200" dirty="0" err="1">
                <a:solidFill>
                  <a:schemeClr val="tx1"/>
                </a:solidFill>
              </a:rPr>
              <a:t>leave</a:t>
            </a:r>
            <a:r>
              <a:rPr lang="fr-FR" sz="1200" dirty="0">
                <a:solidFill>
                  <a:schemeClr val="tx1"/>
                </a:solidFill>
              </a:rPr>
              <a:t> Libya, 73% of </a:t>
            </a:r>
            <a:r>
              <a:rPr lang="fr-FR" sz="1200" dirty="0" err="1">
                <a:solidFill>
                  <a:schemeClr val="tx1"/>
                </a:solidFill>
              </a:rPr>
              <a:t>which</a:t>
            </a:r>
            <a:r>
              <a:rPr lang="fr-FR" sz="1200" dirty="0">
                <a:solidFill>
                  <a:schemeClr val="tx1"/>
                </a:solidFill>
              </a:rPr>
              <a:t> chose Europe as </a:t>
            </a:r>
            <a:r>
              <a:rPr lang="fr-FR" sz="1200" dirty="0" err="1">
                <a:solidFill>
                  <a:schemeClr val="tx1"/>
                </a:solidFill>
              </a:rPr>
              <a:t>their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next</a:t>
            </a:r>
            <a:r>
              <a:rPr lang="fr-FR" sz="1200" dirty="0">
                <a:solidFill>
                  <a:schemeClr val="tx1"/>
                </a:solidFill>
              </a:rPr>
              <a:t> destination and 23% chose </a:t>
            </a:r>
            <a:r>
              <a:rPr lang="fr-FR" sz="1200" dirty="0" err="1">
                <a:solidFill>
                  <a:schemeClr val="tx1"/>
                </a:solidFill>
              </a:rPr>
              <a:t>returning</a:t>
            </a:r>
            <a:r>
              <a:rPr lang="fr-FR" sz="1200" dirty="0">
                <a:solidFill>
                  <a:schemeClr val="tx1"/>
                </a:solidFill>
              </a:rPr>
              <a:t> to </a:t>
            </a:r>
            <a:r>
              <a:rPr lang="fr-FR" sz="1200" dirty="0" err="1">
                <a:solidFill>
                  <a:schemeClr val="tx1"/>
                </a:solidFill>
              </a:rPr>
              <a:t>their</a:t>
            </a:r>
            <a:r>
              <a:rPr lang="fr-FR" sz="1200" dirty="0">
                <a:solidFill>
                  <a:schemeClr val="tx1"/>
                </a:solidFill>
              </a:rPr>
              <a:t> home country.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10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EF5859"/>
                </a:solidFill>
              </a:rPr>
              <a:t>6% </a:t>
            </a:r>
            <a:r>
              <a:rPr lang="fr-FR" sz="1200" dirty="0"/>
              <a:t>of East </a:t>
            </a:r>
            <a:r>
              <a:rPr lang="fr-FR" sz="1200" dirty="0" err="1"/>
              <a:t>African</a:t>
            </a:r>
            <a:r>
              <a:rPr lang="fr-FR" sz="1200" dirty="0"/>
              <a:t> </a:t>
            </a:r>
            <a:r>
              <a:rPr lang="fr-FR" sz="1200" dirty="0" err="1"/>
              <a:t>respondents</a:t>
            </a:r>
            <a:r>
              <a:rPr lang="fr-FR" sz="1200" dirty="0"/>
              <a:t> </a:t>
            </a:r>
            <a:r>
              <a:rPr lang="fr-FR" sz="1200" dirty="0" err="1"/>
              <a:t>reported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they</a:t>
            </a:r>
            <a:r>
              <a:rPr lang="fr-FR" sz="1200" dirty="0"/>
              <a:t> </a:t>
            </a:r>
            <a:r>
              <a:rPr lang="fr-FR" sz="1200" dirty="0" err="1"/>
              <a:t>could</a:t>
            </a:r>
            <a:r>
              <a:rPr lang="fr-FR" sz="1200" dirty="0"/>
              <a:t> </a:t>
            </a:r>
            <a:r>
              <a:rPr lang="fr-FR" sz="1200" u="sng" dirty="0"/>
              <a:t>not</a:t>
            </a:r>
            <a:r>
              <a:rPr lang="fr-FR" sz="1200" dirty="0"/>
              <a:t> </a:t>
            </a:r>
            <a:r>
              <a:rPr lang="en-GB" sz="1200" dirty="0"/>
              <a:t>access primary health care within one hour using their normal mode of transportation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473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88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510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562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26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653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Permanent job, temporary</a:t>
            </a:r>
            <a:r>
              <a:rPr lang="nl-NL" baseline="0" dirty="0"/>
              <a:t>/daily labour, and own business incomes were asked of all those that reported household members working. 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013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63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09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8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The main </a:t>
            </a:r>
            <a:r>
              <a:rPr lang="fr-FR" sz="1200" dirty="0" err="1"/>
              <a:t>reasons</a:t>
            </a:r>
            <a:r>
              <a:rPr lang="fr-FR" sz="1200" dirty="0"/>
              <a:t> for migration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were</a:t>
            </a:r>
            <a:r>
              <a:rPr lang="fr-FR" sz="1200" dirty="0"/>
              <a:t> </a:t>
            </a:r>
            <a:r>
              <a:rPr lang="fr-FR" sz="1200" dirty="0" err="1"/>
              <a:t>reported</a:t>
            </a:r>
            <a:r>
              <a:rPr lang="fr-FR" sz="1200" dirty="0"/>
              <a:t> are </a:t>
            </a:r>
            <a:r>
              <a:rPr lang="fr-FR" sz="1200" dirty="0" err="1"/>
              <a:t>lack</a:t>
            </a:r>
            <a:r>
              <a:rPr lang="fr-FR" sz="1200" dirty="0"/>
              <a:t> of job </a:t>
            </a:r>
            <a:r>
              <a:rPr lang="fr-FR" sz="1200" dirty="0" err="1"/>
              <a:t>opportunities</a:t>
            </a:r>
            <a:r>
              <a:rPr lang="fr-FR" sz="1200" dirty="0"/>
              <a:t> in the home country (HC) (</a:t>
            </a:r>
            <a:r>
              <a:rPr lang="fr-FR" sz="1200" dirty="0" err="1"/>
              <a:t>reported</a:t>
            </a:r>
            <a:r>
              <a:rPr lang="fr-FR" sz="1200" dirty="0"/>
              <a:t> 64% of the times). </a:t>
            </a:r>
            <a:r>
              <a:rPr lang="fr-FR" sz="1200" dirty="0" err="1"/>
              <a:t>However</a:t>
            </a:r>
            <a:r>
              <a:rPr lang="fr-FR" sz="1200" dirty="0"/>
              <a:t>, 49% of </a:t>
            </a:r>
            <a:r>
              <a:rPr lang="fr-FR" sz="1200" dirty="0" err="1"/>
              <a:t>respondents</a:t>
            </a:r>
            <a:r>
              <a:rPr lang="fr-FR" sz="1200" dirty="0"/>
              <a:t> </a:t>
            </a:r>
            <a:r>
              <a:rPr lang="fr-FR" sz="1200" dirty="0" err="1"/>
              <a:t>reported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Job </a:t>
            </a:r>
            <a:r>
              <a:rPr lang="fr-FR" sz="1200" dirty="0" err="1"/>
              <a:t>opportunities</a:t>
            </a:r>
            <a:r>
              <a:rPr lang="fr-FR" sz="1200" dirty="0"/>
              <a:t> in Libya </a:t>
            </a:r>
            <a:r>
              <a:rPr lang="fr-FR" sz="1200" dirty="0" err="1"/>
              <a:t>is</a:t>
            </a:r>
            <a:r>
              <a:rPr lang="fr-FR" sz="1200" dirty="0"/>
              <a:t> the </a:t>
            </a:r>
            <a:r>
              <a:rPr lang="fr-FR" sz="1200" dirty="0" err="1"/>
              <a:t>reason</a:t>
            </a:r>
            <a:r>
              <a:rPr lang="fr-FR" sz="1200" dirty="0"/>
              <a:t> </a:t>
            </a:r>
            <a:r>
              <a:rPr lang="fr-FR" sz="1200" dirty="0" err="1"/>
              <a:t>they</a:t>
            </a:r>
            <a:r>
              <a:rPr lang="fr-FR" sz="1200" dirty="0"/>
              <a:t> </a:t>
            </a:r>
            <a:r>
              <a:rPr lang="fr-FR" sz="1200" dirty="0" err="1"/>
              <a:t>migrated</a:t>
            </a:r>
            <a:r>
              <a:rPr lang="fr-FR" sz="1200" dirty="0"/>
              <a:t> (</a:t>
            </a:r>
            <a:r>
              <a:rPr lang="fr-FR" sz="1200" dirty="0">
                <a:solidFill>
                  <a:srgbClr val="FF0000"/>
                </a:solidFill>
              </a:rPr>
              <a:t>the gap </a:t>
            </a:r>
            <a:r>
              <a:rPr lang="fr-FR" sz="1200" dirty="0" err="1">
                <a:solidFill>
                  <a:srgbClr val="FF0000"/>
                </a:solidFill>
              </a:rPr>
              <a:t>might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>
                <a:solidFill>
                  <a:srgbClr val="FF0000"/>
                </a:solidFill>
              </a:rPr>
              <a:t>indicate</a:t>
            </a:r>
            <a:r>
              <a:rPr lang="fr-FR" sz="1200" dirty="0">
                <a:solidFill>
                  <a:srgbClr val="FF0000"/>
                </a:solidFill>
              </a:rPr>
              <a:t> the intention of </a:t>
            </a:r>
            <a:r>
              <a:rPr lang="fr-FR" sz="1200" dirty="0" err="1">
                <a:solidFill>
                  <a:srgbClr val="FF0000"/>
                </a:solidFill>
              </a:rPr>
              <a:t>many</a:t>
            </a:r>
            <a:r>
              <a:rPr lang="fr-FR" sz="1200" dirty="0">
                <a:solidFill>
                  <a:srgbClr val="FF0000"/>
                </a:solidFill>
              </a:rPr>
              <a:t> to </a:t>
            </a:r>
            <a:r>
              <a:rPr lang="fr-FR" sz="1200" dirty="0" err="1">
                <a:solidFill>
                  <a:srgbClr val="FF0000"/>
                </a:solidFill>
              </a:rPr>
              <a:t>leave</a:t>
            </a:r>
            <a:r>
              <a:rPr lang="fr-FR" sz="1200" dirty="0">
                <a:solidFill>
                  <a:srgbClr val="FF0000"/>
                </a:solidFill>
              </a:rPr>
              <a:t> Libya </a:t>
            </a:r>
            <a:r>
              <a:rPr lang="fr-FR" sz="1200" dirty="0" err="1">
                <a:solidFill>
                  <a:srgbClr val="FF0000"/>
                </a:solidFill>
              </a:rPr>
              <a:t>towards</a:t>
            </a:r>
            <a:r>
              <a:rPr lang="fr-FR" sz="1200" dirty="0">
                <a:solidFill>
                  <a:srgbClr val="FF0000"/>
                </a:solidFill>
              </a:rPr>
              <a:t> Europe?).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>
                <a:solidFill>
                  <a:schemeClr val="tx1"/>
                </a:solidFill>
              </a:rPr>
              <a:t>Roughly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half</a:t>
            </a:r>
            <a:r>
              <a:rPr lang="fr-FR" sz="1200" dirty="0">
                <a:solidFill>
                  <a:schemeClr val="tx1"/>
                </a:solidFill>
              </a:rPr>
              <a:t> of </a:t>
            </a:r>
            <a:r>
              <a:rPr lang="fr-FR" sz="1200" dirty="0" err="1">
                <a:solidFill>
                  <a:schemeClr val="tx1"/>
                </a:solidFill>
              </a:rPr>
              <a:t>respondents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reported</a:t>
            </a:r>
            <a:r>
              <a:rPr lang="fr-FR" sz="1200" dirty="0">
                <a:solidFill>
                  <a:schemeClr val="tx1"/>
                </a:solidFill>
              </a:rPr>
              <a:t> intentions to </a:t>
            </a:r>
            <a:r>
              <a:rPr lang="fr-FR" sz="1200" dirty="0" err="1">
                <a:solidFill>
                  <a:schemeClr val="tx1"/>
                </a:solidFill>
              </a:rPr>
              <a:t>stay</a:t>
            </a:r>
            <a:r>
              <a:rPr lang="fr-FR" sz="1200" dirty="0">
                <a:solidFill>
                  <a:schemeClr val="tx1"/>
                </a:solidFill>
              </a:rPr>
              <a:t> in Libya for the </a:t>
            </a:r>
            <a:r>
              <a:rPr lang="fr-FR" sz="1200" dirty="0" err="1">
                <a:solidFill>
                  <a:schemeClr val="tx1"/>
                </a:solidFill>
              </a:rPr>
              <a:t>same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reasons</a:t>
            </a:r>
            <a:r>
              <a:rPr lang="fr-FR" sz="1200" dirty="0">
                <a:solidFill>
                  <a:schemeClr val="tx1"/>
                </a:solidFill>
              </a:rPr>
              <a:t> for </a:t>
            </a:r>
            <a:r>
              <a:rPr lang="fr-FR" sz="1200" dirty="0" err="1">
                <a:solidFill>
                  <a:schemeClr val="tx1"/>
                </a:solidFill>
              </a:rPr>
              <a:t>which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they</a:t>
            </a:r>
            <a:r>
              <a:rPr lang="fr-FR" sz="1200" dirty="0">
                <a:solidFill>
                  <a:schemeClr val="tx1"/>
                </a:solidFill>
              </a:rPr>
              <a:t> came,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>
                <a:solidFill>
                  <a:schemeClr val="tx1"/>
                </a:solidFill>
              </a:rPr>
              <a:t>however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only</a:t>
            </a:r>
            <a:r>
              <a:rPr lang="fr-FR" sz="1200" dirty="0">
                <a:solidFill>
                  <a:schemeClr val="tx1"/>
                </a:solidFill>
              </a:rPr>
              <a:t> 12 % of </a:t>
            </a:r>
            <a:r>
              <a:rPr lang="fr-FR" sz="1200" dirty="0" err="1">
                <a:solidFill>
                  <a:schemeClr val="tx1"/>
                </a:solidFill>
              </a:rPr>
              <a:t>them</a:t>
            </a:r>
            <a:r>
              <a:rPr lang="fr-FR" sz="1200" dirty="0">
                <a:solidFill>
                  <a:schemeClr val="tx1"/>
                </a:solidFill>
              </a:rPr>
              <a:t> are planning to </a:t>
            </a:r>
            <a:r>
              <a:rPr lang="fr-FR" sz="1200" dirty="0" err="1">
                <a:solidFill>
                  <a:schemeClr val="tx1"/>
                </a:solidFill>
              </a:rPr>
              <a:t>stay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permanently</a:t>
            </a:r>
            <a:r>
              <a:rPr lang="fr-FR" sz="1200" dirty="0">
                <a:solidFill>
                  <a:schemeClr val="tx1"/>
                </a:solidFill>
              </a:rPr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07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12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562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86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9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44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2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92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4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851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slide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just</a:t>
            </a:r>
            <a:r>
              <a:rPr lang="fr-FR" dirty="0"/>
              <a:t> to </a:t>
            </a:r>
            <a:r>
              <a:rPr lang="fr-FR" dirty="0" err="1"/>
              <a:t>seperate</a:t>
            </a:r>
            <a:r>
              <a:rPr lang="fr-FR" dirty="0"/>
              <a:t> the </a:t>
            </a:r>
            <a:r>
              <a:rPr lang="fr-FR" dirty="0" err="1"/>
              <a:t>educaiton</a:t>
            </a:r>
            <a:r>
              <a:rPr lang="fr-FR" dirty="0"/>
              <a:t> component section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won’t</a:t>
            </a:r>
            <a:r>
              <a:rPr lang="fr-FR" dirty="0"/>
              <a:t> go </a:t>
            </a:r>
            <a:r>
              <a:rPr lang="fr-FR" dirty="0" err="1"/>
              <a:t>into</a:t>
            </a:r>
            <a:r>
              <a:rPr lang="fr-FR" dirty="0"/>
              <a:t> the final </a:t>
            </a:r>
            <a:r>
              <a:rPr lang="fr-FR" dirty="0" err="1"/>
              <a:t>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1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a national </a:t>
            </a:r>
            <a:r>
              <a:rPr lang="fr-FR" dirty="0" err="1"/>
              <a:t>level</a:t>
            </a:r>
            <a:r>
              <a:rPr lang="fr-FR" dirty="0"/>
              <a:t> (88%) and the (3%) </a:t>
            </a:r>
            <a:r>
              <a:rPr lang="fr-FR" dirty="0" err="1"/>
              <a:t>women</a:t>
            </a:r>
            <a:r>
              <a:rPr lang="fr-FR" dirty="0"/>
              <a:t> </a:t>
            </a:r>
            <a:r>
              <a:rPr lang="fr-FR" dirty="0" err="1"/>
              <a:t>reported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(8%) no source of </a:t>
            </a:r>
            <a:r>
              <a:rPr lang="fr-FR" dirty="0" err="1"/>
              <a:t>income</a:t>
            </a:r>
            <a:r>
              <a:rPr lang="fr-FR" dirty="0"/>
              <a:t> </a:t>
            </a:r>
          </a:p>
          <a:p>
            <a:r>
              <a:rPr lang="fr-FR" dirty="0"/>
              <a:t>Work </a:t>
            </a:r>
            <a:r>
              <a:rPr lang="fr-FR" dirty="0" err="1"/>
              <a:t>sector</a:t>
            </a:r>
            <a:r>
              <a:rPr lang="fr-FR" dirty="0"/>
              <a:t> </a:t>
            </a:r>
            <a:r>
              <a:rPr lang="fr-FR" dirty="0" err="1"/>
              <a:t>differs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men and </a:t>
            </a:r>
            <a:r>
              <a:rPr lang="fr-FR" dirty="0" err="1"/>
              <a:t>women</a:t>
            </a:r>
            <a:r>
              <a:rPr lang="fr-FR" dirty="0"/>
              <a:t>, men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 in construction and </a:t>
            </a:r>
            <a:r>
              <a:rPr lang="fr-FR" dirty="0" err="1"/>
              <a:t>women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domestic</a:t>
            </a:r>
            <a:r>
              <a:rPr lang="fr-FR" dirty="0"/>
              <a:t> </a:t>
            </a:r>
            <a:r>
              <a:rPr lang="fr-FR" dirty="0" err="1"/>
              <a:t>work</a:t>
            </a:r>
            <a:endParaRPr lang="fr-FR" dirty="0"/>
          </a:p>
          <a:p>
            <a:r>
              <a:rPr lang="fr-FR" dirty="0"/>
              <a:t>Job type as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differs</a:t>
            </a:r>
            <a:r>
              <a:rPr lang="fr-FR" dirty="0"/>
              <a:t> per </a:t>
            </a:r>
            <a:r>
              <a:rPr lang="fr-FR" dirty="0" err="1"/>
              <a:t>region</a:t>
            </a:r>
            <a:r>
              <a:rPr lang="fr-FR" dirty="0"/>
              <a:t> (not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per </a:t>
            </a:r>
            <a:r>
              <a:rPr lang="fr-FR" dirty="0" err="1"/>
              <a:t>gender</a:t>
            </a:r>
            <a:r>
              <a:rPr lang="fr-FR" dirty="0"/>
              <a:t> </a:t>
            </a:r>
            <a:r>
              <a:rPr lang="fr-FR" dirty="0" err="1"/>
              <a:t>relatively</a:t>
            </a:r>
            <a:r>
              <a:rPr lang="fr-FR" dirty="0"/>
              <a:t> to </a:t>
            </a:r>
            <a:r>
              <a:rPr lang="fr-FR" dirty="0" err="1"/>
              <a:t>region</a:t>
            </a:r>
            <a:r>
              <a:rPr lang="fr-FR" dirty="0"/>
              <a:t>), the </a:t>
            </a:r>
            <a:r>
              <a:rPr lang="fr-FR" dirty="0" err="1"/>
              <a:t>ones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can have permanent jobs are </a:t>
            </a:r>
            <a:r>
              <a:rPr lang="fr-FR" dirty="0" err="1"/>
              <a:t>mainly</a:t>
            </a:r>
            <a:r>
              <a:rPr lang="fr-FR" dirty="0"/>
              <a:t> MENA </a:t>
            </a:r>
            <a:r>
              <a:rPr lang="fr-FR" dirty="0" err="1"/>
              <a:t>region</a:t>
            </a:r>
            <a:r>
              <a:rPr lang="fr-FR" dirty="0"/>
              <a:t> and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east</a:t>
            </a:r>
            <a:r>
              <a:rPr lang="fr-FR" dirty="0"/>
              <a:t> </a:t>
            </a:r>
            <a:r>
              <a:rPr lang="fr-FR" dirty="0" err="1"/>
              <a:t>africa</a:t>
            </a:r>
            <a:r>
              <a:rPr lang="fr-FR" dirty="0"/>
              <a:t> end up </a:t>
            </a:r>
            <a:r>
              <a:rPr lang="fr-FR" dirty="0" err="1"/>
              <a:t>mostly</a:t>
            </a:r>
            <a:r>
              <a:rPr lang="fr-FR" dirty="0"/>
              <a:t> in </a:t>
            </a:r>
            <a:r>
              <a:rPr lang="fr-FR" dirty="0" err="1"/>
              <a:t>daily</a:t>
            </a:r>
            <a:r>
              <a:rPr lang="fr-FR" dirty="0"/>
              <a:t> labour (discrimination or </a:t>
            </a:r>
            <a:r>
              <a:rPr lang="fr-FR" dirty="0" err="1"/>
              <a:t>language</a:t>
            </a:r>
            <a:r>
              <a:rPr lang="fr-FR" dirty="0"/>
              <a:t> </a:t>
            </a:r>
            <a:r>
              <a:rPr lang="fr-FR" dirty="0" err="1"/>
              <a:t>barrier</a:t>
            </a:r>
            <a:r>
              <a:rPr lang="fr-FR" dirty="0"/>
              <a:t>?)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Most of </a:t>
            </a:r>
            <a:r>
              <a:rPr lang="fr-FR" sz="1200" dirty="0" err="1"/>
              <a:t>those</a:t>
            </a:r>
            <a:r>
              <a:rPr lang="fr-FR" sz="1200" dirty="0"/>
              <a:t>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work</a:t>
            </a:r>
            <a:r>
              <a:rPr lang="fr-FR" sz="1200" dirty="0"/>
              <a:t> (97%) </a:t>
            </a:r>
            <a:r>
              <a:rPr lang="fr-FR" sz="1200" dirty="0" err="1"/>
              <a:t>reported</a:t>
            </a:r>
            <a:r>
              <a:rPr lang="fr-FR" sz="1200" dirty="0"/>
              <a:t> </a:t>
            </a:r>
            <a:r>
              <a:rPr lang="fr-FR" sz="1200" dirty="0" err="1"/>
              <a:t>receiving</a:t>
            </a:r>
            <a:r>
              <a:rPr lang="fr-FR" sz="1200" dirty="0"/>
              <a:t> </a:t>
            </a:r>
            <a:r>
              <a:rPr lang="fr-FR" sz="1200" dirty="0" err="1"/>
              <a:t>their</a:t>
            </a:r>
            <a:r>
              <a:rPr lang="fr-FR" sz="1200" dirty="0"/>
              <a:t> </a:t>
            </a:r>
            <a:r>
              <a:rPr lang="fr-FR" sz="1200" dirty="0" err="1"/>
              <a:t>payment</a:t>
            </a:r>
            <a:r>
              <a:rPr lang="fr-FR" sz="1200" dirty="0"/>
              <a:t> as cash in hand.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53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76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Question about </a:t>
            </a:r>
            <a:r>
              <a:rPr lang="fr-FR" dirty="0" err="1"/>
              <a:t>barriers</a:t>
            </a:r>
            <a:r>
              <a:rPr lang="fr-FR" dirty="0"/>
              <a:t> </a:t>
            </a:r>
            <a:r>
              <a:rPr lang="fr-FR" dirty="0" err="1"/>
              <a:t>asked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to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have at least one </a:t>
            </a:r>
            <a:r>
              <a:rPr lang="fr-FR" dirty="0" err="1"/>
              <a:t>child</a:t>
            </a:r>
            <a:r>
              <a:rPr lang="fr-FR" dirty="0"/>
              <a:t> not </a:t>
            </a:r>
            <a:r>
              <a:rPr lang="fr-FR" dirty="0" err="1"/>
              <a:t>enrolled</a:t>
            </a:r>
            <a:r>
              <a:rPr lang="fr-FR" dirty="0"/>
              <a:t> </a:t>
            </a:r>
          </a:p>
          <a:p>
            <a:r>
              <a:rPr lang="fr-FR" dirty="0"/>
              <a:t>Top 5 </a:t>
            </a:r>
            <a:r>
              <a:rPr lang="fr-FR" dirty="0" err="1"/>
              <a:t>barriers</a:t>
            </a:r>
            <a:r>
              <a:rPr lang="fr-FR" dirty="0"/>
              <a:t> national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  <a:p>
            <a:r>
              <a:rPr lang="fr-FR" dirty="0" err="1"/>
              <a:t>Text</a:t>
            </a:r>
            <a:r>
              <a:rPr lang="fr-FR" dirty="0"/>
              <a:t> box to highlight </a:t>
            </a:r>
            <a:r>
              <a:rPr lang="fr-FR" dirty="0" err="1"/>
              <a:t>whatever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findings</a:t>
            </a:r>
            <a:r>
              <a:rPr lang="fr-FR" dirty="0"/>
              <a:t> per </a:t>
            </a:r>
            <a:r>
              <a:rPr lang="fr-FR" dirty="0" err="1"/>
              <a:t>region</a:t>
            </a:r>
            <a:r>
              <a:rPr lang="fr-FR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88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Question about </a:t>
            </a:r>
            <a:r>
              <a:rPr lang="fr-FR" dirty="0" err="1"/>
              <a:t>barriers</a:t>
            </a:r>
            <a:r>
              <a:rPr lang="fr-FR" dirty="0"/>
              <a:t> </a:t>
            </a:r>
            <a:r>
              <a:rPr lang="fr-FR" dirty="0" err="1"/>
              <a:t>asked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to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have at least one </a:t>
            </a:r>
            <a:r>
              <a:rPr lang="fr-FR" dirty="0" err="1"/>
              <a:t>child</a:t>
            </a:r>
            <a:r>
              <a:rPr lang="fr-FR" dirty="0"/>
              <a:t> not </a:t>
            </a:r>
            <a:r>
              <a:rPr lang="fr-FR" dirty="0" err="1"/>
              <a:t>enrolled</a:t>
            </a:r>
            <a:r>
              <a:rPr lang="fr-FR" dirty="0"/>
              <a:t> </a:t>
            </a:r>
          </a:p>
          <a:p>
            <a:r>
              <a:rPr lang="fr-FR" dirty="0"/>
              <a:t>Top 5 </a:t>
            </a:r>
            <a:r>
              <a:rPr lang="fr-FR" dirty="0" err="1"/>
              <a:t>barriers</a:t>
            </a:r>
            <a:r>
              <a:rPr lang="fr-FR" dirty="0"/>
              <a:t> national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  <a:p>
            <a:r>
              <a:rPr lang="fr-FR" dirty="0" err="1"/>
              <a:t>Text</a:t>
            </a:r>
            <a:r>
              <a:rPr lang="fr-FR" dirty="0"/>
              <a:t> box to highlight </a:t>
            </a:r>
            <a:r>
              <a:rPr lang="fr-FR" dirty="0" err="1"/>
              <a:t>whatever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findings</a:t>
            </a:r>
            <a:r>
              <a:rPr lang="fr-FR" dirty="0"/>
              <a:t> per </a:t>
            </a:r>
            <a:r>
              <a:rPr lang="fr-FR" dirty="0" err="1"/>
              <a:t>region</a:t>
            </a:r>
            <a:r>
              <a:rPr lang="fr-FR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09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Children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disability</a:t>
            </a:r>
            <a:r>
              <a:rPr lang="fr-FR" dirty="0"/>
              <a:t> information not sure </a:t>
            </a:r>
            <a:r>
              <a:rPr lang="fr-FR" dirty="0" err="1"/>
              <a:t>where</a:t>
            </a:r>
            <a:r>
              <a:rPr lang="fr-FR" dirty="0"/>
              <a:t> to </a:t>
            </a:r>
            <a:r>
              <a:rPr lang="fr-FR" dirty="0" err="1"/>
              <a:t>include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123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question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asked</a:t>
            </a:r>
            <a:r>
              <a:rPr lang="fr-FR" dirty="0"/>
              <a:t> to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answered</a:t>
            </a:r>
            <a:r>
              <a:rPr lang="fr-FR" dirty="0"/>
              <a:t> yes to boys </a:t>
            </a:r>
            <a:r>
              <a:rPr lang="fr-FR" dirty="0" err="1"/>
              <a:t>experiencing</a:t>
            </a:r>
            <a:r>
              <a:rPr lang="fr-FR" dirty="0"/>
              <a:t> </a:t>
            </a:r>
            <a:r>
              <a:rPr lang="fr-FR" dirty="0" err="1"/>
              <a:t>security</a:t>
            </a:r>
            <a:r>
              <a:rPr lang="fr-FR" dirty="0"/>
              <a:t> issues (21%) and girls (13%)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561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47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225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41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843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03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EF5859"/>
                </a:solidFill>
              </a:rPr>
              <a:t>17% </a:t>
            </a:r>
            <a:r>
              <a:rPr lang="fr-FR" dirty="0"/>
              <a:t>of </a:t>
            </a:r>
            <a:r>
              <a:rPr lang="fr-FR" dirty="0" err="1"/>
              <a:t>respondents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to have </a:t>
            </a:r>
            <a:r>
              <a:rPr lang="fr-FR" dirty="0" err="1"/>
              <a:t>either</a:t>
            </a:r>
            <a:r>
              <a:rPr lang="fr-FR" dirty="0"/>
              <a:t> a ‘borderline’ or ‘</a:t>
            </a:r>
            <a:r>
              <a:rPr lang="fr-FR" dirty="0" err="1"/>
              <a:t>poor</a:t>
            </a:r>
            <a:r>
              <a:rPr lang="fr-FR" dirty="0"/>
              <a:t>’ Food </a:t>
            </a:r>
            <a:r>
              <a:rPr lang="fr-FR" dirty="0" err="1"/>
              <a:t>Consumption</a:t>
            </a:r>
            <a:r>
              <a:rPr lang="fr-FR" dirty="0"/>
              <a:t> Score (FCS)</a:t>
            </a:r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Mantikas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highest</a:t>
            </a:r>
            <a:r>
              <a:rPr lang="fr-FR" dirty="0"/>
              <a:t> borderline/</a:t>
            </a:r>
            <a:r>
              <a:rPr lang="fr-FR" dirty="0" err="1"/>
              <a:t>poor</a:t>
            </a:r>
            <a:r>
              <a:rPr lang="fr-FR" dirty="0"/>
              <a:t> FCS </a:t>
            </a:r>
            <a:r>
              <a:rPr lang="fr-FR" dirty="0" err="1"/>
              <a:t>include</a:t>
            </a:r>
            <a:r>
              <a:rPr lang="fr-FR" dirty="0"/>
              <a:t>: </a:t>
            </a:r>
            <a:r>
              <a:rPr lang="fr-FR" b="1" dirty="0"/>
              <a:t>Murzuq </a:t>
            </a:r>
            <a:r>
              <a:rPr lang="fr-FR" b="1" dirty="0">
                <a:solidFill>
                  <a:srgbClr val="EF5859"/>
                </a:solidFill>
              </a:rPr>
              <a:t>(61%)</a:t>
            </a:r>
            <a:r>
              <a:rPr lang="fr-FR" b="1" dirty="0"/>
              <a:t>,  Sebha </a:t>
            </a:r>
            <a:r>
              <a:rPr lang="fr-FR" b="1" dirty="0">
                <a:solidFill>
                  <a:srgbClr val="EF5859"/>
                </a:solidFill>
              </a:rPr>
              <a:t>(51%) </a:t>
            </a:r>
            <a:r>
              <a:rPr lang="fr-FR" b="1" dirty="0"/>
              <a:t>and Benghazi </a:t>
            </a:r>
            <a:r>
              <a:rPr lang="fr-FR" b="1" dirty="0">
                <a:solidFill>
                  <a:srgbClr val="EF5859"/>
                </a:solidFill>
              </a:rPr>
              <a:t>(25%)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r>
              <a:rPr lang="fr-FR" dirty="0" err="1"/>
              <a:t>Overall</a:t>
            </a:r>
            <a:r>
              <a:rPr lang="fr-FR" dirty="0"/>
              <a:t> break down of FCS = 83%</a:t>
            </a:r>
            <a:r>
              <a:rPr lang="fr-FR" baseline="0" dirty="0"/>
              <a:t> acceptable, 14% borderline and 3% </a:t>
            </a:r>
            <a:r>
              <a:rPr lang="fr-FR" baseline="0" dirty="0" err="1"/>
              <a:t>poor</a:t>
            </a:r>
            <a:r>
              <a:rPr lang="fr-FR" baseline="0" dirty="0"/>
              <a:t> </a:t>
            </a:r>
            <a:endParaRPr lang="fr-FR" dirty="0"/>
          </a:p>
          <a:p>
            <a:r>
              <a:rPr lang="fr-FR" dirty="0" err="1"/>
              <a:t>Mantika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highest</a:t>
            </a:r>
            <a:r>
              <a:rPr lang="fr-FR" dirty="0"/>
              <a:t> %</a:t>
            </a:r>
            <a:r>
              <a:rPr lang="fr-FR" baseline="0" dirty="0"/>
              <a:t> of </a:t>
            </a:r>
            <a:r>
              <a:rPr lang="fr-FR" baseline="0" dirty="0" err="1"/>
              <a:t>poor</a:t>
            </a:r>
            <a:r>
              <a:rPr lang="fr-FR" baseline="0" dirty="0"/>
              <a:t> FCS = Ejdabia (8%)</a:t>
            </a:r>
            <a:endParaRPr lang="en-GB" dirty="0"/>
          </a:p>
          <a:p>
            <a:endParaRPr lang="fr-FR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219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5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50% of East Africans reported to be unable to satisfy essential food needs in the 30 days before data collection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FES:</a:t>
            </a:r>
          </a:p>
          <a:p>
            <a:r>
              <a:rPr lang="fr-FR" dirty="0"/>
              <a:t>FES </a:t>
            </a:r>
            <a:r>
              <a:rPr lang="fr-FR" dirty="0" err="1"/>
              <a:t>above</a:t>
            </a:r>
            <a:r>
              <a:rPr lang="fr-FR" dirty="0"/>
              <a:t> 65% </a:t>
            </a:r>
            <a:r>
              <a:rPr lang="fr-FR" dirty="0" err="1"/>
              <a:t>was</a:t>
            </a:r>
            <a:r>
              <a:rPr lang="fr-FR" dirty="0"/>
              <a:t> </a:t>
            </a:r>
            <a:r>
              <a:rPr lang="fr-FR" dirty="0" err="1"/>
              <a:t>found</a:t>
            </a:r>
            <a:r>
              <a:rPr lang="fr-FR" dirty="0"/>
              <a:t> for 20% of male </a:t>
            </a:r>
            <a:r>
              <a:rPr lang="fr-FR" dirty="0" err="1"/>
              <a:t>respondents</a:t>
            </a:r>
            <a:r>
              <a:rPr lang="fr-FR" dirty="0"/>
              <a:t>, as </a:t>
            </a:r>
            <a:r>
              <a:rPr lang="fr-FR" dirty="0" err="1"/>
              <a:t>opposed</a:t>
            </a:r>
            <a:r>
              <a:rPr lang="fr-FR" dirty="0"/>
              <a:t> to 14% of </a:t>
            </a:r>
            <a:r>
              <a:rPr lang="fr-FR" dirty="0" err="1"/>
              <a:t>female</a:t>
            </a:r>
            <a:r>
              <a:rPr lang="fr-FR" dirty="0"/>
              <a:t> </a:t>
            </a:r>
            <a:r>
              <a:rPr lang="fr-FR" dirty="0" err="1"/>
              <a:t>respondents</a:t>
            </a:r>
            <a:endParaRPr lang="en-US" dirty="0" err="1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6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28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03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A1591-CD1C-9941-89AE-2EDBF1AA6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19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EF5859"/>
                </a:solidFill>
              </a:rPr>
              <a:t>6% </a:t>
            </a:r>
            <a:r>
              <a:rPr lang="fr-FR" sz="1200" dirty="0"/>
              <a:t>of East </a:t>
            </a:r>
            <a:r>
              <a:rPr lang="fr-FR" sz="1200" dirty="0" err="1"/>
              <a:t>African</a:t>
            </a:r>
            <a:r>
              <a:rPr lang="fr-FR" sz="1200" dirty="0"/>
              <a:t> </a:t>
            </a:r>
            <a:r>
              <a:rPr lang="fr-FR" sz="1200" dirty="0" err="1"/>
              <a:t>respondents</a:t>
            </a:r>
            <a:r>
              <a:rPr lang="fr-FR" sz="1200" dirty="0"/>
              <a:t> </a:t>
            </a:r>
            <a:r>
              <a:rPr lang="fr-FR" sz="1200" dirty="0" err="1"/>
              <a:t>reported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they</a:t>
            </a:r>
            <a:r>
              <a:rPr lang="fr-FR" sz="1200" dirty="0"/>
              <a:t> </a:t>
            </a:r>
            <a:r>
              <a:rPr lang="fr-FR" sz="1200" dirty="0" err="1"/>
              <a:t>could</a:t>
            </a:r>
            <a:r>
              <a:rPr lang="fr-FR" sz="1200" dirty="0"/>
              <a:t> </a:t>
            </a:r>
            <a:r>
              <a:rPr lang="fr-FR" sz="1200" u="sng" dirty="0"/>
              <a:t>not</a:t>
            </a:r>
            <a:r>
              <a:rPr lang="fr-FR" sz="1200" dirty="0"/>
              <a:t> </a:t>
            </a:r>
            <a:r>
              <a:rPr lang="en-GB" sz="1200" dirty="0"/>
              <a:t>access primary health care within one hour using their normal mode of transportation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A1591-CD1C-9941-89AE-2EDBF1AA654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7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0.wdp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microsoft.com/office/2007/relationships/hdphoto" Target="../media/hdphoto13.wdp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10.wdp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microsoft.com/office/2007/relationships/hdphoto" Target="../media/hdphoto13.wdp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microsoft.com/office/2007/relationships/hdphoto" Target="../media/hdphoto10.wdp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microsoft.com/office/2007/relationships/hdphoto" Target="../media/hdphoto13.wdp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microsoft.com/office/2007/relationships/hdphoto" Target="../media/hdphoto8.wdp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7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0.wdp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microsoft.com/office/2007/relationships/hdphoto" Target="../media/hdphoto13.wdp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23B1BC0-5312-AC4D-AA65-35CEADA6E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B76258-CD85-8543-9F33-6ABA236A929B}"/>
              </a:ext>
            </a:extLst>
          </p:cNvPr>
          <p:cNvSpPr/>
          <p:nvPr userDrawn="1"/>
        </p:nvSpPr>
        <p:spPr>
          <a:xfrm>
            <a:off x="0" y="-3468"/>
            <a:ext cx="12192000" cy="6873565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90850-FDE7-3E48-8BBA-FBF24A97B43F}"/>
              </a:ext>
            </a:extLst>
          </p:cNvPr>
          <p:cNvSpPr/>
          <p:nvPr userDrawn="1"/>
        </p:nvSpPr>
        <p:spPr>
          <a:xfrm flipH="1">
            <a:off x="740167" y="1122363"/>
            <a:ext cx="5473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904949-3ECA-8842-9941-B3B9FEF3BBF8}"/>
              </a:ext>
            </a:extLst>
          </p:cNvPr>
          <p:cNvSpPr/>
          <p:nvPr userDrawn="1"/>
        </p:nvSpPr>
        <p:spPr>
          <a:xfrm>
            <a:off x="10725150" y="6165493"/>
            <a:ext cx="1466849" cy="692508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1148" y="1250225"/>
            <a:ext cx="8856830" cy="2106613"/>
          </a:xfrm>
        </p:spPr>
        <p:txBody>
          <a:bodyPr anchor="t">
            <a:noAutofit/>
          </a:bodyPr>
          <a:lstStyle>
            <a:lvl1pPr marL="0" indent="0">
              <a:buNone/>
              <a:defRPr sz="95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855" y="3971766"/>
            <a:ext cx="8856830" cy="880971"/>
          </a:xfrm>
        </p:spPr>
        <p:txBody>
          <a:bodyPr anchor="t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DF9F6A1C-2327-A24C-AEAD-D00782ED3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51398" y="6314002"/>
            <a:ext cx="1295087" cy="39549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07/2020</a:t>
            </a:r>
          </a:p>
        </p:txBody>
      </p:sp>
      <p:pic>
        <p:nvPicPr>
          <p:cNvPr id="15" name="Image 1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F85B6F99-0C97-B641-BF46-332DBF98CE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8" name="Image 7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4EF16D8E-5463-5142-B97A-B1A8B5E15A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468" y="2846735"/>
            <a:ext cx="5060920" cy="880971"/>
          </a:xfrm>
        </p:spPr>
        <p:txBody>
          <a:bodyPr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1718" y="1540134"/>
            <a:ext cx="6531933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276B8DA5-9A48-5F48-88E5-D96751D7387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7DA8F1E-19AA-A640-8028-6411BA6E625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3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198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0243" y="1734260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479D1-70C7-1B4A-B2CF-26E10F42250F}"/>
              </a:ext>
            </a:extLst>
          </p:cNvPr>
          <p:cNvSpPr/>
          <p:nvPr userDrawn="1"/>
        </p:nvSpPr>
        <p:spPr>
          <a:xfrm flipH="1">
            <a:off x="7886442" y="2427308"/>
            <a:ext cx="45719" cy="3730374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5963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0" name="Espace réservé du texte 21">
            <a:extLst>
              <a:ext uri="{FF2B5EF4-FFF2-40B4-BE49-F238E27FC236}">
                <a16:creationId xmlns:a16="http://schemas.microsoft.com/office/drawing/2014/main" id="{0C9D23CF-2B31-6447-BE61-76A87A9A00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7886" y="1737513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 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A3E3262-64D4-9344-8EBA-9DBE98ACA1D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3" name="Image 2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DE6D918A-480D-254D-AC81-BCFDB55C7C7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61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198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0243" y="1734260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479D1-70C7-1B4A-B2CF-26E10F42250F}"/>
              </a:ext>
            </a:extLst>
          </p:cNvPr>
          <p:cNvSpPr/>
          <p:nvPr userDrawn="1"/>
        </p:nvSpPr>
        <p:spPr>
          <a:xfrm flipH="1">
            <a:off x="7886442" y="2427308"/>
            <a:ext cx="4571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5963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0" name="Espace réservé du texte 21">
            <a:extLst>
              <a:ext uri="{FF2B5EF4-FFF2-40B4-BE49-F238E27FC236}">
                <a16:creationId xmlns:a16="http://schemas.microsoft.com/office/drawing/2014/main" id="{0C9D23CF-2B31-6447-BE61-76A87A9A00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7886" y="1737513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 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D0FA96D-72B1-774A-A3CC-CD63D792A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3" name="Image 2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7E3ACD7-A946-2541-9838-9DE57E6B0BF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4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219" y="701264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092" y="3906424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F7FC5F-56D4-7641-B7D0-4D968DC2C0A7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742" y="2564806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6ED056F3-5DCA-0E4A-BA44-ACAC05D3B1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3" name="Image 1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885D9B7-A73C-6041-A30C-E19E7B80DD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30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219" y="701264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092" y="3906424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F7FC5F-56D4-7641-B7D0-4D968DC2C0A7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742" y="2564806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9A2CA70-8A77-CB41-8B49-EA47686597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3" name="Image 1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DFDF9BE-4522-B441-9E6E-5182CE3757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98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370" y="810219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2893" y="2548029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4F313-00CC-E24F-9640-26A5FBE1207B}"/>
              </a:ext>
            </a:extLst>
          </p:cNvPr>
          <p:cNvSpPr/>
          <p:nvPr userDrawn="1"/>
        </p:nvSpPr>
        <p:spPr>
          <a:xfrm flipH="1">
            <a:off x="6422643" y="810219"/>
            <a:ext cx="45719" cy="4755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472A5ED1-4652-1642-BCA1-3B6C6DC58A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4" name="Image 1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6F93F70-0FEA-0E4F-9A9C-1A6CA728D4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5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370" y="810219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2893" y="2548029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4F313-00CC-E24F-9640-26A5FBE1207B}"/>
              </a:ext>
            </a:extLst>
          </p:cNvPr>
          <p:cNvSpPr/>
          <p:nvPr userDrawn="1"/>
        </p:nvSpPr>
        <p:spPr>
          <a:xfrm flipH="1">
            <a:off x="6422643" y="810219"/>
            <a:ext cx="45719" cy="4755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2F0A85A-BAC2-EB48-AB31-356180369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4" name="Image 1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60BA6B95-AC46-4042-BF74-700B58D198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2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DF1673E-B729-1F41-BEE2-C08E79D0A967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BE3C079-6EDF-ED40-9218-D5EF134B6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245667"/>
            <a:ext cx="1502124" cy="33024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B0F0BA0-8007-594A-A2DB-018D3E7BA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1DEE64-593D-3542-9721-1B9CAEEB12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BBC0C5CD-D3AA-CA4B-A213-EC52014E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pic>
        <p:nvPicPr>
          <p:cNvPr id="35" name="Image 34" descr="Une image contenant extérieur, eau, herbe, roche&#10;&#10;Description générée automatiquement">
            <a:extLst>
              <a:ext uri="{FF2B5EF4-FFF2-40B4-BE49-F238E27FC236}">
                <a16:creationId xmlns:a16="http://schemas.microsoft.com/office/drawing/2014/main" id="{38201329-1320-2840-9684-003B80ED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7"/>
          <a:stretch/>
        </p:blipFill>
        <p:spPr>
          <a:xfrm>
            <a:off x="-17253" y="-2357"/>
            <a:ext cx="6176923" cy="3445993"/>
          </a:xfrm>
          <a:prstGeom prst="rect">
            <a:avLst/>
          </a:prstGeom>
        </p:spPr>
      </p:pic>
      <p:pic>
        <p:nvPicPr>
          <p:cNvPr id="36" name="Image 35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A30209BE-D584-204E-A644-6DE166DA3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32"/>
          <a:stretch/>
        </p:blipFill>
        <p:spPr>
          <a:xfrm>
            <a:off x="6146463" y="3412006"/>
            <a:ext cx="6045537" cy="344599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F0832D14-3B31-0247-A05F-D277041BA1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409" y="6568830"/>
            <a:ext cx="809066" cy="2247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1AACA65-640F-2249-887F-BB6DB0920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3636" y="6528961"/>
            <a:ext cx="505867" cy="255362"/>
          </a:xfrm>
          <a:prstGeom prst="rect">
            <a:avLst/>
          </a:prstGeom>
        </p:spPr>
      </p:pic>
      <p:pic>
        <p:nvPicPr>
          <p:cNvPr id="43" name="Image 42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A277910F-BE5F-CF4F-AE59-24B23D6363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44" name="Image 4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9622902D-47FA-EB45-B335-CFC9A33F171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  <p:sp>
        <p:nvSpPr>
          <p:cNvPr id="45" name="Espace réservé du texte 21">
            <a:extLst>
              <a:ext uri="{FF2B5EF4-FFF2-40B4-BE49-F238E27FC236}">
                <a16:creationId xmlns:a16="http://schemas.microsoft.com/office/drawing/2014/main" id="{8FA2B8CF-1FE8-FA46-BE4F-BDD7AA03DF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2639" y="6447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46" name="Espace réservé du texte 21">
            <a:extLst>
              <a:ext uri="{FF2B5EF4-FFF2-40B4-BE49-F238E27FC236}">
                <a16:creationId xmlns:a16="http://schemas.microsoft.com/office/drawing/2014/main" id="{A3D07DB6-9C8F-7C4C-AEDB-0CD561BD0B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7661" y="15073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sp>
        <p:nvSpPr>
          <p:cNvPr id="47" name="Espace réservé du texte 21">
            <a:extLst>
              <a:ext uri="{FF2B5EF4-FFF2-40B4-BE49-F238E27FC236}">
                <a16:creationId xmlns:a16="http://schemas.microsoft.com/office/drawing/2014/main" id="{3E3B9BA5-2A6A-3047-B984-39B4E4C5FD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679" y="40041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48" name="Espace réservé du texte 21">
            <a:extLst>
              <a:ext uri="{FF2B5EF4-FFF2-40B4-BE49-F238E27FC236}">
                <a16:creationId xmlns:a16="http://schemas.microsoft.com/office/drawing/2014/main" id="{A3EFC9AD-77BE-C04E-820A-9872B94894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4701" y="48667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7882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Image 29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3C44B671-FCD7-D444-A2E2-ECDD90C7F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245667"/>
            <a:ext cx="1502124" cy="33024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2639" y="6447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pic>
        <p:nvPicPr>
          <p:cNvPr id="13" name="Image 12" descr="Une image contenant extérieur, eau, herbe, roche&#10;&#10;Description générée automatiquement">
            <a:extLst>
              <a:ext uri="{FF2B5EF4-FFF2-40B4-BE49-F238E27FC236}">
                <a16:creationId xmlns:a16="http://schemas.microsoft.com/office/drawing/2014/main" id="{6C32D3CB-1790-4F40-BCA1-6541C72ABB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7"/>
          <a:stretch/>
        </p:blipFill>
        <p:spPr>
          <a:xfrm>
            <a:off x="-17253" y="-2356"/>
            <a:ext cx="6176921" cy="3445992"/>
          </a:xfrm>
          <a:prstGeom prst="rect">
            <a:avLst/>
          </a:prstGeom>
        </p:spPr>
      </p:pic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57D2CA7E-B84A-544E-9C5E-C82F8F1C6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32"/>
          <a:stretch/>
        </p:blipFill>
        <p:spPr>
          <a:xfrm>
            <a:off x="6146463" y="3412006"/>
            <a:ext cx="6042069" cy="3445993"/>
          </a:xfrm>
          <a:prstGeom prst="rect">
            <a:avLst/>
          </a:prstGeom>
        </p:spPr>
      </p:pic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id="{3F36EE16-4807-8741-9412-51C803ED1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7661" y="15073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679" y="40041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4701" y="48667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D94F0C2-9AEC-9547-91AB-EF565845A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409" y="6568830"/>
            <a:ext cx="809066" cy="22474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3BBD83-E600-0941-B336-679CD3D546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3636" y="6528961"/>
            <a:ext cx="505867" cy="255362"/>
          </a:xfrm>
          <a:prstGeom prst="rect">
            <a:avLst/>
          </a:prstGeom>
        </p:spPr>
      </p:pic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DD414081-FBCB-9E4E-8E61-DCAF5A3651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4" name="Image 2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02D0350D-22EB-1140-BE60-35E628E12E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69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878" y="3305648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467227-ABE0-1749-B60E-6B4E24C09D6E}"/>
              </a:ext>
            </a:extLst>
          </p:cNvPr>
          <p:cNvSpPr/>
          <p:nvPr userDrawn="1"/>
        </p:nvSpPr>
        <p:spPr>
          <a:xfrm>
            <a:off x="-3464" y="1321"/>
            <a:ext cx="12191997" cy="1765039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077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A502F4-0B29-9E43-A732-9539AB59DC95}"/>
              </a:ext>
            </a:extLst>
          </p:cNvPr>
          <p:cNvSpPr/>
          <p:nvPr userDrawn="1"/>
        </p:nvSpPr>
        <p:spPr>
          <a:xfrm>
            <a:off x="3056389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5D899-3CC0-3248-AE2F-0DB343B0847B}"/>
              </a:ext>
            </a:extLst>
          </p:cNvPr>
          <p:cNvSpPr/>
          <p:nvPr userDrawn="1"/>
        </p:nvSpPr>
        <p:spPr>
          <a:xfrm>
            <a:off x="6009416" y="2418678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AA966-D946-274A-8755-5628B95113F7}"/>
              </a:ext>
            </a:extLst>
          </p:cNvPr>
          <p:cNvSpPr/>
          <p:nvPr userDrawn="1"/>
        </p:nvSpPr>
        <p:spPr>
          <a:xfrm>
            <a:off x="9067798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5D8AD4FF-1559-744E-9FB4-1E2D1B3D7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5103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2CB429A8-1C89-1948-9E4E-3D2925AA4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0808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E7195B02-C12F-CC4A-809A-54F326996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8046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36" name="Espace réservé du texte 21">
            <a:extLst>
              <a:ext uri="{FF2B5EF4-FFF2-40B4-BE49-F238E27FC236}">
                <a16:creationId xmlns:a16="http://schemas.microsoft.com/office/drawing/2014/main" id="{0771B7EC-56C0-4144-9E4D-1D642192A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3904" y="3305647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CB752113-76FF-9C4D-A24C-F2EB5313C2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337" y="3319934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FC7E8926-87DA-4E4C-B8B8-2CD14ED73D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1658" y="3284845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79C37DD-6B6C-8B47-B110-53369A48F7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2" name="Image 21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0C800F1-71C3-C94E-9896-C6019F2E1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3C941E-E864-FC4E-9B8D-D8193F3A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2C94-9C2F-DB48-860F-8264F206F8B4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B95E15-6F47-0242-8044-DD883A44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AFDEE-9514-834E-A48B-35F53A7E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0C0C1-A777-AC4B-AA45-C58CC8424653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8C77B9-4046-4747-89C4-6C0C4A2C6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2AA93-7695-1D4C-8C5A-C8A4D72AD630}"/>
              </a:ext>
            </a:extLst>
          </p:cNvPr>
          <p:cNvSpPr/>
          <p:nvPr userDrawn="1"/>
        </p:nvSpPr>
        <p:spPr>
          <a:xfrm>
            <a:off x="0" y="1"/>
            <a:ext cx="12192000" cy="683871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976FE0-C963-954B-9274-09616D26F24F}"/>
              </a:ext>
            </a:extLst>
          </p:cNvPr>
          <p:cNvSpPr/>
          <p:nvPr userDrawn="1"/>
        </p:nvSpPr>
        <p:spPr>
          <a:xfrm>
            <a:off x="647700" y="0"/>
            <a:ext cx="5988822" cy="6530365"/>
          </a:xfrm>
          <a:prstGeom prst="rect">
            <a:avLst/>
          </a:prstGeom>
          <a:solidFill>
            <a:srgbClr val="EF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068C3E-27FA-E046-9A67-96C7D52F230A}"/>
              </a:ext>
            </a:extLst>
          </p:cNvPr>
          <p:cNvSpPr/>
          <p:nvPr userDrawn="1"/>
        </p:nvSpPr>
        <p:spPr>
          <a:xfrm flipH="1">
            <a:off x="1487460" y="1003068"/>
            <a:ext cx="5473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D1D09005-B822-254C-B296-28A5427AA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428" y="1371600"/>
            <a:ext cx="3914916" cy="2057400"/>
          </a:xfrm>
        </p:spPr>
        <p:txBody>
          <a:bodyPr>
            <a:noAutofit/>
          </a:bodyPr>
          <a:lstStyle>
            <a:lvl1pPr marL="0" indent="0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</a:t>
            </a:r>
            <a:br>
              <a:rPr lang="fr-FR" dirty="0"/>
            </a:br>
            <a:r>
              <a:rPr lang="fr-FR" dirty="0"/>
              <a:t>GOES </a:t>
            </a:r>
            <a:br>
              <a:rPr lang="fr-FR" dirty="0"/>
            </a:br>
            <a:r>
              <a:rPr lang="fr-FR" dirty="0"/>
              <a:t>YOUR 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57C6EBF6-89CC-514B-89F3-CA3AE7FE7F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9428" y="4098442"/>
            <a:ext cx="3914916" cy="127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 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F593AC5C-D3E1-D344-815B-1039EA6AE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4825" y="122811"/>
            <a:ext cx="1119038" cy="2825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07/2020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15E705F-9371-9A4B-8DFF-B3E6898EF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53A0780-2FCB-034B-AF07-86148F223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pic>
        <p:nvPicPr>
          <p:cNvPr id="25" name="Image 2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7E2CFB2E-21DF-1B4A-B9D7-7D284E8BF1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6" name="Image 2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D2EB1BCF-A614-E04C-81D3-A81A289474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3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878" y="3305648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467227-ABE0-1749-B60E-6B4E24C09D6E}"/>
              </a:ext>
            </a:extLst>
          </p:cNvPr>
          <p:cNvSpPr/>
          <p:nvPr userDrawn="1"/>
        </p:nvSpPr>
        <p:spPr>
          <a:xfrm>
            <a:off x="-3464" y="1321"/>
            <a:ext cx="12191997" cy="176503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077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A502F4-0B29-9E43-A732-9539AB59DC95}"/>
              </a:ext>
            </a:extLst>
          </p:cNvPr>
          <p:cNvSpPr/>
          <p:nvPr userDrawn="1"/>
        </p:nvSpPr>
        <p:spPr>
          <a:xfrm>
            <a:off x="3056389" y="2328229"/>
            <a:ext cx="45719" cy="346528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5D899-3CC0-3248-AE2F-0DB343B0847B}"/>
              </a:ext>
            </a:extLst>
          </p:cNvPr>
          <p:cNvSpPr/>
          <p:nvPr userDrawn="1"/>
        </p:nvSpPr>
        <p:spPr>
          <a:xfrm>
            <a:off x="6009416" y="2418678"/>
            <a:ext cx="45719" cy="346528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AA966-D946-274A-8755-5628B95113F7}"/>
              </a:ext>
            </a:extLst>
          </p:cNvPr>
          <p:cNvSpPr/>
          <p:nvPr userDrawn="1"/>
        </p:nvSpPr>
        <p:spPr>
          <a:xfrm>
            <a:off x="9067798" y="2328229"/>
            <a:ext cx="45719" cy="346528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5D8AD4FF-1559-744E-9FB4-1E2D1B3D7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5103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2CB429A8-1C89-1948-9E4E-3D2925AA4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0808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E7195B02-C12F-CC4A-809A-54F326996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8046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36" name="Espace réservé du texte 21">
            <a:extLst>
              <a:ext uri="{FF2B5EF4-FFF2-40B4-BE49-F238E27FC236}">
                <a16:creationId xmlns:a16="http://schemas.microsoft.com/office/drawing/2014/main" id="{0771B7EC-56C0-4144-9E4D-1D642192A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3904" y="3305647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CB752113-76FF-9C4D-A24C-F2EB5313C2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337" y="3319934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FC7E8926-87DA-4E4C-B8B8-2CD14ED73D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1658" y="3284845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698A1B4B-A234-2E4A-AB18-D3055C538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2" name="Image 21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1E415B9-BAD7-5246-9C34-8495BCD104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7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555859"/>
          </a:solidFill>
          <a:ln>
            <a:solidFill>
              <a:srgbClr val="555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9CC415F6-51E6-484E-894F-DCA0E29C4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EAB7E08A-6507-CA45-9BAF-590B2ADB37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5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555859"/>
          </a:solidFill>
          <a:ln>
            <a:solidFill>
              <a:srgbClr val="555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BD60D61-2137-044B-ACFC-547B2CC876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070BF077-7C27-0C46-8239-E3CA14A562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41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01DAA7B3-8BDD-B746-9671-89945084F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8D251EE-492A-8F41-91E1-AA196C1E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4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FA45645B-7630-8A46-B371-E8B8C7C11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684"/>
            <a:ext cx="12191998" cy="68766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5169535-CE4A-9C41-93B1-37FD57034319}"/>
              </a:ext>
            </a:extLst>
          </p:cNvPr>
          <p:cNvSpPr/>
          <p:nvPr userDrawn="1"/>
        </p:nvSpPr>
        <p:spPr>
          <a:xfrm>
            <a:off x="549484" y="1077942"/>
            <a:ext cx="3537204" cy="4749005"/>
          </a:xfrm>
          <a:prstGeom prst="rect">
            <a:avLst/>
          </a:prstGeom>
          <a:solidFill>
            <a:srgbClr val="EE5859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F2EDD9-6FE0-C843-AFB7-06B2050F4BA8}"/>
              </a:ext>
            </a:extLst>
          </p:cNvPr>
          <p:cNvSpPr/>
          <p:nvPr userDrawn="1"/>
        </p:nvSpPr>
        <p:spPr>
          <a:xfrm>
            <a:off x="4361756" y="1077941"/>
            <a:ext cx="3537204" cy="4749005"/>
          </a:xfrm>
          <a:prstGeom prst="rect">
            <a:avLst/>
          </a:prstGeom>
          <a:solidFill>
            <a:srgbClr val="555859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8F39D58-C840-AF43-AFD0-96D1219F2273}"/>
              </a:ext>
            </a:extLst>
          </p:cNvPr>
          <p:cNvSpPr/>
          <p:nvPr userDrawn="1"/>
        </p:nvSpPr>
        <p:spPr>
          <a:xfrm>
            <a:off x="8196889" y="1041174"/>
            <a:ext cx="3537204" cy="4749005"/>
          </a:xfrm>
          <a:prstGeom prst="rect">
            <a:avLst/>
          </a:prstGeom>
          <a:solidFill>
            <a:srgbClr val="D4CABB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222" y="3558710"/>
            <a:ext cx="2702867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2479" y="1590304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43" name="Espace réservé du texte 21">
            <a:extLst>
              <a:ext uri="{FF2B5EF4-FFF2-40B4-BE49-F238E27FC236}">
                <a16:creationId xmlns:a16="http://schemas.microsoft.com/office/drawing/2014/main" id="{50015BC8-23ED-E848-B5CE-F4EFEA1F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9683" y="3521287"/>
            <a:ext cx="2702867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</a:p>
        </p:txBody>
      </p:sp>
      <p:sp>
        <p:nvSpPr>
          <p:cNvPr id="44" name="Espace réservé du texte 21">
            <a:extLst>
              <a:ext uri="{FF2B5EF4-FFF2-40B4-BE49-F238E27FC236}">
                <a16:creationId xmlns:a16="http://schemas.microsoft.com/office/drawing/2014/main" id="{879C49E9-42F5-CA41-AB6A-1C4B27461E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46940" y="1552881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45" name="Espace réservé du texte 21">
            <a:extLst>
              <a:ext uri="{FF2B5EF4-FFF2-40B4-BE49-F238E27FC236}">
                <a16:creationId xmlns:a16="http://schemas.microsoft.com/office/drawing/2014/main" id="{ABC5ADDC-3F37-5C40-930F-11B2791CC2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17835" y="3516734"/>
            <a:ext cx="2702867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</a:p>
        </p:txBody>
      </p:sp>
      <p:sp>
        <p:nvSpPr>
          <p:cNvPr id="46" name="Espace réservé du texte 21">
            <a:extLst>
              <a:ext uri="{FF2B5EF4-FFF2-40B4-BE49-F238E27FC236}">
                <a16:creationId xmlns:a16="http://schemas.microsoft.com/office/drawing/2014/main" id="{8DA54D7B-2D54-D345-9E7A-5FBF444DFB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45092" y="154832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pic>
        <p:nvPicPr>
          <p:cNvPr id="16" name="Image 1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4A6A5A42-C0BB-D441-8C6F-1CF4E1F13F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240F8DB-2DE0-3E46-8967-C9EBA6AB3F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9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648BFA-5624-FB4A-94DB-79D46D9DDA60}"/>
              </a:ext>
            </a:extLst>
          </p:cNvPr>
          <p:cNvSpPr/>
          <p:nvPr userDrawn="1"/>
        </p:nvSpPr>
        <p:spPr>
          <a:xfrm>
            <a:off x="6684579" y="1"/>
            <a:ext cx="5507422" cy="6877806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32912F-4A4C-404D-AE89-FF5A5ED65E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0160" y="194614"/>
            <a:ext cx="294169" cy="2941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95FE77-47ED-D84B-960B-650D96EC0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757581"/>
            <a:ext cx="294169" cy="294169"/>
          </a:xfrm>
          <a:prstGeom prst="rect">
            <a:avLst/>
          </a:prstGeom>
        </p:spPr>
      </p:pic>
      <p:pic>
        <p:nvPicPr>
          <p:cNvPr id="15" name="Image 14" descr="Une image contenant oiseau&#10;&#10;Description générée automatiquement">
            <a:extLst>
              <a:ext uri="{FF2B5EF4-FFF2-40B4-BE49-F238E27FC236}">
                <a16:creationId xmlns:a16="http://schemas.microsoft.com/office/drawing/2014/main" id="{F48CB4FE-E32E-A745-A3CC-4463260760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1320549"/>
            <a:ext cx="294170" cy="2941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EFE044-6112-8B45-AE9E-9E7331F29882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F6FBAF-8A3C-CD4B-80F1-D4638139769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91" y="2613847"/>
            <a:ext cx="324294" cy="324294"/>
          </a:xfrm>
          <a:prstGeom prst="rect">
            <a:avLst/>
          </a:prstGeom>
        </p:spPr>
      </p:pic>
      <p:pic>
        <p:nvPicPr>
          <p:cNvPr id="28" name="Image 27" descr="Une image contenant oiseau&#10;&#10;Description générée automatiquement">
            <a:extLst>
              <a:ext uri="{FF2B5EF4-FFF2-40B4-BE49-F238E27FC236}">
                <a16:creationId xmlns:a16="http://schemas.microsoft.com/office/drawing/2014/main" id="{6158ABCF-A474-1B40-83F6-CD77E756B7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96" y="3548655"/>
            <a:ext cx="371713" cy="37171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59EBA83-E00D-9A44-B2B9-929D6B0814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35" y="4663226"/>
            <a:ext cx="371713" cy="3717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A27D85-9A02-6A4B-ABDD-121D5BCEEA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0540A48-F910-164B-AC64-BBD4724CFBB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:a16="http://schemas.microsoft.com/office/drawing/2014/main" id="{1F53C7CA-871A-A944-9926-FF1A00BA1372}"/>
              </a:ext>
            </a:extLst>
          </p:cNvPr>
          <p:cNvSpPr txBox="1">
            <a:spLocks/>
          </p:cNvSpPr>
          <p:nvPr userDrawn="1"/>
        </p:nvSpPr>
        <p:spPr>
          <a:xfrm>
            <a:off x="5096824" y="6609138"/>
            <a:ext cx="5635255" cy="240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0667" y="2668149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Balexert 7-9, MIE II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3037" y="2154825"/>
            <a:ext cx="4751292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THANKS FOR YOUR ATTENTION</a:t>
            </a:r>
            <a:endParaRPr lang="en-GB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795F1E4D-6B6D-0A47-94F1-264260A37C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705" y="1503318"/>
            <a:ext cx="2845744" cy="539982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CONTACT</a:t>
            </a:r>
            <a:endParaRPr lang="en-GB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BA613B93-C87D-EF47-966F-E0F94D1A03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668" y="3598451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name.lastname@impact-initiatives.org</a:t>
            </a:r>
            <a:endParaRPr lang="en-GB" noProof="0" dirty="0"/>
          </a:p>
        </p:txBody>
      </p:sp>
      <p:sp>
        <p:nvSpPr>
          <p:cNvPr id="39" name="Espace réservé du texte 21">
            <a:extLst>
              <a:ext uri="{FF2B5EF4-FFF2-40B4-BE49-F238E27FC236}">
                <a16:creationId xmlns:a16="http://schemas.microsoft.com/office/drawing/2014/main" id="{AAF3BDA0-75DE-5D48-AA4D-9748494DA4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667" y="4627692"/>
            <a:ext cx="3179619" cy="371714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B9A4FCC-0EBC-EA41-A576-3789DF1CA1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33" name="Image 3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EE0D041-9BC5-A245-BEEA-A791566EB6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7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58CD-7152-9D4B-B66E-51D4FB3BC754}"/>
              </a:ext>
            </a:extLst>
          </p:cNvPr>
          <p:cNvSpPr/>
          <p:nvPr userDrawn="1"/>
        </p:nvSpPr>
        <p:spPr>
          <a:xfrm>
            <a:off x="1654408" y="1163406"/>
            <a:ext cx="8873042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THANKS FOR YOUR ATTENTION</a:t>
            </a:r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A56FDBC-E531-204F-9584-5E0042DD06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880" y="4154635"/>
            <a:ext cx="324294" cy="324294"/>
          </a:xfrm>
          <a:prstGeom prst="rect">
            <a:avLst/>
          </a:prstGeom>
        </p:spPr>
      </p:pic>
      <p:pic>
        <p:nvPicPr>
          <p:cNvPr id="14" name="Image 13" descr="Une image contenant oiseau&#10;&#10;Description générée automatiquement">
            <a:extLst>
              <a:ext uri="{FF2B5EF4-FFF2-40B4-BE49-F238E27FC236}">
                <a16:creationId xmlns:a16="http://schemas.microsoft.com/office/drawing/2014/main" id="{BAC8AD7F-32C5-5A40-B3B5-6C63507347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09" y="4135955"/>
            <a:ext cx="371713" cy="37171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761C82-049F-3141-8DAB-DE8EAD7247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032" y="4135955"/>
            <a:ext cx="371713" cy="37171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D5F4ED2-EB3C-EA42-AFEE-7BF08DCC4ACE}"/>
              </a:ext>
            </a:extLst>
          </p:cNvPr>
          <p:cNvSpPr/>
          <p:nvPr userDrawn="1"/>
        </p:nvSpPr>
        <p:spPr>
          <a:xfrm>
            <a:off x="11586258" y="2406936"/>
            <a:ext cx="605742" cy="1883391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58153DF-F4AE-9545-9B52-4F0E6C7036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0160" y="2715850"/>
            <a:ext cx="294169" cy="29416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C7DA681-9D94-DD40-8EFA-B8FD284226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3278817"/>
            <a:ext cx="294169" cy="294169"/>
          </a:xfrm>
          <a:prstGeom prst="rect">
            <a:avLst/>
          </a:prstGeom>
        </p:spPr>
      </p:pic>
      <p:pic>
        <p:nvPicPr>
          <p:cNvPr id="29" name="Image 28" descr="Une image contenant oiseau&#10;&#10;Description générée automatiquement">
            <a:extLst>
              <a:ext uri="{FF2B5EF4-FFF2-40B4-BE49-F238E27FC236}">
                <a16:creationId xmlns:a16="http://schemas.microsoft.com/office/drawing/2014/main" id="{C5B0750F-D526-0E42-9D69-EE66EE3B5A3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3841785"/>
            <a:ext cx="294170" cy="294170"/>
          </a:xfrm>
          <a:prstGeom prst="rect">
            <a:avLst/>
          </a:prstGeom>
        </p:spPr>
      </p:pic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A32A0117-5A67-B243-BCD4-DCDD5E1AF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924" y="4639108"/>
            <a:ext cx="2463316" cy="539983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Balexert 7-9, MIE II</a:t>
            </a:r>
          </a:p>
        </p:txBody>
      </p:sp>
      <p:sp>
        <p:nvSpPr>
          <p:cNvPr id="32" name="Espace réservé du texte 21">
            <a:extLst>
              <a:ext uri="{FF2B5EF4-FFF2-40B4-BE49-F238E27FC236}">
                <a16:creationId xmlns:a16="http://schemas.microsoft.com/office/drawing/2014/main" id="{576ECF80-1AEE-054A-B010-595C6D3795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7438" y="4666800"/>
            <a:ext cx="2163853" cy="539983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name.lastname@impact-initiatives.org</a:t>
            </a:r>
            <a:endParaRPr lang="en-GB" noProof="0" dirty="0"/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1505AF36-A79C-F943-975D-BBEEE7839C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4012" y="4693716"/>
            <a:ext cx="1689116" cy="371714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678705-7065-7540-84B0-8991F327216B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5" name="Image 2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688B6689-177E-284D-A0C8-6897046FBDB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6" name="Image 2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007C233-C190-9B44-BD12-B8A275F444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66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2124341" y="1"/>
            <a:ext cx="0" cy="408154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4848" y="412377"/>
            <a:ext cx="6285753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4848" y="2952282"/>
            <a:ext cx="5552141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324847" y="3754524"/>
            <a:ext cx="3617384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027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Section Intro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858238" y="2492944"/>
            <a:ext cx="2052332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EE58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9766" y="2168602"/>
            <a:ext cx="306712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50503" y="1894902"/>
            <a:ext cx="0" cy="2423711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47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7296933" y="1779705"/>
            <a:ext cx="4431833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EE5859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3400" b="1" dirty="0">
              <a:solidFill>
                <a:srgbClr val="EE5859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66516" y="3459452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636106" y="3767409"/>
            <a:ext cx="4092665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6106" y="41341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636105" y="43480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36104" y="45619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www.impact-initiatives.org</a:t>
            </a:r>
            <a:endParaRPr lang="es-E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636102" y="4790051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636101" y="5018129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IMPACT_init</a:t>
            </a:r>
            <a:endParaRPr lang="es-E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45" y="3817682"/>
            <a:ext cx="185463" cy="1390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3" y="4199662"/>
            <a:ext cx="190096" cy="980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84" y="4393775"/>
            <a:ext cx="174561" cy="1309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88" y="4605381"/>
            <a:ext cx="197163" cy="147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06" y="4833939"/>
            <a:ext cx="184693" cy="138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84" y="5085917"/>
            <a:ext cx="224481" cy="117852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6890545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1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54DF4A-D3B5-5144-B4D9-7096C5559774}"/>
              </a:ext>
            </a:extLst>
          </p:cNvPr>
          <p:cNvSpPr/>
          <p:nvPr userDrawn="1"/>
        </p:nvSpPr>
        <p:spPr>
          <a:xfrm>
            <a:off x="1674273" y="1068650"/>
            <a:ext cx="8843453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9775" y="3971766"/>
            <a:ext cx="7358755" cy="880971"/>
          </a:xfrm>
        </p:spPr>
        <p:txBody>
          <a:bodyPr anchor="t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D96920-6CCE-EB48-B7CF-4CBAF91AAC5C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F8AE2C65-F3F2-B247-A80C-C8CDA85DE1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15" name="Image 1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F0147611-42B5-4247-9B6B-1561B1937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39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6687333" y="2512336"/>
            <a:ext cx="5134127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rgbClr val="EE5859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rgbClr val="EE5859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rgbClr val="EE585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280945" y="2512335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134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274BB7-7D81-472E-9902-71E2AABA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96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D5E6305-07FE-2840-9535-2627C16E8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15505"/>
            <a:ext cx="1502124" cy="3302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54DF4A-D3B5-5144-B4D9-7096C5559774}"/>
              </a:ext>
            </a:extLst>
          </p:cNvPr>
          <p:cNvSpPr/>
          <p:nvPr userDrawn="1"/>
        </p:nvSpPr>
        <p:spPr>
          <a:xfrm>
            <a:off x="1674273" y="1068650"/>
            <a:ext cx="8843453" cy="4531186"/>
          </a:xfrm>
          <a:prstGeom prst="rect">
            <a:avLst/>
          </a:prstGeom>
          <a:solidFill>
            <a:srgbClr val="55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9775" y="3971766"/>
            <a:ext cx="7358755" cy="880971"/>
          </a:xfrm>
        </p:spPr>
        <p:txBody>
          <a:bodyPr anchor="t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DFF9FC-8FFC-6142-A199-DABB8A153851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2F85B1DA-DC22-8440-ACE2-A28C84B686C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95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CED164-86DB-DB43-9342-8C766A2A16B2}"/>
              </a:ext>
            </a:extLst>
          </p:cNvPr>
          <p:cNvSpPr/>
          <p:nvPr userDrawn="1"/>
        </p:nvSpPr>
        <p:spPr>
          <a:xfrm>
            <a:off x="-13690" y="1971493"/>
            <a:ext cx="12205691" cy="4129199"/>
          </a:xfrm>
          <a:prstGeom prst="rect">
            <a:avLst/>
          </a:prstGeom>
          <a:solidFill>
            <a:srgbClr val="555859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48387-49F4-DC4E-BC7E-1816199F6968}"/>
              </a:ext>
            </a:extLst>
          </p:cNvPr>
          <p:cNvSpPr/>
          <p:nvPr userDrawn="1"/>
        </p:nvSpPr>
        <p:spPr>
          <a:xfrm flipH="1">
            <a:off x="6096000" y="2370318"/>
            <a:ext cx="45720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552" y="2163956"/>
            <a:ext cx="5060920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53" y="4603778"/>
            <a:ext cx="5060920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8022" y="2776776"/>
            <a:ext cx="5060920" cy="880971"/>
          </a:xfrm>
        </p:spPr>
        <p:txBody>
          <a:bodyPr anchor="t">
            <a:noAutofit/>
          </a:bodyPr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Introduction</a:t>
            </a:r>
          </a:p>
          <a:p>
            <a:pPr lvl="0"/>
            <a:r>
              <a:rPr lang="en-GB" noProof="0" dirty="0"/>
              <a:t>Themes</a:t>
            </a:r>
          </a:p>
          <a:p>
            <a:pPr lvl="0"/>
            <a:r>
              <a:rPr lang="en-GB" noProof="0" dirty="0"/>
              <a:t>Conclusion</a:t>
            </a:r>
          </a:p>
          <a:p>
            <a:pPr lvl="0"/>
            <a:endParaRPr lang="en-GB" noProof="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74C7C25-4A75-904E-9914-3D5DFC52C75F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80D11B26-5232-B74D-99E0-D78DEE50C3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670ED95-3306-304D-9E2E-8CA9305FE6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4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198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0243" y="1734260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479D1-70C7-1B4A-B2CF-26E10F42250F}"/>
              </a:ext>
            </a:extLst>
          </p:cNvPr>
          <p:cNvSpPr/>
          <p:nvPr userDrawn="1"/>
        </p:nvSpPr>
        <p:spPr>
          <a:xfrm flipH="1">
            <a:off x="7886442" y="2427308"/>
            <a:ext cx="4571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5963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0" name="Espace réservé du texte 21">
            <a:extLst>
              <a:ext uri="{FF2B5EF4-FFF2-40B4-BE49-F238E27FC236}">
                <a16:creationId xmlns:a16="http://schemas.microsoft.com/office/drawing/2014/main" id="{0C9D23CF-2B31-6447-BE61-76A87A9A00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7886" y="1737513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 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D0FA96D-72B1-774A-A3CC-CD63D792A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3" name="Image 2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7E3ACD7-A946-2541-9838-9DE57E6B0BF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1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01DAA7B3-8BDD-B746-9671-89945084F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8D251EE-492A-8F41-91E1-AA196C1E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1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468" y="2818160"/>
            <a:ext cx="5060920" cy="880971"/>
          </a:xfrm>
        </p:spPr>
        <p:txBody>
          <a:bodyPr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00031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1718" y="1511559"/>
            <a:ext cx="6531933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C5BA9962-67FE-304B-90F9-84859BAFF9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B2302D7-4BCB-1E4F-977B-9980C74EFC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4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878" y="3305648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467227-ABE0-1749-B60E-6B4E24C09D6E}"/>
              </a:ext>
            </a:extLst>
          </p:cNvPr>
          <p:cNvSpPr/>
          <p:nvPr userDrawn="1"/>
        </p:nvSpPr>
        <p:spPr>
          <a:xfrm>
            <a:off x="-3464" y="1321"/>
            <a:ext cx="12191997" cy="1765039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077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A502F4-0B29-9E43-A732-9539AB59DC95}"/>
              </a:ext>
            </a:extLst>
          </p:cNvPr>
          <p:cNvSpPr/>
          <p:nvPr userDrawn="1"/>
        </p:nvSpPr>
        <p:spPr>
          <a:xfrm>
            <a:off x="3056389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5D899-3CC0-3248-AE2F-0DB343B0847B}"/>
              </a:ext>
            </a:extLst>
          </p:cNvPr>
          <p:cNvSpPr/>
          <p:nvPr userDrawn="1"/>
        </p:nvSpPr>
        <p:spPr>
          <a:xfrm>
            <a:off x="6009416" y="2418678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AA966-D946-274A-8755-5628B95113F7}"/>
              </a:ext>
            </a:extLst>
          </p:cNvPr>
          <p:cNvSpPr/>
          <p:nvPr userDrawn="1"/>
        </p:nvSpPr>
        <p:spPr>
          <a:xfrm>
            <a:off x="9067798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5D8AD4FF-1559-744E-9FB4-1E2D1B3D7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5103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2CB429A8-1C89-1948-9E4E-3D2925AA4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0808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E7195B02-C12F-CC4A-809A-54F326996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8046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36" name="Espace réservé du texte 21">
            <a:extLst>
              <a:ext uri="{FF2B5EF4-FFF2-40B4-BE49-F238E27FC236}">
                <a16:creationId xmlns:a16="http://schemas.microsoft.com/office/drawing/2014/main" id="{0771B7EC-56C0-4144-9E4D-1D642192A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3904" y="3305647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CB752113-76FF-9C4D-A24C-F2EB5313C2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337" y="3319934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FC7E8926-87DA-4E4C-B8B8-2CD14ED73D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1658" y="3284845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79C37DD-6B6C-8B47-B110-53369A48F7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2" name="Image 21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0C800F1-71C3-C94E-9896-C6019F2E1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64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468" y="2846735"/>
            <a:ext cx="5060920" cy="880971"/>
          </a:xfrm>
        </p:spPr>
        <p:txBody>
          <a:bodyPr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1718" y="1540134"/>
            <a:ext cx="6531933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276B8DA5-9A48-5F48-88E5-D96751D7387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7DA8F1E-19AA-A640-8028-6411BA6E625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76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66A8CC2-3623-4589-AFE5-C66ADAF8EF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901" y="1377487"/>
            <a:ext cx="107837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A3ADD8C-2945-44FC-B7D1-581565652E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969920"/>
            <a:ext cx="10783787" cy="406323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1500"/>
              </a:lnSpc>
              <a:buFont typeface="Arial" panose="020B0604020202020204" pitchFamily="34" charset="0"/>
              <a:buChar char="•"/>
              <a:defRPr sz="20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>
              <a:defRPr sz="1800">
                <a:solidFill>
                  <a:srgbClr val="58585A"/>
                </a:solidFill>
                <a:latin typeface="Arial Narrow" panose="020B0606020202030204" pitchFamily="34" charset="0"/>
              </a:defRPr>
            </a:lvl2pPr>
          </a:lstStyle>
          <a:p>
            <a:pPr lvl="0"/>
            <a:r>
              <a:rPr lang="en-US" dirty="0"/>
              <a:t>Here goes your plain text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797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D5E6305-07FE-2840-9535-2627C16E8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15505"/>
            <a:ext cx="1502124" cy="3302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54DF4A-D3B5-5144-B4D9-7096C5559774}"/>
              </a:ext>
            </a:extLst>
          </p:cNvPr>
          <p:cNvSpPr/>
          <p:nvPr userDrawn="1"/>
        </p:nvSpPr>
        <p:spPr>
          <a:xfrm>
            <a:off x="1674273" y="1068650"/>
            <a:ext cx="8843453" cy="4531186"/>
          </a:xfrm>
          <a:prstGeom prst="rect">
            <a:avLst/>
          </a:prstGeom>
          <a:solidFill>
            <a:srgbClr val="55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9775" y="3971766"/>
            <a:ext cx="7358755" cy="880971"/>
          </a:xfrm>
        </p:spPr>
        <p:txBody>
          <a:bodyPr anchor="t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DFF9FC-8FFC-6142-A199-DABB8A153851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2F85B1DA-DC22-8440-ACE2-A28C84B686C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3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219" y="701264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092" y="3906424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F7FC5F-56D4-7641-B7D0-4D968DC2C0A7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742" y="2564806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9A2CA70-8A77-CB41-8B49-EA47686597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3" name="Image 1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DFDF9BE-4522-B441-9E6E-5182CE3757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4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370" y="810219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2893" y="2548029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4F313-00CC-E24F-9640-26A5FBE1207B}"/>
              </a:ext>
            </a:extLst>
          </p:cNvPr>
          <p:cNvSpPr/>
          <p:nvPr userDrawn="1"/>
        </p:nvSpPr>
        <p:spPr>
          <a:xfrm flipH="1">
            <a:off x="6422643" y="810219"/>
            <a:ext cx="45719" cy="4755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2F0A85A-BAC2-EB48-AB31-356180369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4" name="Image 1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60BA6B95-AC46-4042-BF74-700B58D198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45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Image 29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3C44B671-FCD7-D444-A2E2-ECDD90C7F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245667"/>
            <a:ext cx="1502124" cy="33024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2639" y="6447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pic>
        <p:nvPicPr>
          <p:cNvPr id="13" name="Image 12" descr="Une image contenant extérieur, eau, herbe, roche&#10;&#10;Description générée automatiquement">
            <a:extLst>
              <a:ext uri="{FF2B5EF4-FFF2-40B4-BE49-F238E27FC236}">
                <a16:creationId xmlns:a16="http://schemas.microsoft.com/office/drawing/2014/main" id="{6C32D3CB-1790-4F40-BCA1-6541C72ABB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7"/>
          <a:stretch/>
        </p:blipFill>
        <p:spPr>
          <a:xfrm>
            <a:off x="-17253" y="-2356"/>
            <a:ext cx="6176921" cy="3445992"/>
          </a:xfrm>
          <a:prstGeom prst="rect">
            <a:avLst/>
          </a:prstGeom>
        </p:spPr>
      </p:pic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57D2CA7E-B84A-544E-9C5E-C82F8F1C6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32"/>
          <a:stretch/>
        </p:blipFill>
        <p:spPr>
          <a:xfrm>
            <a:off x="6146463" y="3412006"/>
            <a:ext cx="6042069" cy="3445993"/>
          </a:xfrm>
          <a:prstGeom prst="rect">
            <a:avLst/>
          </a:prstGeom>
        </p:spPr>
      </p:pic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id="{3F36EE16-4807-8741-9412-51C803ED1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7661" y="15073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679" y="40041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4701" y="48667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D94F0C2-9AEC-9547-91AB-EF565845A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409" y="6568830"/>
            <a:ext cx="809066" cy="22474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3BBD83-E600-0941-B336-679CD3D546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3636" y="6528961"/>
            <a:ext cx="505867" cy="255362"/>
          </a:xfrm>
          <a:prstGeom prst="rect">
            <a:avLst/>
          </a:prstGeom>
        </p:spPr>
      </p:pic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DD414081-FBCB-9E4E-8E61-DCAF5A3651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4" name="Image 2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02D0350D-22EB-1140-BE60-35E628E12E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96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648BFA-5624-FB4A-94DB-79D46D9DDA60}"/>
              </a:ext>
            </a:extLst>
          </p:cNvPr>
          <p:cNvSpPr/>
          <p:nvPr userDrawn="1"/>
        </p:nvSpPr>
        <p:spPr>
          <a:xfrm>
            <a:off x="6684579" y="1"/>
            <a:ext cx="5507422" cy="6877806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32912F-4A4C-404D-AE89-FF5A5ED65E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0160" y="194614"/>
            <a:ext cx="294169" cy="2941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95FE77-47ED-D84B-960B-650D96EC0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757581"/>
            <a:ext cx="294169" cy="294169"/>
          </a:xfrm>
          <a:prstGeom prst="rect">
            <a:avLst/>
          </a:prstGeom>
        </p:spPr>
      </p:pic>
      <p:pic>
        <p:nvPicPr>
          <p:cNvPr id="15" name="Image 14" descr="Une image contenant oiseau&#10;&#10;Description générée automatiquement">
            <a:extLst>
              <a:ext uri="{FF2B5EF4-FFF2-40B4-BE49-F238E27FC236}">
                <a16:creationId xmlns:a16="http://schemas.microsoft.com/office/drawing/2014/main" id="{F48CB4FE-E32E-A745-A3CC-4463260760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1320549"/>
            <a:ext cx="294170" cy="2941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EFE044-6112-8B45-AE9E-9E7331F29882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F6FBAF-8A3C-CD4B-80F1-D4638139769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91" y="2613847"/>
            <a:ext cx="324294" cy="324294"/>
          </a:xfrm>
          <a:prstGeom prst="rect">
            <a:avLst/>
          </a:prstGeom>
        </p:spPr>
      </p:pic>
      <p:pic>
        <p:nvPicPr>
          <p:cNvPr id="28" name="Image 27" descr="Une image contenant oiseau&#10;&#10;Description générée automatiquement">
            <a:extLst>
              <a:ext uri="{FF2B5EF4-FFF2-40B4-BE49-F238E27FC236}">
                <a16:creationId xmlns:a16="http://schemas.microsoft.com/office/drawing/2014/main" id="{6158ABCF-A474-1B40-83F6-CD77E756B7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96" y="3548655"/>
            <a:ext cx="371713" cy="37171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59EBA83-E00D-9A44-B2B9-929D6B0814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35" y="4663226"/>
            <a:ext cx="371713" cy="3717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A27D85-9A02-6A4B-ABDD-121D5BCEEA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0540A48-F910-164B-AC64-BBD4724CFBB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:a16="http://schemas.microsoft.com/office/drawing/2014/main" id="{1F53C7CA-871A-A944-9926-FF1A00BA1372}"/>
              </a:ext>
            </a:extLst>
          </p:cNvPr>
          <p:cNvSpPr txBox="1">
            <a:spLocks/>
          </p:cNvSpPr>
          <p:nvPr userDrawn="1"/>
        </p:nvSpPr>
        <p:spPr>
          <a:xfrm>
            <a:off x="5096824" y="6609138"/>
            <a:ext cx="5635255" cy="240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0667" y="2668149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Balexert 7-9, MIE II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3037" y="2154825"/>
            <a:ext cx="4751292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THANKS FOR YOUR ATTENTION</a:t>
            </a:r>
            <a:endParaRPr lang="en-GB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795F1E4D-6B6D-0A47-94F1-264260A37C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705" y="1503318"/>
            <a:ext cx="2845744" cy="539982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CONTACT</a:t>
            </a:r>
            <a:endParaRPr lang="en-GB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BA613B93-C87D-EF47-966F-E0F94D1A03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668" y="3598451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name.lastname@impact-initiatives.org</a:t>
            </a:r>
            <a:endParaRPr lang="en-GB" noProof="0" dirty="0"/>
          </a:p>
        </p:txBody>
      </p:sp>
      <p:sp>
        <p:nvSpPr>
          <p:cNvPr id="39" name="Espace réservé du texte 21">
            <a:extLst>
              <a:ext uri="{FF2B5EF4-FFF2-40B4-BE49-F238E27FC236}">
                <a16:creationId xmlns:a16="http://schemas.microsoft.com/office/drawing/2014/main" id="{AAF3BDA0-75DE-5D48-AA4D-9748494DA4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667" y="4627692"/>
            <a:ext cx="3179619" cy="371714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B9A4FCC-0EBC-EA41-A576-3789DF1CA1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33" name="Image 3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EE0D041-9BC5-A245-BEEA-A791566EB6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1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2124341" y="1"/>
            <a:ext cx="0" cy="408154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4848" y="412377"/>
            <a:ext cx="6285753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4848" y="2952282"/>
            <a:ext cx="5552141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324847" y="3754524"/>
            <a:ext cx="3617384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5883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Section Intro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858238" y="2492944"/>
            <a:ext cx="2052332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EE58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9766" y="2168602"/>
            <a:ext cx="306712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50503" y="1894902"/>
            <a:ext cx="0" cy="2423711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01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7296933" y="1779705"/>
            <a:ext cx="4431833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EE5859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3400" b="1" dirty="0">
              <a:solidFill>
                <a:srgbClr val="EE5859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66516" y="3459452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636106" y="3767409"/>
            <a:ext cx="4092665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6106" y="41341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636105" y="43480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36104" y="45619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www.impact-initiatives.org</a:t>
            </a:r>
            <a:endParaRPr lang="es-E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636102" y="4790051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636101" y="5018129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IMPACT_init</a:t>
            </a:r>
            <a:endParaRPr lang="es-E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45" y="3817682"/>
            <a:ext cx="185463" cy="1390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3" y="4199662"/>
            <a:ext cx="190096" cy="980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84" y="4393775"/>
            <a:ext cx="174561" cy="1309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88" y="4605381"/>
            <a:ext cx="197163" cy="147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06" y="4833939"/>
            <a:ext cx="184693" cy="138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84" y="5085917"/>
            <a:ext cx="224481" cy="117852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6890545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836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6687333" y="2512336"/>
            <a:ext cx="5134127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rgbClr val="EE5859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rgbClr val="EE5859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rgbClr val="EE585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280945" y="2512335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794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274BB7-7D81-472E-9902-71E2AABA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596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D5E6305-07FE-2840-9535-2627C16E8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15505"/>
            <a:ext cx="1502124" cy="3302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54DF4A-D3B5-5144-B4D9-7096C5559774}"/>
              </a:ext>
            </a:extLst>
          </p:cNvPr>
          <p:cNvSpPr/>
          <p:nvPr userDrawn="1"/>
        </p:nvSpPr>
        <p:spPr>
          <a:xfrm>
            <a:off x="1674273" y="1068650"/>
            <a:ext cx="8843453" cy="4531186"/>
          </a:xfrm>
          <a:prstGeom prst="rect">
            <a:avLst/>
          </a:prstGeom>
          <a:solidFill>
            <a:srgbClr val="55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9775" y="3971766"/>
            <a:ext cx="7358755" cy="880971"/>
          </a:xfrm>
        </p:spPr>
        <p:txBody>
          <a:bodyPr anchor="t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DFF9FC-8FFC-6142-A199-DABB8A153851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2F85B1DA-DC22-8440-ACE2-A28C84B686C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CED164-86DB-DB43-9342-8C766A2A16B2}"/>
              </a:ext>
            </a:extLst>
          </p:cNvPr>
          <p:cNvSpPr/>
          <p:nvPr userDrawn="1"/>
        </p:nvSpPr>
        <p:spPr>
          <a:xfrm>
            <a:off x="-13690" y="1971493"/>
            <a:ext cx="12205691" cy="4129199"/>
          </a:xfrm>
          <a:prstGeom prst="rect">
            <a:avLst/>
          </a:prstGeom>
          <a:solidFill>
            <a:srgbClr val="EE5859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48387-49F4-DC4E-BC7E-1816199F6968}"/>
              </a:ext>
            </a:extLst>
          </p:cNvPr>
          <p:cNvSpPr/>
          <p:nvPr userDrawn="1"/>
        </p:nvSpPr>
        <p:spPr>
          <a:xfrm flipH="1">
            <a:off x="6096000" y="2370318"/>
            <a:ext cx="45720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552" y="2163956"/>
            <a:ext cx="5060920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53" y="4603778"/>
            <a:ext cx="5060920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8022" y="2776776"/>
            <a:ext cx="5060920" cy="880971"/>
          </a:xfrm>
        </p:spPr>
        <p:txBody>
          <a:bodyPr anchor="t">
            <a:noAutofit/>
          </a:bodyPr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Introduction</a:t>
            </a:r>
          </a:p>
          <a:p>
            <a:pPr lvl="0"/>
            <a:r>
              <a:rPr lang="en-GB" noProof="0" dirty="0"/>
              <a:t>Themes</a:t>
            </a:r>
          </a:p>
          <a:p>
            <a:pPr lvl="0"/>
            <a:r>
              <a:rPr lang="en-GB" noProof="0" dirty="0"/>
              <a:t>Conclusion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B29577F-8AAA-2140-8AC7-5CC1D5B6EF1B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9D45C0D3-B8DF-1B4F-8C96-2378F6B022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AABD7B9-436F-9340-899D-535EBAC0F7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64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CED164-86DB-DB43-9342-8C766A2A16B2}"/>
              </a:ext>
            </a:extLst>
          </p:cNvPr>
          <p:cNvSpPr/>
          <p:nvPr userDrawn="1"/>
        </p:nvSpPr>
        <p:spPr>
          <a:xfrm>
            <a:off x="-13690" y="1971493"/>
            <a:ext cx="12205691" cy="4129199"/>
          </a:xfrm>
          <a:prstGeom prst="rect">
            <a:avLst/>
          </a:prstGeom>
          <a:solidFill>
            <a:srgbClr val="555859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48387-49F4-DC4E-BC7E-1816199F6968}"/>
              </a:ext>
            </a:extLst>
          </p:cNvPr>
          <p:cNvSpPr/>
          <p:nvPr userDrawn="1"/>
        </p:nvSpPr>
        <p:spPr>
          <a:xfrm flipH="1">
            <a:off x="6096000" y="2370318"/>
            <a:ext cx="45720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552" y="2163956"/>
            <a:ext cx="5060920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53" y="4603778"/>
            <a:ext cx="5060920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8022" y="2776776"/>
            <a:ext cx="5060920" cy="880971"/>
          </a:xfrm>
        </p:spPr>
        <p:txBody>
          <a:bodyPr anchor="t">
            <a:noAutofit/>
          </a:bodyPr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Introduction</a:t>
            </a:r>
          </a:p>
          <a:p>
            <a:pPr lvl="0"/>
            <a:r>
              <a:rPr lang="en-GB" noProof="0" dirty="0"/>
              <a:t>Themes</a:t>
            </a:r>
          </a:p>
          <a:p>
            <a:pPr lvl="0"/>
            <a:r>
              <a:rPr lang="en-GB" noProof="0" dirty="0"/>
              <a:t>Conclusion</a:t>
            </a:r>
          </a:p>
          <a:p>
            <a:pPr lvl="0"/>
            <a:endParaRPr lang="en-GB" noProof="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74C7C25-4A75-904E-9914-3D5DFC52C75F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80D11B26-5232-B74D-99E0-D78DEE50C3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670ED95-3306-304D-9E2E-8CA9305FE6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40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098475F2-907F-7F40-AD6B-9996CE385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-9903"/>
            <a:ext cx="5633537" cy="68679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5623393" y="1"/>
            <a:ext cx="6568607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7B36CB-1821-A54A-9004-BD4F65AB5D3F}"/>
              </a:ext>
            </a:extLst>
          </p:cNvPr>
          <p:cNvSpPr/>
          <p:nvPr userDrawn="1"/>
        </p:nvSpPr>
        <p:spPr>
          <a:xfrm flipH="1">
            <a:off x="6599342" y="1038518"/>
            <a:ext cx="45719" cy="451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B2E5AD-3787-AF40-B01D-63C10E634E2B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675" y="1935947"/>
            <a:ext cx="3968668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675" y="4402654"/>
            <a:ext cx="3968668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24" y="2241863"/>
            <a:ext cx="5060920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8070" y="1038518"/>
            <a:ext cx="506092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5" name="Image 1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DE369319-D896-C847-906A-EA3EE010BE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E42CBAD8-3F95-AC4A-A9AE-4C1349FCDE9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5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198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0243" y="1734260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479D1-70C7-1B4A-B2CF-26E10F42250F}"/>
              </a:ext>
            </a:extLst>
          </p:cNvPr>
          <p:cNvSpPr/>
          <p:nvPr userDrawn="1"/>
        </p:nvSpPr>
        <p:spPr>
          <a:xfrm flipH="1">
            <a:off x="7886442" y="2427308"/>
            <a:ext cx="4571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5963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0" name="Espace réservé du texte 21">
            <a:extLst>
              <a:ext uri="{FF2B5EF4-FFF2-40B4-BE49-F238E27FC236}">
                <a16:creationId xmlns:a16="http://schemas.microsoft.com/office/drawing/2014/main" id="{0C9D23CF-2B31-6447-BE61-76A87A9A00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7886" y="1737513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 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D0FA96D-72B1-774A-A3CC-CD63D792A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3" name="Image 2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7E3ACD7-A946-2541-9838-9DE57E6B0BF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77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01DAA7B3-8BDD-B746-9671-89945084F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8D251EE-492A-8F41-91E1-AA196C1E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51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878" y="3305648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467227-ABE0-1749-B60E-6B4E24C09D6E}"/>
              </a:ext>
            </a:extLst>
          </p:cNvPr>
          <p:cNvSpPr/>
          <p:nvPr userDrawn="1"/>
        </p:nvSpPr>
        <p:spPr>
          <a:xfrm>
            <a:off x="-3464" y="1321"/>
            <a:ext cx="12191997" cy="1765039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077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A502F4-0B29-9E43-A732-9539AB59DC95}"/>
              </a:ext>
            </a:extLst>
          </p:cNvPr>
          <p:cNvSpPr/>
          <p:nvPr userDrawn="1"/>
        </p:nvSpPr>
        <p:spPr>
          <a:xfrm>
            <a:off x="3056389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5D899-3CC0-3248-AE2F-0DB343B0847B}"/>
              </a:ext>
            </a:extLst>
          </p:cNvPr>
          <p:cNvSpPr/>
          <p:nvPr userDrawn="1"/>
        </p:nvSpPr>
        <p:spPr>
          <a:xfrm>
            <a:off x="6009416" y="2418678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AA966-D946-274A-8755-5628B95113F7}"/>
              </a:ext>
            </a:extLst>
          </p:cNvPr>
          <p:cNvSpPr/>
          <p:nvPr userDrawn="1"/>
        </p:nvSpPr>
        <p:spPr>
          <a:xfrm>
            <a:off x="9067798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5D8AD4FF-1559-744E-9FB4-1E2D1B3D7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5103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2CB429A8-1C89-1948-9E4E-3D2925AA4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0808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E7195B02-C12F-CC4A-809A-54F326996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8046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36" name="Espace réservé du texte 21">
            <a:extLst>
              <a:ext uri="{FF2B5EF4-FFF2-40B4-BE49-F238E27FC236}">
                <a16:creationId xmlns:a16="http://schemas.microsoft.com/office/drawing/2014/main" id="{0771B7EC-56C0-4144-9E4D-1D642192A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3904" y="3305647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CB752113-76FF-9C4D-A24C-F2EB5313C2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337" y="3319934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FC7E8926-87DA-4E4C-B8B8-2CD14ED73D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1658" y="3284845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79C37DD-6B6C-8B47-B110-53369A48F7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2" name="Image 21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0C800F1-71C3-C94E-9896-C6019F2E1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140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219" y="701264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092" y="3906424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F7FC5F-56D4-7641-B7D0-4D968DC2C0A7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742" y="2564806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9A2CA70-8A77-CB41-8B49-EA47686597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3" name="Image 1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DFDF9BE-4522-B441-9E6E-5182CE3757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07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370" y="810219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2893" y="2548029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4F313-00CC-E24F-9640-26A5FBE1207B}"/>
              </a:ext>
            </a:extLst>
          </p:cNvPr>
          <p:cNvSpPr/>
          <p:nvPr userDrawn="1"/>
        </p:nvSpPr>
        <p:spPr>
          <a:xfrm flipH="1">
            <a:off x="6422643" y="810219"/>
            <a:ext cx="45719" cy="4755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2F0A85A-BAC2-EB48-AB31-356180369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4" name="Image 1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60BA6B95-AC46-4042-BF74-700B58D198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76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Image 29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3C44B671-FCD7-D444-A2E2-ECDD90C7F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245667"/>
            <a:ext cx="1502124" cy="33024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2639" y="6447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pic>
        <p:nvPicPr>
          <p:cNvPr id="13" name="Image 12" descr="Une image contenant extérieur, eau, herbe, roche&#10;&#10;Description générée automatiquement">
            <a:extLst>
              <a:ext uri="{FF2B5EF4-FFF2-40B4-BE49-F238E27FC236}">
                <a16:creationId xmlns:a16="http://schemas.microsoft.com/office/drawing/2014/main" id="{6C32D3CB-1790-4F40-BCA1-6541C72ABB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7"/>
          <a:stretch/>
        </p:blipFill>
        <p:spPr>
          <a:xfrm>
            <a:off x="-17253" y="-2356"/>
            <a:ext cx="6176921" cy="3445992"/>
          </a:xfrm>
          <a:prstGeom prst="rect">
            <a:avLst/>
          </a:prstGeom>
        </p:spPr>
      </p:pic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57D2CA7E-B84A-544E-9C5E-C82F8F1C6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32"/>
          <a:stretch/>
        </p:blipFill>
        <p:spPr>
          <a:xfrm>
            <a:off x="6146463" y="3412006"/>
            <a:ext cx="6042069" cy="3445993"/>
          </a:xfrm>
          <a:prstGeom prst="rect">
            <a:avLst/>
          </a:prstGeom>
        </p:spPr>
      </p:pic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id="{3F36EE16-4807-8741-9412-51C803ED1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7661" y="15073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679" y="40041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4701" y="48667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D94F0C2-9AEC-9547-91AB-EF565845A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409" y="6568830"/>
            <a:ext cx="809066" cy="22474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3BBD83-E600-0941-B336-679CD3D546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3636" y="6528961"/>
            <a:ext cx="505867" cy="255362"/>
          </a:xfrm>
          <a:prstGeom prst="rect">
            <a:avLst/>
          </a:prstGeom>
        </p:spPr>
      </p:pic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DD414081-FBCB-9E4E-8E61-DCAF5A3651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4" name="Image 2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02D0350D-22EB-1140-BE60-35E628E12E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42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648BFA-5624-FB4A-94DB-79D46D9DDA60}"/>
              </a:ext>
            </a:extLst>
          </p:cNvPr>
          <p:cNvSpPr/>
          <p:nvPr userDrawn="1"/>
        </p:nvSpPr>
        <p:spPr>
          <a:xfrm>
            <a:off x="6684579" y="1"/>
            <a:ext cx="5507422" cy="6877806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32912F-4A4C-404D-AE89-FF5A5ED65E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0160" y="194614"/>
            <a:ext cx="294169" cy="2941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95FE77-47ED-D84B-960B-650D96EC0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757581"/>
            <a:ext cx="294169" cy="294169"/>
          </a:xfrm>
          <a:prstGeom prst="rect">
            <a:avLst/>
          </a:prstGeom>
        </p:spPr>
      </p:pic>
      <p:pic>
        <p:nvPicPr>
          <p:cNvPr id="15" name="Image 14" descr="Une image contenant oiseau&#10;&#10;Description générée automatiquement">
            <a:extLst>
              <a:ext uri="{FF2B5EF4-FFF2-40B4-BE49-F238E27FC236}">
                <a16:creationId xmlns:a16="http://schemas.microsoft.com/office/drawing/2014/main" id="{F48CB4FE-E32E-A745-A3CC-4463260760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1320549"/>
            <a:ext cx="294170" cy="2941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EFE044-6112-8B45-AE9E-9E7331F29882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F6FBAF-8A3C-CD4B-80F1-D4638139769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91" y="2613847"/>
            <a:ext cx="324294" cy="324294"/>
          </a:xfrm>
          <a:prstGeom prst="rect">
            <a:avLst/>
          </a:prstGeom>
        </p:spPr>
      </p:pic>
      <p:pic>
        <p:nvPicPr>
          <p:cNvPr id="28" name="Image 27" descr="Une image contenant oiseau&#10;&#10;Description générée automatiquement">
            <a:extLst>
              <a:ext uri="{FF2B5EF4-FFF2-40B4-BE49-F238E27FC236}">
                <a16:creationId xmlns:a16="http://schemas.microsoft.com/office/drawing/2014/main" id="{6158ABCF-A474-1B40-83F6-CD77E756B7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96" y="3548655"/>
            <a:ext cx="371713" cy="37171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59EBA83-E00D-9A44-B2B9-929D6B0814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35" y="4663226"/>
            <a:ext cx="371713" cy="3717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A27D85-9A02-6A4B-ABDD-121D5BCEEA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0540A48-F910-164B-AC64-BBD4724CFBB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:a16="http://schemas.microsoft.com/office/drawing/2014/main" id="{1F53C7CA-871A-A944-9926-FF1A00BA1372}"/>
              </a:ext>
            </a:extLst>
          </p:cNvPr>
          <p:cNvSpPr txBox="1">
            <a:spLocks/>
          </p:cNvSpPr>
          <p:nvPr userDrawn="1"/>
        </p:nvSpPr>
        <p:spPr>
          <a:xfrm>
            <a:off x="5096824" y="6609138"/>
            <a:ext cx="5635255" cy="240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0667" y="2668149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Balexert 7-9, MIE II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3037" y="2154825"/>
            <a:ext cx="4751292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THANKS FOR YOUR ATTENTION</a:t>
            </a:r>
            <a:endParaRPr lang="en-GB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795F1E4D-6B6D-0A47-94F1-264260A37C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705" y="1503318"/>
            <a:ext cx="2845744" cy="539982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CONTACT</a:t>
            </a:r>
            <a:endParaRPr lang="en-GB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BA613B93-C87D-EF47-966F-E0F94D1A03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668" y="3598451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name.lastname@impact-initiatives.org</a:t>
            </a:r>
            <a:endParaRPr lang="en-GB" noProof="0" dirty="0"/>
          </a:p>
        </p:txBody>
      </p:sp>
      <p:sp>
        <p:nvSpPr>
          <p:cNvPr id="39" name="Espace réservé du texte 21">
            <a:extLst>
              <a:ext uri="{FF2B5EF4-FFF2-40B4-BE49-F238E27FC236}">
                <a16:creationId xmlns:a16="http://schemas.microsoft.com/office/drawing/2014/main" id="{AAF3BDA0-75DE-5D48-AA4D-9748494DA4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667" y="4627692"/>
            <a:ext cx="3179619" cy="371714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B9A4FCC-0EBC-EA41-A576-3789DF1CA1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33" name="Image 3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EE0D041-9BC5-A245-BEEA-A791566EB6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46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23B1BC0-5312-AC4D-AA65-35CEADA6E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B76258-CD85-8543-9F33-6ABA236A929B}"/>
              </a:ext>
            </a:extLst>
          </p:cNvPr>
          <p:cNvSpPr/>
          <p:nvPr userDrawn="1"/>
        </p:nvSpPr>
        <p:spPr>
          <a:xfrm>
            <a:off x="0" y="-3468"/>
            <a:ext cx="12192000" cy="6873565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90850-FDE7-3E48-8BBA-FBF24A97B43F}"/>
              </a:ext>
            </a:extLst>
          </p:cNvPr>
          <p:cNvSpPr/>
          <p:nvPr userDrawn="1"/>
        </p:nvSpPr>
        <p:spPr>
          <a:xfrm flipH="1">
            <a:off x="740167" y="1122363"/>
            <a:ext cx="5473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904949-3ECA-8842-9941-B3B9FEF3BBF8}"/>
              </a:ext>
            </a:extLst>
          </p:cNvPr>
          <p:cNvSpPr/>
          <p:nvPr userDrawn="1"/>
        </p:nvSpPr>
        <p:spPr>
          <a:xfrm>
            <a:off x="10725150" y="6165493"/>
            <a:ext cx="1466849" cy="692508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1148" y="1250225"/>
            <a:ext cx="8856830" cy="21066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95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855" y="3971766"/>
            <a:ext cx="8856830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DF9F6A1C-2327-A24C-AEAD-D00782ED3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51398" y="6314002"/>
            <a:ext cx="1295087" cy="3954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07/2020</a:t>
            </a:r>
          </a:p>
        </p:txBody>
      </p:sp>
      <p:pic>
        <p:nvPicPr>
          <p:cNvPr id="15" name="Image 1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F85B6F99-0C97-B641-BF46-332DBF98CE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8" name="Image 7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4EF16D8E-5463-5142-B97A-B1A8B5E15A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6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CED164-86DB-DB43-9342-8C766A2A16B2}"/>
              </a:ext>
            </a:extLst>
          </p:cNvPr>
          <p:cNvSpPr/>
          <p:nvPr userDrawn="1"/>
        </p:nvSpPr>
        <p:spPr>
          <a:xfrm>
            <a:off x="-13690" y="1971493"/>
            <a:ext cx="12205691" cy="4129199"/>
          </a:xfrm>
          <a:prstGeom prst="rect">
            <a:avLst/>
          </a:prstGeom>
          <a:solidFill>
            <a:srgbClr val="555859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48387-49F4-DC4E-BC7E-1816199F6968}"/>
              </a:ext>
            </a:extLst>
          </p:cNvPr>
          <p:cNvSpPr/>
          <p:nvPr userDrawn="1"/>
        </p:nvSpPr>
        <p:spPr>
          <a:xfrm flipH="1">
            <a:off x="6096000" y="2370318"/>
            <a:ext cx="45720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552" y="2163956"/>
            <a:ext cx="5060920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53" y="4603778"/>
            <a:ext cx="5060920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8022" y="2776776"/>
            <a:ext cx="5060920" cy="880971"/>
          </a:xfrm>
        </p:spPr>
        <p:txBody>
          <a:bodyPr anchor="t">
            <a:noAutofit/>
          </a:bodyPr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Introduction</a:t>
            </a:r>
          </a:p>
          <a:p>
            <a:pPr lvl="0"/>
            <a:r>
              <a:rPr lang="en-GB" noProof="0" dirty="0"/>
              <a:t>Themes</a:t>
            </a:r>
          </a:p>
          <a:p>
            <a:pPr lvl="0"/>
            <a:r>
              <a:rPr lang="en-GB" noProof="0" dirty="0"/>
              <a:t>Conclusion</a:t>
            </a:r>
          </a:p>
          <a:p>
            <a:pPr lvl="0"/>
            <a:endParaRPr lang="en-GB" noProof="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74C7C25-4A75-904E-9914-3D5DFC52C75F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80D11B26-5232-B74D-99E0-D78DEE50C3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670ED95-3306-304D-9E2E-8CA9305FE6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093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3C941E-E864-FC4E-9B8D-D8193F3A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82C94-9C2F-DB48-860F-8264F206F8B4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B95E15-6F47-0242-8044-DD883A44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AFDEE-9514-834E-A48B-35F53A7E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0C0C1-A777-AC4B-AA45-C58CC8424653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8C77B9-4046-4747-89C4-6C0C4A2C6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2AA93-7695-1D4C-8C5A-C8A4D72AD630}"/>
              </a:ext>
            </a:extLst>
          </p:cNvPr>
          <p:cNvSpPr/>
          <p:nvPr userDrawn="1"/>
        </p:nvSpPr>
        <p:spPr>
          <a:xfrm>
            <a:off x="0" y="1"/>
            <a:ext cx="12192000" cy="683871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976FE0-C963-954B-9274-09616D26F24F}"/>
              </a:ext>
            </a:extLst>
          </p:cNvPr>
          <p:cNvSpPr/>
          <p:nvPr userDrawn="1"/>
        </p:nvSpPr>
        <p:spPr>
          <a:xfrm>
            <a:off x="647700" y="0"/>
            <a:ext cx="5988822" cy="6530365"/>
          </a:xfrm>
          <a:prstGeom prst="rect">
            <a:avLst/>
          </a:prstGeom>
          <a:solidFill>
            <a:srgbClr val="EF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068C3E-27FA-E046-9A67-96C7D52F230A}"/>
              </a:ext>
            </a:extLst>
          </p:cNvPr>
          <p:cNvSpPr/>
          <p:nvPr userDrawn="1"/>
        </p:nvSpPr>
        <p:spPr>
          <a:xfrm flipH="1">
            <a:off x="1487460" y="1003068"/>
            <a:ext cx="5473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D1D09005-B822-254C-B296-28A5427AA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428" y="1371600"/>
            <a:ext cx="3914916" cy="2057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</a:t>
            </a:r>
            <a:br>
              <a:rPr lang="fr-FR" dirty="0"/>
            </a:br>
            <a:r>
              <a:rPr lang="fr-FR" dirty="0"/>
              <a:t>GOES </a:t>
            </a:r>
            <a:br>
              <a:rPr lang="fr-FR" dirty="0"/>
            </a:br>
            <a:r>
              <a:rPr lang="fr-FR" dirty="0"/>
              <a:t>YOUR 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57C6EBF6-89CC-514B-89F3-CA3AE7FE7F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9428" y="4098442"/>
            <a:ext cx="3914916" cy="127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 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F593AC5C-D3E1-D344-815B-1039EA6AE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4825" y="122811"/>
            <a:ext cx="1119038" cy="282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07/2020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15E705F-9371-9A4B-8DFF-B3E6898EF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53A0780-2FCB-034B-AF07-86148F223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pic>
        <p:nvPicPr>
          <p:cNvPr id="25" name="Image 2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7E2CFB2E-21DF-1B4A-B9D7-7D284E8BF1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6" name="Image 2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D2EB1BCF-A614-E04C-81D3-A81A289474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177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54DF4A-D3B5-5144-B4D9-7096C5559774}"/>
              </a:ext>
            </a:extLst>
          </p:cNvPr>
          <p:cNvSpPr/>
          <p:nvPr userDrawn="1"/>
        </p:nvSpPr>
        <p:spPr>
          <a:xfrm>
            <a:off x="1674273" y="1068650"/>
            <a:ext cx="8843453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9775" y="3971766"/>
            <a:ext cx="7358755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D96920-6CCE-EB48-B7CF-4CBAF91AAC5C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F8AE2C65-F3F2-B247-A80C-C8CDA85DE1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15" name="Image 1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F0147611-42B5-4247-9B6B-1561B1937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55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CED164-86DB-DB43-9342-8C766A2A16B2}"/>
              </a:ext>
            </a:extLst>
          </p:cNvPr>
          <p:cNvSpPr/>
          <p:nvPr userDrawn="1"/>
        </p:nvSpPr>
        <p:spPr>
          <a:xfrm>
            <a:off x="-13690" y="1971493"/>
            <a:ext cx="12205691" cy="4129199"/>
          </a:xfrm>
          <a:prstGeom prst="rect">
            <a:avLst/>
          </a:prstGeom>
          <a:solidFill>
            <a:srgbClr val="EE5859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48387-49F4-DC4E-BC7E-1816199F6968}"/>
              </a:ext>
            </a:extLst>
          </p:cNvPr>
          <p:cNvSpPr/>
          <p:nvPr userDrawn="1"/>
        </p:nvSpPr>
        <p:spPr>
          <a:xfrm flipH="1">
            <a:off x="6096000" y="2370318"/>
            <a:ext cx="45720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552" y="2163956"/>
            <a:ext cx="5060920" cy="2106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53" y="4603778"/>
            <a:ext cx="5060920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8022" y="2776776"/>
            <a:ext cx="5060920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Introduction</a:t>
            </a:r>
          </a:p>
          <a:p>
            <a:pPr lvl="0"/>
            <a:r>
              <a:rPr lang="en-GB" noProof="0" dirty="0"/>
              <a:t>Themes</a:t>
            </a:r>
          </a:p>
          <a:p>
            <a:pPr lvl="0"/>
            <a:r>
              <a:rPr lang="en-GB" noProof="0" dirty="0"/>
              <a:t>Conclusion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B29577F-8AAA-2140-8AC7-5CC1D5B6EF1B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9D45C0D3-B8DF-1B4F-8C96-2378F6B022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AABD7B9-436F-9340-899D-535EBAC0F7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99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098475F2-907F-7F40-AD6B-9996CE385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-9903"/>
            <a:ext cx="5633537" cy="68679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5623393" y="1"/>
            <a:ext cx="6568607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7B36CB-1821-A54A-9004-BD4F65AB5D3F}"/>
              </a:ext>
            </a:extLst>
          </p:cNvPr>
          <p:cNvSpPr/>
          <p:nvPr userDrawn="1"/>
        </p:nvSpPr>
        <p:spPr>
          <a:xfrm flipH="1">
            <a:off x="6599342" y="1038518"/>
            <a:ext cx="45719" cy="451232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B2E5AD-3787-AF40-B01D-63C10E634E2B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675" y="1935947"/>
            <a:ext cx="3968668" cy="2106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675" y="4402654"/>
            <a:ext cx="3968668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24" y="2241863"/>
            <a:ext cx="5060920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8070" y="1038518"/>
            <a:ext cx="5060920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5" name="Image 1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84E20C7-F5EF-244E-8503-1A352AF37D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4890E76B-220E-7D4F-BCE5-6F6D87223E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3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198" y="2548029"/>
            <a:ext cx="3415724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0243" y="1734260"/>
            <a:ext cx="1711864" cy="4172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479D1-70C7-1B4A-B2CF-26E10F42250F}"/>
              </a:ext>
            </a:extLst>
          </p:cNvPr>
          <p:cNvSpPr/>
          <p:nvPr userDrawn="1"/>
        </p:nvSpPr>
        <p:spPr>
          <a:xfrm flipH="1">
            <a:off x="7886442" y="2427308"/>
            <a:ext cx="45719" cy="3730374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5963" y="2548029"/>
            <a:ext cx="3415724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0" name="Espace réservé du texte 21">
            <a:extLst>
              <a:ext uri="{FF2B5EF4-FFF2-40B4-BE49-F238E27FC236}">
                <a16:creationId xmlns:a16="http://schemas.microsoft.com/office/drawing/2014/main" id="{0C9D23CF-2B31-6447-BE61-76A87A9A00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7886" y="1737513"/>
            <a:ext cx="1711864" cy="4172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 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A3E3262-64D4-9344-8EBA-9DBE98ACA1D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3" name="Image 2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DE6D918A-480D-254D-AC81-BCFDB55C7C7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219" y="701264"/>
            <a:ext cx="4537442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092" y="3906424"/>
            <a:ext cx="4523569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F7FC5F-56D4-7641-B7D0-4D968DC2C0A7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742" y="2564806"/>
            <a:ext cx="4457919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6ED056F3-5DCA-0E4A-BA44-ACAC05D3B1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3" name="Image 1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885D9B7-A73C-6041-A30C-E19E7B80DD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5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370" y="810219"/>
            <a:ext cx="4537442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2893" y="2548029"/>
            <a:ext cx="4457919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4F313-00CC-E24F-9640-26A5FBE1207B}"/>
              </a:ext>
            </a:extLst>
          </p:cNvPr>
          <p:cNvSpPr/>
          <p:nvPr userDrawn="1"/>
        </p:nvSpPr>
        <p:spPr>
          <a:xfrm flipH="1">
            <a:off x="6422643" y="810219"/>
            <a:ext cx="45719" cy="4755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472A5ED1-4652-1642-BCA1-3B6C6DC58A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4" name="Image 1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6F93F70-0FEA-0E4F-9A9C-1A6CA728D4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124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DF1673E-B729-1F41-BEE2-C08E79D0A967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BE3C079-6EDF-ED40-9218-D5EF134B6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245667"/>
            <a:ext cx="1502124" cy="33024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B0F0BA0-8007-594A-A2DB-018D3E7BA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1DEE64-593D-3542-9721-1B9CAEEB12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BBC0C5CD-D3AA-CA4B-A213-EC52014E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pic>
        <p:nvPicPr>
          <p:cNvPr id="35" name="Image 34" descr="Une image contenant extérieur, eau, herbe, roche&#10;&#10;Description générée automatiquement">
            <a:extLst>
              <a:ext uri="{FF2B5EF4-FFF2-40B4-BE49-F238E27FC236}">
                <a16:creationId xmlns:a16="http://schemas.microsoft.com/office/drawing/2014/main" id="{38201329-1320-2840-9684-003B80ED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7"/>
          <a:stretch/>
        </p:blipFill>
        <p:spPr>
          <a:xfrm>
            <a:off x="-17253" y="-2357"/>
            <a:ext cx="6176923" cy="3445993"/>
          </a:xfrm>
          <a:prstGeom prst="rect">
            <a:avLst/>
          </a:prstGeom>
        </p:spPr>
      </p:pic>
      <p:pic>
        <p:nvPicPr>
          <p:cNvPr id="36" name="Image 35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A30209BE-D584-204E-A644-6DE166DA3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32"/>
          <a:stretch/>
        </p:blipFill>
        <p:spPr>
          <a:xfrm>
            <a:off x="6146463" y="3412006"/>
            <a:ext cx="6045537" cy="344599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F0832D14-3B31-0247-A05F-D277041BA1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409" y="6568830"/>
            <a:ext cx="809066" cy="2247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1AACA65-640F-2249-887F-BB6DB0920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3636" y="6528961"/>
            <a:ext cx="505867" cy="255362"/>
          </a:xfrm>
          <a:prstGeom prst="rect">
            <a:avLst/>
          </a:prstGeom>
        </p:spPr>
      </p:pic>
      <p:pic>
        <p:nvPicPr>
          <p:cNvPr id="43" name="Image 42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A277910F-BE5F-CF4F-AE59-24B23D6363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44" name="Image 4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9622902D-47FA-EB45-B335-CFC9A33F171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  <p:sp>
        <p:nvSpPr>
          <p:cNvPr id="45" name="Espace réservé du texte 21">
            <a:extLst>
              <a:ext uri="{FF2B5EF4-FFF2-40B4-BE49-F238E27FC236}">
                <a16:creationId xmlns:a16="http://schemas.microsoft.com/office/drawing/2014/main" id="{8FA2B8CF-1FE8-FA46-BE4F-BDD7AA03DF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2639" y="644716"/>
            <a:ext cx="4537442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46" name="Espace réservé du texte 21">
            <a:extLst>
              <a:ext uri="{FF2B5EF4-FFF2-40B4-BE49-F238E27FC236}">
                <a16:creationId xmlns:a16="http://schemas.microsoft.com/office/drawing/2014/main" id="{A3D07DB6-9C8F-7C4C-AEDB-0CD561BD0B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7661" y="1507303"/>
            <a:ext cx="4523569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sp>
        <p:nvSpPr>
          <p:cNvPr id="47" name="Espace réservé du texte 21">
            <a:extLst>
              <a:ext uri="{FF2B5EF4-FFF2-40B4-BE49-F238E27FC236}">
                <a16:creationId xmlns:a16="http://schemas.microsoft.com/office/drawing/2014/main" id="{3E3B9BA5-2A6A-3047-B984-39B4E4C5FD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679" y="4004116"/>
            <a:ext cx="4537442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48" name="Espace réservé du texte 21">
            <a:extLst>
              <a:ext uri="{FF2B5EF4-FFF2-40B4-BE49-F238E27FC236}">
                <a16:creationId xmlns:a16="http://schemas.microsoft.com/office/drawing/2014/main" id="{A3EFC9AD-77BE-C04E-820A-9872B94894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4701" y="4866703"/>
            <a:ext cx="4523569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67327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878" y="3305648"/>
            <a:ext cx="2423714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467227-ABE0-1749-B60E-6B4E24C09D6E}"/>
              </a:ext>
            </a:extLst>
          </p:cNvPr>
          <p:cNvSpPr/>
          <p:nvPr userDrawn="1"/>
        </p:nvSpPr>
        <p:spPr>
          <a:xfrm>
            <a:off x="-3464" y="1321"/>
            <a:ext cx="12191997" cy="176503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077" y="2347923"/>
            <a:ext cx="1641317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A502F4-0B29-9E43-A732-9539AB59DC95}"/>
              </a:ext>
            </a:extLst>
          </p:cNvPr>
          <p:cNvSpPr/>
          <p:nvPr userDrawn="1"/>
        </p:nvSpPr>
        <p:spPr>
          <a:xfrm>
            <a:off x="3056389" y="2328229"/>
            <a:ext cx="45719" cy="346528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5D899-3CC0-3248-AE2F-0DB343B0847B}"/>
              </a:ext>
            </a:extLst>
          </p:cNvPr>
          <p:cNvSpPr/>
          <p:nvPr userDrawn="1"/>
        </p:nvSpPr>
        <p:spPr>
          <a:xfrm>
            <a:off x="6009416" y="2418678"/>
            <a:ext cx="45719" cy="346528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AA966-D946-274A-8755-5628B95113F7}"/>
              </a:ext>
            </a:extLst>
          </p:cNvPr>
          <p:cNvSpPr/>
          <p:nvPr userDrawn="1"/>
        </p:nvSpPr>
        <p:spPr>
          <a:xfrm>
            <a:off x="9067798" y="2328229"/>
            <a:ext cx="45719" cy="346528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5D8AD4FF-1559-744E-9FB4-1E2D1B3D7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5103" y="2347923"/>
            <a:ext cx="1641317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2CB429A8-1C89-1948-9E4E-3D2925AA4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0808" y="2358918"/>
            <a:ext cx="1641317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E7195B02-C12F-CC4A-809A-54F326996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8046" y="2358918"/>
            <a:ext cx="1641317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36" name="Espace réservé du texte 21">
            <a:extLst>
              <a:ext uri="{FF2B5EF4-FFF2-40B4-BE49-F238E27FC236}">
                <a16:creationId xmlns:a16="http://schemas.microsoft.com/office/drawing/2014/main" id="{0771B7EC-56C0-4144-9E4D-1D642192A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3904" y="3305647"/>
            <a:ext cx="2423714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CB752113-76FF-9C4D-A24C-F2EB5313C2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337" y="3319934"/>
            <a:ext cx="2423714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FC7E8926-87DA-4E4C-B8B8-2CD14ED73D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1658" y="3284845"/>
            <a:ext cx="2423714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698A1B4B-A234-2E4A-AB18-D3055C538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2" name="Image 21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1E415B9-BAD7-5246-9C34-8495BCD104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4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555859"/>
          </a:solidFill>
          <a:ln>
            <a:solidFill>
              <a:srgbClr val="555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9CC415F6-51E6-484E-894F-DCA0E29C4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EAB7E08A-6507-CA45-9BAF-590B2ADB37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5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098475F2-907F-7F40-AD6B-9996CE385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-9903"/>
            <a:ext cx="5633537" cy="68679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5623393" y="1"/>
            <a:ext cx="6568607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7B36CB-1821-A54A-9004-BD4F65AB5D3F}"/>
              </a:ext>
            </a:extLst>
          </p:cNvPr>
          <p:cNvSpPr/>
          <p:nvPr userDrawn="1"/>
        </p:nvSpPr>
        <p:spPr>
          <a:xfrm flipH="1">
            <a:off x="6599342" y="1038518"/>
            <a:ext cx="45719" cy="4512323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B2E5AD-3787-AF40-B01D-63C10E634E2B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675" y="1935947"/>
            <a:ext cx="3968668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675" y="4402654"/>
            <a:ext cx="3968668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24" y="2241863"/>
            <a:ext cx="5060920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8070" y="1038518"/>
            <a:ext cx="506092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5" name="Image 1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84E20C7-F5EF-244E-8503-1A352AF37D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4890E76B-220E-7D4F-BCE5-6F6D87223E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8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555859"/>
          </a:solidFill>
          <a:ln>
            <a:solidFill>
              <a:srgbClr val="555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BD60D61-2137-044B-ACFC-547B2CC876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070BF077-7C27-0C46-8239-E3CA14A562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63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FA45645B-7630-8A46-B371-E8B8C7C11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684"/>
            <a:ext cx="12191998" cy="68766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5169535-CE4A-9C41-93B1-37FD57034319}"/>
              </a:ext>
            </a:extLst>
          </p:cNvPr>
          <p:cNvSpPr/>
          <p:nvPr userDrawn="1"/>
        </p:nvSpPr>
        <p:spPr>
          <a:xfrm>
            <a:off x="549484" y="1077942"/>
            <a:ext cx="3537204" cy="4749005"/>
          </a:xfrm>
          <a:prstGeom prst="rect">
            <a:avLst/>
          </a:prstGeom>
          <a:solidFill>
            <a:srgbClr val="EE5859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F2EDD9-6FE0-C843-AFB7-06B2050F4BA8}"/>
              </a:ext>
            </a:extLst>
          </p:cNvPr>
          <p:cNvSpPr/>
          <p:nvPr userDrawn="1"/>
        </p:nvSpPr>
        <p:spPr>
          <a:xfrm>
            <a:off x="4361756" y="1077941"/>
            <a:ext cx="3537204" cy="4749005"/>
          </a:xfrm>
          <a:prstGeom prst="rect">
            <a:avLst/>
          </a:prstGeom>
          <a:solidFill>
            <a:srgbClr val="555859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8F39D58-C840-AF43-AFD0-96D1219F2273}"/>
              </a:ext>
            </a:extLst>
          </p:cNvPr>
          <p:cNvSpPr/>
          <p:nvPr userDrawn="1"/>
        </p:nvSpPr>
        <p:spPr>
          <a:xfrm>
            <a:off x="8196889" y="1041174"/>
            <a:ext cx="3537204" cy="4749005"/>
          </a:xfrm>
          <a:prstGeom prst="rect">
            <a:avLst/>
          </a:prstGeom>
          <a:solidFill>
            <a:srgbClr val="D4CABB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222" y="3558710"/>
            <a:ext cx="2702867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2479" y="1590304"/>
            <a:ext cx="1641317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43" name="Espace réservé du texte 21">
            <a:extLst>
              <a:ext uri="{FF2B5EF4-FFF2-40B4-BE49-F238E27FC236}">
                <a16:creationId xmlns:a16="http://schemas.microsoft.com/office/drawing/2014/main" id="{50015BC8-23ED-E848-B5CE-F4EFEA1F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9683" y="3521287"/>
            <a:ext cx="2702867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</a:p>
        </p:txBody>
      </p:sp>
      <p:sp>
        <p:nvSpPr>
          <p:cNvPr id="44" name="Espace réservé du texte 21">
            <a:extLst>
              <a:ext uri="{FF2B5EF4-FFF2-40B4-BE49-F238E27FC236}">
                <a16:creationId xmlns:a16="http://schemas.microsoft.com/office/drawing/2014/main" id="{879C49E9-42F5-CA41-AB6A-1C4B27461E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46940" y="1552881"/>
            <a:ext cx="1641317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45" name="Espace réservé du texte 21">
            <a:extLst>
              <a:ext uri="{FF2B5EF4-FFF2-40B4-BE49-F238E27FC236}">
                <a16:creationId xmlns:a16="http://schemas.microsoft.com/office/drawing/2014/main" id="{ABC5ADDC-3F37-5C40-930F-11B2791CC2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17835" y="3516734"/>
            <a:ext cx="2702867" cy="8809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</a:p>
        </p:txBody>
      </p:sp>
      <p:sp>
        <p:nvSpPr>
          <p:cNvPr id="46" name="Espace réservé du texte 21">
            <a:extLst>
              <a:ext uri="{FF2B5EF4-FFF2-40B4-BE49-F238E27FC236}">
                <a16:creationId xmlns:a16="http://schemas.microsoft.com/office/drawing/2014/main" id="{8DA54D7B-2D54-D345-9E7A-5FBF444DFB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45092" y="1548328"/>
            <a:ext cx="1641317" cy="5811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pic>
        <p:nvPicPr>
          <p:cNvPr id="16" name="Image 1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4A6A5A42-C0BB-D441-8C6F-1CF4E1F13F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240F8DB-2DE0-3E46-8967-C9EBA6AB3F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2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58CD-7152-9D4B-B66E-51D4FB3BC754}"/>
              </a:ext>
            </a:extLst>
          </p:cNvPr>
          <p:cNvSpPr/>
          <p:nvPr userDrawn="1"/>
        </p:nvSpPr>
        <p:spPr>
          <a:xfrm>
            <a:off x="1654408" y="1163406"/>
            <a:ext cx="8873042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THANKS FOR YOUR ATTENTION</a:t>
            </a:r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A56FDBC-E531-204F-9584-5E0042DD06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880" y="4154635"/>
            <a:ext cx="324294" cy="324294"/>
          </a:xfrm>
          <a:prstGeom prst="rect">
            <a:avLst/>
          </a:prstGeom>
        </p:spPr>
      </p:pic>
      <p:pic>
        <p:nvPicPr>
          <p:cNvPr id="14" name="Image 13" descr="Une image contenant oiseau&#10;&#10;Description générée automatiquement">
            <a:extLst>
              <a:ext uri="{FF2B5EF4-FFF2-40B4-BE49-F238E27FC236}">
                <a16:creationId xmlns:a16="http://schemas.microsoft.com/office/drawing/2014/main" id="{BAC8AD7F-32C5-5A40-B3B5-6C63507347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09" y="4135955"/>
            <a:ext cx="371713" cy="37171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761C82-049F-3141-8DAB-DE8EAD7247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032" y="4135955"/>
            <a:ext cx="371713" cy="37171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D5F4ED2-EB3C-EA42-AFEE-7BF08DCC4ACE}"/>
              </a:ext>
            </a:extLst>
          </p:cNvPr>
          <p:cNvSpPr/>
          <p:nvPr userDrawn="1"/>
        </p:nvSpPr>
        <p:spPr>
          <a:xfrm>
            <a:off x="11586258" y="2406936"/>
            <a:ext cx="605742" cy="1883391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58153DF-F4AE-9545-9B52-4F0E6C7036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0160" y="2715850"/>
            <a:ext cx="294169" cy="29416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C7DA681-9D94-DD40-8EFA-B8FD284226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3278817"/>
            <a:ext cx="294169" cy="294169"/>
          </a:xfrm>
          <a:prstGeom prst="rect">
            <a:avLst/>
          </a:prstGeom>
        </p:spPr>
      </p:pic>
      <p:pic>
        <p:nvPicPr>
          <p:cNvPr id="29" name="Image 28" descr="Une image contenant oiseau&#10;&#10;Description générée automatiquement">
            <a:extLst>
              <a:ext uri="{FF2B5EF4-FFF2-40B4-BE49-F238E27FC236}">
                <a16:creationId xmlns:a16="http://schemas.microsoft.com/office/drawing/2014/main" id="{C5B0750F-D526-0E42-9D69-EE66EE3B5A3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3841785"/>
            <a:ext cx="294170" cy="294170"/>
          </a:xfrm>
          <a:prstGeom prst="rect">
            <a:avLst/>
          </a:prstGeom>
        </p:spPr>
      </p:pic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A32A0117-5A67-B243-BCD4-DCDD5E1AF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924" y="4639108"/>
            <a:ext cx="2463316" cy="5399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Balexert 7-9, MIE II</a:t>
            </a:r>
          </a:p>
        </p:txBody>
      </p:sp>
      <p:sp>
        <p:nvSpPr>
          <p:cNvPr id="32" name="Espace réservé du texte 21">
            <a:extLst>
              <a:ext uri="{FF2B5EF4-FFF2-40B4-BE49-F238E27FC236}">
                <a16:creationId xmlns:a16="http://schemas.microsoft.com/office/drawing/2014/main" id="{576ECF80-1AEE-054A-B010-595C6D3795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7438" y="4666800"/>
            <a:ext cx="2163853" cy="5399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name.lastname@impact-initiatives.org</a:t>
            </a:r>
            <a:endParaRPr lang="en-GB" noProof="0" dirty="0"/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1505AF36-A79C-F943-975D-BBEEE7839C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4012" y="4693716"/>
            <a:ext cx="1689116" cy="371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678705-7065-7540-84B0-8991F327216B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5" name="Image 2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688B6689-177E-284D-A0C8-6897046FBDB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6" name="Image 2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007C233-C190-9B44-BD12-B8A275F444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663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66A8CC2-3623-4589-AFE5-C66ADAF8EF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901" y="1377487"/>
            <a:ext cx="107837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A3ADD8C-2945-44FC-B7D1-581565652E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969920"/>
            <a:ext cx="10783787" cy="406323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1500"/>
              </a:lnSpc>
              <a:buFont typeface="Arial" panose="020B0604020202020204" pitchFamily="34" charset="0"/>
              <a:buChar char="•"/>
              <a:defRPr sz="20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>
              <a:defRPr sz="1800">
                <a:solidFill>
                  <a:srgbClr val="58585A"/>
                </a:solidFill>
                <a:latin typeface="Arial Narrow" panose="020B0606020202030204" pitchFamily="34" charset="0"/>
              </a:defRPr>
            </a:lvl2pPr>
          </a:lstStyle>
          <a:p>
            <a:pPr lvl="0"/>
            <a:r>
              <a:rPr lang="en-US" dirty="0"/>
              <a:t>Here goes your plain text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4106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468" y="2818160"/>
            <a:ext cx="5060920" cy="880971"/>
          </a:xfrm>
        </p:spPr>
        <p:txBody>
          <a:bodyPr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00031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1718" y="1511559"/>
            <a:ext cx="6531933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C5BA9962-67FE-304B-90F9-84859BAFF9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B2302D7-4BCB-1E4F-977B-9980C74EFC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0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901" y="1377487"/>
            <a:ext cx="107837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969920"/>
            <a:ext cx="10783787" cy="406323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1500"/>
              </a:lnSpc>
              <a:buFont typeface="Arial" panose="020B0604020202020204" pitchFamily="34" charset="0"/>
              <a:buChar char="•"/>
              <a:defRPr sz="20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>
              <a:defRPr sz="1800">
                <a:solidFill>
                  <a:srgbClr val="58585A"/>
                </a:solidFill>
                <a:latin typeface="Arial Narrow" panose="020B0606020202030204" pitchFamily="34" charset="0"/>
              </a:defRPr>
            </a:lvl2pPr>
          </a:lstStyle>
          <a:p>
            <a:pPr lvl="0"/>
            <a:r>
              <a:rPr lang="en-US" dirty="0"/>
              <a:t>Here goes your plain text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</a:rPr>
              <a:t>Etc.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07061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66A8CC2-3623-4589-AFE5-C66ADAF8EF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901" y="1377487"/>
            <a:ext cx="107837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A3ADD8C-2945-44FC-B7D1-581565652E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969920"/>
            <a:ext cx="10783787" cy="406323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1500"/>
              </a:lnSpc>
              <a:buFont typeface="Arial" panose="020B0604020202020204" pitchFamily="34" charset="0"/>
              <a:buChar char="•"/>
              <a:defRPr sz="20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>
              <a:defRPr sz="1800">
                <a:solidFill>
                  <a:srgbClr val="58585A"/>
                </a:solidFill>
                <a:latin typeface="Arial Narrow" panose="020B0606020202030204" pitchFamily="34" charset="0"/>
              </a:defRPr>
            </a:lvl2pPr>
          </a:lstStyle>
          <a:p>
            <a:pPr lvl="0"/>
            <a:r>
              <a:rPr lang="en-US" dirty="0"/>
              <a:t>Here goes your plain text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7953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 &amp; Image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2184" y="1357313"/>
            <a:ext cx="11954933" cy="4826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9747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, Texts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88111" y="3059626"/>
            <a:ext cx="2091267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4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27151" y="1856550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513667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4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116917" y="1856550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341533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4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944783" y="1874543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9169400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4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772650" y="1856550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92D2DF0-7815-4CAE-A931-2B62EFD231D4}"/>
              </a:ext>
            </a:extLst>
          </p:cNvPr>
          <p:cNvSpPr txBox="1">
            <a:spLocks/>
          </p:cNvSpPr>
          <p:nvPr/>
        </p:nvSpPr>
        <p:spPr>
          <a:xfrm>
            <a:off x="685800" y="3055470"/>
            <a:ext cx="2091267" cy="5259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E5859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HERE YOU PASTE YOUR HEADER</a:t>
            </a:r>
            <a:endParaRPr lang="es-ES" sz="1400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FBC0262-BEE6-4E4C-8529-D39D79458A5D}"/>
              </a:ext>
            </a:extLst>
          </p:cNvPr>
          <p:cNvSpPr txBox="1">
            <a:spLocks/>
          </p:cNvSpPr>
          <p:nvPr/>
        </p:nvSpPr>
        <p:spPr>
          <a:xfrm>
            <a:off x="6341532" y="3055470"/>
            <a:ext cx="2091267" cy="5259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E5859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HERE YOU PASTE YOUR HEADER</a:t>
            </a:r>
            <a:endParaRPr lang="es-ES" sz="140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4FCFF1A-36FC-4F81-A3BA-310E2B2ABBB1}"/>
              </a:ext>
            </a:extLst>
          </p:cNvPr>
          <p:cNvSpPr txBox="1">
            <a:spLocks/>
          </p:cNvSpPr>
          <p:nvPr/>
        </p:nvSpPr>
        <p:spPr>
          <a:xfrm>
            <a:off x="9087197" y="3059626"/>
            <a:ext cx="2091267" cy="5259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E5859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HERE YOU PASTE YOUR HEADER</a:t>
            </a:r>
            <a:endParaRPr lang="es-ES" sz="14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0C785D7-689A-4B8E-812E-BA392E0B45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9823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 4 Boxes +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82855" y="1857675"/>
            <a:ext cx="2399899" cy="2916456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EE5859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33403" y="1857675"/>
            <a:ext cx="2399899" cy="2916456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9" name="Rectangle 28"/>
          <p:cNvSpPr/>
          <p:nvPr/>
        </p:nvSpPr>
        <p:spPr>
          <a:xfrm>
            <a:off x="3558128" y="1858074"/>
            <a:ext cx="2399899" cy="291645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0" name="Rectangle 29"/>
          <p:cNvSpPr/>
          <p:nvPr/>
        </p:nvSpPr>
        <p:spPr>
          <a:xfrm>
            <a:off x="9153573" y="1857675"/>
            <a:ext cx="2399899" cy="2916456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6499320" y="1856509"/>
            <a:ext cx="209126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1167" y="4995195"/>
            <a:ext cx="1090275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text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952115" y="1856510"/>
            <a:ext cx="2091267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3720712" y="1856510"/>
            <a:ext cx="209126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9318253" y="1856508"/>
            <a:ext cx="209126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7FE322-4B4A-4B0D-935B-FDB989BA98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752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098475F2-907F-7F40-AD6B-9996CE385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-9903"/>
            <a:ext cx="5633537" cy="68679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5623393" y="1"/>
            <a:ext cx="6568607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7B36CB-1821-A54A-9004-BD4F65AB5D3F}"/>
              </a:ext>
            </a:extLst>
          </p:cNvPr>
          <p:cNvSpPr/>
          <p:nvPr userDrawn="1"/>
        </p:nvSpPr>
        <p:spPr>
          <a:xfrm flipH="1">
            <a:off x="6599342" y="1038518"/>
            <a:ext cx="45719" cy="451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B2E5AD-3787-AF40-B01D-63C10E634E2B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675" y="1935947"/>
            <a:ext cx="3968668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675" y="4402654"/>
            <a:ext cx="3968668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24" y="2241863"/>
            <a:ext cx="5060920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8070" y="1038518"/>
            <a:ext cx="506092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5" name="Image 1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DE369319-D896-C847-906A-EA3EE010BE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E42CBAD8-3F95-AC4A-A9AE-4C1349FCDE9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7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 + 4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85524" y="1873250"/>
            <a:ext cx="2399899" cy="3767154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3" name="Rectangle 22"/>
          <p:cNvSpPr/>
          <p:nvPr/>
        </p:nvSpPr>
        <p:spPr>
          <a:xfrm>
            <a:off x="885524" y="1873250"/>
            <a:ext cx="2399899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1" name="Rectangle 30"/>
          <p:cNvSpPr/>
          <p:nvPr/>
        </p:nvSpPr>
        <p:spPr>
          <a:xfrm>
            <a:off x="3570965" y="1873250"/>
            <a:ext cx="2399899" cy="3767154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2" name="Rectangle 31"/>
          <p:cNvSpPr/>
          <p:nvPr/>
        </p:nvSpPr>
        <p:spPr>
          <a:xfrm>
            <a:off x="3570965" y="1873250"/>
            <a:ext cx="2399899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3" name="Rectangle 32"/>
          <p:cNvSpPr/>
          <p:nvPr/>
        </p:nvSpPr>
        <p:spPr>
          <a:xfrm>
            <a:off x="6256407" y="1873250"/>
            <a:ext cx="2399899" cy="3767154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4" name="Rectangle 33"/>
          <p:cNvSpPr/>
          <p:nvPr/>
        </p:nvSpPr>
        <p:spPr>
          <a:xfrm>
            <a:off x="6256407" y="1873250"/>
            <a:ext cx="2399899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5" name="Rectangle 34"/>
          <p:cNvSpPr/>
          <p:nvPr/>
        </p:nvSpPr>
        <p:spPr>
          <a:xfrm>
            <a:off x="8941848" y="1873250"/>
            <a:ext cx="2399899" cy="3767154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6" name="Rectangle 35"/>
          <p:cNvSpPr/>
          <p:nvPr/>
        </p:nvSpPr>
        <p:spPr>
          <a:xfrm>
            <a:off x="8941848" y="1873250"/>
            <a:ext cx="2399899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1002831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883405" y="1863085"/>
            <a:ext cx="2391904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1002832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3688287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3568861" y="1863085"/>
            <a:ext cx="2391904" cy="51723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3688289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6373743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6254317" y="1863085"/>
            <a:ext cx="2391904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6373745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9059199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939773" y="1863085"/>
            <a:ext cx="2391904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9059201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A8C6E6E-A436-4B92-9CF2-9809DCD63E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913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 +2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41772" y="1875182"/>
            <a:ext cx="5035827" cy="3949148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38" name="Rectangle 37"/>
          <p:cNvSpPr/>
          <p:nvPr/>
        </p:nvSpPr>
        <p:spPr>
          <a:xfrm>
            <a:off x="741772" y="1709530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 dirty="0"/>
          </a:p>
        </p:txBody>
      </p:sp>
      <p:sp>
        <p:nvSpPr>
          <p:cNvPr id="40" name="Rectangle 39"/>
          <p:cNvSpPr/>
          <p:nvPr/>
        </p:nvSpPr>
        <p:spPr>
          <a:xfrm>
            <a:off x="6413703" y="1875182"/>
            <a:ext cx="5035827" cy="3949148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41" name="Rectangle 40"/>
          <p:cNvSpPr/>
          <p:nvPr/>
        </p:nvSpPr>
        <p:spPr>
          <a:xfrm>
            <a:off x="6413703" y="1709530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 dirty="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1002831" y="2712288"/>
            <a:ext cx="4382236" cy="29845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ts val="1100"/>
              </a:lnSpc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1002831" y="1919282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1012507" y="2315785"/>
            <a:ext cx="4372560" cy="3602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500"/>
              </a:lnSpc>
              <a:buNone/>
              <a:defRPr sz="2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  <p:sp>
        <p:nvSpPr>
          <p:cNvPr id="28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6673078" y="1926539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6682753" y="2323042"/>
            <a:ext cx="4372560" cy="3602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500"/>
              </a:lnSpc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FC48E03D-7069-40FC-A9CF-C0DADFE04C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3077" y="2712288"/>
            <a:ext cx="4382236" cy="29845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ts val="1100"/>
              </a:lnSpc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18145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, Chart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68831109"/>
              </p:ext>
            </p:extLst>
          </p:nvPr>
        </p:nvGraphicFramePr>
        <p:xfrm>
          <a:off x="367695" y="1716315"/>
          <a:ext cx="6366933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74E52EE2-2041-4FF5-A7B6-3C9709A8DB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4343" y="1794971"/>
            <a:ext cx="4324955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565CF62-CEA8-453F-B626-D5A93283C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4343" y="2468880"/>
            <a:ext cx="4324955" cy="30111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lnSpc>
                <a:spcPts val="1100"/>
              </a:lnSpc>
              <a:buFont typeface="Arial" panose="020B0604020202020204" pitchFamily="34" charset="0"/>
              <a:buChar char="•"/>
              <a:defRPr sz="18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58585A"/>
                </a:solidFill>
              </a:defRPr>
            </a:lvl2pPr>
          </a:lstStyle>
          <a:p>
            <a:pPr lvl="0"/>
            <a:r>
              <a:rPr lang="en-US" dirty="0"/>
              <a:t>Enter here your plain text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4037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, Chartop2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514902" y="1794971"/>
            <a:ext cx="6084260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C76A85-EF3C-4F27-99F9-8F8D0C5EB3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4500"/>
              </a:lnSpc>
              <a:defRPr sz="36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2008CA0-373D-4D60-B080-5B586AC52F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4343" y="1794971"/>
            <a:ext cx="4324955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4C1080F-05E4-45E5-9912-214757030E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4343" y="2468880"/>
            <a:ext cx="4324955" cy="30111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lnSpc>
                <a:spcPts val="1100"/>
              </a:lnSpc>
              <a:buFont typeface="Arial" panose="020B0604020202020204" pitchFamily="34" charset="0"/>
              <a:buChar char="•"/>
              <a:defRPr sz="18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58585A"/>
                </a:solidFill>
              </a:defRPr>
            </a:lvl2pPr>
          </a:lstStyle>
          <a:p>
            <a:pPr lvl="0"/>
            <a:r>
              <a:rPr lang="en-US" dirty="0"/>
              <a:t>Enter here your plain text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3828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1 Top Banner, Smartgraphic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14343" y="1794971"/>
            <a:ext cx="4324955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214343" y="2468880"/>
            <a:ext cx="4324955" cy="30111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lnSpc>
                <a:spcPts val="1100"/>
              </a:lnSpc>
              <a:buFont typeface="Arial" panose="020B0604020202020204" pitchFamily="34" charset="0"/>
              <a:buChar char="•"/>
              <a:defRPr sz="18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58585A"/>
                </a:solidFill>
              </a:defRPr>
            </a:lvl2pPr>
          </a:lstStyle>
          <a:p>
            <a:pPr lvl="0"/>
            <a:r>
              <a:rPr lang="en-US" dirty="0"/>
              <a:t>Enter here your plain text</a:t>
            </a:r>
          </a:p>
          <a:p>
            <a:pPr lvl="1"/>
            <a:endParaRPr lang="es-E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514901" y="1794971"/>
            <a:ext cx="6315583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SmartArt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BC4068-2D2C-448E-BDD0-C9D01A221F7E}"/>
              </a:ext>
            </a:extLst>
          </p:cNvPr>
          <p:cNvSpPr txBox="1">
            <a:spLocks/>
          </p:cNvSpPr>
          <p:nvPr/>
        </p:nvSpPr>
        <p:spPr>
          <a:xfrm>
            <a:off x="514900" y="244170"/>
            <a:ext cx="10783787" cy="724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HERE GOES YOUR TITLE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113050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D5E6305-07FE-2840-9535-2627C16E8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15505"/>
            <a:ext cx="1502124" cy="3302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54DF4A-D3B5-5144-B4D9-7096C5559774}"/>
              </a:ext>
            </a:extLst>
          </p:cNvPr>
          <p:cNvSpPr/>
          <p:nvPr userDrawn="1"/>
        </p:nvSpPr>
        <p:spPr>
          <a:xfrm>
            <a:off x="1674273" y="1068650"/>
            <a:ext cx="8843453" cy="4531186"/>
          </a:xfrm>
          <a:prstGeom prst="rect">
            <a:avLst/>
          </a:prstGeom>
          <a:solidFill>
            <a:srgbClr val="55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776" y="1466902"/>
            <a:ext cx="7358754" cy="2106613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9775" y="3971766"/>
            <a:ext cx="7358755" cy="880971"/>
          </a:xfrm>
        </p:spPr>
        <p:txBody>
          <a:bodyPr anchor="t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DFF9FC-8FFC-6142-A199-DABB8A153851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2F85B1DA-DC22-8440-ACE2-A28C84B686C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69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5C9210-BA28-D64E-9E60-3E2F05E068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76" y="383648"/>
            <a:ext cx="809066" cy="2247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0484C7-FDEF-1C4D-A222-841BFAFAB3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103" y="343779"/>
            <a:ext cx="505867" cy="255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CED164-86DB-DB43-9342-8C766A2A16B2}"/>
              </a:ext>
            </a:extLst>
          </p:cNvPr>
          <p:cNvSpPr/>
          <p:nvPr userDrawn="1"/>
        </p:nvSpPr>
        <p:spPr>
          <a:xfrm>
            <a:off x="-13690" y="1971493"/>
            <a:ext cx="12205691" cy="4129199"/>
          </a:xfrm>
          <a:prstGeom prst="rect">
            <a:avLst/>
          </a:prstGeom>
          <a:solidFill>
            <a:srgbClr val="555859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48387-49F4-DC4E-BC7E-1816199F6968}"/>
              </a:ext>
            </a:extLst>
          </p:cNvPr>
          <p:cNvSpPr/>
          <p:nvPr userDrawn="1"/>
        </p:nvSpPr>
        <p:spPr>
          <a:xfrm flipH="1">
            <a:off x="6096000" y="2370318"/>
            <a:ext cx="45720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552" y="2163956"/>
            <a:ext cx="5060920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53" y="4603778"/>
            <a:ext cx="5060920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8022" y="2776776"/>
            <a:ext cx="5060920" cy="880971"/>
          </a:xfrm>
        </p:spPr>
        <p:txBody>
          <a:bodyPr anchor="t">
            <a:noAutofit/>
          </a:bodyPr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Introduction</a:t>
            </a:r>
          </a:p>
          <a:p>
            <a:pPr lvl="0"/>
            <a:r>
              <a:rPr lang="en-GB" noProof="0" dirty="0"/>
              <a:t>Themes</a:t>
            </a:r>
          </a:p>
          <a:p>
            <a:pPr lvl="0"/>
            <a:r>
              <a:rPr lang="en-GB" noProof="0" dirty="0"/>
              <a:t>Conclusion</a:t>
            </a:r>
          </a:p>
          <a:p>
            <a:pPr lvl="0"/>
            <a:endParaRPr lang="en-GB" noProof="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74C7C25-4A75-904E-9914-3D5DFC52C75F}"/>
              </a:ext>
            </a:extLst>
          </p:cNvPr>
          <p:cNvSpPr txBox="1"/>
          <p:nvPr userDrawn="1"/>
        </p:nvSpPr>
        <p:spPr>
          <a:xfrm>
            <a:off x="116958" y="6511752"/>
            <a:ext cx="2094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80D11B26-5232-B74D-99E0-D78DEE50C3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468"/>
            <a:ext cx="1277183" cy="419054"/>
          </a:xfrm>
          <a:prstGeom prst="rect">
            <a:avLst/>
          </a:prstGeom>
        </p:spPr>
      </p:pic>
      <p:pic>
        <p:nvPicPr>
          <p:cNvPr id="25" name="Image 2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1670ED95-3306-304D-9E2E-8CA9305FE6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776" y="1179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694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098475F2-907F-7F40-AD6B-9996CE385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-9903"/>
            <a:ext cx="5633537" cy="68679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5623393" y="1"/>
            <a:ext cx="6568607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7B36CB-1821-A54A-9004-BD4F65AB5D3F}"/>
              </a:ext>
            </a:extLst>
          </p:cNvPr>
          <p:cNvSpPr/>
          <p:nvPr userDrawn="1"/>
        </p:nvSpPr>
        <p:spPr>
          <a:xfrm flipH="1">
            <a:off x="6599342" y="1038518"/>
            <a:ext cx="45719" cy="451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B2E5AD-3787-AF40-B01D-63C10E634E2B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675" y="1935947"/>
            <a:ext cx="3968668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</a:t>
            </a:r>
            <a:br>
              <a:rPr lang="fr-FR" dirty="0"/>
            </a:br>
            <a:r>
              <a:rPr lang="fr-FR" dirty="0"/>
              <a:t>YOUR TITLE</a:t>
            </a:r>
            <a:endParaRPr lang="en-GB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675" y="4402654"/>
            <a:ext cx="3968668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</a:t>
            </a:r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24" y="2241863"/>
            <a:ext cx="5060920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8070" y="1038518"/>
            <a:ext cx="506092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5" name="Image 1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DE369319-D896-C847-906A-EA3EE010BE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6" name="Image 1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E42CBAD8-3F95-AC4A-A9AE-4C1349FCDE9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217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198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0243" y="1734260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479D1-70C7-1B4A-B2CF-26E10F42250F}"/>
              </a:ext>
            </a:extLst>
          </p:cNvPr>
          <p:cNvSpPr/>
          <p:nvPr userDrawn="1"/>
        </p:nvSpPr>
        <p:spPr>
          <a:xfrm flipH="1">
            <a:off x="7886442" y="2427308"/>
            <a:ext cx="4571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5963" y="2548029"/>
            <a:ext cx="3415724" cy="880971"/>
          </a:xfr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0" name="Espace réservé du texte 21">
            <a:extLst>
              <a:ext uri="{FF2B5EF4-FFF2-40B4-BE49-F238E27FC236}">
                <a16:creationId xmlns:a16="http://schemas.microsoft.com/office/drawing/2014/main" id="{0C9D23CF-2B31-6447-BE61-76A87A9A00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7886" y="1737513"/>
            <a:ext cx="1711864" cy="417254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 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D0FA96D-72B1-774A-A3CC-CD63D792A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3" name="Image 2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B7E3ACD7-A946-2541-9838-9DE57E6B0BF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31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6802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067" y="3484791"/>
            <a:ext cx="2741770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87A550-FC1F-D940-A964-5A342B689C47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934844-3AA5-2648-BD44-D0C81AFDE185}"/>
              </a:ext>
            </a:extLst>
          </p:cNvPr>
          <p:cNvSpPr/>
          <p:nvPr userDrawn="1"/>
        </p:nvSpPr>
        <p:spPr>
          <a:xfrm>
            <a:off x="0" y="-1"/>
            <a:ext cx="868681" cy="923150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06E71-2501-D74C-B7A8-A497C47C8E1C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279BF3-0B18-8D40-825A-4323FD9433BD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EFE036-7ED2-6742-AB32-D3ECB58A31DE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F08CA-7D3F-D548-B22F-7A51A6ECBF8E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F458307-C73B-3D45-9078-3BC5C8389C6F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72E558-ED6F-9F45-922D-AF84F7C23F18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B29D42-7F0C-2849-9C80-69B8A2720035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8783C0-D7C2-474C-89DA-C36E237933D4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5A1AD2-3384-EC4B-AF09-8BA27B1077B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0B918-F52D-0944-ABB3-86644BC0F0DB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rgbClr val="EF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51" name="Espace réservé du texte 21">
            <a:extLst>
              <a:ext uri="{FF2B5EF4-FFF2-40B4-BE49-F238E27FC236}">
                <a16:creationId xmlns:a16="http://schemas.microsoft.com/office/drawing/2014/main" id="{33E9B61C-5C6D-F944-B920-F39F6A754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8091" y="4342920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2C641C67-FD8C-7049-9737-5CE7D0A1B2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251" y="3484791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53" name="Espace réservé du texte 21">
            <a:extLst>
              <a:ext uri="{FF2B5EF4-FFF2-40B4-BE49-F238E27FC236}">
                <a16:creationId xmlns:a16="http://schemas.microsoft.com/office/drawing/2014/main" id="{E13E96D5-4347-2E41-A118-F6CC0FD89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0046" y="4313073"/>
            <a:ext cx="3148832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</a:t>
            </a:r>
          </a:p>
        </p:txBody>
      </p:sp>
      <p:sp>
        <p:nvSpPr>
          <p:cNvPr id="54" name="Espace réservé du texte 21">
            <a:extLst>
              <a:ext uri="{FF2B5EF4-FFF2-40B4-BE49-F238E27FC236}">
                <a16:creationId xmlns:a16="http://schemas.microsoft.com/office/drawing/2014/main" id="{DA945BAE-F80D-644A-897E-09BFF2FD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0206" y="3454944"/>
            <a:ext cx="2708511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01DAA7B3-8BDD-B746-9671-89945084F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9" name="Image 2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8D251EE-492A-8F41-91E1-AA196C1E0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6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468" y="2818160"/>
            <a:ext cx="5060920" cy="880971"/>
          </a:xfrm>
        </p:spPr>
        <p:txBody>
          <a:bodyPr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00031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1718" y="1511559"/>
            <a:ext cx="6531933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C5BA9962-67FE-304B-90F9-84859BAFF9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B2302D7-4BCB-1E4F-977B-9980C74EFC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032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468" y="2818160"/>
            <a:ext cx="5060920" cy="880971"/>
          </a:xfrm>
        </p:spPr>
        <p:txBody>
          <a:bodyPr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00031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1718" y="1511559"/>
            <a:ext cx="6531933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C5BA9962-67FE-304B-90F9-84859BAFF9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B2302D7-4BCB-1E4F-977B-9980C74EFC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0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planatora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878" y="3305648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467227-ABE0-1749-B60E-6B4E24C09D6E}"/>
              </a:ext>
            </a:extLst>
          </p:cNvPr>
          <p:cNvSpPr/>
          <p:nvPr userDrawn="1"/>
        </p:nvSpPr>
        <p:spPr>
          <a:xfrm>
            <a:off x="-3464" y="1321"/>
            <a:ext cx="12191997" cy="1765039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077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3734" y="529186"/>
            <a:ext cx="7477600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A502F4-0B29-9E43-A732-9539AB59DC95}"/>
              </a:ext>
            </a:extLst>
          </p:cNvPr>
          <p:cNvSpPr/>
          <p:nvPr userDrawn="1"/>
        </p:nvSpPr>
        <p:spPr>
          <a:xfrm>
            <a:off x="3056389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75D899-3CC0-3248-AE2F-0DB343B0847B}"/>
              </a:ext>
            </a:extLst>
          </p:cNvPr>
          <p:cNvSpPr/>
          <p:nvPr userDrawn="1"/>
        </p:nvSpPr>
        <p:spPr>
          <a:xfrm>
            <a:off x="6009416" y="2418678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AA966-D946-274A-8755-5628B95113F7}"/>
              </a:ext>
            </a:extLst>
          </p:cNvPr>
          <p:cNvSpPr/>
          <p:nvPr userDrawn="1"/>
        </p:nvSpPr>
        <p:spPr>
          <a:xfrm>
            <a:off x="9067798" y="2328229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5D8AD4FF-1559-744E-9FB4-1E2D1B3D7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5103" y="2347923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29" name="Espace réservé du texte 21">
            <a:extLst>
              <a:ext uri="{FF2B5EF4-FFF2-40B4-BE49-F238E27FC236}">
                <a16:creationId xmlns:a16="http://schemas.microsoft.com/office/drawing/2014/main" id="{2CB429A8-1C89-1948-9E4E-3D2925AA4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0808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E7195B02-C12F-CC4A-809A-54F326996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8046" y="2358918"/>
            <a:ext cx="1641317" cy="58114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36" name="Espace réservé du texte 21">
            <a:extLst>
              <a:ext uri="{FF2B5EF4-FFF2-40B4-BE49-F238E27FC236}">
                <a16:creationId xmlns:a16="http://schemas.microsoft.com/office/drawing/2014/main" id="{0771B7EC-56C0-4144-9E4D-1D642192A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3904" y="3305647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CB752113-76FF-9C4D-A24C-F2EB5313C2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337" y="3319934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FC7E8926-87DA-4E4C-B8B8-2CD14ED73D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1658" y="3284845"/>
            <a:ext cx="2423714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  <a:r>
              <a:rPr lang="en-GB" noProof="0" dirty="0" err="1"/>
              <a:t>sitametConsectetr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ipsum </a:t>
            </a:r>
            <a:r>
              <a:rPr lang="en-GB" noProof="0" dirty="0" err="1"/>
              <a:t>dolorsitametConsec</a:t>
            </a:r>
            <a:endParaRPr lang="en-GB" noProof="0" dirty="0"/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B79C37DD-6B6C-8B47-B110-53369A48F7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2" name="Image 21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0C800F1-71C3-C94E-9896-C6019F2E1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112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3580885" y="1"/>
            <a:ext cx="8611115" cy="6857999"/>
          </a:xfrm>
          <a:prstGeom prst="rect">
            <a:avLst/>
          </a:prstGeom>
          <a:solidFill>
            <a:srgbClr val="D4CA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33" name="Image 32" descr="Une image contenant dessin, bouteille, assis, rouge&#10;&#10;Description générée automatiquement">
            <a:extLst>
              <a:ext uri="{FF2B5EF4-FFF2-40B4-BE49-F238E27FC236}">
                <a16:creationId xmlns:a16="http://schemas.microsoft.com/office/drawing/2014/main" id="{A7E0579C-8699-FD4B-A607-A37974479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6325147"/>
            <a:ext cx="1133856" cy="532853"/>
          </a:xfrm>
          <a:prstGeom prst="rect">
            <a:avLst/>
          </a:prstGeom>
        </p:spPr>
      </p:pic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BC2F58C2-CB1F-ED4E-96F0-9DC32CEC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468" y="2846735"/>
            <a:ext cx="5060920" cy="880971"/>
          </a:xfrm>
        </p:spPr>
        <p:txBody>
          <a:bodyPr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>
                <a:solidFill>
                  <a:srgbClr val="555859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  <a:p>
            <a:pPr lvl="0"/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</a:t>
            </a:r>
            <a:endParaRPr lang="en-GB" noProof="0" dirty="0"/>
          </a:p>
          <a:p>
            <a:pPr lvl="0"/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</a:t>
            </a:r>
            <a:endParaRPr lang="en-GB" noProof="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Tus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1718" y="628606"/>
            <a:ext cx="7629449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DCD56B5A-7066-1E4E-AC51-5066A769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8088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39B43-9AE0-084B-9788-15C255E9B664}"/>
              </a:ext>
            </a:extLst>
          </p:cNvPr>
          <p:cNvSpPr/>
          <p:nvPr userDrawn="1"/>
        </p:nvSpPr>
        <p:spPr>
          <a:xfrm>
            <a:off x="310904" y="2239834"/>
            <a:ext cx="2896443" cy="2052661"/>
          </a:xfrm>
          <a:prstGeom prst="rect">
            <a:avLst/>
          </a:prstGeom>
          <a:solidFill>
            <a:srgbClr val="EF5858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873" y="2307763"/>
            <a:ext cx="2243137" cy="191680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TITLE</a:t>
            </a:r>
            <a:endParaRPr lang="en-GB" dirty="0"/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7909CF78-EAF8-C14D-93B3-DD329230B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1718" y="1540134"/>
            <a:ext cx="6531933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555859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276B8DA5-9A48-5F48-88E5-D96751D7387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9" name="Image 1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7DA8F1E-19AA-A640-8028-6411BA6E625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66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219" y="701264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092" y="3906424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F7FC5F-56D4-7641-B7D0-4D968DC2C0A7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742" y="2564806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9A2CA70-8A77-CB41-8B49-EA47686597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3" name="Image 1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2DFDF9BE-4522-B441-9E6E-5182CE3757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170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370" y="810219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50CF4F2F-90D4-BB43-9638-D52EDAA06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2893" y="2548029"/>
            <a:ext cx="4457919" cy="880971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second title could be placed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4F313-00CC-E24F-9640-26A5FBE1207B}"/>
              </a:ext>
            </a:extLst>
          </p:cNvPr>
          <p:cNvSpPr/>
          <p:nvPr userDrawn="1"/>
        </p:nvSpPr>
        <p:spPr>
          <a:xfrm flipH="1">
            <a:off x="6422643" y="810219"/>
            <a:ext cx="45719" cy="4755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1" name="Image 10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32F0A85A-BAC2-EB48-AB31-356180369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14" name="Image 1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60BA6B95-AC46-4042-BF74-700B58D198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045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Explanato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19621C7-4E11-3741-9414-3209D4B344A8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Image 29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3C44B671-FCD7-D444-A2E2-ECDD90C7F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245667"/>
            <a:ext cx="1502124" cy="33024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F41EA71-CE16-9240-93E0-C41700BB3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EC33C8-DCEF-6A42-9186-A559322F4D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Espace réservé du texte 21">
            <a:extLst>
              <a:ext uri="{FF2B5EF4-FFF2-40B4-BE49-F238E27FC236}">
                <a16:creationId xmlns:a16="http://schemas.microsoft.com/office/drawing/2014/main" id="{57A6AB8D-2264-4345-B6D1-666C0B5C7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2639" y="6447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4FDBB9F8-6BC1-6D42-B54C-8B6F9D651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93" y="3822043"/>
            <a:ext cx="4523569" cy="88097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vehiczla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. </a:t>
            </a:r>
            <a:r>
              <a:rPr lang="en-GB" noProof="0" dirty="0" err="1"/>
              <a:t>Maescenas</a:t>
            </a:r>
            <a:r>
              <a:rPr lang="en-GB" noProof="0" dirty="0"/>
              <a:t> vestibulum </a:t>
            </a:r>
            <a:r>
              <a:rPr lang="en-GB" noProof="0" dirty="0" err="1"/>
              <a:t>elit</a:t>
            </a:r>
            <a:r>
              <a:rPr lang="en-GB" noProof="0" dirty="0"/>
              <a:t> </a:t>
            </a:r>
            <a:r>
              <a:rPr lang="en-GB" noProof="0" dirty="0" err="1"/>
              <a:t>sem,sedTus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at</a:t>
            </a:r>
          </a:p>
          <a:p>
            <a:pPr lvl="0"/>
            <a:endParaRPr lang="en-GB" noProof="0" dirty="0"/>
          </a:p>
        </p:txBody>
      </p:sp>
      <p:pic>
        <p:nvPicPr>
          <p:cNvPr id="13" name="Image 12" descr="Une image contenant extérieur, eau, herbe, roche&#10;&#10;Description générée automatiquement">
            <a:extLst>
              <a:ext uri="{FF2B5EF4-FFF2-40B4-BE49-F238E27FC236}">
                <a16:creationId xmlns:a16="http://schemas.microsoft.com/office/drawing/2014/main" id="{6C32D3CB-1790-4F40-BCA1-6541C72ABB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7"/>
          <a:stretch/>
        </p:blipFill>
        <p:spPr>
          <a:xfrm>
            <a:off x="-17253" y="-2356"/>
            <a:ext cx="6176921" cy="3445992"/>
          </a:xfrm>
          <a:prstGeom prst="rect">
            <a:avLst/>
          </a:prstGeom>
        </p:spPr>
      </p:pic>
      <p:pic>
        <p:nvPicPr>
          <p:cNvPr id="14" name="Image 13" descr="Une image contenant bâtiment, extérieur, maison, brique&#10;&#10;Description générée automatiquement">
            <a:extLst>
              <a:ext uri="{FF2B5EF4-FFF2-40B4-BE49-F238E27FC236}">
                <a16:creationId xmlns:a16="http://schemas.microsoft.com/office/drawing/2014/main" id="{57D2CA7E-B84A-544E-9C5E-C82F8F1C6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32"/>
          <a:stretch/>
        </p:blipFill>
        <p:spPr>
          <a:xfrm>
            <a:off x="6146463" y="3412006"/>
            <a:ext cx="6042069" cy="3445993"/>
          </a:xfrm>
          <a:prstGeom prst="rect">
            <a:avLst/>
          </a:prstGeom>
        </p:spPr>
      </p:pic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id="{3F36EE16-4807-8741-9412-51C803ED1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7661" y="15073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70D7F2E-32D7-444D-BEEE-F29F154C6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679" y="4004116"/>
            <a:ext cx="4537442" cy="581140"/>
          </a:xfrm>
        </p:spPr>
        <p:txBody>
          <a:bodyPr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GOES YOUR TITLE </a:t>
            </a:r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DDBE7D0E-F523-5848-80D4-A91583E9E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4701" y="4866703"/>
            <a:ext cx="4523569" cy="880971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Duis </a:t>
            </a:r>
            <a:r>
              <a:rPr lang="en-GB" noProof="0" dirty="0" err="1"/>
              <a:t>lucisitTus</a:t>
            </a:r>
            <a:r>
              <a:rPr lang="en-GB" noProof="0" dirty="0"/>
              <a:t> </a:t>
            </a:r>
            <a:r>
              <a:rPr lang="en-GB" noProof="0" dirty="0" err="1"/>
              <a:t>eurismof</a:t>
            </a:r>
            <a:r>
              <a:rPr lang="en-GB" noProof="0" dirty="0"/>
              <a:t> </a:t>
            </a:r>
            <a:r>
              <a:rPr lang="en-GB" noProof="0" dirty="0" err="1"/>
              <a:t>urna</a:t>
            </a:r>
            <a:r>
              <a:rPr lang="en-GB" noProof="0" dirty="0"/>
              <a:t>. </a:t>
            </a:r>
            <a:r>
              <a:rPr lang="en-GB" noProof="0" dirty="0" err="1"/>
              <a:t>Nullam</a:t>
            </a:r>
            <a:r>
              <a:rPr lang="en-GB" noProof="0" dirty="0"/>
              <a:t> libero </a:t>
            </a:r>
            <a:r>
              <a:rPr lang="en-GB" noProof="0" dirty="0" err="1"/>
              <a:t>arcu</a:t>
            </a:r>
            <a:r>
              <a:rPr lang="en-GB" noProof="0" dirty="0"/>
              <a:t>, </a:t>
            </a:r>
            <a:r>
              <a:rPr lang="en-GB" noProof="0" dirty="0" err="1"/>
              <a:t>interdum</a:t>
            </a:r>
            <a:r>
              <a:rPr lang="en-GB" noProof="0" dirty="0"/>
              <a:t> id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r>
              <a:rPr lang="en-GB" noProof="0" dirty="0"/>
              <a:t> </a:t>
            </a:r>
            <a:r>
              <a:rPr lang="en-GB" noProof="0" dirty="0" err="1"/>
              <a:t>odio</a:t>
            </a:r>
            <a:r>
              <a:rPr lang="en-GB" noProof="0" dirty="0"/>
              <a:t> </a:t>
            </a:r>
            <a:r>
              <a:rPr lang="en-GB" noProof="0" dirty="0" err="1"/>
              <a:t>Dignissim</a:t>
            </a:r>
            <a:endParaRPr lang="en-GB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D94F0C2-9AEC-9547-91AB-EF565845A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409" y="6568830"/>
            <a:ext cx="809066" cy="22474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3BBD83-E600-0941-B336-679CD3D546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3636" y="6528961"/>
            <a:ext cx="505867" cy="255362"/>
          </a:xfrm>
          <a:prstGeom prst="rect">
            <a:avLst/>
          </a:prstGeom>
        </p:spPr>
      </p:pic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DD414081-FBCB-9E4E-8E61-DCAF5A3651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24" name="Image 2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02D0350D-22EB-1140-BE60-35E628E12E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302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extérieur, cité, bâtiment, montagne&#10;&#10;Description générée automatiquement">
            <a:extLst>
              <a:ext uri="{FF2B5EF4-FFF2-40B4-BE49-F238E27FC236}">
                <a16:creationId xmlns:a16="http://schemas.microsoft.com/office/drawing/2014/main" id="{97AD2BEE-4AD1-1E47-9E01-6FFB38559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3690" y="1"/>
            <a:ext cx="1220569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4FBF8B-BEBF-3845-9B18-024A43B35A4E}"/>
              </a:ext>
            </a:extLst>
          </p:cNvPr>
          <p:cNvSpPr/>
          <p:nvPr userDrawn="1"/>
        </p:nvSpPr>
        <p:spPr>
          <a:xfrm>
            <a:off x="0" y="-9667"/>
            <a:ext cx="12178306" cy="686766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648BFA-5624-FB4A-94DB-79D46D9DDA60}"/>
              </a:ext>
            </a:extLst>
          </p:cNvPr>
          <p:cNvSpPr/>
          <p:nvPr userDrawn="1"/>
        </p:nvSpPr>
        <p:spPr>
          <a:xfrm>
            <a:off x="6684579" y="1"/>
            <a:ext cx="5507422" cy="6877806"/>
          </a:xfrm>
          <a:prstGeom prst="rect">
            <a:avLst/>
          </a:prstGeom>
          <a:solidFill>
            <a:srgbClr val="55585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32912F-4A4C-404D-AE89-FF5A5ED65E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0160" y="194614"/>
            <a:ext cx="294169" cy="2941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95FE77-47ED-D84B-960B-650D96EC0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757581"/>
            <a:ext cx="294169" cy="294169"/>
          </a:xfrm>
          <a:prstGeom prst="rect">
            <a:avLst/>
          </a:prstGeom>
        </p:spPr>
      </p:pic>
      <p:pic>
        <p:nvPicPr>
          <p:cNvPr id="15" name="Image 14" descr="Une image contenant oiseau&#10;&#10;Description générée automatiquement">
            <a:extLst>
              <a:ext uri="{FF2B5EF4-FFF2-40B4-BE49-F238E27FC236}">
                <a16:creationId xmlns:a16="http://schemas.microsoft.com/office/drawing/2014/main" id="{F48CB4FE-E32E-A745-A3CC-4463260760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232" y="1320549"/>
            <a:ext cx="294170" cy="2941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EFE044-6112-8B45-AE9E-9E7331F29882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rgbClr val="EE5859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F6FBAF-8A3C-CD4B-80F1-D4638139769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91" y="2613847"/>
            <a:ext cx="324294" cy="324294"/>
          </a:xfrm>
          <a:prstGeom prst="rect">
            <a:avLst/>
          </a:prstGeom>
        </p:spPr>
      </p:pic>
      <p:pic>
        <p:nvPicPr>
          <p:cNvPr id="28" name="Image 27" descr="Une image contenant oiseau&#10;&#10;Description générée automatiquement">
            <a:extLst>
              <a:ext uri="{FF2B5EF4-FFF2-40B4-BE49-F238E27FC236}">
                <a16:creationId xmlns:a16="http://schemas.microsoft.com/office/drawing/2014/main" id="{6158ABCF-A474-1B40-83F6-CD77E756B7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96" y="3548655"/>
            <a:ext cx="371713" cy="37171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59EBA83-E00D-9A44-B2B9-929D6B0814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35" y="4663226"/>
            <a:ext cx="371713" cy="3717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A27D85-9A02-6A4B-ABDD-121D5BCEEA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0540A48-F910-164B-AC64-BBD4724CFBB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:a16="http://schemas.microsoft.com/office/drawing/2014/main" id="{1F53C7CA-871A-A944-9926-FF1A00BA1372}"/>
              </a:ext>
            </a:extLst>
          </p:cNvPr>
          <p:cNvSpPr txBox="1">
            <a:spLocks/>
          </p:cNvSpPr>
          <p:nvPr userDrawn="1"/>
        </p:nvSpPr>
        <p:spPr>
          <a:xfrm>
            <a:off x="5096824" y="6609138"/>
            <a:ext cx="5635255" cy="240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UNHCR/Jim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Huylebroek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27071210-68AB-6141-80A9-332364339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0667" y="2668149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Balexert 7-9, MIE II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1ED4032-9B3C-4445-A85D-8C9AA64CD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3037" y="2154825"/>
            <a:ext cx="4751292" cy="210661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THANKS FOR YOUR ATTENTION</a:t>
            </a:r>
            <a:endParaRPr lang="en-GB" dirty="0"/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795F1E4D-6B6D-0A47-94F1-264260A37C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705" y="1503318"/>
            <a:ext cx="2845744" cy="539982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CONTACT</a:t>
            </a:r>
            <a:endParaRPr lang="en-GB" dirty="0"/>
          </a:p>
        </p:txBody>
      </p:sp>
      <p:sp>
        <p:nvSpPr>
          <p:cNvPr id="38" name="Espace réservé du texte 21">
            <a:extLst>
              <a:ext uri="{FF2B5EF4-FFF2-40B4-BE49-F238E27FC236}">
                <a16:creationId xmlns:a16="http://schemas.microsoft.com/office/drawing/2014/main" id="{BA613B93-C87D-EF47-966F-E0F94D1A03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668" y="3598451"/>
            <a:ext cx="3179619" cy="539983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name.lastname@impact-initiatives.org</a:t>
            </a:r>
            <a:endParaRPr lang="en-GB" noProof="0" dirty="0"/>
          </a:p>
        </p:txBody>
      </p:sp>
      <p:sp>
        <p:nvSpPr>
          <p:cNvPr id="39" name="Espace réservé du texte 21">
            <a:extLst>
              <a:ext uri="{FF2B5EF4-FFF2-40B4-BE49-F238E27FC236}">
                <a16:creationId xmlns:a16="http://schemas.microsoft.com/office/drawing/2014/main" id="{AAF3BDA0-75DE-5D48-AA4D-9748494DA4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667" y="4627692"/>
            <a:ext cx="3179619" cy="371714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pic>
        <p:nvPicPr>
          <p:cNvPr id="26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EB9A4FCC-0EBC-EA41-A576-3789DF1CA1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438946"/>
            <a:ext cx="1277183" cy="419054"/>
          </a:xfrm>
          <a:prstGeom prst="rect">
            <a:avLst/>
          </a:prstGeom>
        </p:spPr>
      </p:pic>
      <p:pic>
        <p:nvPicPr>
          <p:cNvPr id="33" name="Image 32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8EE0D041-9BC5-A245-BEEA-A791566EB6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55534"/>
            <a:ext cx="1450932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microsoft.com/office/2007/relationships/hdphoto" Target="../media/hdphoto15.wdp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microsoft.com/office/2007/relationships/hdphoto" Target="../media/hdphoto15.wdp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image" Target="../media/image20.png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21.png"/><Relationship Id="rId8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image" Target="../media/image29.jpg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image" Target="../media/image28.jpg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theme" Target="../theme/theme4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839A54-539F-A947-98F1-4D39C001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9D18DA-DC84-5A49-A4EA-E3CAEAA4C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C9CDB9-F292-8349-8F8A-0DDDFFC6C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82C94-9C2F-DB48-860F-8264F206F8B4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7014DC-796E-3442-9708-536B3F18A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A28D3E-B19E-3142-B1D3-782E3FBB2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0C0C1-A777-AC4B-AA45-C58CC84246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22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61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251156"/>
            <a:ext cx="12197848" cy="606844"/>
            <a:chOff x="0" y="6251156"/>
            <a:chExt cx="9148386" cy="606844"/>
          </a:xfrm>
        </p:grpSpPr>
        <p:sp>
          <p:nvSpPr>
            <p:cNvPr id="8" name="Rectangle 7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2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6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251156"/>
            <a:ext cx="12197848" cy="606844"/>
            <a:chOff x="0" y="6251156"/>
            <a:chExt cx="9148386" cy="606844"/>
          </a:xfrm>
        </p:grpSpPr>
        <p:sp>
          <p:nvSpPr>
            <p:cNvPr id="8" name="Rectangle 7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69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63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ce réservé du titre 4">
            <a:extLst>
              <a:ext uri="{FF2B5EF4-FFF2-40B4-BE49-F238E27FC236}">
                <a16:creationId xmlns:a16="http://schemas.microsoft.com/office/drawing/2014/main" id="{FDFB5591-E3E1-46BC-BB40-82A70E57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31" y="192823"/>
            <a:ext cx="10123516" cy="846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HERE GOES YOUR TITLE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3541059-D234-4D94-9FBD-C18FF942B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931" y="16344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13" name="Image 25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id="{75FCCAA6-D3B1-49B3-9605-33AE8CA65F6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282813"/>
            <a:ext cx="1450932" cy="575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72ABB0-AA1E-4E91-9B1E-004CAB22A35F}"/>
              </a:ext>
            </a:extLst>
          </p:cNvPr>
          <p:cNvSpPr/>
          <p:nvPr userDrawn="1"/>
        </p:nvSpPr>
        <p:spPr>
          <a:xfrm>
            <a:off x="1450932" y="6282813"/>
            <a:ext cx="9448126" cy="575187"/>
          </a:xfrm>
          <a:prstGeom prst="rect">
            <a:avLst/>
          </a:prstGeom>
          <a:solidFill>
            <a:srgbClr val="5558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30">
            <a:extLst>
              <a:ext uri="{FF2B5EF4-FFF2-40B4-BE49-F238E27FC236}">
                <a16:creationId xmlns:a16="http://schemas.microsoft.com/office/drawing/2014/main" id="{AE35937D-D620-4071-894D-F73E5A97E03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50" y="6613810"/>
            <a:ext cx="809066" cy="224741"/>
          </a:xfrm>
          <a:prstGeom prst="rect">
            <a:avLst/>
          </a:prstGeom>
        </p:spPr>
      </p:pic>
      <p:pic>
        <p:nvPicPr>
          <p:cNvPr id="10" name="Image 31">
            <a:extLst>
              <a:ext uri="{FF2B5EF4-FFF2-40B4-BE49-F238E27FC236}">
                <a16:creationId xmlns:a16="http://schemas.microsoft.com/office/drawing/2014/main" id="{49BA7585-58BA-4899-BA4F-2B41293BB43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977" y="6573941"/>
            <a:ext cx="505867" cy="255362"/>
          </a:xfrm>
          <a:prstGeom prst="rect">
            <a:avLst/>
          </a:prstGeom>
        </p:spPr>
      </p:pic>
      <p:pic>
        <p:nvPicPr>
          <p:cNvPr id="11" name="Image 1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F91FA96B-918A-46AF-96B1-0A8AC05493A1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68" y="6282813"/>
            <a:ext cx="1450932" cy="29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>
              <a:lumMod val="95000"/>
            </a:schemeClr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58585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58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858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858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858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4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Relationship Id="rId6" Type="http://schemas.openxmlformats.org/officeDocument/2006/relationships/chart" Target="../charts/chart46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94.xml"/><Relationship Id="rId5" Type="http://schemas.openxmlformats.org/officeDocument/2006/relationships/chart" Target="../charts/chart61.xml"/><Relationship Id="rId4" Type="http://schemas.openxmlformats.org/officeDocument/2006/relationships/chart" Target="../charts/chart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4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chart" Target="../charts/chart6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4.xml"/><Relationship Id="rId6" Type="http://schemas.openxmlformats.org/officeDocument/2006/relationships/chart" Target="../charts/chart70.xml"/><Relationship Id="rId5" Type="http://schemas.openxmlformats.org/officeDocument/2006/relationships/chart" Target="../charts/chart69.xml"/><Relationship Id="rId4" Type="http://schemas.openxmlformats.org/officeDocument/2006/relationships/chart" Target="../charts/chart6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4.xml"/><Relationship Id="rId5" Type="http://schemas.openxmlformats.org/officeDocument/2006/relationships/chart" Target="../charts/chart73.xml"/><Relationship Id="rId4" Type="http://schemas.openxmlformats.org/officeDocument/2006/relationships/chart" Target="../charts/chart7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3.xml"/><Relationship Id="rId4" Type="http://schemas.openxmlformats.org/officeDocument/2006/relationships/chart" Target="../charts/chart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Relationship Id="rId4" Type="http://schemas.openxmlformats.org/officeDocument/2006/relationships/chart" Target="../charts/chart7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4.xml"/><Relationship Id="rId5" Type="http://schemas.openxmlformats.org/officeDocument/2006/relationships/chart" Target="../charts/chart82.xml"/><Relationship Id="rId4" Type="http://schemas.openxmlformats.org/officeDocument/2006/relationships/chart" Target="../charts/chart8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mailto:Chiara.lozza@reach-initiatives.org" TargetMode="Externa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44F79B-1C5D-5749-9C19-4C4E33D1F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9775" y="2281226"/>
            <a:ext cx="7358754" cy="2106613"/>
          </a:xfrm>
        </p:spPr>
        <p:txBody>
          <a:bodyPr/>
          <a:lstStyle/>
          <a:p>
            <a:r>
              <a:rPr lang="en-GB" sz="4400" dirty="0">
                <a:latin typeface="Franklin Gothic Demi"/>
              </a:rPr>
              <a:t>REFUGEE AND MIGRANT (R&amp;M) </a:t>
            </a:r>
            <a:endParaRPr lang="en-US" dirty="0"/>
          </a:p>
          <a:p>
            <a:r>
              <a:rPr lang="en-GB" sz="4400" dirty="0">
                <a:latin typeface="Franklin Gothic Demi"/>
              </a:rPr>
              <a:t>2021 MULTI-SECTOR NEEDS ASSESSMENT</a:t>
            </a:r>
            <a:r>
              <a:rPr lang="en-GB" sz="4400" noProof="0" dirty="0">
                <a:latin typeface="Franklin Gothic Demi"/>
              </a:rPr>
              <a:t> (MSNA</a:t>
            </a:r>
            <a:r>
              <a:rPr lang="en-GB" sz="4400" dirty="0">
                <a:latin typeface="Franklin Gothic Demi"/>
              </a:rPr>
              <a:t>)</a:t>
            </a:r>
            <a:endParaRPr lang="en-GB" dirty="0"/>
          </a:p>
          <a:p>
            <a:r>
              <a:rPr lang="en-GB" sz="4400" dirty="0">
                <a:latin typeface="Franklin Gothic Demi"/>
              </a:rPr>
              <a:t>Sectoral Findings</a:t>
            </a:r>
            <a:endParaRPr lang="en-GB" sz="4400" dirty="0"/>
          </a:p>
          <a:p>
            <a:endParaRPr lang="en-GB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899F24-A759-444B-B675-A04F865F2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9934" y="4696731"/>
            <a:ext cx="7358755" cy="880971"/>
          </a:xfrm>
        </p:spPr>
        <p:txBody>
          <a:bodyPr/>
          <a:lstStyle/>
          <a:p>
            <a:r>
              <a:rPr lang="en-GB" noProof="0" dirty="0"/>
              <a:t>Joint Analysis Workshop, August 2021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9471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C2D93CC-9884-544B-BD2A-54BA4E5CF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518" y="3093512"/>
            <a:ext cx="2423714" cy="880971"/>
          </a:xfrm>
        </p:spPr>
        <p:txBody>
          <a:bodyPr/>
          <a:lstStyle/>
          <a:p>
            <a:r>
              <a:rPr lang="en-GB" sz="1800" noProof="0" dirty="0">
                <a:latin typeface="Franklin Gothic Book"/>
              </a:rPr>
              <a:t>Hard-to-reach nature of migrant and refugee populations residing in Libya </a:t>
            </a:r>
            <a:r>
              <a:rPr lang="en-GB" sz="1800" b="1" noProof="0" dirty="0">
                <a:latin typeface="Franklin Gothic Book"/>
              </a:rPr>
              <a:t>inhibits the ability to draw a statistically representative sample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1002FE-FA06-EB42-A45A-A244E3246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446" y="2207986"/>
            <a:ext cx="2605585" cy="581140"/>
          </a:xfrm>
        </p:spPr>
        <p:txBody>
          <a:bodyPr/>
          <a:lstStyle/>
          <a:p>
            <a:r>
              <a:rPr lang="en-GB" noProof="0" dirty="0"/>
              <a:t>Non-representative sample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32D2C2-E06E-BB48-89D7-83E3C59686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4400" noProof="0" dirty="0"/>
              <a:t>CHALLENGES &amp; LIMITATIONS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ED18F5-008C-3A4C-A13A-2305927278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35103" y="2282972"/>
            <a:ext cx="1641317" cy="581140"/>
          </a:xfrm>
        </p:spPr>
        <p:txBody>
          <a:bodyPr/>
          <a:lstStyle/>
          <a:p>
            <a:r>
              <a:rPr lang="en-GB" noProof="0" dirty="0"/>
              <a:t>Purposive sampling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729C91B-0D21-4744-B15D-01536601F3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12337" y="2253818"/>
            <a:ext cx="2183023" cy="581140"/>
          </a:xfrm>
        </p:spPr>
        <p:txBody>
          <a:bodyPr/>
          <a:lstStyle/>
          <a:p>
            <a:r>
              <a:rPr lang="en-GB" noProof="0" dirty="0"/>
              <a:t>Comparability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909684-907D-914B-89DC-8AC7DACC7C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831334" y="2207986"/>
            <a:ext cx="1641317" cy="581140"/>
          </a:xfrm>
        </p:spPr>
        <p:txBody>
          <a:bodyPr/>
          <a:lstStyle/>
          <a:p>
            <a:r>
              <a:rPr lang="en-GB" noProof="0" dirty="0"/>
              <a:t>MSNI approach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63DE52A-B363-994B-8CC8-AE268DFD46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3904" y="3124736"/>
            <a:ext cx="2423714" cy="880971"/>
          </a:xfrm>
        </p:spPr>
        <p:txBody>
          <a:bodyPr/>
          <a:lstStyle/>
          <a:p>
            <a:r>
              <a:rPr lang="en-GB" sz="1800" noProof="0" dirty="0">
                <a:latin typeface="Franklin Gothic Book"/>
                <a:cs typeface="Leelawadee"/>
              </a:rPr>
              <a:t>Due to accessibility issues and COVID-19 related restrictions, it was </a:t>
            </a:r>
            <a:r>
              <a:rPr lang="en-GB" sz="1800" b="1" noProof="0" dirty="0">
                <a:latin typeface="Franklin Gothic Book"/>
                <a:cs typeface="Leelawadee"/>
              </a:rPr>
              <a:t>impossible to carry out random sampling</a:t>
            </a:r>
            <a:r>
              <a:rPr lang="en-GB" sz="1800" noProof="0" dirty="0">
                <a:latin typeface="Franklin Gothic Book"/>
                <a:cs typeface="Leelawadee"/>
              </a:rPr>
              <a:t>, as not all members of this population would have an equal chance of being contacted by phone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13193A5-1D7D-9F49-A55B-CC00F72BA2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2337" y="3097479"/>
            <a:ext cx="2423714" cy="880971"/>
          </a:xfrm>
        </p:spPr>
        <p:txBody>
          <a:bodyPr/>
          <a:lstStyle/>
          <a:p>
            <a:r>
              <a:rPr lang="en-GB" sz="1800" noProof="0" dirty="0">
                <a:latin typeface="Franklin Gothic Book"/>
                <a:cs typeface="Leelawadee"/>
              </a:rPr>
              <a:t>Differences in the sampling strategy and geographic coverage compared with the 2020 MR MSNA and the 2021 LBY MSNA mean that any </a:t>
            </a:r>
            <a:r>
              <a:rPr lang="en-GB" sz="1800" b="1" noProof="0" dirty="0">
                <a:latin typeface="Franklin Gothic Book"/>
                <a:cs typeface="Leelawadee"/>
              </a:rPr>
              <a:t>comparisons between findings from different MSNAs are discouraged, and should be considered only broadly indicative.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B948C58-886B-024E-911A-A86D268F8A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0135" y="3097478"/>
            <a:ext cx="2423714" cy="880971"/>
          </a:xfrm>
        </p:spPr>
        <p:txBody>
          <a:bodyPr/>
          <a:lstStyle/>
          <a:p>
            <a:r>
              <a:rPr lang="en-GB" sz="1800" noProof="0" dirty="0">
                <a:latin typeface="Franklin Gothic Book"/>
                <a:cs typeface="Leelawadee"/>
              </a:rPr>
              <a:t>Regardless of whether a household has a very severe LSG in one sector,  or co-occurring severe LSGs across multiple sectors, their final MSNI score will be the same.</a:t>
            </a:r>
          </a:p>
        </p:txBody>
      </p:sp>
    </p:spTree>
    <p:extLst>
      <p:ext uri="{BB962C8B-B14F-4D97-AF65-F5344CB8AC3E}">
        <p14:creationId xmlns:p14="http://schemas.microsoft.com/office/powerpoint/2010/main" val="107291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Context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982982" y="2268638"/>
            <a:ext cx="5060920" cy="4453536"/>
          </a:xfrm>
        </p:spPr>
        <p:txBody>
          <a:bodyPr/>
          <a:lstStyle/>
          <a:p>
            <a:r>
              <a:rPr lang="en-GB" sz="2200" noProof="0" dirty="0">
                <a:latin typeface="Franklin Gothic Book" panose="020B0503020102020204" pitchFamily="34" charset="0"/>
              </a:rPr>
              <a:t>Displacement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Employment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Income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Self-reported needs</a:t>
            </a:r>
          </a:p>
        </p:txBody>
      </p:sp>
    </p:spTree>
    <p:extLst>
      <p:ext uri="{BB962C8B-B14F-4D97-AF65-F5344CB8AC3E}">
        <p14:creationId xmlns:p14="http://schemas.microsoft.com/office/powerpoint/2010/main" val="156965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78679" y="1770860"/>
            <a:ext cx="4537442" cy="581140"/>
          </a:xfrm>
          <a:ln>
            <a:solidFill>
              <a:srgbClr val="EF5858"/>
            </a:solidFill>
          </a:ln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b="0" dirty="0">
                <a:solidFill>
                  <a:srgbClr val="EE5859"/>
                </a:solidFill>
                <a:latin typeface="Franklin Gothic Demi"/>
                <a:cs typeface="Leelawadee"/>
              </a:rPr>
              <a:t>45</a:t>
            </a:r>
            <a:r>
              <a:rPr lang="en-GB" sz="2000" b="0" noProof="0" dirty="0">
                <a:solidFill>
                  <a:srgbClr val="EE5859"/>
                </a:solidFill>
                <a:latin typeface="Franklin Gothic Demi"/>
                <a:cs typeface="Leelawadee"/>
              </a:rPr>
              <a:t>% </a:t>
            </a:r>
            <a:r>
              <a:rPr lang="en-GB" sz="2000" b="0" noProof="0" dirty="0">
                <a:latin typeface="Franklin Gothic Demi"/>
                <a:cs typeface="Leelawadee"/>
              </a:rPr>
              <a:t>of respondents reported having been living in Libya for more than two years</a:t>
            </a:r>
          </a:p>
          <a:p>
            <a:pPr>
              <a:lnSpc>
                <a:spcPct val="100000"/>
              </a:lnSpc>
            </a:pPr>
            <a:endParaRPr lang="en-GB" sz="2000" b="0" noProof="0" dirty="0">
              <a:latin typeface="Franklin Gothic Demi"/>
              <a:cs typeface="Leelawadee"/>
            </a:endParaRPr>
          </a:p>
          <a:p>
            <a:pPr>
              <a:lnSpc>
                <a:spcPct val="100000"/>
              </a:lnSpc>
            </a:pPr>
            <a:r>
              <a:rPr lang="en-GB" sz="2000" b="0" noProof="0" dirty="0">
                <a:solidFill>
                  <a:srgbClr val="EE5859"/>
                </a:solidFill>
                <a:latin typeface="Franklin Gothic Demi"/>
                <a:cs typeface="Leelawadee"/>
              </a:rPr>
              <a:t>6% </a:t>
            </a:r>
            <a:r>
              <a:rPr lang="en-GB" sz="2000" b="0" noProof="0" dirty="0">
                <a:latin typeface="Franklin Gothic Demi"/>
                <a:cs typeface="Leelawadee"/>
              </a:rPr>
              <a:t>of respondents reported having arrived to Libya during the 6 months prior to the interview</a:t>
            </a:r>
            <a:endParaRPr lang="en-GB" sz="2000" b="0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F8E249-03DB-43F0-BF9B-1801A78EFBC1}"/>
              </a:ext>
            </a:extLst>
          </p:cNvPr>
          <p:cNvSpPr txBox="1">
            <a:spLocks/>
          </p:cNvSpPr>
          <p:nvPr/>
        </p:nvSpPr>
        <p:spPr>
          <a:xfrm>
            <a:off x="7030023" y="660038"/>
            <a:ext cx="4284135" cy="723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j-ea"/>
                <a:cs typeface="Leelawadee" panose="020B0502040204020203" pitchFamily="34" charset="-34"/>
              </a:rPr>
              <a:t>Displacement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 panose="020B0603020102020204" pitchFamily="34" charset="0"/>
              <a:ea typeface="+mj-ea"/>
              <a:cs typeface="Leelawadee" panose="020B0502040204020203" pitchFamily="34" charset="-34"/>
            </a:endParaRPr>
          </a:p>
        </p:txBody>
      </p:sp>
      <p:pic>
        <p:nvPicPr>
          <p:cNvPr id="9" name="Chart 4">
            <a:extLst>
              <a:ext uri="{FF2B5EF4-FFF2-40B4-BE49-F238E27FC236}">
                <a16:creationId xmlns:a16="http://schemas.microsoft.com/office/drawing/2014/main" id="{7401472E-1377-454B-B8FB-1F0AC8B8786B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 rotWithShape="1">
          <a:blip r:embed="rId3"/>
          <a:srcRect t="5877"/>
          <a:stretch/>
        </p:blipFill>
        <p:spPr>
          <a:xfrm>
            <a:off x="0" y="1131376"/>
            <a:ext cx="6288833" cy="5101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FE92BC-DFEF-412B-9ED5-242248EA9E4A}"/>
              </a:ext>
            </a:extLst>
          </p:cNvPr>
          <p:cNvSpPr txBox="1"/>
          <p:nvPr/>
        </p:nvSpPr>
        <p:spPr>
          <a:xfrm>
            <a:off x="1932778" y="4875215"/>
            <a:ext cx="1735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Nigeria, 7%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B5112-9C4C-4218-99BB-0535581B6F23}"/>
              </a:ext>
            </a:extLst>
          </p:cNvPr>
          <p:cNvSpPr txBox="1"/>
          <p:nvPr/>
        </p:nvSpPr>
        <p:spPr>
          <a:xfrm>
            <a:off x="748827" y="5824815"/>
            <a:ext cx="1735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Ghana, 8%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410A-EF9B-47C8-9CA8-6F8EE673DD38}"/>
              </a:ext>
            </a:extLst>
          </p:cNvPr>
          <p:cNvSpPr txBox="1"/>
          <p:nvPr/>
        </p:nvSpPr>
        <p:spPr>
          <a:xfrm>
            <a:off x="1382271" y="1521589"/>
            <a:ext cx="1735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Tunisia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, 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577C0-45A1-446F-8EDD-3A579816C039}"/>
              </a:ext>
            </a:extLst>
          </p:cNvPr>
          <p:cNvSpPr txBox="1"/>
          <p:nvPr/>
        </p:nvSpPr>
        <p:spPr>
          <a:xfrm>
            <a:off x="3144416" y="4097444"/>
            <a:ext cx="1735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Chad, 14%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39A86-7665-4ADD-AE1A-976917F333E9}"/>
              </a:ext>
            </a:extLst>
          </p:cNvPr>
          <p:cNvSpPr txBox="1"/>
          <p:nvPr/>
        </p:nvSpPr>
        <p:spPr>
          <a:xfrm>
            <a:off x="877842" y="846734"/>
            <a:ext cx="5276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Most </a:t>
            </a:r>
            <a:r>
              <a:rPr lang="fr-FR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represented</a:t>
            </a:r>
            <a:r>
              <a:rPr lang="fr-FR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nationalities</a:t>
            </a:r>
            <a:r>
              <a:rPr lang="fr-FR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by % of </a:t>
            </a:r>
            <a:r>
              <a:rPr lang="fr-FR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endParaRPr lang="en-US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5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C6698-7369-4FFA-865D-E31917B00F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5123" y="1699410"/>
            <a:ext cx="4861031" cy="58114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b="0" noProof="0" dirty="0">
                <a:solidFill>
                  <a:srgbClr val="EE5859"/>
                </a:solidFill>
                <a:latin typeface="Franklin Gothic Demi"/>
                <a:cs typeface="Leelawadee"/>
              </a:rPr>
              <a:t>51% </a:t>
            </a:r>
            <a:r>
              <a:rPr lang="en-GB" sz="2000" b="0" noProof="0" dirty="0">
                <a:solidFill>
                  <a:srgbClr val="FFFFFF"/>
                </a:solidFill>
                <a:latin typeface="Franklin Gothic Demi"/>
                <a:cs typeface="Leelawadee"/>
              </a:rPr>
              <a:t>of respondents</a:t>
            </a:r>
            <a:r>
              <a:rPr lang="en-GB" sz="2000" b="0" noProof="0" dirty="0">
                <a:latin typeface="Franklin Gothic Demi"/>
                <a:cs typeface="Leelawadee"/>
              </a:rPr>
              <a:t> reported the intention to remain in Libya in the 6 months following data collection </a:t>
            </a:r>
            <a:endParaRPr lang="en-GB" sz="2000" b="0" noProof="0" dirty="0"/>
          </a:p>
          <a:p>
            <a:pPr>
              <a:lnSpc>
                <a:spcPct val="100000"/>
              </a:lnSpc>
            </a:pPr>
            <a:r>
              <a:rPr lang="en-GB" sz="2000" b="0" noProof="0" dirty="0">
                <a:latin typeface="Franklin Gothic Demi"/>
                <a:cs typeface="Leelawadee"/>
              </a:rPr>
              <a:t>Of these,</a:t>
            </a:r>
            <a:r>
              <a:rPr lang="en-GB" sz="2000" b="0" noProof="0" dirty="0">
                <a:solidFill>
                  <a:srgbClr val="EE5859"/>
                </a:solidFill>
                <a:latin typeface="Franklin Gothic Demi"/>
                <a:cs typeface="Leelawadee"/>
              </a:rPr>
              <a:t> </a:t>
            </a:r>
            <a:r>
              <a:rPr lang="en-GB" sz="2000" b="0" dirty="0">
                <a:latin typeface="Franklin Gothic Demi"/>
                <a:cs typeface="Leelawadee"/>
              </a:rPr>
              <a:t>only </a:t>
            </a:r>
            <a:r>
              <a:rPr lang="en-GB" sz="2000" b="0" noProof="0" dirty="0">
                <a:solidFill>
                  <a:srgbClr val="EE5859"/>
                </a:solidFill>
                <a:latin typeface="Franklin Gothic Demi"/>
                <a:cs typeface="Leelawadee"/>
              </a:rPr>
              <a:t>12% </a:t>
            </a:r>
            <a:r>
              <a:rPr lang="en-GB" sz="2000" b="0" noProof="0" dirty="0">
                <a:latin typeface="Franklin Gothic Demi"/>
                <a:cs typeface="Leelawadee"/>
              </a:rPr>
              <a:t>reported the intention to remain in Libya permanently</a:t>
            </a:r>
          </a:p>
          <a:p>
            <a:pPr>
              <a:lnSpc>
                <a:spcPct val="100000"/>
              </a:lnSpc>
            </a:pPr>
            <a:endParaRPr lang="en-GB" sz="2000" b="0" noProof="0" dirty="0">
              <a:solidFill>
                <a:srgbClr val="FFFFFF"/>
              </a:solidFill>
              <a:latin typeface="Franklin Gothic Demi"/>
              <a:cs typeface="Leelawadee"/>
            </a:endParaRPr>
          </a:p>
          <a:p>
            <a:pPr>
              <a:lnSpc>
                <a:spcPct val="100000"/>
              </a:lnSpc>
            </a:pPr>
            <a:r>
              <a:rPr lang="en-GB" sz="2000" b="0" dirty="0">
                <a:solidFill>
                  <a:srgbClr val="EE5859"/>
                </a:solidFill>
                <a:latin typeface="Franklin Gothic Demi"/>
                <a:cs typeface="Leelawadee"/>
              </a:rPr>
              <a:t>29</a:t>
            </a:r>
            <a:r>
              <a:rPr lang="en-GB" sz="2000" b="0" noProof="0" dirty="0">
                <a:solidFill>
                  <a:srgbClr val="EE5859"/>
                </a:solidFill>
                <a:latin typeface="Franklin Gothic Demi"/>
                <a:cs typeface="Leelawadee"/>
              </a:rPr>
              <a:t>% </a:t>
            </a:r>
            <a:r>
              <a:rPr lang="en-GB" sz="2000" b="0" noProof="0" dirty="0">
                <a:latin typeface="Franklin Gothic Demi"/>
                <a:cs typeface="Leelawadee"/>
              </a:rPr>
              <a:t>reported the intention to leave Libya in the next 6 months following data collection</a:t>
            </a:r>
            <a:endParaRPr lang="en-GB" sz="2000" b="0" noProof="0" dirty="0">
              <a:solidFill>
                <a:srgbClr val="EE5859"/>
              </a:solidFill>
              <a:latin typeface="Franklin Gothic Demi"/>
              <a:cs typeface="Leelawadee"/>
            </a:endParaRPr>
          </a:p>
          <a:p>
            <a:pPr>
              <a:lnSpc>
                <a:spcPct val="100000"/>
              </a:lnSpc>
            </a:pPr>
            <a:r>
              <a:rPr lang="en-GB" sz="2000" b="0" noProof="0" dirty="0">
                <a:latin typeface="Franklin Gothic Demi"/>
                <a:cs typeface="Leelawadee"/>
              </a:rPr>
              <a:t>Of these, </a:t>
            </a:r>
            <a:r>
              <a:rPr lang="en-GB" sz="2000" b="0" noProof="0" dirty="0">
                <a:solidFill>
                  <a:srgbClr val="EE5859"/>
                </a:solidFill>
                <a:latin typeface="Franklin Gothic Demi"/>
                <a:cs typeface="Leelawadee"/>
              </a:rPr>
              <a:t>73%</a:t>
            </a:r>
            <a:r>
              <a:rPr lang="en-GB" sz="2000" b="0" noProof="0" dirty="0">
                <a:latin typeface="Franklin Gothic Demi"/>
                <a:cs typeface="Leelawadee"/>
              </a:rPr>
              <a:t> reported Europe as their planned destination after Libya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FE7557BF-CB4C-41D7-8696-1EEEA7305D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738285"/>
              </p:ext>
            </p:extLst>
          </p:nvPr>
        </p:nvGraphicFramePr>
        <p:xfrm>
          <a:off x="91456" y="623507"/>
          <a:ext cx="6292299" cy="538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B6549DE-806A-432B-A4A6-C85F16A02171}"/>
              </a:ext>
            </a:extLst>
          </p:cNvPr>
          <p:cNvSpPr txBox="1">
            <a:spLocks/>
          </p:cNvSpPr>
          <p:nvPr/>
        </p:nvSpPr>
        <p:spPr>
          <a:xfrm>
            <a:off x="6758626" y="623507"/>
            <a:ext cx="4284135" cy="723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j-ea"/>
                <a:cs typeface="Leelawadee" panose="020B0502040204020203" pitchFamily="34" charset="-34"/>
              </a:rPr>
              <a:t>Displacement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 panose="020B0603020102020204" pitchFamily="34" charset="0"/>
              <a:ea typeface="+mj-ea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475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FF57B93-F2E8-444C-B628-E5AC4FB5E4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325257"/>
              </p:ext>
            </p:extLst>
          </p:nvPr>
        </p:nvGraphicFramePr>
        <p:xfrm>
          <a:off x="6564151" y="2014615"/>
          <a:ext cx="5040842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B8D4393-9FB6-4ED0-BB79-89D5280953D7}"/>
              </a:ext>
            </a:extLst>
          </p:cNvPr>
          <p:cNvSpPr txBox="1"/>
          <p:nvPr/>
        </p:nvSpPr>
        <p:spPr>
          <a:xfrm>
            <a:off x="6205906" y="1297035"/>
            <a:ext cx="575733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rgbClr val="FFFFFF"/>
                </a:solidFill>
                <a:latin typeface="Franklin Gothic Demi"/>
                <a:cs typeface="Leelawadee"/>
              </a:rPr>
              <a:t>Work </a:t>
            </a:r>
            <a:r>
              <a:rPr lang="fr-FR" sz="2000" dirty="0" err="1">
                <a:solidFill>
                  <a:srgbClr val="FFFFFF"/>
                </a:solidFill>
                <a:latin typeface="Franklin Gothic Demi"/>
                <a:cs typeface="Leelawadee"/>
              </a:rPr>
              <a:t>was</a:t>
            </a:r>
            <a:r>
              <a:rPr lang="fr-FR" sz="2000" dirty="0">
                <a:solidFill>
                  <a:srgbClr val="FFFFFF"/>
                </a:solidFill>
                <a:latin typeface="Franklin Gothic Demi"/>
                <a:cs typeface="Leelawadee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Franklin Gothic Demi"/>
                <a:cs typeface="Leelawadee"/>
              </a:rPr>
              <a:t>reported</a:t>
            </a:r>
            <a:r>
              <a:rPr lang="fr-FR" sz="2000" dirty="0">
                <a:solidFill>
                  <a:srgbClr val="FFFFFF"/>
                </a:solidFill>
                <a:latin typeface="Franklin Gothic Demi"/>
                <a:cs typeface="Leelawadee"/>
              </a:rPr>
              <a:t> as the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cs typeface="Leelawadee"/>
              </a:rPr>
              <a:t>main source of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cs typeface="Leelawadee"/>
              </a:rPr>
              <a:t>income</a:t>
            </a:r>
            <a:r>
              <a:rPr lang="fr-FR" sz="2000" dirty="0">
                <a:solidFill>
                  <a:srgbClr val="FFFFFF"/>
                </a:solidFill>
                <a:latin typeface="Franklin Gothic Demi"/>
                <a:cs typeface="Leelawadee"/>
              </a:rPr>
              <a:t> by </a:t>
            </a:r>
            <a:r>
              <a:rPr lang="fr-FR" sz="2000" dirty="0">
                <a:solidFill>
                  <a:srgbClr val="EF5858"/>
                </a:solidFill>
                <a:latin typeface="Franklin Gothic Demi"/>
                <a:cs typeface="Leelawadee"/>
              </a:rPr>
              <a:t>88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EF5858"/>
                </a:solidFill>
                <a:effectLst/>
                <a:uLnTx/>
                <a:uFillTx/>
                <a:latin typeface="Franklin Gothic Demi"/>
                <a:cs typeface="Leelawadee"/>
              </a:rPr>
              <a:t>%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cs typeface="Leelawadee"/>
              </a:rPr>
              <a:t> of </a:t>
            </a:r>
            <a:r>
              <a:rPr lang="fr-FR" sz="2000" dirty="0" err="1">
                <a:solidFill>
                  <a:srgbClr val="FFFFFF"/>
                </a:solidFill>
                <a:latin typeface="Franklin Gothic Demi"/>
                <a:cs typeface="Leelawadee"/>
              </a:rPr>
              <a:t>respondents</a:t>
            </a:r>
            <a:endParaRPr lang="fr-FR" sz="2000" dirty="0">
              <a:solidFill>
                <a:srgbClr val="FFFFFF"/>
              </a:solidFill>
              <a:latin typeface="Franklin Gothic Demi" panose="020B0603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C70419-9C02-4710-9907-7E1F9A0DEF0B}"/>
              </a:ext>
            </a:extLst>
          </p:cNvPr>
          <p:cNvSpPr txBox="1">
            <a:spLocks/>
          </p:cNvSpPr>
          <p:nvPr/>
        </p:nvSpPr>
        <p:spPr>
          <a:xfrm>
            <a:off x="6900835" y="445316"/>
            <a:ext cx="4284135" cy="723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j-ea"/>
                <a:cs typeface="Leelawadee" panose="020B0502040204020203" pitchFamily="34" charset="-34"/>
              </a:rPr>
              <a:t>Employment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 panose="020B0603020102020204" pitchFamily="34" charset="0"/>
              <a:ea typeface="+mj-ea"/>
              <a:cs typeface="Leelawadee" panose="020B0502040204020203" pitchFamily="34" charset="-34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A558190-9453-4DF3-88E0-6EB549546B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102436"/>
              </p:ext>
            </p:extLst>
          </p:nvPr>
        </p:nvGraphicFramePr>
        <p:xfrm>
          <a:off x="527448" y="744969"/>
          <a:ext cx="5328047" cy="494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569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4624B-D4EB-41CA-992E-616D668590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7941" y="530940"/>
            <a:ext cx="4537442" cy="581140"/>
          </a:xfrm>
        </p:spPr>
        <p:txBody>
          <a:bodyPr/>
          <a:lstStyle/>
          <a:p>
            <a:pPr algn="ctr"/>
            <a:r>
              <a:rPr lang="en-GB" noProof="0" dirty="0"/>
              <a:t>Income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A302DD-29E4-4B46-85EC-7763B86FE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365295"/>
              </p:ext>
            </p:extLst>
          </p:nvPr>
        </p:nvGraphicFramePr>
        <p:xfrm>
          <a:off x="205273" y="679592"/>
          <a:ext cx="6083559" cy="527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1442868-64A5-4136-95F4-22ACFBF12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700107"/>
              </p:ext>
            </p:extLst>
          </p:nvPr>
        </p:nvGraphicFramePr>
        <p:xfrm>
          <a:off x="6903370" y="2980025"/>
          <a:ext cx="4572000" cy="297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705FFB4-1CC0-43A4-A73B-2E4CEC3DFCEA}"/>
              </a:ext>
            </a:extLst>
          </p:cNvPr>
          <p:cNvSpPr txBox="1"/>
          <p:nvPr/>
        </p:nvSpPr>
        <p:spPr>
          <a:xfrm>
            <a:off x="7033357" y="1587920"/>
            <a:ext cx="4312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F5859"/>
                </a:solidFill>
                <a:latin typeface="Franklin Gothic Demi" panose="020B0703020102020204" pitchFamily="34" charset="0"/>
              </a:rPr>
              <a:t>11% 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of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respondents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reported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having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received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a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monthly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income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below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750 LYD in the 30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days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prior</a:t>
            </a:r>
            <a:r>
              <a:rPr lang="fr-FR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to data collection 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959660-5B0F-45BF-B939-AA7186B808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561" y="423937"/>
            <a:ext cx="5717375" cy="581140"/>
          </a:xfrm>
        </p:spPr>
        <p:txBody>
          <a:bodyPr/>
          <a:lstStyle/>
          <a:p>
            <a:pPr algn="ctr"/>
            <a:r>
              <a:rPr lang="en-GB" sz="4400" noProof="0" dirty="0"/>
              <a:t>Essential Needs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972496"/>
              </p:ext>
            </p:extLst>
          </p:nvPr>
        </p:nvGraphicFramePr>
        <p:xfrm>
          <a:off x="6796392" y="2057400"/>
          <a:ext cx="4572000" cy="406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931793"/>
              </p:ext>
            </p:extLst>
          </p:nvPr>
        </p:nvGraphicFramePr>
        <p:xfrm>
          <a:off x="671208" y="2057400"/>
          <a:ext cx="4572000" cy="406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8561" y="1231334"/>
            <a:ext cx="5097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en-US" sz="1600" b="0" i="0" u="none" strike="noStrike" kern="1200" spc="0" baseline="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% of respondents reporting challenges in obtaining enough money to meet their needs over the 30 days prior to data collection, per category of needs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6664" y="1226403"/>
            <a:ext cx="5097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en-US" sz="1600" b="0" i="0" u="none" strike="noStrike" kern="1200" spc="0" baseline="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defRPr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Self-reported priority needs, by % of respondents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A959660-5B0F-45BF-B939-AA7186B808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7830" y="453005"/>
            <a:ext cx="5717375" cy="581140"/>
          </a:xfrm>
        </p:spPr>
        <p:txBody>
          <a:bodyPr/>
          <a:lstStyle/>
          <a:p>
            <a:pPr algn="ctr"/>
            <a:r>
              <a:rPr lang="en-GB" sz="4400" noProof="0" dirty="0"/>
              <a:t>Priority Needs</a:t>
            </a:r>
          </a:p>
        </p:txBody>
      </p:sp>
    </p:spTree>
    <p:extLst>
      <p:ext uri="{BB962C8B-B14F-4D97-AF65-F5344CB8AC3E}">
        <p14:creationId xmlns:p14="http://schemas.microsoft.com/office/powerpoint/2010/main" val="347055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>
                <a:latin typeface="Franklin Gothic Demi"/>
              </a:rPr>
              <a:t>Livelihoods </a:t>
            </a:r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831312" y="1745852"/>
            <a:ext cx="5060920" cy="5497108"/>
          </a:xfrm>
        </p:spPr>
        <p:txBody>
          <a:bodyPr/>
          <a:lstStyle/>
          <a:p>
            <a:r>
              <a:rPr lang="en-GB" sz="2200" noProof="0" dirty="0">
                <a:latin typeface="Franklin Gothic Book" panose="020B0503020102020204" pitchFamily="34" charset="0"/>
                <a:cs typeface="Leelawadee"/>
              </a:rPr>
              <a:t>Food consumption</a:t>
            </a:r>
          </a:p>
          <a:p>
            <a:pPr lvl="1"/>
            <a:r>
              <a:rPr lang="en-GB" sz="2200" noProof="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Food Consumption Score (FCS)</a:t>
            </a:r>
          </a:p>
          <a:p>
            <a:pPr lvl="1"/>
            <a:r>
              <a:rPr lang="en-GB" sz="2200" noProof="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Reduced Coping Strategy Index (</a:t>
            </a:r>
            <a:r>
              <a:rPr lang="en-GB" sz="2200" noProof="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rCSI</a:t>
            </a:r>
            <a:r>
              <a:rPr lang="en-GB" sz="2200" noProof="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)</a:t>
            </a:r>
            <a:endParaRPr lang="en-GB" sz="2200" noProof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GB" sz="2200" noProof="0" dirty="0">
                <a:latin typeface="Franklin Gothic Book" panose="020B0503020102020204" pitchFamily="34" charset="0"/>
                <a:cs typeface="Leelawadee"/>
              </a:rPr>
              <a:t>Meeting food needs</a:t>
            </a:r>
            <a:endParaRPr lang="en-GB" sz="2200" noProof="0" dirty="0">
              <a:latin typeface="Franklin Gothic Book" panose="020B0503020102020204" pitchFamily="34" charset="0"/>
            </a:endParaRPr>
          </a:p>
          <a:p>
            <a:r>
              <a:rPr lang="en-GB" sz="2200" noProof="0" dirty="0">
                <a:latin typeface="Franklin Gothic Book" panose="020B0503020102020204" pitchFamily="34" charset="0"/>
                <a:cs typeface="Leelawadee"/>
              </a:rPr>
              <a:t>Access to markets </a:t>
            </a:r>
          </a:p>
          <a:p>
            <a:r>
              <a:rPr lang="en-GB" sz="2200" noProof="0" dirty="0">
                <a:latin typeface="Franklin Gothic Book" panose="020B0503020102020204" pitchFamily="34" charset="0"/>
                <a:cs typeface="Leelawadee"/>
              </a:rPr>
              <a:t>Livelihoods Coping Strategies Index (LCSI)</a:t>
            </a:r>
            <a:endParaRPr lang="en-GB" sz="2200" noProof="0" dirty="0">
              <a:latin typeface="Franklin Gothic Book" panose="020B0503020102020204" pitchFamily="34" charset="0"/>
            </a:endParaRPr>
          </a:p>
          <a:p>
            <a:endParaRPr lang="en-GB" sz="2200" noProof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0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6903370" y="408685"/>
            <a:ext cx="5049233" cy="581140"/>
          </a:xfrm>
        </p:spPr>
        <p:txBody>
          <a:bodyPr/>
          <a:lstStyle/>
          <a:p>
            <a:pPr algn="ctr"/>
            <a:r>
              <a:rPr lang="en-GB" sz="4400" noProof="0" dirty="0">
                <a:latin typeface="Franklin Gothic Demi"/>
                <a:cs typeface="Leelawadee"/>
              </a:rPr>
              <a:t>Food Consumption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7199072" y="1257896"/>
            <a:ext cx="4457919" cy="1231366"/>
          </a:xfrm>
        </p:spPr>
        <p:txBody>
          <a:bodyPr/>
          <a:lstStyle/>
          <a:p>
            <a:pPr algn="ctr"/>
            <a:r>
              <a:rPr lang="en-GB" sz="2000" noProof="0" dirty="0"/>
              <a:t>Overall, </a:t>
            </a:r>
            <a:r>
              <a:rPr lang="en-GB" sz="2000" noProof="0" dirty="0">
                <a:solidFill>
                  <a:srgbClr val="EF5858"/>
                </a:solidFill>
              </a:rPr>
              <a:t>6% </a:t>
            </a:r>
            <a:r>
              <a:rPr lang="en-GB" sz="2000" noProof="0" dirty="0"/>
              <a:t>of respondents were found to have a </a:t>
            </a:r>
            <a:r>
              <a:rPr lang="en-GB" sz="2000" b="0" dirty="0"/>
              <a:t>m</a:t>
            </a:r>
            <a:r>
              <a:rPr lang="en-GB" sz="2000" b="0" noProof="0" dirty="0" err="1"/>
              <a:t>edium</a:t>
            </a:r>
            <a:r>
              <a:rPr lang="en-GB" sz="2000" b="0" noProof="0" dirty="0"/>
              <a:t> or high </a:t>
            </a:r>
            <a:r>
              <a:rPr lang="en-GB" sz="2000" b="0" dirty="0" err="1"/>
              <a:t>rCSI</a:t>
            </a:r>
            <a:r>
              <a:rPr lang="en-GB" sz="2000" b="0" dirty="0"/>
              <a:t> score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191854" y="571761"/>
            <a:ext cx="6007218" cy="482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>
                <a:latin typeface="Franklin Gothic Book" panose="020B0503020102020204" pitchFamily="34" charset="0"/>
              </a:rPr>
              <a:t>% of respondents per FCS category, by region of origin</a:t>
            </a:r>
            <a:endParaRPr lang="fr-FR" sz="16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5785720"/>
              </p:ext>
            </p:extLst>
          </p:nvPr>
        </p:nvGraphicFramePr>
        <p:xfrm>
          <a:off x="2529516" y="3651695"/>
          <a:ext cx="4767159" cy="300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918807"/>
              </p:ext>
            </p:extLst>
          </p:nvPr>
        </p:nvGraphicFramePr>
        <p:xfrm>
          <a:off x="2415408" y="898617"/>
          <a:ext cx="4995374" cy="3014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659843"/>
              </p:ext>
            </p:extLst>
          </p:nvPr>
        </p:nvGraphicFramePr>
        <p:xfrm>
          <a:off x="-1190587" y="3651695"/>
          <a:ext cx="6557184" cy="331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427612"/>
              </p:ext>
            </p:extLst>
          </p:nvPr>
        </p:nvGraphicFramePr>
        <p:xfrm>
          <a:off x="-67485" y="882952"/>
          <a:ext cx="4325342" cy="300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7199026" y="2103724"/>
            <a:ext cx="4457919" cy="1297790"/>
          </a:xfrm>
        </p:spPr>
        <p:txBody>
          <a:bodyPr/>
          <a:lstStyle/>
          <a:p>
            <a:pPr algn="ctr"/>
            <a:r>
              <a:rPr lang="en-GB" sz="2000" noProof="0" dirty="0">
                <a:solidFill>
                  <a:srgbClr val="EF5858"/>
                </a:solidFill>
              </a:rPr>
              <a:t>10% </a:t>
            </a:r>
            <a:r>
              <a:rPr lang="en-GB" sz="2000" noProof="0" dirty="0"/>
              <a:t>of </a:t>
            </a:r>
            <a:r>
              <a:rPr lang="en-GB" sz="2000" noProof="0" dirty="0">
                <a:solidFill>
                  <a:srgbClr val="EF5859"/>
                </a:solidFill>
              </a:rPr>
              <a:t>East African </a:t>
            </a:r>
            <a:r>
              <a:rPr lang="en-GB" sz="2000" noProof="0" dirty="0"/>
              <a:t>respondents were found to have a </a:t>
            </a:r>
            <a:r>
              <a:rPr lang="en-GB" sz="2000" b="0" dirty="0"/>
              <a:t>m</a:t>
            </a:r>
            <a:r>
              <a:rPr lang="en-GB" sz="2000" b="0" noProof="0" dirty="0" err="1"/>
              <a:t>edium</a:t>
            </a:r>
            <a:r>
              <a:rPr lang="en-GB" sz="2000" b="0" noProof="0" dirty="0"/>
              <a:t> or high </a:t>
            </a:r>
            <a:r>
              <a:rPr lang="en-GB" sz="2000" b="0" noProof="0" dirty="0" err="1"/>
              <a:t>rCSI</a:t>
            </a:r>
            <a:r>
              <a:rPr lang="en-GB" sz="2000" b="0" noProof="0" dirty="0"/>
              <a:t> score</a:t>
            </a:r>
            <a:endParaRPr lang="en-GB" sz="2000" noProof="0" dirty="0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780462"/>
              </p:ext>
            </p:extLst>
          </p:nvPr>
        </p:nvGraphicFramePr>
        <p:xfrm>
          <a:off x="6475337" y="3100353"/>
          <a:ext cx="5481292" cy="321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80177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7D0F6-86B1-485F-A7D0-8FC21646B1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Overall</a:t>
            </a:r>
            <a:r>
              <a:rPr lang="fr-FR" dirty="0"/>
              <a:t>, </a:t>
            </a:r>
            <a:r>
              <a:rPr lang="fr-FR" dirty="0" err="1"/>
              <a:t>respondents</a:t>
            </a:r>
            <a:r>
              <a:rPr lang="fr-FR" dirty="0"/>
              <a:t> </a:t>
            </a:r>
            <a:r>
              <a:rPr lang="fr-FR" dirty="0" err="1"/>
              <a:t>reported</a:t>
            </a:r>
            <a:r>
              <a:rPr lang="fr-FR" dirty="0"/>
              <a:t> </a:t>
            </a:r>
            <a:r>
              <a:rPr lang="fr-FR" dirty="0" err="1"/>
              <a:t>having</a:t>
            </a:r>
            <a:r>
              <a:rPr lang="fr-FR" dirty="0"/>
              <a:t> to </a:t>
            </a:r>
            <a:r>
              <a:rPr lang="fr-FR" dirty="0" err="1"/>
              <a:t>rely</a:t>
            </a:r>
            <a:r>
              <a:rPr lang="fr-FR" dirty="0"/>
              <a:t> on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preferred</a:t>
            </a:r>
            <a:r>
              <a:rPr lang="fr-FR" dirty="0"/>
              <a:t> and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expensive</a:t>
            </a:r>
            <a:r>
              <a:rPr lang="fr-FR" dirty="0"/>
              <a:t> </a:t>
            </a:r>
            <a:r>
              <a:rPr lang="fr-FR" dirty="0" err="1"/>
              <a:t>food</a:t>
            </a:r>
            <a:r>
              <a:rPr lang="fr-FR" dirty="0"/>
              <a:t> on </a:t>
            </a:r>
            <a:r>
              <a:rPr lang="fr-FR" dirty="0" err="1"/>
              <a:t>average</a:t>
            </a:r>
            <a:r>
              <a:rPr lang="fr-FR" dirty="0"/>
              <a:t> </a:t>
            </a:r>
            <a:r>
              <a:rPr lang="fr-FR" dirty="0">
                <a:solidFill>
                  <a:srgbClr val="EF5859"/>
                </a:solidFill>
              </a:rPr>
              <a:t>2.5</a:t>
            </a:r>
            <a:r>
              <a:rPr lang="fr-FR" dirty="0"/>
              <a:t> </a:t>
            </a:r>
            <a:r>
              <a:rPr lang="fr-FR" dirty="0" err="1"/>
              <a:t>days</a:t>
            </a:r>
            <a:r>
              <a:rPr lang="fr-FR" dirty="0"/>
              <a:t> a </a:t>
            </a:r>
            <a:r>
              <a:rPr lang="fr-FR" dirty="0" err="1"/>
              <a:t>week</a:t>
            </a:r>
            <a:r>
              <a:rPr lang="fr-FR" dirty="0"/>
              <a:t> as the main </a:t>
            </a:r>
            <a:r>
              <a:rPr lang="fr-FR" dirty="0" err="1"/>
              <a:t>food-based</a:t>
            </a:r>
            <a:r>
              <a:rPr lang="fr-FR" dirty="0"/>
              <a:t> coping </a:t>
            </a:r>
            <a:r>
              <a:rPr lang="fr-FR" dirty="0" err="1"/>
              <a:t>strategy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D7C5609E-6B24-4ED5-A5DC-B8BBB61BF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038" y="809625"/>
            <a:ext cx="4537075" cy="581025"/>
          </a:xfrm>
        </p:spPr>
        <p:txBody>
          <a:bodyPr/>
          <a:lstStyle/>
          <a:p>
            <a:pPr algn="ctr"/>
            <a:r>
              <a:rPr lang="en-GB" sz="4400" noProof="0" dirty="0">
                <a:latin typeface="Franklin Gothic Demi"/>
                <a:cs typeface="Leelawadee"/>
              </a:rPr>
              <a:t>Food Consumption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DE02CBF-8F9C-4BF1-BCB4-A28AA69DC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787960"/>
              </p:ext>
            </p:extLst>
          </p:nvPr>
        </p:nvGraphicFramePr>
        <p:xfrm>
          <a:off x="119921" y="659567"/>
          <a:ext cx="6250899" cy="5441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350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106563" y="3217262"/>
            <a:ext cx="5060920" cy="2106613"/>
          </a:xfrm>
        </p:spPr>
        <p:txBody>
          <a:bodyPr/>
          <a:lstStyle/>
          <a:p>
            <a:r>
              <a:rPr lang="en-GB" noProof="0" dirty="0"/>
              <a:t>Funded by:</a:t>
            </a:r>
          </a:p>
          <a:p>
            <a:endParaRPr lang="en-GB" noProof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50" y="2585493"/>
            <a:ext cx="6161114" cy="24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6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835936" y="1300292"/>
            <a:ext cx="5042466" cy="1248342"/>
          </a:xfrm>
        </p:spPr>
        <p:txBody>
          <a:bodyPr/>
          <a:lstStyle/>
          <a:p>
            <a:r>
              <a:rPr lang="en-GB" sz="2000" noProof="0" dirty="0">
                <a:solidFill>
                  <a:srgbClr val="EF5859"/>
                </a:solidFill>
              </a:rPr>
              <a:t>21% </a:t>
            </a:r>
            <a:r>
              <a:rPr lang="en-GB" sz="2000" noProof="0" dirty="0"/>
              <a:t>of respondents reported </a:t>
            </a:r>
            <a:r>
              <a:rPr lang="en-GB" sz="2000" dirty="0"/>
              <a:t>having been</a:t>
            </a:r>
            <a:r>
              <a:rPr lang="en-GB" sz="2000" noProof="0" dirty="0"/>
              <a:t> unable to satisfy essential food needs in the 30 days before data collection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723382" y="643453"/>
            <a:ext cx="5258092" cy="1313678"/>
          </a:xfrm>
        </p:spPr>
        <p:txBody>
          <a:bodyPr/>
          <a:lstStyle/>
          <a:p>
            <a:r>
              <a:rPr lang="en-GB" sz="2000" noProof="0" dirty="0">
                <a:solidFill>
                  <a:srgbClr val="EF5859"/>
                </a:solidFill>
              </a:rPr>
              <a:t>20% </a:t>
            </a:r>
            <a:r>
              <a:rPr lang="en-GB" sz="2000" noProof="0" dirty="0"/>
              <a:t>of respondents were found to have a food expenditure higher than </a:t>
            </a:r>
            <a:r>
              <a:rPr lang="en-GB" sz="2000" noProof="0" dirty="0">
                <a:solidFill>
                  <a:srgbClr val="EF5859"/>
                </a:solidFill>
              </a:rPr>
              <a:t>65% of total expenditure</a:t>
            </a:r>
          </a:p>
        </p:txBody>
      </p:sp>
      <p:sp>
        <p:nvSpPr>
          <p:cNvPr id="7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6767696" y="444109"/>
            <a:ext cx="5356307" cy="581140"/>
          </a:xfrm>
        </p:spPr>
        <p:txBody>
          <a:bodyPr/>
          <a:lstStyle/>
          <a:p>
            <a:r>
              <a:rPr lang="en-GB" sz="4400" noProof="0" dirty="0">
                <a:latin typeface="Franklin Gothic Demi"/>
                <a:cs typeface="Leelawadee"/>
              </a:rPr>
              <a:t>Meeting food needs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499550"/>
              </p:ext>
            </p:extLst>
          </p:nvPr>
        </p:nvGraphicFramePr>
        <p:xfrm>
          <a:off x="245498" y="1810419"/>
          <a:ext cx="5999328" cy="447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00463"/>
              </p:ext>
            </p:extLst>
          </p:nvPr>
        </p:nvGraphicFramePr>
        <p:xfrm>
          <a:off x="6616861" y="2412710"/>
          <a:ext cx="5261541" cy="3550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038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903370" y="1616894"/>
            <a:ext cx="4780630" cy="880971"/>
          </a:xfrm>
        </p:spPr>
        <p:txBody>
          <a:bodyPr/>
          <a:lstStyle/>
          <a:p>
            <a:r>
              <a:rPr lang="en-GB" sz="2000" noProof="0" dirty="0">
                <a:solidFill>
                  <a:srgbClr val="EF5859"/>
                </a:solidFill>
              </a:rPr>
              <a:t>8% </a:t>
            </a:r>
            <a:r>
              <a:rPr lang="en-GB" sz="2000" noProof="0" dirty="0"/>
              <a:t>of respondents reported not having access to a marketplace or grocery store within 30 minutes travel time in their </a:t>
            </a:r>
            <a:r>
              <a:rPr lang="en-GB" sz="2000" noProof="0" dirty="0" err="1"/>
              <a:t>muhalla</a:t>
            </a:r>
            <a:r>
              <a:rPr lang="en-GB" sz="2000" noProof="0" dirty="0"/>
              <a:t> or close to their </a:t>
            </a:r>
            <a:r>
              <a:rPr lang="en-GB" sz="2000" noProof="0" dirty="0" err="1"/>
              <a:t>muhalla</a:t>
            </a:r>
            <a:endParaRPr lang="en-GB" sz="2000" noProof="0" dirty="0"/>
          </a:p>
        </p:txBody>
      </p:sp>
      <p:sp>
        <p:nvSpPr>
          <p:cNvPr id="5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6829314" y="458652"/>
            <a:ext cx="5162964" cy="581140"/>
          </a:xfrm>
        </p:spPr>
        <p:txBody>
          <a:bodyPr/>
          <a:lstStyle/>
          <a:p>
            <a:r>
              <a:rPr lang="en-GB" sz="4400" noProof="0" dirty="0">
                <a:solidFill>
                  <a:srgbClr val="FFFFFF"/>
                </a:solidFill>
                <a:ea typeface="+mj-ea"/>
              </a:rPr>
              <a:t>Access to markets</a:t>
            </a:r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663649" y="458652"/>
            <a:ext cx="5660571" cy="20994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Franklin Gothic Demi"/>
                <a:cs typeface="Leelawadee"/>
              </a:rPr>
              <a:t>Top 3 </a:t>
            </a:r>
            <a:r>
              <a:rPr lang="en-GB" sz="2000" dirty="0" err="1">
                <a:latin typeface="Franklin Gothic Demi"/>
                <a:cs typeface="Leelawadee"/>
              </a:rPr>
              <a:t>mantikas</a:t>
            </a:r>
            <a:r>
              <a:rPr lang="en-GB" sz="2000" dirty="0">
                <a:latin typeface="Franklin Gothic Demi"/>
                <a:cs typeface="Leelawadee"/>
              </a:rPr>
              <a:t> with highest % of respondents reporting barriers to accessing markets in the 30 days before data collection: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Franklin Gothic Demi"/>
                <a:cs typeface="Leelawadee"/>
              </a:rPr>
              <a:t>Sebha </a:t>
            </a:r>
            <a:r>
              <a:rPr lang="fr-FR" sz="2000" dirty="0">
                <a:solidFill>
                  <a:srgbClr val="EF5859"/>
                </a:solidFill>
                <a:latin typeface="Franklin Gothic Demi"/>
                <a:cs typeface="Leelawadee"/>
              </a:rPr>
              <a:t>(47%)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Franklin Gothic Demi"/>
                <a:cs typeface="Leelawadee"/>
              </a:rPr>
              <a:t>Murzuq </a:t>
            </a:r>
            <a:r>
              <a:rPr lang="fr-FR" sz="2000" dirty="0">
                <a:solidFill>
                  <a:srgbClr val="EF5859"/>
                </a:solidFill>
                <a:latin typeface="Franklin Gothic Demi"/>
                <a:cs typeface="Leelawadee"/>
              </a:rPr>
              <a:t>(47%)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Franklin Gothic Demi"/>
                <a:cs typeface="Leelawadee"/>
              </a:rPr>
              <a:t>Tripoli </a:t>
            </a:r>
            <a:r>
              <a:rPr lang="fr-FR" sz="2000" dirty="0">
                <a:solidFill>
                  <a:srgbClr val="EF5859"/>
                </a:solidFill>
                <a:latin typeface="Franklin Gothic Demi"/>
                <a:cs typeface="Leelawadee"/>
              </a:rPr>
              <a:t>(42%)</a:t>
            </a:r>
            <a:endParaRPr lang="en-GB" sz="2000" dirty="0">
              <a:solidFill>
                <a:srgbClr val="EF5859"/>
              </a:solidFill>
            </a:endParaRP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829314" y="3414388"/>
            <a:ext cx="4853528" cy="880971"/>
          </a:xfrm>
        </p:spPr>
        <p:txBody>
          <a:bodyPr/>
          <a:lstStyle/>
          <a:p>
            <a:pPr algn="ctr"/>
            <a:r>
              <a:rPr lang="en-GB" sz="2000" noProof="0" dirty="0">
                <a:solidFill>
                  <a:srgbClr val="EF5858"/>
                </a:solidFill>
                <a:latin typeface="Franklin Gothic Demi"/>
                <a:cs typeface="Leelawadee"/>
              </a:rPr>
              <a:t>25% </a:t>
            </a:r>
            <a:r>
              <a:rPr lang="en-GB" sz="2000" noProof="0" dirty="0">
                <a:latin typeface="Franklin Gothic Demi"/>
                <a:cs typeface="Leelawadee"/>
              </a:rPr>
              <a:t>of respondents in </a:t>
            </a:r>
            <a:r>
              <a:rPr lang="en-GB" sz="2000" noProof="0" dirty="0" err="1">
                <a:solidFill>
                  <a:srgbClr val="EF5858"/>
                </a:solidFill>
                <a:latin typeface="Franklin Gothic Demi"/>
                <a:cs typeface="Leelawadee"/>
              </a:rPr>
              <a:t>Murzuq</a:t>
            </a:r>
            <a:r>
              <a:rPr lang="en-GB" sz="2000" noProof="0" dirty="0">
                <a:latin typeface="Franklin Gothic Demi"/>
                <a:cs typeface="Leelawadee"/>
              </a:rPr>
              <a:t> reported lacking access to marketplace or grocery store within 30 minutes </a:t>
            </a:r>
            <a:endParaRPr lang="en-GB" sz="2000" noProof="0" dirty="0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321043"/>
              </p:ext>
            </p:extLst>
          </p:nvPr>
        </p:nvGraphicFramePr>
        <p:xfrm>
          <a:off x="508000" y="2558116"/>
          <a:ext cx="5981700" cy="391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903370" y="5826258"/>
            <a:ext cx="485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*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Calculated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out of a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subset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(22.14%) of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respondents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that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reported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facing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barriers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to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consistently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accessing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markets</a:t>
            </a:r>
            <a:endParaRPr lang="en-GB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97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6356103" y="399040"/>
            <a:ext cx="5966972" cy="581140"/>
          </a:xfrm>
        </p:spPr>
        <p:txBody>
          <a:bodyPr/>
          <a:lstStyle/>
          <a:p>
            <a:pPr algn="ctr"/>
            <a:r>
              <a:rPr lang="en-GB" sz="4300" noProof="0" dirty="0"/>
              <a:t>Livelihoods Coping Strategies Index (LCSI)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664800" y="2030121"/>
            <a:ext cx="5525090" cy="991656"/>
          </a:xfrm>
        </p:spPr>
        <p:txBody>
          <a:bodyPr/>
          <a:lstStyle/>
          <a:p>
            <a:r>
              <a:rPr lang="en-GB" sz="2000" noProof="0" dirty="0">
                <a:solidFill>
                  <a:srgbClr val="EF5858"/>
                </a:solidFill>
                <a:latin typeface="Franklin Gothic Demi"/>
                <a:cs typeface="Leelawadee"/>
              </a:rPr>
              <a:t>58% </a:t>
            </a:r>
            <a:r>
              <a:rPr lang="en-GB" sz="2000" noProof="0" dirty="0">
                <a:latin typeface="Franklin Gothic Demi"/>
                <a:cs typeface="Leelawadee"/>
              </a:rPr>
              <a:t>of female respondents were found to have an emergency or crisis LCSI</a:t>
            </a:r>
            <a:r>
              <a:rPr lang="en-GB" sz="2000" dirty="0">
                <a:latin typeface="Franklin Gothic Demi"/>
                <a:cs typeface="Leelawadee"/>
              </a:rPr>
              <a:t> score</a:t>
            </a:r>
            <a:r>
              <a:rPr lang="en-GB" sz="2000" noProof="0" dirty="0">
                <a:latin typeface="Franklin Gothic Demi"/>
                <a:cs typeface="Leelawadee"/>
              </a:rPr>
              <a:t>, as opposed to </a:t>
            </a:r>
            <a:r>
              <a:rPr lang="en-GB" sz="2000" noProof="0" dirty="0">
                <a:solidFill>
                  <a:srgbClr val="EF5858"/>
                </a:solidFill>
                <a:latin typeface="Franklin Gothic Demi"/>
                <a:cs typeface="Leelawadee"/>
              </a:rPr>
              <a:t>47% </a:t>
            </a:r>
            <a:r>
              <a:rPr lang="en-GB" sz="2000" noProof="0" dirty="0">
                <a:latin typeface="Franklin Gothic Demi"/>
                <a:cs typeface="Leelawadee"/>
              </a:rPr>
              <a:t>of male respondents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971246"/>
              </p:ext>
            </p:extLst>
          </p:nvPr>
        </p:nvGraphicFramePr>
        <p:xfrm>
          <a:off x="6531157" y="3039762"/>
          <a:ext cx="5443869" cy="34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320258"/>
              </p:ext>
            </p:extLst>
          </p:nvPr>
        </p:nvGraphicFramePr>
        <p:xfrm>
          <a:off x="403548" y="2368267"/>
          <a:ext cx="5613105" cy="360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68117" y="1226341"/>
            <a:ext cx="5153246" cy="772274"/>
          </a:xfrm>
        </p:spPr>
        <p:txBody>
          <a:bodyPr/>
          <a:lstStyle/>
          <a:p>
            <a:r>
              <a:rPr lang="en-GB" sz="2000" noProof="0" dirty="0">
                <a:solidFill>
                  <a:srgbClr val="EF5858"/>
                </a:solidFill>
                <a:latin typeface="Franklin Gothic Demi"/>
                <a:cs typeface="Leelawadee"/>
              </a:rPr>
              <a:t>49% </a:t>
            </a:r>
            <a:r>
              <a:rPr lang="en-GB" sz="2000" noProof="0" dirty="0">
                <a:latin typeface="Franklin Gothic Demi"/>
                <a:cs typeface="Leelawadee"/>
              </a:rPr>
              <a:t>of respondents were found to have an emergency or crisis LCSI</a:t>
            </a:r>
            <a:r>
              <a:rPr lang="en-GB" sz="2000" dirty="0">
                <a:latin typeface="Franklin Gothic Demi"/>
                <a:cs typeface="Leelawadee"/>
              </a:rPr>
              <a:t> score</a:t>
            </a:r>
            <a:endParaRPr lang="en-GB" sz="2000" noProof="0" dirty="0">
              <a:latin typeface="Franklin Gothic Demi"/>
              <a:cs typeface="Leelawadee"/>
            </a:endParaRPr>
          </a:p>
        </p:txBody>
      </p:sp>
    </p:spTree>
    <p:extLst>
      <p:ext uri="{BB962C8B-B14F-4D97-AF65-F5344CB8AC3E}">
        <p14:creationId xmlns:p14="http://schemas.microsoft.com/office/powerpoint/2010/main" val="331852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067825" y="549492"/>
            <a:ext cx="7629449" cy="581140"/>
          </a:xfrm>
        </p:spPr>
        <p:txBody>
          <a:bodyPr/>
          <a:lstStyle/>
          <a:p>
            <a:r>
              <a:rPr lang="en-GB" dirty="0">
                <a:latin typeface="Franklin Gothic Demi"/>
                <a:cs typeface="Leelawadee"/>
              </a:rPr>
              <a:t>Objectives of this meeting</a:t>
            </a:r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>
                <a:latin typeface="Franklin Gothic Demi"/>
              </a:rPr>
              <a:t>Meeting objectives reminder</a:t>
            </a:r>
            <a:endParaRPr lang="en-GB" sz="320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D7D31-603E-4946-8053-C01BF840502A}"/>
              </a:ext>
            </a:extLst>
          </p:cNvPr>
          <p:cNvSpPr/>
          <p:nvPr/>
        </p:nvSpPr>
        <p:spPr>
          <a:xfrm>
            <a:off x="4064000" y="1334550"/>
            <a:ext cx="7630160" cy="11798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Present our preliminary findings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Outline, discuss, and potentially amend the LSG framework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Identify key messages for MSNA</a:t>
            </a: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06DD715-9F19-4A7A-BB40-1C99FAAAD92F}"/>
              </a:ext>
            </a:extLst>
          </p:cNvPr>
          <p:cNvSpPr>
            <a:spLocks noGrp="1"/>
          </p:cNvSpPr>
          <p:nvPr/>
        </p:nvSpPr>
        <p:spPr>
          <a:xfrm>
            <a:off x="4124960" y="3988640"/>
            <a:ext cx="7317232" cy="880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Switch any of the non-critical indicators with critical indicators</a:t>
            </a:r>
          </a:p>
          <a:p>
            <a:r>
              <a:rPr lang="en-US" dirty="0"/>
              <a:t>Add or omit any non-critical or critical indicators, while keeping 1-3 critical indicators and 4 non-critical indicators</a:t>
            </a:r>
          </a:p>
          <a:p>
            <a:r>
              <a:rPr lang="en-US" dirty="0"/>
              <a:t>Amend the classification of answer options for any of the LSG indicators</a:t>
            </a:r>
          </a:p>
          <a:p>
            <a:endParaRPr lang="en-GB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93A2FB78-66A0-409D-A949-C3527608B41B}"/>
              </a:ext>
            </a:extLst>
          </p:cNvPr>
          <p:cNvSpPr txBox="1">
            <a:spLocks/>
          </p:cNvSpPr>
          <p:nvPr/>
        </p:nvSpPr>
        <p:spPr>
          <a:xfrm>
            <a:off x="4067825" y="3140292"/>
            <a:ext cx="7629449" cy="581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ranklin Gothic Demi"/>
                <a:cs typeface="Leelawadee"/>
              </a:rPr>
              <a:t>Potential LSG framework changes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829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r>
              <a:rPr lang="fr-FR" sz="4400" dirty="0"/>
              <a:t>Food Security LSG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1787" y="2367970"/>
          <a:ext cx="5738501" cy="2634944"/>
        </p:xfrm>
        <a:graphic>
          <a:graphicData uri="http://schemas.openxmlformats.org/drawingml/2006/table">
            <a:tbl>
              <a:tblPr/>
              <a:tblGrid>
                <a:gridCol w="1711483">
                  <a:extLst>
                    <a:ext uri="{9D8B030D-6E8A-4147-A177-3AD203B41FA5}">
                      <a16:colId xmlns:a16="http://schemas.microsoft.com/office/drawing/2014/main" val="2605634774"/>
                    </a:ext>
                  </a:extLst>
                </a:gridCol>
                <a:gridCol w="926214">
                  <a:extLst>
                    <a:ext uri="{9D8B030D-6E8A-4147-A177-3AD203B41FA5}">
                      <a16:colId xmlns:a16="http://schemas.microsoft.com/office/drawing/2014/main" val="4020765443"/>
                    </a:ext>
                  </a:extLst>
                </a:gridCol>
                <a:gridCol w="1087295">
                  <a:extLst>
                    <a:ext uri="{9D8B030D-6E8A-4147-A177-3AD203B41FA5}">
                      <a16:colId xmlns:a16="http://schemas.microsoft.com/office/drawing/2014/main" val="2685557218"/>
                    </a:ext>
                  </a:extLst>
                </a:gridCol>
                <a:gridCol w="1087295">
                  <a:extLst>
                    <a:ext uri="{9D8B030D-6E8A-4147-A177-3AD203B41FA5}">
                      <a16:colId xmlns:a16="http://schemas.microsoft.com/office/drawing/2014/main" val="2158709636"/>
                    </a:ext>
                  </a:extLst>
                </a:gridCol>
                <a:gridCol w="926214">
                  <a:extLst>
                    <a:ext uri="{9D8B030D-6E8A-4147-A177-3AD203B41FA5}">
                      <a16:colId xmlns:a16="http://schemas.microsoft.com/office/drawing/2014/main" val="3198292609"/>
                    </a:ext>
                  </a:extLst>
                </a:gridCol>
              </a:tblGrid>
              <a:tr h="26684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Severity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rating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2286"/>
                  </a:ext>
                </a:extLst>
              </a:tr>
              <a:tr h="4692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None/ Minimal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Stress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Extreme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42115"/>
                  </a:ext>
                </a:extLst>
              </a:tr>
              <a:tr h="2668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7387"/>
                  </a:ext>
                </a:extLst>
              </a:tr>
              <a:tr h="10811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Food Consumption Score, by % of respondents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Acceptable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Borderline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Poor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95993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83%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6996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555296"/>
              </p:ext>
            </p:extLst>
          </p:nvPr>
        </p:nvGraphicFramePr>
        <p:xfrm>
          <a:off x="6881567" y="1365269"/>
          <a:ext cx="4838601" cy="4354639"/>
        </p:xfrm>
        <a:graphic>
          <a:graphicData uri="http://schemas.openxmlformats.org/drawingml/2006/table">
            <a:tbl>
              <a:tblPr/>
              <a:tblGrid>
                <a:gridCol w="2208286">
                  <a:extLst>
                    <a:ext uri="{9D8B030D-6E8A-4147-A177-3AD203B41FA5}">
                      <a16:colId xmlns:a16="http://schemas.microsoft.com/office/drawing/2014/main" val="530864209"/>
                    </a:ext>
                  </a:extLst>
                </a:gridCol>
                <a:gridCol w="1332070">
                  <a:extLst>
                    <a:ext uri="{9D8B030D-6E8A-4147-A177-3AD203B41FA5}">
                      <a16:colId xmlns:a16="http://schemas.microsoft.com/office/drawing/2014/main" val="2457076481"/>
                    </a:ext>
                  </a:extLst>
                </a:gridCol>
                <a:gridCol w="1298245">
                  <a:extLst>
                    <a:ext uri="{9D8B030D-6E8A-4147-A177-3AD203B41FA5}">
                      <a16:colId xmlns:a16="http://schemas.microsoft.com/office/drawing/2014/main" val="2585108885"/>
                    </a:ext>
                  </a:extLst>
                </a:gridCol>
              </a:tblGrid>
              <a:tr h="15263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Classification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283603"/>
                  </a:ext>
                </a:extLst>
              </a:tr>
              <a:tr h="26842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 </a:t>
                      </a:r>
                      <a:r>
                        <a:rPr lang="fr-FR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57552"/>
                  </a:ext>
                </a:extLst>
              </a:tr>
              <a:tr h="15263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64148"/>
                  </a:ext>
                </a:extLst>
              </a:tr>
              <a:tr h="9447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relying on food-based coping strategies to cope with a lack of food in the previous 7 days (</a:t>
                      </a:r>
                      <a:r>
                        <a:rPr lang="en-US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rCSI</a:t>
                      </a: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)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Low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Medium or High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9309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9616"/>
                  </a:ext>
                </a:extLst>
              </a:tr>
              <a:tr h="5098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Food expenditure share (Expenditure on food/Total expenditure)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&lt;65%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&gt;=65%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43548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419766"/>
                  </a:ext>
                </a:extLst>
              </a:tr>
              <a:tr h="511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that are able to access a marketplace or grocery store within</a:t>
                      </a:r>
                      <a:r>
                        <a:rPr lang="en-US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30 minutes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Yes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668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87773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7" y="1479929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Critical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62249" y="548139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Non-</a:t>
            </a:r>
            <a:r>
              <a:rPr lang="fr-FR" sz="1600" dirty="0" err="1">
                <a:latin typeface="Franklin Gothic Book" panose="020B0503020102020204" pitchFamily="34" charset="0"/>
              </a:rPr>
              <a:t>critical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22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r>
              <a:rPr lang="fr-FR" sz="4400" dirty="0"/>
              <a:t>Food Security LSG</a:t>
            </a:r>
            <a:endParaRPr lang="en-US" sz="4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7" y="2330507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Food </a:t>
            </a:r>
            <a:r>
              <a:rPr lang="fr-FR" sz="1600" b="0" dirty="0" err="1">
                <a:latin typeface="Franklin Gothic Book" panose="020B0503020102020204" pitchFamily="34" charset="0"/>
              </a:rPr>
              <a:t>security</a:t>
            </a:r>
            <a:r>
              <a:rPr lang="fr-FR" sz="1600" b="0" dirty="0">
                <a:latin typeface="Franklin Gothic Book" panose="020B0503020102020204" pitchFamily="34" charset="0"/>
              </a:rPr>
              <a:t>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mantika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51729" y="3073315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Food </a:t>
            </a:r>
            <a:r>
              <a:rPr lang="fr-FR" sz="1600" b="0" dirty="0" err="1">
                <a:latin typeface="Franklin Gothic Book" panose="020B0503020102020204" pitchFamily="34" charset="0"/>
              </a:rPr>
              <a:t>security</a:t>
            </a:r>
            <a:r>
              <a:rPr lang="fr-FR" sz="1600" b="0" dirty="0">
                <a:latin typeface="Franklin Gothic Book" panose="020B0503020102020204" pitchFamily="34" charset="0"/>
              </a:rPr>
              <a:t>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region</a:t>
            </a:r>
            <a:r>
              <a:rPr lang="fr-FR" sz="1600" b="0" dirty="0">
                <a:latin typeface="Franklin Gothic Book" panose="020B0503020102020204" pitchFamily="34" charset="0"/>
              </a:rPr>
              <a:t> of </a:t>
            </a:r>
            <a:r>
              <a:rPr lang="fr-FR" sz="1600" b="0" dirty="0" err="1">
                <a:latin typeface="Franklin Gothic Book" panose="020B0503020102020204" pitchFamily="34" charset="0"/>
              </a:rPr>
              <a:t>origin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05281" y="557087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Food </a:t>
            </a:r>
            <a:r>
              <a:rPr lang="fr-FR" sz="1600" b="0" dirty="0" err="1">
                <a:latin typeface="Franklin Gothic Book" panose="020B0503020102020204" pitchFamily="34" charset="0"/>
              </a:rPr>
              <a:t>security</a:t>
            </a:r>
            <a:r>
              <a:rPr lang="fr-FR" sz="1600" b="0" dirty="0">
                <a:latin typeface="Franklin Gothic Book" panose="020B0503020102020204" pitchFamily="34" charset="0"/>
              </a:rPr>
              <a:t>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gender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9327134" y="1127618"/>
          <a:ext cx="2296115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378" y="1396281"/>
            <a:ext cx="6120000" cy="687043"/>
          </a:xfrm>
          <a:ln>
            <a:solidFill>
              <a:srgbClr val="EF5858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000" b="0" dirty="0">
                <a:solidFill>
                  <a:srgbClr val="EE5859"/>
                </a:solidFill>
              </a:rPr>
              <a:t>20% </a:t>
            </a:r>
            <a:r>
              <a:rPr lang="fr-FR" sz="2000" b="0" dirty="0"/>
              <a:t>of </a:t>
            </a:r>
            <a:r>
              <a:rPr lang="fr-FR" sz="2000" b="0" dirty="0" err="1"/>
              <a:t>respondents</a:t>
            </a:r>
            <a:r>
              <a:rPr lang="fr-FR" sz="2000" b="0" dirty="0"/>
              <a:t> </a:t>
            </a:r>
            <a:r>
              <a:rPr lang="fr-FR" sz="2000" b="0" dirty="0" err="1"/>
              <a:t>were</a:t>
            </a:r>
            <a:r>
              <a:rPr lang="fr-FR" sz="2000" b="0" dirty="0"/>
              <a:t> </a:t>
            </a:r>
            <a:r>
              <a:rPr lang="fr-FR" sz="2000" b="0" dirty="0" err="1"/>
              <a:t>found</a:t>
            </a:r>
            <a:r>
              <a:rPr lang="fr-FR" sz="2000" b="0" dirty="0"/>
              <a:t> to have FS </a:t>
            </a:r>
            <a:r>
              <a:rPr lang="fr-FR" sz="2000" b="0" dirty="0" err="1"/>
              <a:t>needs</a:t>
            </a:r>
            <a:r>
              <a:rPr lang="fr-FR" sz="2000" b="0" dirty="0"/>
              <a:t>,  </a:t>
            </a:r>
            <a:r>
              <a:rPr lang="fr-FR" sz="2000" b="0" dirty="0">
                <a:solidFill>
                  <a:srgbClr val="EF5859"/>
                </a:solidFill>
              </a:rPr>
              <a:t>3%</a:t>
            </a:r>
            <a:r>
              <a:rPr lang="fr-FR" sz="2000" b="0" dirty="0"/>
              <a:t> </a:t>
            </a:r>
            <a:r>
              <a:rPr lang="fr-FR" sz="2000" b="0" dirty="0" err="1"/>
              <a:t>had</a:t>
            </a:r>
            <a:r>
              <a:rPr lang="fr-FR" sz="2000" b="0" dirty="0"/>
              <a:t> </a:t>
            </a:r>
            <a:r>
              <a:rPr lang="fr-FR" sz="2000" b="0" dirty="0" err="1"/>
              <a:t>extreme</a:t>
            </a:r>
            <a:r>
              <a:rPr lang="fr-FR" sz="2000" b="0" dirty="0"/>
              <a:t> </a:t>
            </a:r>
            <a:r>
              <a:rPr lang="fr-FR" sz="2000" b="0" dirty="0" err="1"/>
              <a:t>needs</a:t>
            </a:r>
            <a:endParaRPr lang="fr-FR" sz="2000" b="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90A0B4E-9949-47AE-96C9-1046158CBBEB}"/>
              </a:ext>
            </a:extLst>
          </p:cNvPr>
          <p:cNvGraphicFramePr>
            <a:graphicFrameLocks/>
          </p:cNvGraphicFramePr>
          <p:nvPr/>
        </p:nvGraphicFramePr>
        <p:xfrm>
          <a:off x="82079" y="2863279"/>
          <a:ext cx="6117336" cy="360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1F41F5A-715F-48A9-B312-9D72C04198EA}"/>
              </a:ext>
            </a:extLst>
          </p:cNvPr>
          <p:cNvGraphicFramePr>
            <a:graphicFrameLocks/>
          </p:cNvGraphicFramePr>
          <p:nvPr/>
        </p:nvGraphicFramePr>
        <p:xfrm>
          <a:off x="6775865" y="1143371"/>
          <a:ext cx="2569464" cy="191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A3629A1-A53B-44AE-A8F2-9D2FE28F0A91}"/>
              </a:ext>
            </a:extLst>
          </p:cNvPr>
          <p:cNvGraphicFramePr>
            <a:graphicFrameLocks/>
          </p:cNvGraphicFramePr>
          <p:nvPr/>
        </p:nvGraphicFramePr>
        <p:xfrm>
          <a:off x="6775865" y="373349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06339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875675" y="2283696"/>
            <a:ext cx="3968668" cy="2106613"/>
          </a:xfrm>
        </p:spPr>
        <p:txBody>
          <a:bodyPr/>
          <a:lstStyle/>
          <a:p>
            <a:r>
              <a:rPr lang="en-GB" noProof="0" dirty="0"/>
              <a:t>Health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935695" y="2853268"/>
            <a:ext cx="5060920" cy="880971"/>
          </a:xfrm>
        </p:spPr>
        <p:txBody>
          <a:bodyPr/>
          <a:lstStyle/>
          <a:p>
            <a:r>
              <a:rPr lang="en-GB" sz="1800" noProof="0" dirty="0">
                <a:latin typeface="Franklin Gothic Book" panose="020B0503020102020204" pitchFamily="34" charset="0"/>
              </a:rPr>
              <a:t>Access to healthcare</a:t>
            </a:r>
          </a:p>
          <a:p>
            <a:r>
              <a:rPr lang="en-GB" sz="1800" noProof="0" dirty="0">
                <a:latin typeface="Franklin Gothic Book" panose="020B0503020102020204" pitchFamily="34" charset="0"/>
              </a:rPr>
              <a:t>Barriers to healthcare</a:t>
            </a:r>
          </a:p>
        </p:txBody>
      </p:sp>
    </p:spTree>
    <p:extLst>
      <p:ext uri="{BB962C8B-B14F-4D97-AF65-F5344CB8AC3E}">
        <p14:creationId xmlns:p14="http://schemas.microsoft.com/office/powerpoint/2010/main" val="65864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521648" y="721441"/>
            <a:ext cx="5360402" cy="581140"/>
          </a:xfrm>
        </p:spPr>
        <p:txBody>
          <a:bodyPr/>
          <a:lstStyle/>
          <a:p>
            <a:r>
              <a:rPr lang="en-GB" sz="4400" noProof="0" dirty="0"/>
              <a:t>Access to healthcare</a:t>
            </a:r>
          </a:p>
        </p:txBody>
      </p:sp>
      <p:sp>
        <p:nvSpPr>
          <p:cNvPr id="11" name="Espace réservé du texte 3"/>
          <p:cNvSpPr txBox="1">
            <a:spLocks/>
          </p:cNvSpPr>
          <p:nvPr/>
        </p:nvSpPr>
        <p:spPr>
          <a:xfrm>
            <a:off x="652850" y="5589810"/>
            <a:ext cx="5523284" cy="1139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/>
          </p:nvPr>
        </p:nvSpPr>
        <p:spPr>
          <a:xfrm>
            <a:off x="543114" y="1473201"/>
            <a:ext cx="5744780" cy="1521552"/>
          </a:xfrm>
        </p:spPr>
        <p:txBody>
          <a:bodyPr/>
          <a:lstStyle/>
          <a:p>
            <a:r>
              <a:rPr lang="en-GB" sz="2000" noProof="0" dirty="0">
                <a:solidFill>
                  <a:srgbClr val="EF5858"/>
                </a:solidFill>
                <a:latin typeface="Franklin Gothic Demi"/>
                <a:cs typeface="Leelawadee"/>
              </a:rPr>
              <a:t>2%</a:t>
            </a:r>
            <a:r>
              <a:rPr lang="en-GB" sz="2000" noProof="0" dirty="0">
                <a:latin typeface="Franklin Gothic Demi"/>
                <a:cs typeface="Leelawadee"/>
              </a:rPr>
              <a:t> of respondents reported not having access to any type of healthcare in their baladiya</a:t>
            </a:r>
          </a:p>
          <a:p>
            <a:r>
              <a:rPr lang="en-GB" sz="2000" noProof="0" dirty="0">
                <a:solidFill>
                  <a:srgbClr val="EF5859"/>
                </a:solidFill>
                <a:latin typeface="Franklin Gothic Demi"/>
                <a:cs typeface="Leelawadee"/>
              </a:rPr>
              <a:t>24%</a:t>
            </a:r>
            <a:r>
              <a:rPr lang="en-GB" sz="2000" noProof="0" dirty="0">
                <a:latin typeface="Franklin Gothic Demi"/>
                <a:cs typeface="Leelawadee"/>
              </a:rPr>
              <a:t> of respondents reported not having access to a public hospital in their baladiya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568477"/>
              </p:ext>
            </p:extLst>
          </p:nvPr>
        </p:nvGraphicFramePr>
        <p:xfrm>
          <a:off x="710164" y="2898074"/>
          <a:ext cx="5171886" cy="3101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693070"/>
              </p:ext>
            </p:extLst>
          </p:nvPr>
        </p:nvGraphicFramePr>
        <p:xfrm>
          <a:off x="6454944" y="1786494"/>
          <a:ext cx="5620942" cy="3366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1971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521648" y="594307"/>
            <a:ext cx="5360402" cy="581140"/>
          </a:xfrm>
        </p:spPr>
        <p:txBody>
          <a:bodyPr/>
          <a:lstStyle/>
          <a:p>
            <a:r>
              <a:rPr lang="en-GB" sz="4400" noProof="0" dirty="0"/>
              <a:t>Access to healthcare</a:t>
            </a:r>
          </a:p>
        </p:txBody>
      </p:sp>
      <p:sp>
        <p:nvSpPr>
          <p:cNvPr id="11" name="Espace réservé du texte 3"/>
          <p:cNvSpPr txBox="1">
            <a:spLocks/>
          </p:cNvSpPr>
          <p:nvPr/>
        </p:nvSpPr>
        <p:spPr>
          <a:xfrm>
            <a:off x="652850" y="5589810"/>
            <a:ext cx="5523284" cy="1139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graphicFrame>
        <p:nvGraphicFramePr>
          <p:cNvPr id="21" name="Chart 4">
            <a:extLst>
              <a:ext uri="{FF2B5EF4-FFF2-40B4-BE49-F238E27FC236}">
                <a16:creationId xmlns:a16="http://schemas.microsoft.com/office/drawing/2014/main" id="{824C5813-E28C-4BE6-B085-9F5AC9B384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633539"/>
              </p:ext>
            </p:extLst>
          </p:nvPr>
        </p:nvGraphicFramePr>
        <p:xfrm>
          <a:off x="871644" y="2575507"/>
          <a:ext cx="5094019" cy="3402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A85BEB8B-C081-49F7-ACF3-78DF85EE1083}"/>
              </a:ext>
            </a:extLst>
          </p:cNvPr>
          <p:cNvSpPr txBox="1">
            <a:spLocks/>
          </p:cNvSpPr>
          <p:nvPr/>
        </p:nvSpPr>
        <p:spPr>
          <a:xfrm>
            <a:off x="543114" y="1502819"/>
            <a:ext cx="5744780" cy="1400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dirty="0">
                <a:solidFill>
                  <a:srgbClr val="EF5858"/>
                </a:solidFill>
                <a:latin typeface="Franklin Gothic Demi"/>
                <a:cs typeface="Leelawadee"/>
              </a:rPr>
              <a:t>1%</a:t>
            </a:r>
            <a:r>
              <a:rPr lang="fr-FR" sz="2000" dirty="0">
                <a:latin typeface="Franklin Gothic Demi"/>
                <a:cs typeface="Leelawadee"/>
              </a:rPr>
              <a:t> of </a:t>
            </a:r>
            <a:r>
              <a:rPr lang="fr-FR" sz="2000" dirty="0" err="1">
                <a:latin typeface="Franklin Gothic Demi"/>
                <a:cs typeface="Leelawadee"/>
              </a:rPr>
              <a:t>respondents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reported</a:t>
            </a:r>
            <a:r>
              <a:rPr lang="fr-FR" sz="2000" dirty="0">
                <a:latin typeface="Franklin Gothic Demi"/>
                <a:cs typeface="Leelawadee"/>
              </a:rPr>
              <a:t> not </a:t>
            </a:r>
            <a:r>
              <a:rPr lang="fr-FR" sz="2000" dirty="0" err="1">
                <a:latin typeface="Franklin Gothic Demi"/>
                <a:cs typeface="Leelawadee"/>
              </a:rPr>
              <a:t>having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access</a:t>
            </a:r>
            <a:r>
              <a:rPr lang="fr-FR" sz="2000" dirty="0">
                <a:latin typeface="Franklin Gothic Demi"/>
                <a:cs typeface="Leelawadee"/>
              </a:rPr>
              <a:t> to a </a:t>
            </a:r>
            <a:r>
              <a:rPr lang="fr-FR" sz="2000" dirty="0" err="1">
                <a:latin typeface="Franklin Gothic Demi"/>
                <a:cs typeface="Leelawadee"/>
              </a:rPr>
              <a:t>health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facility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within</a:t>
            </a:r>
            <a:r>
              <a:rPr lang="fr-FR" sz="2000" dirty="0">
                <a:latin typeface="Franklin Gothic Demi"/>
                <a:cs typeface="Leelawadee"/>
              </a:rPr>
              <a:t> 1 </a:t>
            </a:r>
            <a:r>
              <a:rPr lang="fr-FR" sz="2000" dirty="0" err="1">
                <a:latin typeface="Franklin Gothic Demi"/>
                <a:cs typeface="Leelawadee"/>
              </a:rPr>
              <a:t>hour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from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their</a:t>
            </a:r>
            <a:r>
              <a:rPr lang="fr-FR" sz="2000" dirty="0">
                <a:latin typeface="Franklin Gothic Demi"/>
                <a:cs typeface="Leelawadee"/>
              </a:rPr>
              <a:t> accommodation</a:t>
            </a:r>
            <a:endParaRPr lang="en-US" dirty="0"/>
          </a:p>
          <a:p>
            <a:endParaRPr lang="fr-FR" sz="2000" dirty="0">
              <a:solidFill>
                <a:srgbClr val="EF5859"/>
              </a:solidFill>
            </a:endParaRP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EA3483A4-A2A2-4664-AA2A-BEC932889340}"/>
              </a:ext>
            </a:extLst>
          </p:cNvPr>
          <p:cNvSpPr txBox="1">
            <a:spLocks/>
          </p:cNvSpPr>
          <p:nvPr/>
        </p:nvSpPr>
        <p:spPr>
          <a:xfrm>
            <a:off x="6504665" y="1138144"/>
            <a:ext cx="5744780" cy="1400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dirty="0">
                <a:solidFill>
                  <a:srgbClr val="EF5858"/>
                </a:solidFill>
                <a:latin typeface="Franklin Gothic Demi"/>
                <a:cs typeface="Leelawadee"/>
              </a:rPr>
              <a:t>66%</a:t>
            </a:r>
            <a:r>
              <a:rPr lang="fr-FR" sz="2000" dirty="0">
                <a:latin typeface="Franklin Gothic Demi"/>
                <a:cs typeface="Leelawadee"/>
              </a:rPr>
              <a:t> of </a:t>
            </a:r>
            <a:r>
              <a:rPr lang="fr-FR" sz="2000" dirty="0" err="1">
                <a:latin typeface="Franklin Gothic Demi"/>
                <a:cs typeface="Leelawadee"/>
              </a:rPr>
              <a:t>respondents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reported</a:t>
            </a:r>
            <a:r>
              <a:rPr lang="fr-FR" sz="2000" dirty="0">
                <a:latin typeface="Franklin Gothic Demi"/>
                <a:cs typeface="Leelawadee"/>
              </a:rPr>
              <a:t> not </a:t>
            </a:r>
            <a:r>
              <a:rPr lang="fr-FR" sz="2000" dirty="0" err="1">
                <a:latin typeface="Franklin Gothic Demi"/>
                <a:cs typeface="Leelawadee"/>
              </a:rPr>
              <a:t>having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access</a:t>
            </a:r>
            <a:r>
              <a:rPr lang="fr-FR" sz="2000" dirty="0">
                <a:latin typeface="Franklin Gothic Demi"/>
                <a:cs typeface="Leelawadee"/>
              </a:rPr>
              <a:t> to COVID-19 </a:t>
            </a:r>
            <a:r>
              <a:rPr lang="fr-FR" sz="2000" dirty="0" err="1">
                <a:latin typeface="Franklin Gothic Demi"/>
                <a:cs typeface="Leelawadee"/>
              </a:rPr>
              <a:t>testing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facilities</a:t>
            </a:r>
            <a:r>
              <a:rPr lang="fr-FR" sz="2000" dirty="0">
                <a:latin typeface="Franklin Gothic Demi"/>
                <a:cs typeface="Leelawadee"/>
              </a:rPr>
              <a:t> in </a:t>
            </a:r>
            <a:r>
              <a:rPr lang="fr-FR" sz="2000" dirty="0" err="1">
                <a:latin typeface="Franklin Gothic Demi"/>
                <a:cs typeface="Leelawadee"/>
              </a:rPr>
              <a:t>their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baladiya</a:t>
            </a:r>
            <a:r>
              <a:rPr lang="fr-FR" sz="2000" dirty="0">
                <a:latin typeface="Franklin Gothic Demi"/>
                <a:cs typeface="Leelawadee"/>
              </a:rPr>
              <a:t> or not </a:t>
            </a:r>
            <a:r>
              <a:rPr lang="fr-FR" sz="2000" dirty="0" err="1">
                <a:latin typeface="Franklin Gothic Demi"/>
                <a:cs typeface="Leelawadee"/>
              </a:rPr>
              <a:t>being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aware</a:t>
            </a:r>
            <a:r>
              <a:rPr lang="fr-FR" sz="2000" dirty="0">
                <a:latin typeface="Franklin Gothic Demi"/>
                <a:cs typeface="Leelawadee"/>
              </a:rPr>
              <a:t> of </a:t>
            </a:r>
            <a:r>
              <a:rPr lang="fr-FR" sz="2000" dirty="0" err="1">
                <a:latin typeface="Franklin Gothic Demi"/>
                <a:cs typeface="Leelawadee"/>
              </a:rPr>
              <a:t>such</a:t>
            </a:r>
            <a:r>
              <a:rPr lang="fr-FR" sz="2000" dirty="0">
                <a:latin typeface="Franklin Gothic Demi"/>
                <a:cs typeface="Leelawadee"/>
              </a:rPr>
              <a:t> </a:t>
            </a:r>
            <a:r>
              <a:rPr lang="fr-FR" sz="2000" dirty="0" err="1">
                <a:latin typeface="Franklin Gothic Demi"/>
                <a:cs typeface="Leelawadee"/>
              </a:rPr>
              <a:t>facilities</a:t>
            </a:r>
            <a:endParaRPr lang="en-US" dirty="0" err="1"/>
          </a:p>
          <a:p>
            <a:endParaRPr lang="fr-FR" sz="2000" dirty="0">
              <a:solidFill>
                <a:srgbClr val="EF5859"/>
              </a:solidFill>
            </a:endParaRP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557409"/>
              </p:ext>
            </p:extLst>
          </p:nvPr>
        </p:nvGraphicFramePr>
        <p:xfrm>
          <a:off x="6504665" y="2247900"/>
          <a:ext cx="5471436" cy="3341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2984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6504158" y="446724"/>
            <a:ext cx="5756642" cy="581140"/>
          </a:xfrm>
        </p:spPr>
        <p:txBody>
          <a:bodyPr/>
          <a:lstStyle/>
          <a:p>
            <a:r>
              <a:rPr lang="en-GB" sz="4400" noProof="0" dirty="0"/>
              <a:t>Barriers to healthcare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626078" y="1342567"/>
            <a:ext cx="5239657" cy="1307016"/>
          </a:xfrm>
        </p:spPr>
        <p:txBody>
          <a:bodyPr/>
          <a:lstStyle/>
          <a:p>
            <a:pPr algn="ctr"/>
            <a:r>
              <a:rPr lang="en-GB" sz="2000" noProof="0" dirty="0">
                <a:solidFill>
                  <a:srgbClr val="EF5859"/>
                </a:solidFill>
                <a:latin typeface="Franklin Gothic Demi"/>
                <a:cs typeface="Leelawadee"/>
              </a:rPr>
              <a:t>18% </a:t>
            </a:r>
            <a:r>
              <a:rPr lang="en-GB" sz="2000" noProof="0" dirty="0">
                <a:latin typeface="Franklin Gothic Demi"/>
                <a:cs typeface="Leelawadee"/>
              </a:rPr>
              <a:t>of respondents reported that they had needed healthcare during the 3 months prior to data collection</a:t>
            </a:r>
          </a:p>
          <a:p>
            <a:pPr algn="ctr"/>
            <a:r>
              <a:rPr lang="en-GB" sz="2000" noProof="0" dirty="0">
                <a:latin typeface="Franklin Gothic Demi"/>
                <a:cs typeface="Leelawadee"/>
              </a:rPr>
              <a:t>Of those, </a:t>
            </a:r>
            <a:r>
              <a:rPr lang="en-GB" sz="2000" noProof="0" dirty="0">
                <a:solidFill>
                  <a:srgbClr val="EF5859"/>
                </a:solidFill>
                <a:latin typeface="Franklin Gothic Demi"/>
                <a:cs typeface="Leelawadee"/>
              </a:rPr>
              <a:t>14% </a:t>
            </a:r>
            <a:r>
              <a:rPr lang="en-GB" sz="2000" noProof="0" dirty="0">
                <a:solidFill>
                  <a:srgbClr val="FFFFFF"/>
                </a:solidFill>
                <a:latin typeface="Franklin Gothic Demi"/>
                <a:cs typeface="Leelawadee"/>
              </a:rPr>
              <a:t>reported</a:t>
            </a:r>
            <a:r>
              <a:rPr lang="en-GB" sz="2000" noProof="0" dirty="0">
                <a:latin typeface="Franklin Gothic Demi"/>
                <a:cs typeface="Leelawadee"/>
              </a:rPr>
              <a:t> that they were not able to obtain it</a:t>
            </a:r>
            <a:endParaRPr lang="en-GB" noProof="0" dirty="0">
              <a:latin typeface="Franklin Gothic Demi"/>
              <a:cs typeface="Leelawadee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noProof="0" dirty="0">
              <a:solidFill>
                <a:srgbClr val="EF5859"/>
              </a:solidFill>
            </a:endParaRPr>
          </a:p>
          <a:p>
            <a:pPr algn="ctr"/>
            <a:endParaRPr lang="en-GB" sz="2000" noProof="0" dirty="0">
              <a:solidFill>
                <a:srgbClr val="EF5859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41977" y="3467611"/>
            <a:ext cx="787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EF5858"/>
                </a:solidFill>
                <a:latin typeface="Franklin Gothic Demi" panose="020B0703020102020204" pitchFamily="34" charset="0"/>
              </a:rPr>
              <a:t>26%</a:t>
            </a:r>
            <a:endParaRPr lang="en-GB" sz="2000" dirty="0">
              <a:solidFill>
                <a:srgbClr val="EF585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24412" y="4181365"/>
            <a:ext cx="79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EF5858"/>
                </a:solidFill>
                <a:latin typeface="Franklin Gothic Demi" panose="020B0703020102020204" pitchFamily="34" charset="0"/>
              </a:rPr>
              <a:t>16%</a:t>
            </a:r>
            <a:endParaRPr lang="en-GB" sz="2000" dirty="0">
              <a:solidFill>
                <a:srgbClr val="EF585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2533" y="4819954"/>
            <a:ext cx="75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EF5858"/>
                </a:solidFill>
                <a:latin typeface="Franklin Gothic Demi" panose="020B0703020102020204" pitchFamily="34" charset="0"/>
              </a:rPr>
              <a:t>16%</a:t>
            </a:r>
            <a:endParaRPr lang="en-GB" sz="2000" dirty="0">
              <a:solidFill>
                <a:srgbClr val="EF585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629978" y="3439250"/>
            <a:ext cx="41816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Inability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to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afford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 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health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services</a:t>
            </a:r>
            <a:endParaRPr lang="en-GB" sz="1600" dirty="0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632553" y="4179616"/>
            <a:ext cx="2768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Lack</a:t>
            </a:r>
            <a:r>
              <a:rPr lang="fr-FR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of documentation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32553" y="4829980"/>
            <a:ext cx="357087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Security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concerns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at the 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health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facility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B328D81-C956-4302-9C89-423787B30460}"/>
              </a:ext>
            </a:extLst>
          </p:cNvPr>
          <p:cNvSpPr txBox="1">
            <a:spLocks/>
          </p:cNvSpPr>
          <p:nvPr/>
        </p:nvSpPr>
        <p:spPr>
          <a:xfrm>
            <a:off x="6539201" y="3037532"/>
            <a:ext cx="5421391" cy="24728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EF5858"/>
                </a:solidFill>
                <a:latin typeface="Franklin Gothic Book"/>
                <a:cs typeface="Leelawadee"/>
              </a:rPr>
              <a:t>The top 3 </a:t>
            </a:r>
            <a:r>
              <a:rPr lang="fr-FR" sz="1600" dirty="0" err="1">
                <a:solidFill>
                  <a:srgbClr val="EF5858"/>
                </a:solidFill>
                <a:latin typeface="Franklin Gothic Book"/>
                <a:cs typeface="Leelawadee"/>
              </a:rPr>
              <a:t>barriers</a:t>
            </a:r>
            <a:r>
              <a:rPr lang="fr-FR" sz="1600" dirty="0">
                <a:solidFill>
                  <a:srgbClr val="EF5858"/>
                </a:solidFill>
                <a:latin typeface="Franklin Gothic Book"/>
                <a:cs typeface="Leelawadee"/>
              </a:rPr>
              <a:t> </a:t>
            </a:r>
            <a:r>
              <a:rPr lang="fr-FR" sz="1600" dirty="0" err="1">
                <a:solidFill>
                  <a:srgbClr val="EF5858"/>
                </a:solidFill>
                <a:latin typeface="Franklin Gothic Book"/>
                <a:cs typeface="Leelawadee"/>
              </a:rPr>
              <a:t>reported</a:t>
            </a:r>
            <a:r>
              <a:rPr lang="fr-FR" sz="1600" dirty="0">
                <a:solidFill>
                  <a:srgbClr val="EF5858"/>
                </a:solidFill>
                <a:latin typeface="Franklin Gothic Book"/>
                <a:cs typeface="Leelawadee"/>
              </a:rPr>
              <a:t> by </a:t>
            </a:r>
            <a:r>
              <a:rPr lang="fr-FR" sz="1600" dirty="0" err="1">
                <a:solidFill>
                  <a:srgbClr val="EF5858"/>
                </a:solidFill>
                <a:latin typeface="Franklin Gothic Book"/>
                <a:cs typeface="Leelawadee"/>
              </a:rPr>
              <a:t>this</a:t>
            </a:r>
            <a:r>
              <a:rPr lang="fr-FR" sz="1600" dirty="0">
                <a:solidFill>
                  <a:srgbClr val="EF5858"/>
                </a:solidFill>
                <a:latin typeface="Franklin Gothic Book"/>
                <a:cs typeface="Leelawadee"/>
              </a:rPr>
              <a:t> </a:t>
            </a:r>
            <a:r>
              <a:rPr lang="fr-FR" sz="1600" dirty="0" err="1">
                <a:solidFill>
                  <a:srgbClr val="EF5858"/>
                </a:solidFill>
                <a:latin typeface="Franklin Gothic Book"/>
                <a:cs typeface="Leelawadee"/>
              </a:rPr>
              <a:t>subgroup</a:t>
            </a:r>
            <a:r>
              <a:rPr lang="fr-FR" sz="1600" dirty="0">
                <a:solidFill>
                  <a:srgbClr val="EF5858"/>
                </a:solidFill>
                <a:latin typeface="Franklin Gothic Book"/>
                <a:cs typeface="Leelawadee"/>
              </a:rPr>
              <a:t> </a:t>
            </a:r>
            <a:r>
              <a:rPr lang="fr-FR" sz="1600" dirty="0" err="1">
                <a:solidFill>
                  <a:srgbClr val="EF5858"/>
                </a:solidFill>
                <a:latin typeface="Franklin Gothic Book"/>
                <a:cs typeface="Leelawadee"/>
              </a:rPr>
              <a:t>were</a:t>
            </a:r>
            <a:r>
              <a:rPr lang="fr-FR" sz="1600" dirty="0">
                <a:solidFill>
                  <a:srgbClr val="EF5858"/>
                </a:solidFill>
                <a:latin typeface="Franklin Gothic Book"/>
                <a:cs typeface="Leelawadee"/>
              </a:rPr>
              <a:t>:</a:t>
            </a:r>
            <a:endParaRPr lang="en-US" dirty="0">
              <a:solidFill>
                <a:srgbClr val="EF5858"/>
              </a:solidFill>
            </a:endParaRPr>
          </a:p>
          <a:p>
            <a:endParaRPr lang="fr-FR" sz="2000" dirty="0">
              <a:solidFill>
                <a:srgbClr val="EF5858"/>
              </a:solidFill>
            </a:endParaRPr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077254"/>
              </p:ext>
            </p:extLst>
          </p:nvPr>
        </p:nvGraphicFramePr>
        <p:xfrm>
          <a:off x="834736" y="418388"/>
          <a:ext cx="4883727" cy="3155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235528"/>
              </p:ext>
            </p:extLst>
          </p:nvPr>
        </p:nvGraphicFramePr>
        <p:xfrm>
          <a:off x="607616" y="3540656"/>
          <a:ext cx="5272484" cy="2860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ZoneTexte 5">
            <a:extLst>
              <a:ext uri="{FF2B5EF4-FFF2-40B4-BE49-F238E27FC236}">
                <a16:creationId xmlns:a16="http://schemas.microsoft.com/office/drawing/2014/main" id="{0A5526D4-F6A5-40AD-9C21-12E3E0CE4827}"/>
              </a:ext>
            </a:extLst>
          </p:cNvPr>
          <p:cNvSpPr txBox="1"/>
          <p:nvPr/>
        </p:nvSpPr>
        <p:spPr>
          <a:xfrm>
            <a:off x="1306533" y="6315225"/>
            <a:ext cx="531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* Percentages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calculated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out of the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sample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who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reported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needing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healthcare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(18%) but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were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not able to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access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healthcare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(14%).</a:t>
            </a:r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22" name="ZoneTexte 17">
            <a:extLst>
              <a:ext uri="{FF2B5EF4-FFF2-40B4-BE49-F238E27FC236}">
                <a16:creationId xmlns:a16="http://schemas.microsoft.com/office/drawing/2014/main" id="{55A36350-0FA7-473A-A85C-381792DEC3BD}"/>
              </a:ext>
            </a:extLst>
          </p:cNvPr>
          <p:cNvSpPr txBox="1"/>
          <p:nvPr/>
        </p:nvSpPr>
        <p:spPr>
          <a:xfrm>
            <a:off x="6661002" y="5296199"/>
            <a:ext cx="491390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Among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respondents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who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reported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that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they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had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needed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healthcare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but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were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not able to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obtain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it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, </a:t>
            </a:r>
            <a:r>
              <a:rPr lang="fr-FR" sz="1600" dirty="0">
                <a:solidFill>
                  <a:srgbClr val="EF5858"/>
                </a:solidFill>
                <a:latin typeface="Franklin Gothic Book"/>
              </a:rPr>
              <a:t>50%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reported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they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 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had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not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faced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any</a:t>
            </a:r>
            <a:r>
              <a:rPr lang="fr-FR" sz="16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Book"/>
              </a:rPr>
              <a:t>barrers</a:t>
            </a:r>
            <a:endParaRPr lang="fr-FR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2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75578" y="1974490"/>
            <a:ext cx="6116421" cy="4122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106563" y="3217262"/>
            <a:ext cx="5060920" cy="2106613"/>
          </a:xfrm>
        </p:spPr>
        <p:txBody>
          <a:bodyPr/>
          <a:lstStyle/>
          <a:p>
            <a:r>
              <a:rPr lang="en-GB" noProof="0" dirty="0"/>
              <a:t>In partnership with:</a:t>
            </a:r>
          </a:p>
          <a:p>
            <a:endParaRPr lang="en-GB" noProof="0" dirty="0"/>
          </a:p>
        </p:txBody>
      </p:sp>
      <p:pic>
        <p:nvPicPr>
          <p:cNvPr id="4" name="Picture 69" descr="Afficher l’image sourc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60" y="2367415"/>
            <a:ext cx="2662234" cy="64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359" y="3437977"/>
            <a:ext cx="1942711" cy="832591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508" y="4882618"/>
            <a:ext cx="2782170" cy="908464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5"/>
          <a:srcRect t="-470" b="9012"/>
          <a:stretch/>
        </p:blipFill>
        <p:spPr>
          <a:xfrm>
            <a:off x="10192928" y="4711751"/>
            <a:ext cx="1180142" cy="1079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508" y="3362909"/>
            <a:ext cx="969458" cy="1271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19" y="2367415"/>
            <a:ext cx="2389497" cy="6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16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6504158" y="737294"/>
            <a:ext cx="5756642" cy="581140"/>
          </a:xfrm>
        </p:spPr>
        <p:txBody>
          <a:bodyPr/>
          <a:lstStyle/>
          <a:p>
            <a:r>
              <a:rPr lang="en-GB" sz="4400" noProof="0" dirty="0"/>
              <a:t>Barriers to healthcare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711257" y="1788262"/>
            <a:ext cx="5239657" cy="1307016"/>
          </a:xfrm>
        </p:spPr>
        <p:txBody>
          <a:bodyPr/>
          <a:lstStyle/>
          <a:p>
            <a:pPr algn="ctr"/>
            <a:r>
              <a:rPr lang="en-GB" sz="2000" noProof="0" dirty="0">
                <a:solidFill>
                  <a:srgbClr val="EF5859"/>
                </a:solidFill>
                <a:latin typeface="Franklin Gothic Demi"/>
                <a:cs typeface="Leelawadee"/>
              </a:rPr>
              <a:t>29% </a:t>
            </a:r>
            <a:r>
              <a:rPr lang="en-GB" sz="2000" noProof="0" dirty="0">
                <a:latin typeface="Franklin Gothic Demi"/>
                <a:cs typeface="Leelawadee"/>
              </a:rPr>
              <a:t>of respondents who did not report having needed healthcare in the previous 3 months reported expecting that they would face barriers if they tried to access healthcare</a:t>
            </a:r>
            <a:endParaRPr lang="en-GB" noProof="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noProof="0" dirty="0">
              <a:solidFill>
                <a:srgbClr val="EF5859"/>
              </a:solidFill>
            </a:endParaRPr>
          </a:p>
          <a:p>
            <a:pPr algn="ctr"/>
            <a:endParaRPr lang="en-GB" sz="2000" noProof="0" dirty="0">
              <a:solidFill>
                <a:srgbClr val="EF5859"/>
              </a:solidFill>
            </a:endParaRPr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372345"/>
              </p:ext>
            </p:extLst>
          </p:nvPr>
        </p:nvGraphicFramePr>
        <p:xfrm>
          <a:off x="44297" y="1029872"/>
          <a:ext cx="6292249" cy="4716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707357" y="2659743"/>
            <a:ext cx="5239657" cy="1307016"/>
          </a:xfrm>
        </p:spPr>
        <p:txBody>
          <a:bodyPr/>
          <a:lstStyle/>
          <a:p>
            <a:pPr algn="ctr"/>
            <a:endParaRPr lang="en-GB" noProof="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noProof="0" dirty="0">
              <a:solidFill>
                <a:srgbClr val="EF5859"/>
              </a:solidFill>
            </a:endParaRPr>
          </a:p>
          <a:p>
            <a:pPr algn="ctr"/>
            <a:endParaRPr lang="en-GB" sz="2000" noProof="0" dirty="0">
              <a:solidFill>
                <a:srgbClr val="EF5859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412848"/>
              </p:ext>
            </p:extLst>
          </p:nvPr>
        </p:nvGraphicFramePr>
        <p:xfrm>
          <a:off x="6722233" y="3358092"/>
          <a:ext cx="5295901" cy="170923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21287">
                  <a:extLst>
                    <a:ext uri="{9D8B030D-6E8A-4147-A177-3AD203B41FA5}">
                      <a16:colId xmlns:a16="http://schemas.microsoft.com/office/drawing/2014/main" val="406928174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2631873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1435560886"/>
                    </a:ext>
                  </a:extLst>
                </a:gridCol>
                <a:gridCol w="1291714">
                  <a:extLst>
                    <a:ext uri="{9D8B030D-6E8A-4147-A177-3AD203B41FA5}">
                      <a16:colId xmlns:a16="http://schemas.microsoft.com/office/drawing/2014/main" val="3500953312"/>
                    </a:ext>
                  </a:extLst>
                </a:gridCol>
              </a:tblGrid>
              <a:tr h="28923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/>
                        </a:rPr>
                        <a:t>% of respondents that reported expecting to face barriers if accessing healthcare, by region of origin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721569"/>
                  </a:ext>
                </a:extLst>
              </a:tr>
              <a:tr h="578469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East Africa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West &amp; Central Africa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South East Asia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MENA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762991"/>
                  </a:ext>
                </a:extLst>
              </a:tr>
              <a:tr h="63356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u="none" strike="noStrike" dirty="0">
                          <a:solidFill>
                            <a:srgbClr val="EF5858"/>
                          </a:solidFill>
                          <a:effectLst/>
                          <a:latin typeface="Franklin Gothic Book" panose="020B0503020102020204" pitchFamily="34" charset="0"/>
                        </a:rPr>
                        <a:t>53%</a:t>
                      </a:r>
                      <a:endParaRPr lang="en-GB" sz="2400" b="1" i="0" u="none" strike="noStrike" dirty="0">
                        <a:solidFill>
                          <a:srgbClr val="EF5858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u="none" strike="noStrike" dirty="0">
                          <a:solidFill>
                            <a:srgbClr val="EF5858"/>
                          </a:solidFill>
                          <a:effectLst/>
                          <a:latin typeface="Franklin Gothic Book" panose="020B0503020102020204" pitchFamily="34" charset="0"/>
                        </a:rPr>
                        <a:t>33%</a:t>
                      </a:r>
                      <a:endParaRPr lang="en-GB" sz="2400" b="1" i="0" u="none" strike="noStrike" dirty="0">
                        <a:solidFill>
                          <a:srgbClr val="EF5858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u="none" strike="noStrike" dirty="0">
                          <a:solidFill>
                            <a:srgbClr val="EF5858"/>
                          </a:solidFill>
                          <a:effectLst/>
                          <a:latin typeface="Franklin Gothic Book" panose="020B0503020102020204" pitchFamily="34" charset="0"/>
                        </a:rPr>
                        <a:t>32%</a:t>
                      </a:r>
                      <a:endParaRPr lang="en-GB" sz="2400" b="1" i="0" u="none" strike="noStrike" dirty="0">
                        <a:solidFill>
                          <a:srgbClr val="EF5858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u="none" strike="noStrike" dirty="0">
                          <a:solidFill>
                            <a:srgbClr val="EF5858"/>
                          </a:solidFill>
                          <a:effectLst/>
                          <a:latin typeface="Franklin Gothic Book" panose="020B0503020102020204" pitchFamily="34" charset="0"/>
                        </a:rPr>
                        <a:t>19%</a:t>
                      </a:r>
                      <a:endParaRPr lang="en-GB" sz="2400" b="1" i="0" u="none" strike="noStrike" dirty="0">
                        <a:solidFill>
                          <a:srgbClr val="EF5858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396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279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 err="1"/>
              <a:t>Health</a:t>
            </a:r>
            <a:r>
              <a:rPr lang="fr-FR" sz="4400" dirty="0"/>
              <a:t> LSG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1787" y="2367972"/>
          <a:ext cx="5738501" cy="3618480"/>
        </p:xfrm>
        <a:graphic>
          <a:graphicData uri="http://schemas.openxmlformats.org/drawingml/2006/table">
            <a:tbl>
              <a:tblPr/>
              <a:tblGrid>
                <a:gridCol w="1711483">
                  <a:extLst>
                    <a:ext uri="{9D8B030D-6E8A-4147-A177-3AD203B41FA5}">
                      <a16:colId xmlns:a16="http://schemas.microsoft.com/office/drawing/2014/main" val="2605634774"/>
                    </a:ext>
                  </a:extLst>
                </a:gridCol>
                <a:gridCol w="1057575">
                  <a:extLst>
                    <a:ext uri="{9D8B030D-6E8A-4147-A177-3AD203B41FA5}">
                      <a16:colId xmlns:a16="http://schemas.microsoft.com/office/drawing/2014/main" val="4020765443"/>
                    </a:ext>
                  </a:extLst>
                </a:gridCol>
                <a:gridCol w="955934">
                  <a:extLst>
                    <a:ext uri="{9D8B030D-6E8A-4147-A177-3AD203B41FA5}">
                      <a16:colId xmlns:a16="http://schemas.microsoft.com/office/drawing/2014/main" val="2685557218"/>
                    </a:ext>
                  </a:extLst>
                </a:gridCol>
                <a:gridCol w="1087295">
                  <a:extLst>
                    <a:ext uri="{9D8B030D-6E8A-4147-A177-3AD203B41FA5}">
                      <a16:colId xmlns:a16="http://schemas.microsoft.com/office/drawing/2014/main" val="2158709636"/>
                    </a:ext>
                  </a:extLst>
                </a:gridCol>
                <a:gridCol w="926214">
                  <a:extLst>
                    <a:ext uri="{9D8B030D-6E8A-4147-A177-3AD203B41FA5}">
                      <a16:colId xmlns:a16="http://schemas.microsoft.com/office/drawing/2014/main" val="3198292609"/>
                    </a:ext>
                  </a:extLst>
                </a:gridCol>
              </a:tblGrid>
              <a:tr h="2495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Severity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rating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2286"/>
                  </a:ext>
                </a:extLst>
              </a:tr>
              <a:tr h="4491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None/ Minimal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Stress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Extreme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42115"/>
                  </a:ext>
                </a:extLst>
              </a:tr>
              <a:tr h="2495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7387"/>
                  </a:ext>
                </a:extLst>
              </a:tr>
              <a:tr h="19321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households with access to health care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did not need healthcare &amp; report possible barriers that are not severe/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dk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OR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needed healthcare &amp; managed to access it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did not need healthcare &amp; report possible barriers that are severe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OR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needed healthcare &amp; did not manage to access it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95993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76%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6996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90994" y="1441646"/>
          <a:ext cx="4901937" cy="4592238"/>
        </p:xfrm>
        <a:graphic>
          <a:graphicData uri="http://schemas.openxmlformats.org/drawingml/2006/table">
            <a:tbl>
              <a:tblPr/>
              <a:tblGrid>
                <a:gridCol w="2215299">
                  <a:extLst>
                    <a:ext uri="{9D8B030D-6E8A-4147-A177-3AD203B41FA5}">
                      <a16:colId xmlns:a16="http://schemas.microsoft.com/office/drawing/2014/main" val="530864209"/>
                    </a:ext>
                  </a:extLst>
                </a:gridCol>
                <a:gridCol w="1371399">
                  <a:extLst>
                    <a:ext uri="{9D8B030D-6E8A-4147-A177-3AD203B41FA5}">
                      <a16:colId xmlns:a16="http://schemas.microsoft.com/office/drawing/2014/main" val="2457076481"/>
                    </a:ext>
                  </a:extLst>
                </a:gridCol>
                <a:gridCol w="1315239">
                  <a:extLst>
                    <a:ext uri="{9D8B030D-6E8A-4147-A177-3AD203B41FA5}">
                      <a16:colId xmlns:a16="http://schemas.microsoft.com/office/drawing/2014/main" val="2585108885"/>
                    </a:ext>
                  </a:extLst>
                </a:gridCol>
              </a:tblGrid>
              <a:tr h="24531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/>
                        </a:rPr>
                        <a:t>Indicator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Classification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283603"/>
                  </a:ext>
                </a:extLst>
              </a:tr>
              <a:tr h="2631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 </a:t>
                      </a:r>
                      <a:r>
                        <a:rPr lang="fr-FR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Need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57552"/>
                  </a:ext>
                </a:extLst>
              </a:tr>
              <a:tr h="24531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64148"/>
                  </a:ext>
                </a:extLst>
              </a:tr>
              <a:tr h="10963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with access to public and private health care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Access to public hospital, private clinic,  </a:t>
                      </a:r>
                    </a:p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NGO 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clinic 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mental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healthcare 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private practitioner</a:t>
                      </a:r>
                      <a:endParaRPr lang="fr-FR" sz="1200" b="0" i="0" u="none" strike="noStrike">
                        <a:solidFill>
                          <a:schemeClr val="tx1"/>
                        </a:solidFill>
                        <a:effectLst/>
                        <a:latin typeface="Franklin Gothic Book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access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to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any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of the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facilities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listed</a:t>
                      </a:r>
                      <a:r>
                        <a:rPr lang="fr-F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under</a:t>
                      </a:r>
                      <a:r>
                        <a:rPr lang="fr-F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‘no </a:t>
                      </a:r>
                      <a:r>
                        <a:rPr lang="fr-FR" sz="12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  <a:r>
                        <a:rPr lang="fr-F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’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9309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9616"/>
                  </a:ext>
                </a:extLst>
              </a:tr>
              <a:tr h="638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that can access primary health care within one hour using their normal mode of transportation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Less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than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1h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More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than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1h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43548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419766"/>
                  </a:ext>
                </a:extLst>
              </a:tr>
              <a:tr h="4364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with access to COVID-19 testing facilities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No/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dk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668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66%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87773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7" y="1544584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Critical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62249" y="649739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Non-</a:t>
            </a:r>
            <a:r>
              <a:rPr lang="fr-FR" sz="1600" dirty="0" err="1">
                <a:latin typeface="Franklin Gothic Book" panose="020B0503020102020204" pitchFamily="34" charset="0"/>
              </a:rPr>
              <a:t>critical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70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 err="1"/>
              <a:t>Health</a:t>
            </a:r>
            <a:r>
              <a:rPr lang="fr-FR" sz="4400" dirty="0"/>
              <a:t> LSG</a:t>
            </a:r>
            <a:endParaRPr lang="en-US" sz="4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5419" y="2082380"/>
            <a:ext cx="4457919" cy="1126504"/>
          </a:xfrm>
        </p:spPr>
        <p:txBody>
          <a:bodyPr/>
          <a:lstStyle/>
          <a:p>
            <a:pPr algn="ctr"/>
            <a:r>
              <a:rPr lang="fr-FR" sz="1600" b="0" dirty="0" err="1">
                <a:latin typeface="Franklin Gothic Book" panose="020B0503020102020204" pitchFamily="34" charset="0"/>
              </a:rPr>
              <a:t>Health</a:t>
            </a:r>
            <a:r>
              <a:rPr lang="fr-FR" sz="1600" b="0" dirty="0">
                <a:latin typeface="Franklin Gothic Book" panose="020B0503020102020204" pitchFamily="34" charset="0"/>
              </a:rPr>
              <a:t>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mantika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275046"/>
              </p:ext>
            </p:extLst>
          </p:nvPr>
        </p:nvGraphicFramePr>
        <p:xfrm>
          <a:off x="151036" y="2737488"/>
          <a:ext cx="61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5562" y="3208884"/>
            <a:ext cx="4457919" cy="1126504"/>
          </a:xfrm>
        </p:spPr>
        <p:txBody>
          <a:bodyPr/>
          <a:lstStyle/>
          <a:p>
            <a:pPr algn="ctr"/>
            <a:r>
              <a:rPr lang="fr-FR" sz="1600" b="0" dirty="0" err="1">
                <a:latin typeface="Franklin Gothic Book" panose="020B0503020102020204" pitchFamily="34" charset="0"/>
              </a:rPr>
              <a:t>Health</a:t>
            </a:r>
            <a:r>
              <a:rPr lang="fr-FR" sz="1600" b="0" dirty="0">
                <a:latin typeface="Franklin Gothic Book" panose="020B0503020102020204" pitchFamily="34" charset="0"/>
              </a:rPr>
              <a:t>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region</a:t>
            </a:r>
            <a:r>
              <a:rPr lang="fr-FR" sz="1600" b="0" dirty="0">
                <a:latin typeface="Franklin Gothic Book" panose="020B0503020102020204" pitchFamily="34" charset="0"/>
              </a:rPr>
              <a:t> of </a:t>
            </a:r>
            <a:r>
              <a:rPr lang="fr-FR" sz="1600" b="0" dirty="0" err="1">
                <a:latin typeface="Franklin Gothic Book" panose="020B0503020102020204" pitchFamily="34" charset="0"/>
              </a:rPr>
              <a:t>origin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241038"/>
              </p:ext>
            </p:extLst>
          </p:nvPr>
        </p:nvGraphicFramePr>
        <p:xfrm>
          <a:off x="6932439" y="3772136"/>
          <a:ext cx="504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4598" y="465684"/>
            <a:ext cx="4457919" cy="1126504"/>
          </a:xfrm>
        </p:spPr>
        <p:txBody>
          <a:bodyPr/>
          <a:lstStyle/>
          <a:p>
            <a:pPr algn="ctr"/>
            <a:r>
              <a:rPr lang="fr-FR" sz="1600" b="0" dirty="0" err="1">
                <a:latin typeface="Franklin Gothic Book" panose="020B0503020102020204" pitchFamily="34" charset="0"/>
              </a:rPr>
              <a:t>Health</a:t>
            </a:r>
            <a:r>
              <a:rPr lang="fr-FR" sz="1600" b="0" dirty="0">
                <a:latin typeface="Franklin Gothic Book" panose="020B0503020102020204" pitchFamily="34" charset="0"/>
              </a:rPr>
              <a:t>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gender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765982"/>
              </p:ext>
            </p:extLst>
          </p:nvPr>
        </p:nvGraphicFramePr>
        <p:xfrm>
          <a:off x="6681029" y="1089181"/>
          <a:ext cx="25740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627779"/>
              </p:ext>
            </p:extLst>
          </p:nvPr>
        </p:nvGraphicFramePr>
        <p:xfrm>
          <a:off x="9093558" y="1089181"/>
          <a:ext cx="22968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378" y="1396281"/>
            <a:ext cx="6120000" cy="479653"/>
          </a:xfrm>
          <a:ln>
            <a:solidFill>
              <a:srgbClr val="EF5858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000" b="0" dirty="0">
                <a:solidFill>
                  <a:srgbClr val="EE5859"/>
                </a:solidFill>
              </a:rPr>
              <a:t>27% </a:t>
            </a:r>
            <a:r>
              <a:rPr lang="fr-FR" sz="2000" b="0" dirty="0"/>
              <a:t>of </a:t>
            </a:r>
            <a:r>
              <a:rPr lang="fr-FR" sz="2000" b="0" dirty="0" err="1"/>
              <a:t>respondents</a:t>
            </a:r>
            <a:r>
              <a:rPr lang="fr-FR" sz="2000" b="0" dirty="0"/>
              <a:t> </a:t>
            </a:r>
            <a:r>
              <a:rPr lang="fr-FR" sz="2000" b="0" dirty="0" err="1"/>
              <a:t>were</a:t>
            </a:r>
            <a:r>
              <a:rPr lang="fr-FR" sz="2000" b="0" dirty="0"/>
              <a:t> </a:t>
            </a:r>
            <a:r>
              <a:rPr lang="fr-FR" sz="2000" b="0" dirty="0" err="1"/>
              <a:t>found</a:t>
            </a:r>
            <a:r>
              <a:rPr lang="fr-FR" sz="2000" b="0" dirty="0"/>
              <a:t> to have </a:t>
            </a:r>
            <a:r>
              <a:rPr lang="fr-FR" sz="2000" b="0" dirty="0" err="1"/>
              <a:t>health</a:t>
            </a:r>
            <a:r>
              <a:rPr lang="fr-FR" sz="2000" b="0" dirty="0"/>
              <a:t> </a:t>
            </a:r>
            <a:r>
              <a:rPr lang="fr-FR" sz="2000" b="0" dirty="0" err="1"/>
              <a:t>needs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3098233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>
                <a:latin typeface="Franklin Gothic Demi"/>
              </a:rPr>
              <a:t>Protection </a:t>
            </a:r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812967" y="2495204"/>
            <a:ext cx="5060920" cy="5497108"/>
          </a:xfrm>
        </p:spPr>
        <p:txBody>
          <a:bodyPr/>
          <a:lstStyle/>
          <a:p>
            <a:r>
              <a:rPr lang="en-GB" sz="2200" noProof="0" dirty="0">
                <a:latin typeface="Franklin Gothic Book" panose="020B0503020102020204" pitchFamily="34" charset="0"/>
                <a:cs typeface="Leelawadee"/>
              </a:rPr>
              <a:t>Documentation</a:t>
            </a:r>
            <a:endParaRPr lang="en-GB" sz="2200" noProof="0" dirty="0">
              <a:latin typeface="Franklin Gothic Book" panose="020B0503020102020204" pitchFamily="34" charset="0"/>
            </a:endParaRPr>
          </a:p>
          <a:p>
            <a:r>
              <a:rPr lang="en-GB" sz="2200" noProof="0" dirty="0">
                <a:latin typeface="Franklin Gothic Book" panose="020B0503020102020204" pitchFamily="34" charset="0"/>
                <a:cs typeface="Leelawadee"/>
              </a:rPr>
              <a:t>Movement restrictions</a:t>
            </a:r>
            <a:endParaRPr lang="en-GB" sz="2200" noProof="0" dirty="0">
              <a:latin typeface="Franklin Gothic Book" panose="020B0503020102020204" pitchFamily="34" charset="0"/>
            </a:endParaRPr>
          </a:p>
          <a:p>
            <a:r>
              <a:rPr lang="en-GB" sz="2200" noProof="0" dirty="0">
                <a:latin typeface="Franklin Gothic Book" panose="020B0503020102020204" pitchFamily="34" charset="0"/>
                <a:cs typeface="Leelawadee"/>
              </a:rPr>
              <a:t>Safety and security (S&amp;S)</a:t>
            </a:r>
            <a:endParaRPr lang="en-GB" sz="2200" noProof="0" dirty="0">
              <a:latin typeface="Franklin Gothic Book" panose="020B0503020102020204" pitchFamily="34" charset="0"/>
            </a:endParaRPr>
          </a:p>
          <a:p>
            <a:endParaRPr lang="en-GB" sz="2200" noProof="0" dirty="0"/>
          </a:p>
        </p:txBody>
      </p:sp>
    </p:spTree>
    <p:extLst>
      <p:ext uri="{BB962C8B-B14F-4D97-AF65-F5344CB8AC3E}">
        <p14:creationId xmlns:p14="http://schemas.microsoft.com/office/powerpoint/2010/main" val="135270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6B7395-D62D-2240-9D47-34FF1777A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520" y="563572"/>
            <a:ext cx="5108942" cy="581140"/>
          </a:xfrm>
        </p:spPr>
        <p:txBody>
          <a:bodyPr/>
          <a:lstStyle/>
          <a:p>
            <a:r>
              <a:rPr lang="en-GB" sz="4400" noProof="0" dirty="0">
                <a:latin typeface="Franklin Gothic Demi"/>
                <a:cs typeface="Leelawadee"/>
              </a:rPr>
              <a:t>Documentation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4C77B6-B90E-D640-A718-21B02093E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9150" y="1465756"/>
            <a:ext cx="5183103" cy="880971"/>
          </a:xfrm>
        </p:spPr>
        <p:txBody>
          <a:bodyPr/>
          <a:lstStyle/>
          <a:p>
            <a:r>
              <a:rPr lang="en-GB" sz="2000" noProof="0" dirty="0">
                <a:solidFill>
                  <a:srgbClr val="EF5859"/>
                </a:solidFill>
                <a:latin typeface="Franklin Gothic Demi"/>
                <a:cs typeface="Leelawadee"/>
              </a:rPr>
              <a:t>64%</a:t>
            </a:r>
            <a:r>
              <a:rPr lang="en-GB" sz="2000" noProof="0" dirty="0">
                <a:solidFill>
                  <a:srgbClr val="FF0000"/>
                </a:solidFill>
                <a:latin typeface="Franklin Gothic Demi"/>
                <a:cs typeface="Leelawadee"/>
              </a:rPr>
              <a:t> </a:t>
            </a:r>
            <a:r>
              <a:rPr lang="en-GB" sz="2000" noProof="0" dirty="0">
                <a:latin typeface="Franklin Gothic Demi"/>
                <a:cs typeface="Leelawadee"/>
              </a:rPr>
              <a:t>of respondents reported facing obstacles to obtain legal documentation</a:t>
            </a:r>
            <a:endParaRPr lang="en-GB" sz="2000" noProof="0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54C19B47-1370-483B-9345-12EDC48A1755}"/>
              </a:ext>
            </a:extLst>
          </p:cNvPr>
          <p:cNvSpPr txBox="1">
            <a:spLocks/>
          </p:cNvSpPr>
          <p:nvPr/>
        </p:nvSpPr>
        <p:spPr>
          <a:xfrm>
            <a:off x="1276240" y="2445042"/>
            <a:ext cx="4457919" cy="442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latin typeface="Franklin Gothic Book" panose="020B0503020102020204" pitchFamily="34" charset="0"/>
                <a:cs typeface="Leelawadee"/>
              </a:rPr>
              <a:t>Top 3 most reported obstacles, by % of respondents:</a:t>
            </a:r>
            <a:endParaRPr lang="en-GB" sz="1600" b="0" dirty="0">
              <a:latin typeface="Franklin Gothic Book" panose="020B0503020102020204" pitchFamily="34" charset="0"/>
            </a:endParaRPr>
          </a:p>
          <a:p>
            <a:endParaRPr lang="en-GB" sz="1600" b="0" dirty="0">
              <a:latin typeface="Franklin Gothic Book" panose="020B0503020102020204" pitchFamily="34" charset="0"/>
              <a:cs typeface="Leelawadee"/>
            </a:endParaRPr>
          </a:p>
          <a:p>
            <a:endParaRPr lang="en-GB" sz="1600" b="0" dirty="0">
              <a:latin typeface="Franklin Gothic Book" panose="020B0503020102020204" pitchFamily="34" charset="0"/>
              <a:cs typeface="Leelawadee"/>
            </a:endParaRPr>
          </a:p>
          <a:p>
            <a:endParaRPr lang="en-GB" sz="1600" b="0" dirty="0">
              <a:latin typeface="Franklin Gothic Book" panose="020B0503020102020204" pitchFamily="34" charset="0"/>
              <a:cs typeface="Leelawadee"/>
            </a:endParaRPr>
          </a:p>
          <a:p>
            <a:endParaRPr lang="en-GB" sz="1600" b="0" dirty="0">
              <a:latin typeface="Franklin Gothic Book" panose="020B0503020102020204" pitchFamily="34" charset="0"/>
              <a:cs typeface="Leelawadee"/>
            </a:endParaRPr>
          </a:p>
          <a:p>
            <a:endParaRPr lang="en-GB" sz="1600" b="0" dirty="0"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442539-C2B6-4BB0-9B96-DFE910BBFA37}"/>
              </a:ext>
            </a:extLst>
          </p:cNvPr>
          <p:cNvSpPr/>
          <p:nvPr/>
        </p:nvSpPr>
        <p:spPr>
          <a:xfrm>
            <a:off x="771525" y="3324225"/>
            <a:ext cx="552450" cy="552450"/>
          </a:xfrm>
          <a:prstGeom prst="ellipse">
            <a:avLst/>
          </a:prstGeom>
          <a:solidFill>
            <a:srgbClr val="EF5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771525" y="342900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32%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D33173-43FE-4FA4-8190-85223EF15E99}"/>
              </a:ext>
            </a:extLst>
          </p:cNvPr>
          <p:cNvSpPr/>
          <p:nvPr/>
        </p:nvSpPr>
        <p:spPr>
          <a:xfrm>
            <a:off x="819150" y="4000500"/>
            <a:ext cx="457200" cy="457200"/>
          </a:xfrm>
          <a:prstGeom prst="ellipse">
            <a:avLst/>
          </a:prstGeom>
          <a:solidFill>
            <a:srgbClr val="EF5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cs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9882D0-22F2-4FFF-9696-8308170DE00C}"/>
              </a:ext>
            </a:extLst>
          </p:cNvPr>
          <p:cNvSpPr/>
          <p:nvPr/>
        </p:nvSpPr>
        <p:spPr>
          <a:xfrm>
            <a:off x="819150" y="4619625"/>
            <a:ext cx="457200" cy="457200"/>
          </a:xfrm>
          <a:prstGeom prst="ellipse">
            <a:avLst/>
          </a:prstGeom>
          <a:solidFill>
            <a:srgbClr val="EF5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C89958-4E67-4CC5-8669-A39E808638A0}"/>
              </a:ext>
            </a:extLst>
          </p:cNvPr>
          <p:cNvSpPr txBox="1"/>
          <p:nvPr/>
        </p:nvSpPr>
        <p:spPr>
          <a:xfrm>
            <a:off x="757772" y="4072029"/>
            <a:ext cx="6667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9ADC6-0128-470B-AC11-414CB868671D}"/>
              </a:ext>
            </a:extLst>
          </p:cNvPr>
          <p:cNvSpPr txBox="1"/>
          <p:nvPr/>
        </p:nvSpPr>
        <p:spPr>
          <a:xfrm>
            <a:off x="757772" y="469433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12%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BF5CBA7A-9721-4645-8D1A-9D4F0B215462}"/>
              </a:ext>
            </a:extLst>
          </p:cNvPr>
          <p:cNvSpPr txBox="1">
            <a:spLocks/>
          </p:cNvSpPr>
          <p:nvPr/>
        </p:nvSpPr>
        <p:spPr>
          <a:xfrm>
            <a:off x="1477443" y="3395754"/>
            <a:ext cx="4877019" cy="442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>
                <a:latin typeface="Franklin Gothic Book" panose="020B0503020102020204" pitchFamily="34" charset="0"/>
                <a:cs typeface="Leelawadee"/>
              </a:rPr>
              <a:t>Not familiar with the procedures</a:t>
            </a:r>
            <a:endParaRPr lang="en-US" sz="2000" b="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9A1157C3-C6BE-478A-B36C-C80F43A33F7F}"/>
              </a:ext>
            </a:extLst>
          </p:cNvPr>
          <p:cNvSpPr txBox="1">
            <a:spLocks/>
          </p:cNvSpPr>
          <p:nvPr/>
        </p:nvSpPr>
        <p:spPr>
          <a:xfrm>
            <a:off x="1477443" y="4072029"/>
            <a:ext cx="4877019" cy="442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>
                <a:latin typeface="Franklin Gothic Book" panose="020B0503020102020204" pitchFamily="34" charset="0"/>
                <a:cs typeface="Leelawadee"/>
              </a:rPr>
              <a:t>Cannot access Libyan authorities</a:t>
            </a:r>
          </a:p>
          <a:p>
            <a:endParaRPr lang="en-GB" sz="2000" dirty="0">
              <a:latin typeface="Franklin Gothic Book" panose="020B0503020102020204" pitchFamily="34" charset="0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AC696234-EF7E-4B43-897F-96E080E35EEE}"/>
              </a:ext>
            </a:extLst>
          </p:cNvPr>
          <p:cNvSpPr txBox="1">
            <a:spLocks/>
          </p:cNvSpPr>
          <p:nvPr/>
        </p:nvSpPr>
        <p:spPr>
          <a:xfrm>
            <a:off x="1477443" y="4666191"/>
            <a:ext cx="4877019" cy="442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>
                <a:latin typeface="Franklin Gothic Book" panose="020B0503020102020204" pitchFamily="34" charset="0"/>
                <a:cs typeface="Leelawadee"/>
              </a:rPr>
              <a:t>Cannot access embassy/consulate</a:t>
            </a:r>
          </a:p>
          <a:p>
            <a:endParaRPr lang="en-GB" sz="2000" dirty="0">
              <a:latin typeface="Franklin Gothic Book" panose="020B0503020102020204" pitchFamily="34" charset="0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9157C5-E41B-4AFC-B89A-9E7A221A7B2E}"/>
              </a:ext>
            </a:extLst>
          </p:cNvPr>
          <p:cNvSpPr txBox="1"/>
          <p:nvPr/>
        </p:nvSpPr>
        <p:spPr>
          <a:xfrm>
            <a:off x="782933" y="5394007"/>
            <a:ext cx="531495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EF5859"/>
                </a:solidFill>
                <a:latin typeface="Franklin Gothic Demi"/>
                <a:cs typeface="Leelawadee"/>
              </a:rPr>
              <a:t>21%</a:t>
            </a:r>
            <a:r>
              <a:rPr lang="en-GB" sz="2000" b="1" dirty="0">
                <a:solidFill>
                  <a:srgbClr val="FF0000"/>
                </a:solidFill>
                <a:latin typeface="Franklin Gothic Demi"/>
                <a:cs typeface="Leelawadee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of East African respondents reported not feeling comfortable accessing Libyan Authorities</a:t>
            </a:r>
          </a:p>
          <a:p>
            <a:pPr algn="l"/>
            <a:endParaRPr lang="en-GB" dirty="0">
              <a:cs typeface="Calibri"/>
            </a:endParaRPr>
          </a:p>
        </p:txBody>
      </p:sp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058757"/>
              </p:ext>
            </p:extLst>
          </p:nvPr>
        </p:nvGraphicFramePr>
        <p:xfrm>
          <a:off x="6354462" y="2048448"/>
          <a:ext cx="5450971" cy="3580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973561" y="803018"/>
            <a:ext cx="474345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dirty="0"/>
              <a:t>Top 5 essential services/activities that were reportedly inaccessible due to a lack of documentation in the 3 months prior to data collection, by % of respondents who reported having faced obstacles to accessing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3398839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6B7395-D62D-2240-9D47-34FF1777A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721" y="447006"/>
            <a:ext cx="6088266" cy="581140"/>
          </a:xfrm>
        </p:spPr>
        <p:txBody>
          <a:bodyPr/>
          <a:lstStyle/>
          <a:p>
            <a:r>
              <a:rPr lang="en-GB" sz="4300" noProof="0" dirty="0">
                <a:latin typeface="Franklin Gothic Demi"/>
                <a:cs typeface="Leelawadee"/>
              </a:rPr>
              <a:t>Movement restrictions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4C77B6-B90E-D640-A718-21B02093E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3895" y="1980515"/>
            <a:ext cx="4457919" cy="166596"/>
          </a:xfrm>
        </p:spPr>
        <p:txBody>
          <a:bodyPr/>
          <a:lstStyle/>
          <a:p>
            <a:endParaRPr lang="en-GB" noProof="0">
              <a:latin typeface="Franklin Gothic Demi"/>
              <a:cs typeface="Leelawadee"/>
            </a:endParaRPr>
          </a:p>
          <a:p>
            <a:endParaRPr lang="en-GB" noProof="0" dirty="0">
              <a:latin typeface="Franklin Gothic Demi"/>
              <a:cs typeface="Leelawadee"/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B32F2E6-EBE9-41C0-A019-99834484495D}"/>
              </a:ext>
            </a:extLst>
          </p:cNvPr>
          <p:cNvSpPr txBox="1">
            <a:spLocks/>
          </p:cNvSpPr>
          <p:nvPr/>
        </p:nvSpPr>
        <p:spPr>
          <a:xfrm>
            <a:off x="6849543" y="3917293"/>
            <a:ext cx="4523569" cy="880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70C3FC77-4234-4106-B7C2-8F6954DC9288}"/>
              </a:ext>
            </a:extLst>
          </p:cNvPr>
          <p:cNvSpPr txBox="1">
            <a:spLocks/>
          </p:cNvSpPr>
          <p:nvPr/>
        </p:nvSpPr>
        <p:spPr>
          <a:xfrm>
            <a:off x="312541" y="4747270"/>
            <a:ext cx="6130548" cy="1442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Franklin Gothic Demi"/>
                <a:cs typeface="Leelawadee"/>
              </a:rPr>
              <a:t>Women more commonly reported conflict-related insecurity than men </a:t>
            </a:r>
            <a:r>
              <a:rPr lang="en-GB" b="1" dirty="0">
                <a:solidFill>
                  <a:srgbClr val="EF5859"/>
                </a:solidFill>
                <a:latin typeface="Franklin Gothic Demi"/>
                <a:cs typeface="Leelawadee"/>
              </a:rPr>
              <a:t>(45% </a:t>
            </a:r>
            <a:r>
              <a:rPr lang="en-GB" b="1" dirty="0">
                <a:latin typeface="Franklin Gothic Demi"/>
                <a:cs typeface="Leelawadee"/>
              </a:rPr>
              <a:t>and</a:t>
            </a:r>
            <a:r>
              <a:rPr lang="en-GB" b="1" dirty="0">
                <a:solidFill>
                  <a:srgbClr val="EF5859"/>
                </a:solidFill>
                <a:latin typeface="Franklin Gothic Demi"/>
                <a:cs typeface="Leelawadee"/>
              </a:rPr>
              <a:t> 26%</a:t>
            </a:r>
            <a:r>
              <a:rPr lang="en-GB" b="1" dirty="0">
                <a:latin typeface="Franklin Gothic Demi"/>
                <a:cs typeface="Leelawadee"/>
              </a:rPr>
              <a:t>, respectively) and less commonly reported fear of arrest or detention compared to men</a:t>
            </a:r>
            <a:r>
              <a:rPr lang="en-GB" b="1" dirty="0">
                <a:solidFill>
                  <a:srgbClr val="EF5859"/>
                </a:solidFill>
                <a:latin typeface="Franklin Gothic Demi"/>
                <a:cs typeface="Leelawadee"/>
              </a:rPr>
              <a:t> (20% </a:t>
            </a:r>
            <a:r>
              <a:rPr lang="en-GB" b="1" dirty="0">
                <a:latin typeface="Franklin Gothic Demi"/>
                <a:cs typeface="Leelawadee"/>
              </a:rPr>
              <a:t>and </a:t>
            </a:r>
            <a:r>
              <a:rPr lang="en-GB" b="1" dirty="0">
                <a:solidFill>
                  <a:srgbClr val="EF5859"/>
                </a:solidFill>
                <a:latin typeface="Franklin Gothic Demi"/>
                <a:cs typeface="Leelawadee"/>
              </a:rPr>
              <a:t>40%</a:t>
            </a:r>
            <a:r>
              <a:rPr lang="en-GB" b="1" dirty="0">
                <a:latin typeface="Franklin Gothic Demi"/>
                <a:cs typeface="Leelawadee"/>
              </a:rPr>
              <a:t>,</a:t>
            </a:r>
            <a:r>
              <a:rPr lang="en-GB" b="1" dirty="0">
                <a:solidFill>
                  <a:srgbClr val="EF5859"/>
                </a:solidFill>
                <a:latin typeface="Franklin Gothic Demi"/>
                <a:cs typeface="Leelawadee"/>
              </a:rPr>
              <a:t> </a:t>
            </a:r>
            <a:r>
              <a:rPr lang="en-GB" b="1" dirty="0">
                <a:latin typeface="Franklin Gothic Demi"/>
                <a:cs typeface="Leelawadee"/>
              </a:rPr>
              <a:t>respectively)*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9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486389"/>
              </p:ext>
            </p:extLst>
          </p:nvPr>
        </p:nvGraphicFramePr>
        <p:xfrm>
          <a:off x="6442360" y="1253334"/>
          <a:ext cx="5706364" cy="4789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96687" y="6042946"/>
            <a:ext cx="53195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* Percentages </a:t>
            </a:r>
            <a:r>
              <a:rPr lang="fr-FR" sz="1400" dirty="0" err="1">
                <a:solidFill>
                  <a:schemeClr val="bg1"/>
                </a:solidFill>
                <a:latin typeface="Franklin Gothic Book"/>
                <a:cs typeface="Leelawadee"/>
              </a:rPr>
              <a:t>calculated</a:t>
            </a:r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 out of a </a:t>
            </a:r>
            <a:r>
              <a:rPr lang="fr-FR" sz="1400" dirty="0" err="1">
                <a:solidFill>
                  <a:schemeClr val="bg1"/>
                </a:solidFill>
                <a:latin typeface="Franklin Gothic Book"/>
                <a:cs typeface="Leelawadee"/>
              </a:rPr>
              <a:t>subset</a:t>
            </a:r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 of 28% of </a:t>
            </a:r>
            <a:r>
              <a:rPr lang="fr-FR" sz="1400" dirty="0" err="1">
                <a:solidFill>
                  <a:schemeClr val="bg1"/>
                </a:solidFill>
                <a:latin typeface="Franklin Gothic Book"/>
                <a:cs typeface="Leelawadee"/>
              </a:rPr>
              <a:t>women</a:t>
            </a:r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 and 24% of men </a:t>
            </a:r>
            <a:r>
              <a:rPr lang="fr-FR" sz="1400" dirty="0" err="1">
                <a:solidFill>
                  <a:schemeClr val="bg1"/>
                </a:solidFill>
                <a:latin typeface="Franklin Gothic Book"/>
                <a:cs typeface="Leelawadee"/>
              </a:rPr>
              <a:t>who</a:t>
            </a:r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/>
                <a:cs typeface="Leelawadee"/>
              </a:rPr>
              <a:t>reported</a:t>
            </a:r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/>
                <a:cs typeface="Leelawadee"/>
              </a:rPr>
              <a:t>experiencing</a:t>
            </a:r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 </a:t>
            </a:r>
            <a:r>
              <a:rPr lang="fr-FR" sz="1400" dirty="0" err="1">
                <a:solidFill>
                  <a:schemeClr val="bg1"/>
                </a:solidFill>
                <a:latin typeface="Franklin Gothic Book"/>
                <a:cs typeface="Leelawadee"/>
              </a:rPr>
              <a:t>movement</a:t>
            </a:r>
            <a:r>
              <a:rPr lang="fr-FR" sz="1400" dirty="0">
                <a:solidFill>
                  <a:schemeClr val="bg1"/>
                </a:solidFill>
                <a:latin typeface="Franklin Gothic Book"/>
                <a:cs typeface="Leelawadee"/>
              </a:rPr>
              <a:t>  restrictions</a:t>
            </a:r>
            <a:endParaRPr lang="en-GB" sz="1400" dirty="0">
              <a:solidFill>
                <a:schemeClr val="bg1"/>
              </a:solidFill>
              <a:latin typeface="Franklin Gothic Book"/>
              <a:cs typeface="Leelawadee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0C3FC77-4234-4106-B7C2-8F6954DC9288}"/>
              </a:ext>
            </a:extLst>
          </p:cNvPr>
          <p:cNvSpPr txBox="1">
            <a:spLocks/>
          </p:cNvSpPr>
          <p:nvPr/>
        </p:nvSpPr>
        <p:spPr>
          <a:xfrm>
            <a:off x="677766" y="441294"/>
            <a:ext cx="5400099" cy="1433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Franklin Gothic Book" panose="020B0503020102020204" pitchFamily="34" charset="0"/>
                <a:cs typeface="Leelawadee"/>
              </a:rPr>
              <a:t>Top 5 reported reasons for movement restrictions, by % of respondents who reported movement restrictions (24% of sample)</a:t>
            </a:r>
          </a:p>
          <a:p>
            <a:endParaRPr lang="en-GB" sz="1600" dirty="0">
              <a:latin typeface="Franklin Gothic Book" panose="020B0503020102020204" pitchFamily="34" charset="0"/>
            </a:endParaRPr>
          </a:p>
          <a:p>
            <a:endParaRPr lang="en-GB" sz="1600" dirty="0">
              <a:latin typeface="Franklin Gothic Book" panose="020B0503020102020204" pitchFamily="34" charset="0"/>
            </a:endParaRPr>
          </a:p>
          <a:p>
            <a:endParaRPr lang="en-GB" sz="1600" dirty="0">
              <a:latin typeface="Franklin Gothic Book" panose="020B0503020102020204" pitchFamily="34" charset="0"/>
            </a:endParaRPr>
          </a:p>
          <a:p>
            <a:endParaRPr lang="en-GB" sz="16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024016"/>
              </p:ext>
            </p:extLst>
          </p:nvPr>
        </p:nvGraphicFramePr>
        <p:xfrm>
          <a:off x="385237" y="1302018"/>
          <a:ext cx="5853531" cy="3280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3218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6B7395-D62D-2240-9D47-34FF1777A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83" y="278684"/>
            <a:ext cx="6345646" cy="581140"/>
          </a:xfrm>
        </p:spPr>
        <p:txBody>
          <a:bodyPr/>
          <a:lstStyle/>
          <a:p>
            <a:pPr algn="ctr"/>
            <a:r>
              <a:rPr lang="en-GB" sz="4400" noProof="0" dirty="0">
                <a:latin typeface="Franklin Gothic Demi"/>
                <a:cs typeface="Leelawadee"/>
              </a:rPr>
              <a:t>Safety and security incidents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4C77B6-B90E-D640-A718-21B02093E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660" y="2764768"/>
            <a:ext cx="5931719" cy="880971"/>
          </a:xfrm>
        </p:spPr>
        <p:txBody>
          <a:bodyPr/>
          <a:lstStyle/>
          <a:p>
            <a:pPr algn="ctr"/>
            <a:r>
              <a:rPr lang="en-GB" sz="1600" b="0" noProof="0" dirty="0">
                <a:latin typeface="Franklin Gothic Book" panose="020B0503020102020204" pitchFamily="34" charset="0"/>
                <a:cs typeface="Leelawadee"/>
              </a:rPr>
              <a:t>% of respondents reporting safety and security incidents in their </a:t>
            </a:r>
            <a:r>
              <a:rPr lang="en-GB" sz="1600" b="0" noProof="0" dirty="0" err="1">
                <a:latin typeface="Franklin Gothic Book" panose="020B0503020102020204" pitchFamily="34" charset="0"/>
                <a:cs typeface="Leelawadee"/>
              </a:rPr>
              <a:t>baladiya</a:t>
            </a:r>
            <a:r>
              <a:rPr lang="en-GB" sz="1600" b="0" noProof="0" dirty="0">
                <a:latin typeface="Franklin Gothic Book" panose="020B0503020102020204" pitchFamily="34" charset="0"/>
                <a:cs typeface="Leelawadee"/>
              </a:rPr>
              <a:t> in the 3 months prior to data collection, by mantika</a:t>
            </a: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54C19B47-1370-483B-9345-12EDC48A1755}"/>
              </a:ext>
            </a:extLst>
          </p:cNvPr>
          <p:cNvSpPr txBox="1">
            <a:spLocks/>
          </p:cNvSpPr>
          <p:nvPr/>
        </p:nvSpPr>
        <p:spPr>
          <a:xfrm>
            <a:off x="924993" y="3424329"/>
            <a:ext cx="4457919" cy="442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Franklin Gothic Demi"/>
              <a:cs typeface="Leelawadee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5180"/>
              </p:ext>
            </p:extLst>
          </p:nvPr>
        </p:nvGraphicFramePr>
        <p:xfrm>
          <a:off x="529682" y="3264459"/>
          <a:ext cx="5477679" cy="3104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6877669" y="141032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50%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8177176" y="140464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27%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9446744" y="137594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26%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10752444" y="141032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13%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6723362" y="1906831"/>
            <a:ext cx="11694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East Africa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7914908" y="1906831"/>
            <a:ext cx="13778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West/Central Africa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9316947" y="1913788"/>
            <a:ext cx="1435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South/East</a:t>
            </a:r>
          </a:p>
          <a:p>
            <a:pPr algn="l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Asia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10776628" y="1911602"/>
            <a:ext cx="11694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MENA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B34C77B6-B90E-D640-A718-21B02093E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160" y="719844"/>
            <a:ext cx="5524107" cy="880971"/>
          </a:xfrm>
        </p:spPr>
        <p:txBody>
          <a:bodyPr/>
          <a:lstStyle/>
          <a:p>
            <a:pPr algn="ctr"/>
            <a:r>
              <a:rPr lang="en-GB" sz="1600" b="0" noProof="0" dirty="0">
                <a:latin typeface="Franklin Gothic Book" panose="020B0503020102020204" pitchFamily="34" charset="0"/>
                <a:cs typeface="Leelawadee"/>
              </a:rPr>
              <a:t>% of respondents reporting safety and security incidents in their baladiya, by region of origin</a:t>
            </a: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600200"/>
              </p:ext>
            </p:extLst>
          </p:nvPr>
        </p:nvGraphicFramePr>
        <p:xfrm>
          <a:off x="6461401" y="3160749"/>
          <a:ext cx="5617496" cy="3241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B34C77B6-B90E-D640-A718-21B02093E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0709" y="2540304"/>
            <a:ext cx="5524107" cy="880971"/>
          </a:xfrm>
        </p:spPr>
        <p:txBody>
          <a:bodyPr/>
          <a:lstStyle/>
          <a:p>
            <a:pPr algn="ctr"/>
            <a:r>
              <a:rPr lang="en-GB" sz="1600" b="0" noProof="0" dirty="0">
                <a:latin typeface="Franklin Gothic Book" panose="020B0503020102020204" pitchFamily="34" charset="0"/>
                <a:cs typeface="Leelawadee"/>
              </a:rPr>
              <a:t>Most reported types of incidents that respondents reported had affected refugees and migrants in their </a:t>
            </a:r>
            <a:r>
              <a:rPr lang="en-GB" sz="1600" b="0" noProof="0" dirty="0" err="1">
                <a:latin typeface="Franklin Gothic Book" panose="020B0503020102020204" pitchFamily="34" charset="0"/>
                <a:cs typeface="Leelawadee"/>
              </a:rPr>
              <a:t>baladiya</a:t>
            </a:r>
            <a:r>
              <a:rPr lang="en-GB" sz="1600" b="0" noProof="0" dirty="0">
                <a:latin typeface="Franklin Gothic Book" panose="020B0503020102020204" pitchFamily="34" charset="0"/>
                <a:cs typeface="Leelawadee"/>
              </a:rPr>
              <a:t> in the 3 months prior to data collection, by % of respondents reporting such incidents and by gender*</a:t>
            </a: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B34C77B6-B90E-D640-A718-21B02093E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67" y="1662386"/>
            <a:ext cx="5524107" cy="880971"/>
          </a:xfrm>
        </p:spPr>
        <p:txBody>
          <a:bodyPr/>
          <a:lstStyle/>
          <a:p>
            <a:pPr algn="ctr"/>
            <a:r>
              <a:rPr lang="en-GB" sz="2000" noProof="0" dirty="0">
                <a:solidFill>
                  <a:srgbClr val="EF5858"/>
                </a:solidFill>
                <a:latin typeface="Franklin Gothic Demi"/>
                <a:cs typeface="Leelawadee"/>
              </a:rPr>
              <a:t>23% </a:t>
            </a:r>
            <a:r>
              <a:rPr lang="en-GB" sz="2000" noProof="0" dirty="0">
                <a:latin typeface="Franklin Gothic Demi"/>
                <a:cs typeface="Leelawadee"/>
              </a:rPr>
              <a:t>of respondents reported being aware of safety and security incidents in their </a:t>
            </a:r>
            <a:r>
              <a:rPr lang="en-GB" sz="2000" noProof="0" dirty="0" err="1">
                <a:latin typeface="Franklin Gothic Demi"/>
                <a:cs typeface="Leelawadee"/>
              </a:rPr>
              <a:t>baladiya</a:t>
            </a:r>
            <a:r>
              <a:rPr lang="en-GB" sz="2000" noProof="0" dirty="0">
                <a:latin typeface="Franklin Gothic Demi"/>
                <a:cs typeface="Leelawadee"/>
              </a:rPr>
              <a:t> in the 3 months prior to data collection</a:t>
            </a: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</p:txBody>
      </p:sp>
      <p:sp>
        <p:nvSpPr>
          <p:cNvPr id="32" name="ZoneTexte 1">
            <a:extLst>
              <a:ext uri="{FF2B5EF4-FFF2-40B4-BE49-F238E27FC236}">
                <a16:creationId xmlns:a16="http://schemas.microsoft.com/office/drawing/2014/main" id="{81730A12-A836-4824-80BD-7D7E0572C8F3}"/>
              </a:ext>
            </a:extLst>
          </p:cNvPr>
          <p:cNvSpPr txBox="1"/>
          <p:nvPr/>
        </p:nvSpPr>
        <p:spPr>
          <a:xfrm>
            <a:off x="6096101" y="6287923"/>
            <a:ext cx="485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*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Calculated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out of a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subset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(23%) of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respondents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that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reported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being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aware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of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safety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and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security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incidents in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their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baladiya</a:t>
            </a:r>
            <a:endParaRPr lang="en-GB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98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6B7395-D62D-2240-9D47-34FF1777A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8826" y="273204"/>
            <a:ext cx="6620877" cy="560820"/>
          </a:xfrm>
        </p:spPr>
        <p:txBody>
          <a:bodyPr/>
          <a:lstStyle/>
          <a:p>
            <a:pPr algn="ctr"/>
            <a:r>
              <a:rPr lang="en-GB" sz="4400" dirty="0">
                <a:latin typeface="Franklin Gothic Demi"/>
                <a:cs typeface="Leelawadee"/>
              </a:rPr>
              <a:t>Safety </a:t>
            </a:r>
            <a:r>
              <a:rPr lang="en-GB" sz="4400" noProof="0" dirty="0">
                <a:latin typeface="Franklin Gothic Demi"/>
                <a:cs typeface="Leelawadee"/>
              </a:rPr>
              <a:t>&amp;</a:t>
            </a:r>
            <a:r>
              <a:rPr lang="en-GB" sz="4400" dirty="0">
                <a:latin typeface="Franklin Gothic Demi"/>
                <a:cs typeface="Leelawadee"/>
              </a:rPr>
              <a:t> Security </a:t>
            </a:r>
            <a:r>
              <a:rPr lang="en-GB" sz="4400" noProof="0" dirty="0">
                <a:latin typeface="Franklin Gothic Demi"/>
                <a:cs typeface="Leelawadee"/>
              </a:rPr>
              <a:t>concerns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4178" y="1179751"/>
            <a:ext cx="5063587" cy="880971"/>
          </a:xfrm>
        </p:spPr>
        <p:txBody>
          <a:bodyPr/>
          <a:lstStyle/>
          <a:p>
            <a:r>
              <a:rPr lang="en-GB" sz="1600" noProof="0" dirty="0">
                <a:latin typeface="Franklin Gothic Book" panose="020B0503020102020204" pitchFamily="34" charset="0"/>
                <a:cs typeface="Leelawadee"/>
              </a:rPr>
              <a:t>Most reported safety and security concerns, by gender:</a:t>
            </a:r>
          </a:p>
          <a:p>
            <a:endParaRPr lang="en-GB" sz="1600" noProof="0" dirty="0">
              <a:latin typeface="Franklin Gothic Book" panose="020B0503020102020204" pitchFamily="34" charset="0"/>
            </a:endParaRPr>
          </a:p>
          <a:p>
            <a:endParaRPr lang="en-GB" sz="1600" noProof="0" dirty="0">
              <a:latin typeface="Franklin Gothic Book" panose="020B0503020102020204" pitchFamily="34" charset="0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5166" y="1885446"/>
            <a:ext cx="5104311" cy="880971"/>
          </a:xfrm>
        </p:spPr>
        <p:txBody>
          <a:bodyPr/>
          <a:lstStyle/>
          <a:p>
            <a:r>
              <a:rPr lang="en-GB" b="1" noProof="0" dirty="0">
                <a:solidFill>
                  <a:srgbClr val="EF5858"/>
                </a:solidFill>
                <a:latin typeface="Franklin Gothic Demi"/>
                <a:cs typeface="Leelawadee"/>
              </a:rPr>
              <a:t>3% </a:t>
            </a:r>
            <a:r>
              <a:rPr lang="en-GB" b="1" noProof="0" dirty="0">
                <a:latin typeface="Franklin Gothic Demi"/>
                <a:cs typeface="Leelawadee"/>
              </a:rPr>
              <a:t>of respondents reported being aware of explosive hazards in their baladiya</a:t>
            </a:r>
          </a:p>
          <a:p>
            <a:endParaRPr lang="en-GB" b="1" noProof="0" dirty="0">
              <a:latin typeface="Franklin Gothic Book" panose="020B0503020102020204" pitchFamily="34" charset="0"/>
            </a:endParaRPr>
          </a:p>
          <a:p>
            <a:endParaRPr lang="en-GB" b="1" noProof="0" dirty="0">
              <a:latin typeface="Franklin Gothic Book" panose="020B0503020102020204" pitchFamily="34" charset="0"/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7539" y="2960072"/>
            <a:ext cx="4523569" cy="880971"/>
          </a:xfrm>
        </p:spPr>
        <p:txBody>
          <a:bodyPr/>
          <a:lstStyle/>
          <a:p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Top 3 </a:t>
            </a:r>
            <a:r>
              <a:rPr lang="en-GB" noProof="0" dirty="0" err="1">
                <a:latin typeface="Franklin Gothic Demi" panose="020B0703020102020204" pitchFamily="34" charset="0"/>
                <a:cs typeface="Leelawadee"/>
              </a:rPr>
              <a:t>mantikas</a:t>
            </a: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 with the highest % of respondents reporting being aware of explosive hazards: </a:t>
            </a:r>
            <a:endParaRPr lang="en-GB" noProof="0" dirty="0">
              <a:latin typeface="Franklin Gothic Demi" panose="020B0703020102020204" pitchFamily="34" charset="0"/>
            </a:endParaRPr>
          </a:p>
          <a:p>
            <a:endParaRPr lang="en-GB" noProof="0" dirty="0">
              <a:latin typeface="Franklin Gothic Demi" panose="020B0703020102020204" pitchFamily="34" charset="0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139" y="491228"/>
            <a:ext cx="5788058" cy="672599"/>
          </a:xfrm>
        </p:spPr>
        <p:txBody>
          <a:bodyPr/>
          <a:lstStyle/>
          <a:p>
            <a:pPr algn="ctr"/>
            <a:r>
              <a:rPr lang="en-GB" b="1" noProof="0" dirty="0">
                <a:solidFill>
                  <a:srgbClr val="EF5858"/>
                </a:solidFill>
                <a:latin typeface="Franklin Gothic Demi"/>
                <a:cs typeface="Leelawadee"/>
              </a:rPr>
              <a:t>42% </a:t>
            </a:r>
            <a:r>
              <a:rPr lang="en-GB" b="1" noProof="0" dirty="0">
                <a:latin typeface="Franklin Gothic Demi"/>
                <a:cs typeface="Leelawadee"/>
              </a:rPr>
              <a:t>of respondents reported having safety and security concerns</a:t>
            </a:r>
          </a:p>
          <a:p>
            <a:endParaRPr lang="en-GB" b="1" noProof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908733"/>
              </p:ext>
            </p:extLst>
          </p:nvPr>
        </p:nvGraphicFramePr>
        <p:xfrm>
          <a:off x="404988" y="1468435"/>
          <a:ext cx="5713007" cy="258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245739"/>
              </p:ext>
            </p:extLst>
          </p:nvPr>
        </p:nvGraphicFramePr>
        <p:xfrm>
          <a:off x="404988" y="4056173"/>
          <a:ext cx="5713007" cy="2561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058510E-447C-4D9E-9B02-3FEA358A5FB7}"/>
              </a:ext>
            </a:extLst>
          </p:cNvPr>
          <p:cNvSpPr txBox="1"/>
          <p:nvPr/>
        </p:nvSpPr>
        <p:spPr>
          <a:xfrm>
            <a:off x="6917539" y="4043416"/>
            <a:ext cx="3807502" cy="117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 algn="l">
              <a:buAutoNum type="arabicPeriod"/>
            </a:pPr>
            <a:r>
              <a:rPr lang="fr-FR" dirty="0"/>
              <a:t>Benghazi</a:t>
            </a:r>
            <a:r>
              <a:rPr lang="fr-FR" dirty="0">
                <a:solidFill>
                  <a:srgbClr val="EF5859"/>
                </a:solidFill>
              </a:rPr>
              <a:t> (9%)</a:t>
            </a:r>
          </a:p>
          <a:p>
            <a:pPr marL="457200" indent="-457200" algn="l">
              <a:buAutoNum type="arabicPeriod"/>
            </a:pPr>
            <a:r>
              <a:rPr lang="fr-FR" dirty="0"/>
              <a:t> Tripoli</a:t>
            </a:r>
            <a:r>
              <a:rPr lang="fr-FR" dirty="0">
                <a:solidFill>
                  <a:srgbClr val="EF5859"/>
                </a:solidFill>
              </a:rPr>
              <a:t> (5%) </a:t>
            </a:r>
          </a:p>
          <a:p>
            <a:pPr marL="457200" indent="-457200" algn="l">
              <a:buAutoNum type="arabicPeriod"/>
            </a:pPr>
            <a:r>
              <a:rPr lang="fr-FR" dirty="0" err="1"/>
              <a:t>Aljfara</a:t>
            </a:r>
            <a:r>
              <a:rPr lang="fr-FR" dirty="0">
                <a:solidFill>
                  <a:srgbClr val="EF5859"/>
                </a:solidFill>
              </a:rPr>
              <a:t> (3%)</a:t>
            </a:r>
            <a:endParaRPr lang="en-US" dirty="0">
              <a:solidFill>
                <a:srgbClr val="EF58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77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6B7395-D62D-2240-9D47-34FF1777A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3894" y="470241"/>
            <a:ext cx="5947914" cy="581140"/>
          </a:xfrm>
        </p:spPr>
        <p:txBody>
          <a:bodyPr/>
          <a:lstStyle/>
          <a:p>
            <a:r>
              <a:rPr lang="en-GB" sz="4400" noProof="0" dirty="0">
                <a:latin typeface="Franklin Gothic Demi"/>
                <a:cs typeface="Leelawadee"/>
              </a:rPr>
              <a:t>Safety perception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54C19B47-1370-483B-9345-12EDC48A1755}"/>
              </a:ext>
            </a:extLst>
          </p:cNvPr>
          <p:cNvSpPr txBox="1">
            <a:spLocks/>
          </p:cNvSpPr>
          <p:nvPr/>
        </p:nvSpPr>
        <p:spPr>
          <a:xfrm>
            <a:off x="924993" y="3424329"/>
            <a:ext cx="4457919" cy="442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Franklin Gothic Demi"/>
              <a:cs typeface="Leelawadee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626705"/>
              </p:ext>
            </p:extLst>
          </p:nvPr>
        </p:nvGraphicFramePr>
        <p:xfrm>
          <a:off x="419396" y="2961723"/>
          <a:ext cx="5469112" cy="3308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328" y="1259501"/>
            <a:ext cx="5722069" cy="880971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EF5858"/>
                </a:solidFill>
                <a:latin typeface="Franklin Gothic Demi"/>
                <a:cs typeface="Leelawadee"/>
              </a:rPr>
              <a:t>26</a:t>
            </a:r>
            <a:r>
              <a:rPr lang="en-GB" b="1" noProof="0" dirty="0">
                <a:solidFill>
                  <a:srgbClr val="EF5858"/>
                </a:solidFill>
                <a:latin typeface="Franklin Gothic Demi"/>
                <a:cs typeface="Leelawadee"/>
              </a:rPr>
              <a:t>% </a:t>
            </a:r>
            <a:r>
              <a:rPr lang="en-GB" b="1" noProof="0" dirty="0">
                <a:latin typeface="Franklin Gothic Demi"/>
                <a:cs typeface="Leelawadee"/>
              </a:rPr>
              <a:t>of respondents reported feeling somewhat unsafe or very unsafe</a:t>
            </a:r>
          </a:p>
          <a:p>
            <a:endParaRPr lang="en-GB" b="1" noProof="0" dirty="0">
              <a:latin typeface="Franklin Gothic Book" panose="020B0503020102020204" pitchFamily="34" charset="0"/>
            </a:endParaRPr>
          </a:p>
          <a:p>
            <a:endParaRPr lang="en-GB" b="1" noProof="0" dirty="0">
              <a:latin typeface="Franklin Gothic Book" panose="020B0503020102020204" pitchFamily="34" charset="0"/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4939" y="2175398"/>
            <a:ext cx="4523569" cy="880971"/>
          </a:xfrm>
        </p:spPr>
        <p:txBody>
          <a:bodyPr/>
          <a:lstStyle/>
          <a:p>
            <a:pPr algn="ctr"/>
            <a:r>
              <a:rPr lang="en-GB" sz="1600" noProof="0" dirty="0">
                <a:latin typeface="Franklin Gothic Book" panose="020B0503020102020204" pitchFamily="34" charset="0"/>
                <a:cs typeface="Leelawadee"/>
              </a:rPr>
              <a:t>% of respondents reporting feeling somewhat unsafe or very unsafe, by mantika:</a:t>
            </a: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3237" y="2588148"/>
            <a:ext cx="5302396" cy="880971"/>
          </a:xfrm>
        </p:spPr>
        <p:txBody>
          <a:bodyPr/>
          <a:lstStyle/>
          <a:p>
            <a:pPr algn="ctr"/>
            <a:r>
              <a:rPr lang="en-GB" b="1" noProof="0" dirty="0">
                <a:solidFill>
                  <a:srgbClr val="EF5858"/>
                </a:solidFill>
                <a:latin typeface="Franklin Gothic Demi"/>
                <a:cs typeface="Leelawadee"/>
              </a:rPr>
              <a:t>20% </a:t>
            </a:r>
            <a:r>
              <a:rPr lang="en-GB" b="1" noProof="0" dirty="0">
                <a:latin typeface="Franklin Gothic Demi"/>
                <a:cs typeface="Leelawadee"/>
              </a:rPr>
              <a:t>of respondents who reported feeling somewhat unsafe or very unsafe, also reported that they lacked any support networks</a:t>
            </a:r>
          </a:p>
          <a:p>
            <a:pPr algn="ctr"/>
            <a:endParaRPr lang="en-GB" b="1" noProof="0" dirty="0">
              <a:latin typeface="Franklin Gothic Book" panose="020B0503020102020204" pitchFamily="34" charset="0"/>
            </a:endParaRPr>
          </a:p>
          <a:p>
            <a:pPr algn="ctr"/>
            <a:endParaRPr lang="en-GB" b="1" noProof="0" dirty="0">
              <a:latin typeface="Franklin Gothic Book" panose="020B0503020102020204" pitchFamily="34" charset="0"/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0719" y="634464"/>
            <a:ext cx="4523569" cy="880971"/>
          </a:xfrm>
        </p:spPr>
        <p:txBody>
          <a:bodyPr/>
          <a:lstStyle/>
          <a:p>
            <a:pPr algn="ctr"/>
            <a:r>
              <a:rPr lang="en-GB" sz="1600" noProof="0" dirty="0">
                <a:latin typeface="Franklin Gothic Book" panose="020B0503020102020204" pitchFamily="34" charset="0"/>
                <a:cs typeface="Leelawadee"/>
              </a:rPr>
              <a:t>% of respondents feeling somewhat unsafe or very unsafe, by region of origin:</a:t>
            </a: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  <a:p>
            <a:pPr algn="ctr"/>
            <a:endParaRPr lang="en-GB" sz="1600" noProof="0" dirty="0">
              <a:latin typeface="Franklin Gothic Book" panose="020B0503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6922067" y="139502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42%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8326130" y="140833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27%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9666278" y="139502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22%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11011575" y="140168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EF5859"/>
                </a:solidFill>
                <a:latin typeface="Franklin Gothic Demi" panose="020B0703020102020204" pitchFamily="34" charset="0"/>
                <a:cs typeface="Calibri"/>
              </a:rPr>
              <a:t>20%</a:t>
            </a:r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D8D4AC17-0ADD-BF4F-BEC9-D9C37D64C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8808" y="3973775"/>
            <a:ext cx="4983987" cy="880971"/>
          </a:xfrm>
        </p:spPr>
        <p:txBody>
          <a:bodyPr/>
          <a:lstStyle/>
          <a:p>
            <a:r>
              <a:rPr lang="en-GB" sz="1600" noProof="0" dirty="0">
                <a:latin typeface="Franklin Gothic Book" panose="020B0503020102020204" pitchFamily="34" charset="0"/>
                <a:cs typeface="Leelawadee"/>
              </a:rPr>
              <a:t>Most reported support networks, by % of respondents:</a:t>
            </a:r>
          </a:p>
          <a:p>
            <a:endParaRPr lang="en-GB" sz="1600" noProof="0" dirty="0">
              <a:latin typeface="Franklin Gothic Book" panose="020B0503020102020204" pitchFamily="34" charset="0"/>
            </a:endParaRPr>
          </a:p>
          <a:p>
            <a:endParaRPr lang="en-GB" sz="1600" noProof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499555"/>
              </p:ext>
            </p:extLst>
          </p:nvPr>
        </p:nvGraphicFramePr>
        <p:xfrm>
          <a:off x="6870719" y="4374186"/>
          <a:ext cx="4974914" cy="179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6681648" y="1915501"/>
            <a:ext cx="116942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East Africa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8082690" y="1915501"/>
            <a:ext cx="13778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West/Central Africa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9460545" y="1913788"/>
            <a:ext cx="1435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South/East</a:t>
            </a:r>
          </a:p>
          <a:p>
            <a:pPr algn="l"/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Asia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1979C8-101E-48DA-A83D-1DA4FC0FE1EC}"/>
              </a:ext>
            </a:extLst>
          </p:cNvPr>
          <p:cNvSpPr txBox="1"/>
          <p:nvPr/>
        </p:nvSpPr>
        <p:spPr>
          <a:xfrm>
            <a:off x="11037878" y="1919386"/>
            <a:ext cx="116942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MENA</a:t>
            </a:r>
          </a:p>
        </p:txBody>
      </p:sp>
    </p:spTree>
    <p:extLst>
      <p:ext uri="{BB962C8B-B14F-4D97-AF65-F5344CB8AC3E}">
        <p14:creationId xmlns:p14="http://schemas.microsoft.com/office/powerpoint/2010/main" val="1353067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Protection LSG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1787" y="2367970"/>
          <a:ext cx="5738501" cy="3417779"/>
        </p:xfrm>
        <a:graphic>
          <a:graphicData uri="http://schemas.openxmlformats.org/drawingml/2006/table">
            <a:tbl>
              <a:tblPr/>
              <a:tblGrid>
                <a:gridCol w="1505867">
                  <a:extLst>
                    <a:ext uri="{9D8B030D-6E8A-4147-A177-3AD203B41FA5}">
                      <a16:colId xmlns:a16="http://schemas.microsoft.com/office/drawing/2014/main" val="2605634774"/>
                    </a:ext>
                  </a:extLst>
                </a:gridCol>
                <a:gridCol w="1253765">
                  <a:extLst>
                    <a:ext uri="{9D8B030D-6E8A-4147-A177-3AD203B41FA5}">
                      <a16:colId xmlns:a16="http://schemas.microsoft.com/office/drawing/2014/main" val="4020765443"/>
                    </a:ext>
                  </a:extLst>
                </a:gridCol>
                <a:gridCol w="965360">
                  <a:extLst>
                    <a:ext uri="{9D8B030D-6E8A-4147-A177-3AD203B41FA5}">
                      <a16:colId xmlns:a16="http://schemas.microsoft.com/office/drawing/2014/main" val="2685557218"/>
                    </a:ext>
                  </a:extLst>
                </a:gridCol>
                <a:gridCol w="1087295">
                  <a:extLst>
                    <a:ext uri="{9D8B030D-6E8A-4147-A177-3AD203B41FA5}">
                      <a16:colId xmlns:a16="http://schemas.microsoft.com/office/drawing/2014/main" val="2158709636"/>
                    </a:ext>
                  </a:extLst>
                </a:gridCol>
                <a:gridCol w="926214">
                  <a:extLst>
                    <a:ext uri="{9D8B030D-6E8A-4147-A177-3AD203B41FA5}">
                      <a16:colId xmlns:a16="http://schemas.microsoft.com/office/drawing/2014/main" val="3198292609"/>
                    </a:ext>
                  </a:extLst>
                </a:gridCol>
              </a:tblGrid>
              <a:tr h="2456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Severity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rating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2286"/>
                  </a:ext>
                </a:extLst>
              </a:tr>
              <a:tr h="2793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None/ Minimal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Stress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Extreme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42115"/>
                  </a:ext>
                </a:extLst>
              </a:tr>
              <a:tr h="24565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7387"/>
                  </a:ext>
                </a:extLst>
              </a:tr>
              <a:tr h="19020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reporting obstacles to accessing legal documentation, by reported impact on access</a:t>
                      </a:r>
                      <a:r>
                        <a:rPr lang="en-US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to</a:t>
                      </a: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essential services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I have all the documentation I need/I don't face any obstacles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OR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Any obstacles reported &amp; lack of documentation did not prevent access to essential services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Any obstacles reported &amp; lack of documentation prevented them access to essential services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95993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46%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6996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475485"/>
              </p:ext>
            </p:extLst>
          </p:nvPr>
        </p:nvGraphicFramePr>
        <p:xfrm>
          <a:off x="6794469" y="898955"/>
          <a:ext cx="5119488" cy="5304904"/>
        </p:xfrm>
        <a:graphic>
          <a:graphicData uri="http://schemas.openxmlformats.org/drawingml/2006/table">
            <a:tbl>
              <a:tblPr/>
              <a:tblGrid>
                <a:gridCol w="2514367">
                  <a:extLst>
                    <a:ext uri="{9D8B030D-6E8A-4147-A177-3AD203B41FA5}">
                      <a16:colId xmlns:a16="http://schemas.microsoft.com/office/drawing/2014/main" val="530864209"/>
                    </a:ext>
                  </a:extLst>
                </a:gridCol>
                <a:gridCol w="1231511">
                  <a:extLst>
                    <a:ext uri="{9D8B030D-6E8A-4147-A177-3AD203B41FA5}">
                      <a16:colId xmlns:a16="http://schemas.microsoft.com/office/drawing/2014/main" val="2457076481"/>
                    </a:ext>
                  </a:extLst>
                </a:gridCol>
                <a:gridCol w="1373610">
                  <a:extLst>
                    <a:ext uri="{9D8B030D-6E8A-4147-A177-3AD203B41FA5}">
                      <a16:colId xmlns:a16="http://schemas.microsoft.com/office/drawing/2014/main" val="2585108885"/>
                    </a:ext>
                  </a:extLst>
                </a:gridCol>
              </a:tblGrid>
              <a:tr h="15263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Classification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283603"/>
                  </a:ext>
                </a:extLst>
              </a:tr>
              <a:tr h="26842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 </a:t>
                      </a:r>
                      <a:r>
                        <a:rPr lang="fr-FR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57552"/>
                  </a:ext>
                </a:extLst>
              </a:tr>
              <a:tr h="15263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64148"/>
                  </a:ext>
                </a:extLst>
              </a:tr>
              <a:tr h="456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reporting feeling unsafe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Any</a:t>
                      </a:r>
                      <a:r>
                        <a:rPr lang="fr-F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other</a:t>
                      </a:r>
                      <a:r>
                        <a:rPr lang="fr-F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option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Very unsafe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Somewhat unsafe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9309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74%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9616"/>
                  </a:ext>
                </a:extLst>
              </a:tr>
              <a:tr h="3827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reporting presence of explosive hazards at </a:t>
                      </a:r>
                      <a:r>
                        <a:rPr lang="en-US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neighbourhood</a:t>
                      </a: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(baladiya) level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Yes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43548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419766"/>
                  </a:ext>
                </a:extLst>
              </a:tr>
              <a:tr h="4451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reporting safety and security concerns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concerns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Verbal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harassment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Discrimination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Any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other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concerns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668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45%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87773"/>
                  </a:ext>
                </a:extLst>
              </a:tr>
              <a:tr h="4756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that have experienced movement restrictions in the last 30 days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movement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restrictions OR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movement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restictions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due to COVID-19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Movement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restrictions not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related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to COVID-19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663849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76%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15674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7" y="1479929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Critical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62249" y="257569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Non-</a:t>
            </a:r>
            <a:r>
              <a:rPr lang="fr-FR" sz="1600" dirty="0" err="1">
                <a:latin typeface="Franklin Gothic Book" panose="020B0503020102020204" pitchFamily="34" charset="0"/>
              </a:rPr>
              <a:t>critical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4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21DA426-94D3-6B45-885E-E387FDF054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Agenda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08EAAC-A414-9142-86F4-66F95FBBBF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8022" y="2452926"/>
            <a:ext cx="5060920" cy="2338149"/>
          </a:xfrm>
        </p:spPr>
        <p:txBody>
          <a:bodyPr/>
          <a:lstStyle/>
          <a:p>
            <a:r>
              <a:rPr lang="fr-FR" noProof="0" dirty="0">
                <a:latin typeface="Leelawadee"/>
                <a:cs typeface="Leelawadee"/>
              </a:rPr>
              <a:t>Introduction</a:t>
            </a:r>
            <a:endParaRPr lang="fr-FR" sz="2000" noProof="0" dirty="0">
              <a:latin typeface="Leelawadee"/>
              <a:cs typeface="Leelawadee"/>
            </a:endParaRPr>
          </a:p>
          <a:p>
            <a:r>
              <a:rPr lang="fr-FR" dirty="0" err="1">
                <a:latin typeface="Leelawadee"/>
                <a:cs typeface="Leelawadee"/>
              </a:rPr>
              <a:t>Methodology</a:t>
            </a:r>
            <a:r>
              <a:rPr lang="fr-FR" dirty="0">
                <a:latin typeface="Leelawadee"/>
                <a:cs typeface="Leelawadee"/>
              </a:rPr>
              <a:t> </a:t>
            </a:r>
            <a:r>
              <a:rPr lang="fr-FR" dirty="0" err="1">
                <a:latin typeface="Leelawadee"/>
                <a:cs typeface="Leelawadee"/>
              </a:rPr>
              <a:t>overview</a:t>
            </a:r>
            <a:endParaRPr lang="fr-FR" noProof="0" dirty="0" err="1">
              <a:latin typeface="Leelawadee"/>
            </a:endParaRPr>
          </a:p>
          <a:p>
            <a:r>
              <a:rPr lang="fr-FR" dirty="0">
                <a:latin typeface="Leelawadee"/>
                <a:cs typeface="Leelawadee"/>
              </a:rPr>
              <a:t>Key </a:t>
            </a:r>
            <a:r>
              <a:rPr lang="fr-FR" dirty="0" err="1">
                <a:latin typeface="Leelawadee"/>
                <a:cs typeface="Leelawadee"/>
              </a:rPr>
              <a:t>findings</a:t>
            </a:r>
            <a:r>
              <a:rPr lang="fr-FR" dirty="0">
                <a:latin typeface="Leelawadee"/>
                <a:cs typeface="Leelawadee"/>
              </a:rPr>
              <a:t> </a:t>
            </a:r>
            <a:r>
              <a:rPr lang="fr-FR" noProof="0" dirty="0">
                <a:latin typeface="Leelawadee"/>
                <a:cs typeface="Leelawadee"/>
              </a:rPr>
              <a:t>&amp;</a:t>
            </a:r>
            <a:r>
              <a:rPr lang="fr-FR" dirty="0">
                <a:latin typeface="Leelawadee"/>
                <a:cs typeface="Leelawadee"/>
              </a:rPr>
              <a:t> Living Standard Gaps (LSGs)</a:t>
            </a:r>
          </a:p>
          <a:p>
            <a:r>
              <a:rPr lang="fr-FR" dirty="0">
                <a:latin typeface="Leelawadee"/>
                <a:cs typeface="Leelawadee"/>
              </a:rPr>
              <a:t>Multi-</a:t>
            </a:r>
            <a:r>
              <a:rPr lang="fr-FR" dirty="0" err="1">
                <a:latin typeface="Leelawadee"/>
                <a:cs typeface="Leelawadee"/>
              </a:rPr>
              <a:t>Sectoral</a:t>
            </a:r>
            <a:r>
              <a:rPr lang="fr-FR" dirty="0">
                <a:latin typeface="Leelawadee"/>
                <a:cs typeface="Leelawadee"/>
              </a:rPr>
              <a:t> </a:t>
            </a:r>
            <a:r>
              <a:rPr lang="fr-FR" dirty="0" err="1">
                <a:latin typeface="Leelawadee"/>
                <a:cs typeface="Leelawadee"/>
              </a:rPr>
              <a:t>Needs</a:t>
            </a:r>
            <a:r>
              <a:rPr lang="fr-FR" dirty="0">
                <a:latin typeface="Leelawadee"/>
                <a:cs typeface="Leelawadee"/>
              </a:rPr>
              <a:t> Index (MSNI)</a:t>
            </a:r>
            <a:endParaRPr lang="en-US" noProof="0" dirty="0">
              <a:latin typeface="Leelawadee"/>
            </a:endParaRPr>
          </a:p>
          <a:p>
            <a:r>
              <a:rPr lang="fr-FR" dirty="0">
                <a:latin typeface="Leelawadee"/>
                <a:cs typeface="Leelawadee"/>
              </a:rPr>
              <a:t>Education </a:t>
            </a:r>
            <a:r>
              <a:rPr lang="fr-FR" dirty="0" err="1">
                <a:latin typeface="Leelawadee"/>
                <a:cs typeface="Leelawadee"/>
              </a:rPr>
              <a:t>assessment</a:t>
            </a:r>
          </a:p>
          <a:p>
            <a:r>
              <a:rPr lang="fr-FR" noProof="0" dirty="0">
                <a:latin typeface="Leelawadee"/>
                <a:cs typeface="Leelawadee"/>
              </a:rPr>
              <a:t>Key</a:t>
            </a:r>
            <a:r>
              <a:rPr lang="fr-FR" dirty="0">
                <a:latin typeface="Leelawadee"/>
                <a:cs typeface="Leelawadee"/>
              </a:rPr>
              <a:t> messages</a:t>
            </a:r>
            <a:endParaRPr lang="en-US" dirty="0">
              <a:latin typeface="Leelawadee"/>
              <a:cs typeface="Leelawadee"/>
            </a:endParaRPr>
          </a:p>
          <a:p>
            <a:r>
              <a:rPr lang="fr-FR" dirty="0">
                <a:latin typeface="Leelawadee"/>
                <a:cs typeface="Leelawadee"/>
              </a:rPr>
              <a:t>Next </a:t>
            </a:r>
            <a:r>
              <a:rPr lang="fr-FR" dirty="0" err="1">
                <a:latin typeface="Leelawadee"/>
                <a:cs typeface="Leelawadee"/>
              </a:rPr>
              <a:t>steps</a:t>
            </a:r>
            <a:r>
              <a:rPr lang="fr-FR" dirty="0">
                <a:latin typeface="Leelawadee"/>
                <a:cs typeface="Leelawadee"/>
              </a:rPr>
              <a:t> </a:t>
            </a:r>
            <a:endParaRPr lang="en-GB" noProof="0" dirty="0">
              <a:latin typeface="Leelawadee"/>
            </a:endParaRPr>
          </a:p>
          <a:p>
            <a:pPr marL="0" indent="0">
              <a:buNone/>
            </a:pPr>
            <a:endParaRPr lang="en-GB" noProof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06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Protection LSG</a:t>
            </a:r>
            <a:endParaRPr lang="en-US" sz="4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012" y="2205793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Protection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mantika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097138"/>
              </p:ext>
            </p:extLst>
          </p:nvPr>
        </p:nvGraphicFramePr>
        <p:xfrm>
          <a:off x="151036" y="2769045"/>
          <a:ext cx="61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5938" y="3141774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Protection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region</a:t>
            </a:r>
            <a:r>
              <a:rPr lang="fr-FR" sz="1600" b="0" dirty="0">
                <a:latin typeface="Franklin Gothic Book" panose="020B0503020102020204" pitchFamily="34" charset="0"/>
              </a:rPr>
              <a:t> of </a:t>
            </a:r>
            <a:r>
              <a:rPr lang="fr-FR" sz="1600" b="0" dirty="0" err="1">
                <a:latin typeface="Franklin Gothic Book" panose="020B0503020102020204" pitchFamily="34" charset="0"/>
              </a:rPr>
              <a:t>origin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346086"/>
              </p:ext>
            </p:extLst>
          </p:nvPr>
        </p:nvGraphicFramePr>
        <p:xfrm>
          <a:off x="6877650" y="3728278"/>
          <a:ext cx="504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77650" y="526153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Protection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gender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874409"/>
              </p:ext>
            </p:extLst>
          </p:nvPr>
        </p:nvGraphicFramePr>
        <p:xfrm>
          <a:off x="6823650" y="1089181"/>
          <a:ext cx="25740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57573"/>
              </p:ext>
            </p:extLst>
          </p:nvPr>
        </p:nvGraphicFramePr>
        <p:xfrm>
          <a:off x="9119225" y="1111391"/>
          <a:ext cx="22968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378" y="1304055"/>
            <a:ext cx="6120000" cy="672438"/>
          </a:xfrm>
          <a:ln>
            <a:solidFill>
              <a:srgbClr val="EF5858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000" b="0" dirty="0">
                <a:solidFill>
                  <a:srgbClr val="EE5859"/>
                </a:solidFill>
              </a:rPr>
              <a:t>59% </a:t>
            </a:r>
            <a:r>
              <a:rPr lang="fr-FR" sz="2000" b="0" dirty="0"/>
              <a:t>of </a:t>
            </a:r>
            <a:r>
              <a:rPr lang="fr-FR" sz="2000" b="0" dirty="0" err="1"/>
              <a:t>respondents</a:t>
            </a:r>
            <a:r>
              <a:rPr lang="fr-FR" sz="2000" b="0" dirty="0"/>
              <a:t> </a:t>
            </a:r>
            <a:r>
              <a:rPr lang="fr-FR" sz="2000" b="0" dirty="0" err="1"/>
              <a:t>were</a:t>
            </a:r>
            <a:r>
              <a:rPr lang="fr-FR" sz="2000" b="0" dirty="0"/>
              <a:t> </a:t>
            </a:r>
            <a:r>
              <a:rPr lang="fr-FR" sz="2000" b="0" dirty="0" err="1"/>
              <a:t>found</a:t>
            </a:r>
            <a:r>
              <a:rPr lang="fr-FR" sz="2000" b="0" dirty="0"/>
              <a:t> to have protection </a:t>
            </a:r>
            <a:r>
              <a:rPr lang="fr-FR" sz="2000" b="0" dirty="0" err="1"/>
              <a:t>needs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3581454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85992" y="1935947"/>
            <a:ext cx="5074550" cy="2353249"/>
          </a:xfrm>
        </p:spPr>
        <p:txBody>
          <a:bodyPr/>
          <a:lstStyle/>
          <a:p>
            <a:r>
              <a:rPr lang="en-GB" sz="5000" noProof="0" dirty="0">
                <a:latin typeface="Franklin Gothic Demi"/>
              </a:rPr>
              <a:t>Accommodation</a:t>
            </a:r>
            <a:endParaRPr lang="en-GB" sz="5000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866932" y="1823046"/>
            <a:ext cx="5060920" cy="5497108"/>
          </a:xfrm>
        </p:spPr>
        <p:txBody>
          <a:bodyPr/>
          <a:lstStyle/>
          <a:p>
            <a:endParaRPr lang="en-GB" sz="2200" noProof="0" dirty="0">
              <a:latin typeface="Franklin Gothic Book" panose="020B0503020102020204" pitchFamily="34" charset="0"/>
            </a:endParaRP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Living arrangements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Security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Affordability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Shelter conditions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Sanitation</a:t>
            </a:r>
          </a:p>
          <a:p>
            <a:r>
              <a:rPr lang="en-GB" sz="2200" noProof="0" dirty="0">
                <a:latin typeface="Franklin Gothic Book" panose="020B0503020102020204" pitchFamily="34" charset="0"/>
              </a:rPr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2815770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556E4-175E-4F78-8283-8C3F95414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9706" y="715479"/>
            <a:ext cx="6034146" cy="581140"/>
          </a:xfrm>
        </p:spPr>
        <p:txBody>
          <a:bodyPr/>
          <a:lstStyle/>
          <a:p>
            <a:r>
              <a:rPr lang="en-GB" sz="4400" noProof="0" dirty="0">
                <a:latin typeface="Franklin Gothic Demi"/>
                <a:cs typeface="Leelawadee"/>
              </a:rPr>
              <a:t>Living arrangements</a:t>
            </a:r>
            <a:endParaRPr lang="en-GB" sz="4400" noProof="0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38629FE-B09F-49D7-ADBA-A310EB329D4A}"/>
              </a:ext>
            </a:extLst>
          </p:cNvPr>
          <p:cNvSpPr txBox="1">
            <a:spLocks/>
          </p:cNvSpPr>
          <p:nvPr/>
        </p:nvSpPr>
        <p:spPr>
          <a:xfrm>
            <a:off x="1119874" y="1797961"/>
            <a:ext cx="4457919" cy="166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>
                <a:latin typeface="Franklin Gothic Book" panose="020B0503020102020204" pitchFamily="34" charset="0"/>
                <a:cs typeface="Leelawadee"/>
              </a:rPr>
              <a:t>Top 3 most reported types of accommodation, by % of respondents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01AFE6-0F49-4ADD-A3D0-A599DEBB2B2B}"/>
              </a:ext>
            </a:extLst>
          </p:cNvPr>
          <p:cNvSpPr txBox="1"/>
          <p:nvPr/>
        </p:nvSpPr>
        <p:spPr>
          <a:xfrm>
            <a:off x="963735" y="277568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50%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FD634C-900C-4AAD-95BD-85F4595C0FD6}"/>
              </a:ext>
            </a:extLst>
          </p:cNvPr>
          <p:cNvSpPr txBox="1"/>
          <p:nvPr/>
        </p:nvSpPr>
        <p:spPr>
          <a:xfrm>
            <a:off x="963735" y="358110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Franklin Gothic Demi" panose="020B0703020102020204" pitchFamily="34" charset="0"/>
                <a:cs typeface="Leelawadee"/>
              </a:rPr>
              <a:t>27%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B1E00-06E8-4B81-871B-E70DB00D0A44}"/>
              </a:ext>
            </a:extLst>
          </p:cNvPr>
          <p:cNvSpPr txBox="1"/>
          <p:nvPr/>
        </p:nvSpPr>
        <p:spPr>
          <a:xfrm>
            <a:off x="962024" y="427010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Franklin Gothic Demi" panose="020B0703020102020204" pitchFamily="34" charset="0"/>
                <a:cs typeface="Leelawadee"/>
              </a:rPr>
              <a:t>12%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1D4C6ACA-1792-4E2D-9E50-08FDFED653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2726" y="2770374"/>
            <a:ext cx="4523569" cy="880971"/>
          </a:xfrm>
        </p:spPr>
        <p:txBody>
          <a:bodyPr/>
          <a:lstStyle/>
          <a:p>
            <a:r>
              <a:rPr lang="en-GB" noProof="0" dirty="0">
                <a:latin typeface="Franklin Gothic Book" panose="020B0503020102020204" pitchFamily="34" charset="0"/>
                <a:cs typeface="Leelawadee"/>
              </a:rPr>
              <a:t>Shared room</a:t>
            </a:r>
            <a:endParaRPr lang="en-GB" noProof="0" dirty="0">
              <a:latin typeface="Franklin Gothic Book" panose="020B0503020102020204" pitchFamily="34" charset="0"/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30C66279-A77A-4A58-A914-37CD7AF00327}"/>
              </a:ext>
            </a:extLst>
          </p:cNvPr>
          <p:cNvSpPr txBox="1">
            <a:spLocks/>
          </p:cNvSpPr>
          <p:nvPr/>
        </p:nvSpPr>
        <p:spPr>
          <a:xfrm>
            <a:off x="1712726" y="3594819"/>
            <a:ext cx="4714069" cy="880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ranklin Gothic Book" panose="020B0503020102020204" pitchFamily="34" charset="0"/>
                <a:cs typeface="Leelawadee"/>
              </a:rPr>
              <a:t>Private room in shared accommodation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1FAECBC2-AF65-41A2-BAB6-4123A90112F9}"/>
              </a:ext>
            </a:extLst>
          </p:cNvPr>
          <p:cNvSpPr txBox="1">
            <a:spLocks/>
          </p:cNvSpPr>
          <p:nvPr/>
        </p:nvSpPr>
        <p:spPr>
          <a:xfrm>
            <a:off x="1712726" y="4270979"/>
            <a:ext cx="4523569" cy="880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ranklin Gothic Book" panose="020B0503020102020204" pitchFamily="34" charset="0"/>
              </a:rPr>
              <a:t>Apartment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81B072-C4EC-4A59-A82A-7C62E437C001}"/>
              </a:ext>
            </a:extLst>
          </p:cNvPr>
          <p:cNvSpPr txBox="1"/>
          <p:nvPr/>
        </p:nvSpPr>
        <p:spPr>
          <a:xfrm>
            <a:off x="733870" y="4980107"/>
            <a:ext cx="53675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Men more commonly reported to be sharing a room with persons that are not part of their family </a:t>
            </a:r>
            <a:r>
              <a:rPr lang="en-GB" sz="2000" b="1" dirty="0">
                <a:solidFill>
                  <a:srgbClr val="555859"/>
                </a:solidFill>
                <a:latin typeface="Franklin Gothic Demi"/>
                <a:cs typeface="Leelawadee"/>
              </a:rPr>
              <a:t>(53%) </a:t>
            </a:r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compared to women </a:t>
            </a:r>
            <a:r>
              <a:rPr lang="en-GB" sz="2000" b="1" dirty="0">
                <a:solidFill>
                  <a:srgbClr val="555859"/>
                </a:solidFill>
                <a:latin typeface="Franklin Gothic Demi"/>
                <a:cs typeface="Leelawadee"/>
              </a:rPr>
              <a:t>(19%)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429269"/>
              </p:ext>
            </p:extLst>
          </p:nvPr>
        </p:nvGraphicFramePr>
        <p:xfrm>
          <a:off x="6625047" y="1105473"/>
          <a:ext cx="5305107" cy="470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8036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3E06D0C3-6620-4824-94FC-AA30EE1147FD}"/>
              </a:ext>
            </a:extLst>
          </p:cNvPr>
          <p:cNvSpPr txBox="1"/>
          <p:nvPr/>
        </p:nvSpPr>
        <p:spPr>
          <a:xfrm>
            <a:off x="6778957" y="1434612"/>
            <a:ext cx="54130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555859"/>
                </a:solidFill>
                <a:latin typeface="Franklin Gothic Demi"/>
                <a:cs typeface="Leelawadee"/>
              </a:rPr>
              <a:t>9%</a:t>
            </a:r>
            <a:r>
              <a:rPr lang="en-GB" sz="2000" b="1" dirty="0">
                <a:solidFill>
                  <a:srgbClr val="555859"/>
                </a:solidFill>
                <a:latin typeface="Franklin Gothic Demi"/>
                <a:cs typeface="Leelawadee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of respondents overall reported having been evicted or threatened with eviction in the 6 months prior to data collection</a:t>
            </a:r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D2FD3BA-A176-46DD-BC8A-26B56521F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2300" y="534302"/>
            <a:ext cx="5738444" cy="581140"/>
          </a:xfrm>
        </p:spPr>
        <p:txBody>
          <a:bodyPr/>
          <a:lstStyle/>
          <a:p>
            <a:r>
              <a:rPr lang="en-GB" sz="4400" noProof="0" dirty="0">
                <a:latin typeface="Franklin Gothic Demi"/>
                <a:cs typeface="Leelawadee"/>
              </a:rPr>
              <a:t>Security of tenure</a:t>
            </a:r>
            <a:endParaRPr lang="en-GB" sz="44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CA9A26-A20D-4F25-A1B8-15ADF831CBC0}"/>
              </a:ext>
            </a:extLst>
          </p:cNvPr>
          <p:cNvSpPr txBox="1"/>
          <p:nvPr/>
        </p:nvSpPr>
        <p:spPr>
          <a:xfrm>
            <a:off x="6778102" y="2595379"/>
            <a:ext cx="541304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No significant differences between respondents renting with verbal or written contract were observed</a:t>
            </a:r>
          </a:p>
          <a:p>
            <a:pPr algn="ctr"/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algn="ctr"/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60DF9-80AF-427A-B508-25836267466C}"/>
              </a:ext>
            </a:extLst>
          </p:cNvPr>
          <p:cNvSpPr txBox="1"/>
          <p:nvPr/>
        </p:nvSpPr>
        <p:spPr>
          <a:xfrm>
            <a:off x="7013246" y="477378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Franklin Gothic Demi" panose="020B0703020102020204" pitchFamily="34" charset="0"/>
                <a:cs typeface="Leelawadee"/>
              </a:rPr>
              <a:t>10%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67835-4B33-43D7-8C4C-01DE6230B810}"/>
              </a:ext>
            </a:extLst>
          </p:cNvPr>
          <p:cNvSpPr txBox="1"/>
          <p:nvPr/>
        </p:nvSpPr>
        <p:spPr>
          <a:xfrm>
            <a:off x="7043687" y="545673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Franklin Gothic Demi" panose="020B0703020102020204" pitchFamily="34" charset="0"/>
                <a:cs typeface="Leelawadee"/>
              </a:rPr>
              <a:t>8%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E8674B-9A7A-447A-991A-4007D9199265}"/>
              </a:ext>
            </a:extLst>
          </p:cNvPr>
          <p:cNvSpPr txBox="1"/>
          <p:nvPr/>
        </p:nvSpPr>
        <p:spPr>
          <a:xfrm>
            <a:off x="7571670" y="4720050"/>
            <a:ext cx="54130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Of respondents with verbal contract</a:t>
            </a:r>
          </a:p>
          <a:p>
            <a:endParaRPr lang="en-GB" sz="20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6190A9-6A82-482D-A31F-12E1CF53DF80}"/>
              </a:ext>
            </a:extLst>
          </p:cNvPr>
          <p:cNvSpPr txBox="1"/>
          <p:nvPr/>
        </p:nvSpPr>
        <p:spPr>
          <a:xfrm>
            <a:off x="7571670" y="5441350"/>
            <a:ext cx="54130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Of respondents with written contract</a:t>
            </a:r>
          </a:p>
          <a:p>
            <a:endParaRPr lang="en-GB" sz="20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C15DCA-FB8C-4D3C-9D8A-ABEED52C9FAA}"/>
              </a:ext>
            </a:extLst>
          </p:cNvPr>
          <p:cNvSpPr txBox="1"/>
          <p:nvPr/>
        </p:nvSpPr>
        <p:spPr>
          <a:xfrm>
            <a:off x="152522" y="5086633"/>
            <a:ext cx="62804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Inability to pay for rent was the most reported reason for eviction/threat thereof, reported by </a:t>
            </a:r>
            <a:r>
              <a:rPr lang="en-GB" sz="2000" b="1" dirty="0">
                <a:solidFill>
                  <a:srgbClr val="555859"/>
                </a:solidFill>
                <a:latin typeface="Franklin Gothic Demi"/>
                <a:cs typeface="Leelawadee"/>
              </a:rPr>
              <a:t>45% </a:t>
            </a:r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of those respondents who reported eviction or threat thereof (9% of the sample)</a:t>
            </a: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135613"/>
              </p:ext>
            </p:extLst>
          </p:nvPr>
        </p:nvGraphicFramePr>
        <p:xfrm>
          <a:off x="418289" y="547047"/>
          <a:ext cx="5607337" cy="438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E6190A9-6A82-482D-A31F-12E1CF53DF80}"/>
              </a:ext>
            </a:extLst>
          </p:cNvPr>
          <p:cNvSpPr txBox="1"/>
          <p:nvPr/>
        </p:nvSpPr>
        <p:spPr>
          <a:xfrm>
            <a:off x="7289471" y="3948031"/>
            <a:ext cx="541304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% of respondents reporting having been evicted or threatened with eviction, by type of rental contract</a:t>
            </a:r>
          </a:p>
          <a:p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</p:spTree>
    <p:extLst>
      <p:ext uri="{BB962C8B-B14F-4D97-AF65-F5344CB8AC3E}">
        <p14:creationId xmlns:p14="http://schemas.microsoft.com/office/powerpoint/2010/main" val="4191879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3E06D0C3-6620-4824-94FC-AA30EE1147FD}"/>
              </a:ext>
            </a:extLst>
          </p:cNvPr>
          <p:cNvSpPr txBox="1"/>
          <p:nvPr/>
        </p:nvSpPr>
        <p:spPr>
          <a:xfrm>
            <a:off x="291577" y="1389165"/>
            <a:ext cx="6051218" cy="36061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555859"/>
                </a:solidFill>
                <a:latin typeface="Franklin Gothic Demi"/>
                <a:cs typeface="Leelawadee"/>
              </a:rPr>
              <a:t>39% </a:t>
            </a:r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of respondents reported not having been able to afford essential shelter needs in the month prior to data collection</a:t>
            </a:r>
          </a:p>
          <a:p>
            <a:endParaRPr lang="en-GB" sz="2000" b="1" dirty="0">
              <a:solidFill>
                <a:schemeClr val="bg1"/>
              </a:solidFill>
              <a:latin typeface="Franklin Gothic Demi"/>
              <a:cs typeface="Leelawadee"/>
            </a:endParaRPr>
          </a:p>
          <a:p>
            <a:pPr>
              <a:spcAft>
                <a:spcPts val="1000"/>
              </a:spcAft>
            </a:pPr>
            <a:r>
              <a:rPr lang="en-GB" sz="2000" b="1" dirty="0">
                <a:solidFill>
                  <a:srgbClr val="555859"/>
                </a:solidFill>
                <a:latin typeface="Franklin Gothic Demi"/>
                <a:cs typeface="Leelawadee"/>
              </a:rPr>
              <a:t>50% </a:t>
            </a:r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of respondents who reportedly cumulated debt in the 3 months prior to data collection (24% of the sample) reported paying for rent as one of the reasons for taking on debt</a:t>
            </a:r>
          </a:p>
          <a:p>
            <a:pPr algn="ctr"/>
            <a:r>
              <a:rPr lang="fr-FR" sz="2000" dirty="0" err="1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Affordability</a:t>
            </a:r>
            <a:r>
              <a:rPr lang="fr-FR" sz="2000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 issues are </a:t>
            </a:r>
            <a:r>
              <a:rPr lang="fr-FR" sz="2000" dirty="0" err="1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most</a:t>
            </a:r>
            <a:r>
              <a:rPr lang="fr-FR" sz="2000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 </a:t>
            </a:r>
            <a:r>
              <a:rPr lang="fr-FR" sz="2000" dirty="0" err="1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reported</a:t>
            </a:r>
            <a:r>
              <a:rPr lang="fr-FR" sz="2000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 in Sebha </a:t>
            </a:r>
            <a:r>
              <a:rPr lang="fr-FR" sz="2000" dirty="0" err="1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where</a:t>
            </a:r>
            <a:r>
              <a:rPr lang="fr-FR" sz="2000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:  </a:t>
            </a:r>
            <a:endParaRPr lang="en-GB" sz="2000" dirty="0">
              <a:solidFill>
                <a:srgbClr val="555859"/>
              </a:solidFill>
              <a:latin typeface="Franklin Gothic Demi" panose="020B0703020102020204" pitchFamily="34" charset="0"/>
              <a:cs typeface="Leelawadee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D2FD3BA-A176-46DD-BC8A-26B56521F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851" y="556029"/>
            <a:ext cx="5738444" cy="581140"/>
          </a:xfrm>
        </p:spPr>
        <p:txBody>
          <a:bodyPr/>
          <a:lstStyle/>
          <a:p>
            <a:r>
              <a:rPr lang="en-GB" sz="4400" noProof="0" dirty="0">
                <a:latin typeface="Franklin Gothic Demi"/>
                <a:cs typeface="Leelawadee"/>
              </a:rPr>
              <a:t>Affordability</a:t>
            </a:r>
            <a:endParaRPr lang="en-GB" sz="44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6A5B0-1ED0-406C-ACF7-B089694BB7F2}"/>
              </a:ext>
            </a:extLst>
          </p:cNvPr>
          <p:cNvSpPr txBox="1"/>
          <p:nvPr/>
        </p:nvSpPr>
        <p:spPr>
          <a:xfrm>
            <a:off x="628650" y="467842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Franklin Gothic Demi" panose="020B0703020102020204" pitchFamily="34" charset="0"/>
                <a:cs typeface="Leelawadee"/>
              </a:rPr>
              <a:t>69%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10A4B8-A1D5-4D81-801C-438FD3FB4A07}"/>
              </a:ext>
            </a:extLst>
          </p:cNvPr>
          <p:cNvSpPr txBox="1"/>
          <p:nvPr/>
        </p:nvSpPr>
        <p:spPr>
          <a:xfrm>
            <a:off x="1302101" y="4608593"/>
            <a:ext cx="47815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  <a:cs typeface="Leelawadee"/>
              </a:rPr>
              <a:t>Of respondents reported having unsatisfied shelter needs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182062-B51C-4403-B40D-3FCDA4D9CFFB}"/>
              </a:ext>
            </a:extLst>
          </p:cNvPr>
          <p:cNvSpPr txBox="1"/>
          <p:nvPr/>
        </p:nvSpPr>
        <p:spPr>
          <a:xfrm>
            <a:off x="628650" y="536422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43%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09C140-4138-48AD-9A9B-EDFDCCF78752}"/>
              </a:ext>
            </a:extLst>
          </p:cNvPr>
          <p:cNvSpPr txBox="1"/>
          <p:nvPr/>
        </p:nvSpPr>
        <p:spPr>
          <a:xfrm>
            <a:off x="1304924" y="5335648"/>
            <a:ext cx="47815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  <a:cs typeface="Leelawadee"/>
              </a:rPr>
              <a:t>Of respondents reported having cumulated debt in the 3 months prior to data collection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AB412F-88C5-4FDA-A1A0-613CF1208F0A}"/>
              </a:ext>
            </a:extLst>
          </p:cNvPr>
          <p:cNvSpPr txBox="1"/>
          <p:nvPr/>
        </p:nvSpPr>
        <p:spPr>
          <a:xfrm>
            <a:off x="628650" y="607859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Franklin Gothic Demi" panose="020B0703020102020204" pitchFamily="34" charset="0"/>
                <a:cs typeface="Leelawadee"/>
              </a:rPr>
              <a:t>80%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3DF755-3225-401D-B4C6-C24BC24D2021}"/>
              </a:ext>
            </a:extLst>
          </p:cNvPr>
          <p:cNvSpPr txBox="1"/>
          <p:nvPr/>
        </p:nvSpPr>
        <p:spPr>
          <a:xfrm>
            <a:off x="1302101" y="5999001"/>
            <a:ext cx="47815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  <a:cs typeface="Leelawadee"/>
              </a:rPr>
              <a:t>Of the above reported 'Paying for rent' as one of the reasons for having contracted debt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868869"/>
              </p:ext>
            </p:extLst>
          </p:nvPr>
        </p:nvGraphicFramePr>
        <p:xfrm>
          <a:off x="6737017" y="1345882"/>
          <a:ext cx="5291585" cy="443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2197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4B1F0C08-48DE-43B0-A3DB-D4644D23C6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3044" y="868526"/>
            <a:ext cx="4457919" cy="166596"/>
          </a:xfrm>
        </p:spPr>
        <p:txBody>
          <a:bodyPr/>
          <a:lstStyle/>
          <a:p>
            <a:pPr algn="ctr"/>
            <a:r>
              <a:rPr lang="en-GB" sz="1600" b="0" noProof="0" dirty="0">
                <a:latin typeface="Franklin Gothic Book" panose="020B0503020102020204" pitchFamily="34" charset="0"/>
                <a:cs typeface="Leelawadee"/>
              </a:rPr>
              <a:t>Self reported shelter damage, by most reported type of shelter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C232D7-F992-4C6C-AD1D-58042827D423}"/>
              </a:ext>
            </a:extLst>
          </p:cNvPr>
          <p:cNvSpPr txBox="1"/>
          <p:nvPr/>
        </p:nvSpPr>
        <p:spPr>
          <a:xfrm>
            <a:off x="6573516" y="1306502"/>
            <a:ext cx="545782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19%</a:t>
            </a:r>
            <a:r>
              <a:rPr lang="en-GB" sz="2000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of respondents reported living in a shelter that was destroyed or presented medium to heavy damage. This was particularly commonly reported in Sebha (</a:t>
            </a:r>
            <a:r>
              <a:rPr lang="en-GB" sz="2000" b="1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43%</a:t>
            </a:r>
            <a:r>
              <a:rPr lang="en-GB" sz="2000" b="1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06D0C3-6620-4824-94FC-AA30EE1147FD}"/>
              </a:ext>
            </a:extLst>
          </p:cNvPr>
          <p:cNvSpPr txBox="1"/>
          <p:nvPr/>
        </p:nvSpPr>
        <p:spPr>
          <a:xfrm>
            <a:off x="6437010" y="2875665"/>
            <a:ext cx="573083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Among respondents who reported no or light damage (80% of the sample), </a:t>
            </a:r>
            <a:r>
              <a:rPr lang="en-GB" sz="2000" b="1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62%</a:t>
            </a:r>
            <a:r>
              <a:rPr lang="en-GB" sz="2000" b="1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reported that their accommodation presented shelter issues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  <a:cs typeface="Leelawadee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D2FD3BA-A176-46DD-BC8A-26B56521F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3516" y="479638"/>
            <a:ext cx="5738444" cy="581140"/>
          </a:xfrm>
        </p:spPr>
        <p:txBody>
          <a:bodyPr/>
          <a:lstStyle/>
          <a:p>
            <a:pPr algn="ctr"/>
            <a:r>
              <a:rPr lang="en-GB" sz="4400" noProof="0" dirty="0">
                <a:latin typeface="Franklin Gothic Demi"/>
                <a:cs typeface="Leelawadee"/>
              </a:rPr>
              <a:t>Shelter conditions</a:t>
            </a:r>
            <a:endParaRPr lang="en-GB" sz="44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A6EC4-C3FE-4DE5-B186-B426B2FEDA8B}"/>
              </a:ext>
            </a:extLst>
          </p:cNvPr>
          <p:cNvSpPr txBox="1"/>
          <p:nvPr/>
        </p:nvSpPr>
        <p:spPr>
          <a:xfrm>
            <a:off x="6618298" y="4240747"/>
            <a:ext cx="54130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Mattresses (</a:t>
            </a:r>
            <a:r>
              <a:rPr lang="en-GB" sz="2000" b="1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39%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) and blankets (</a:t>
            </a:r>
            <a:r>
              <a:rPr lang="en-GB" sz="2000" b="1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30%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) were the most reported NFIs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E64BF-A306-44F8-8A03-AB86B2C359FB}"/>
              </a:ext>
            </a:extLst>
          </p:cNvPr>
          <p:cNvSpPr txBox="1"/>
          <p:nvPr/>
        </p:nvSpPr>
        <p:spPr>
          <a:xfrm>
            <a:off x="6877455" y="5176136"/>
            <a:ext cx="503466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East African respondents particularly commonly reported being in urgent need of mattresses </a:t>
            </a:r>
            <a:r>
              <a:rPr lang="en-GB" sz="2000" b="1" dirty="0">
                <a:solidFill>
                  <a:srgbClr val="555859"/>
                </a:solidFill>
                <a:latin typeface="Franklin Gothic Book" panose="020B0503020102020204" pitchFamily="34" charset="0"/>
                <a:cs typeface="Leelawadee"/>
              </a:rPr>
              <a:t>(68%)</a:t>
            </a:r>
            <a:endParaRPr lang="en-GB" sz="2000" b="1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387724"/>
              </p:ext>
            </p:extLst>
          </p:nvPr>
        </p:nvGraphicFramePr>
        <p:xfrm>
          <a:off x="3933250" y="1870196"/>
          <a:ext cx="216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1057469"/>
              </p:ext>
            </p:extLst>
          </p:nvPr>
        </p:nvGraphicFramePr>
        <p:xfrm>
          <a:off x="2183059" y="3756072"/>
          <a:ext cx="2160000" cy="2311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727874"/>
              </p:ext>
            </p:extLst>
          </p:nvPr>
        </p:nvGraphicFramePr>
        <p:xfrm>
          <a:off x="398137" y="1870196"/>
          <a:ext cx="216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1027" y="1593197"/>
            <a:ext cx="301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Private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 room (27% of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respondents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3887" y="1593197"/>
            <a:ext cx="2784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Apartment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 (12% of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respondents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9517" y="3563211"/>
            <a:ext cx="277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Shared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 room (50% of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respondents</a:t>
            </a:r>
            <a:endParaRPr lang="fr-FR" sz="12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7793" y="5867069"/>
            <a:ext cx="772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No to light damage       Medium damage         Heavy damage to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destroyed</a:t>
            </a:r>
            <a:endParaRPr lang="fr-FR" sz="12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799985" y="5932227"/>
            <a:ext cx="119289" cy="122034"/>
          </a:xfrm>
          <a:prstGeom prst="rect">
            <a:avLst/>
          </a:prstGeom>
          <a:solidFill>
            <a:srgbClr val="D4CA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278678" y="5946261"/>
            <a:ext cx="108000" cy="108000"/>
          </a:xfrm>
          <a:prstGeom prst="rect">
            <a:avLst/>
          </a:prstGeom>
          <a:solidFill>
            <a:srgbClr val="F7AF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716412" y="5946261"/>
            <a:ext cx="117475" cy="118715"/>
          </a:xfrm>
          <a:prstGeom prst="rect">
            <a:avLst/>
          </a:prstGeom>
          <a:solidFill>
            <a:srgbClr val="EF585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623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838C04DE-7407-45FC-B1B2-14D164E43A11}"/>
              </a:ext>
            </a:extLst>
          </p:cNvPr>
          <p:cNvSpPr txBox="1"/>
          <p:nvPr/>
        </p:nvSpPr>
        <p:spPr>
          <a:xfrm>
            <a:off x="6651984" y="2076330"/>
            <a:ext cx="541304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% of respondents reporting relying on unimproved sanitation facilities, per </a:t>
            </a:r>
            <a:r>
              <a:rPr lang="en-GB" sz="16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mantika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  <a:p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B6F6F-F451-4C14-A05C-3DF7BDAA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488" y="503271"/>
            <a:ext cx="5147042" cy="581140"/>
          </a:xfrm>
        </p:spPr>
        <p:txBody>
          <a:bodyPr/>
          <a:lstStyle/>
          <a:p>
            <a:pPr algn="ctr"/>
            <a:r>
              <a:rPr lang="en-GB" sz="4400" noProof="0" dirty="0">
                <a:latin typeface="Franklin Gothic Demi"/>
                <a:cs typeface="Leelawadee"/>
              </a:rPr>
              <a:t>Sanitation</a:t>
            </a:r>
            <a:endParaRPr lang="en-GB" sz="440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EBEA9-ED8C-4E4B-B8F8-67BEFA0DDAF0}"/>
              </a:ext>
            </a:extLst>
          </p:cNvPr>
          <p:cNvSpPr txBox="1"/>
          <p:nvPr/>
        </p:nvSpPr>
        <p:spPr>
          <a:xfrm>
            <a:off x="532829" y="503271"/>
            <a:ext cx="541304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Top 3 most reported problems with sanitation facilities, by gender of respondent*</a:t>
            </a:r>
          </a:p>
          <a:p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  <a:p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63099"/>
              </p:ext>
            </p:extLst>
          </p:nvPr>
        </p:nvGraphicFramePr>
        <p:xfrm>
          <a:off x="6651984" y="2630229"/>
          <a:ext cx="5074959" cy="3497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721572"/>
              </p:ext>
            </p:extLst>
          </p:nvPr>
        </p:nvGraphicFramePr>
        <p:xfrm>
          <a:off x="532828" y="1209748"/>
          <a:ext cx="5810822" cy="4416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844602" y="5809462"/>
            <a:ext cx="518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*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Calculated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out of 95% of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respondents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who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did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not report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using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an open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hole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, plastic bag, or not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having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access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to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any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sanitation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facility</a:t>
            </a:r>
            <a:r>
              <a:rPr lang="fr-FR" sz="12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endParaRPr lang="en-GB" sz="1200" dirty="0">
              <a:solidFill>
                <a:schemeClr val="bg1"/>
              </a:solidFill>
              <a:latin typeface="Franklin Gothic Book" panose="020B0503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6D0C3-6620-4824-94FC-AA30EE1147FD}"/>
              </a:ext>
            </a:extLst>
          </p:cNvPr>
          <p:cNvSpPr txBox="1"/>
          <p:nvPr/>
        </p:nvSpPr>
        <p:spPr>
          <a:xfrm>
            <a:off x="6567487" y="1191396"/>
            <a:ext cx="54975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rgbClr val="555859"/>
                </a:solidFill>
                <a:latin typeface="Franklin Gothic Demi"/>
                <a:cs typeface="Leelawadee"/>
              </a:rPr>
              <a:t>22% </a:t>
            </a:r>
            <a:r>
              <a:rPr lang="en-GB" sz="2000" b="1" dirty="0">
                <a:solidFill>
                  <a:schemeClr val="bg1"/>
                </a:solidFill>
                <a:latin typeface="Franklin Gothic Demi"/>
                <a:cs typeface="Leelawadee"/>
              </a:rPr>
              <a:t>of respondents reported relying on unimproved sanitation facilities</a:t>
            </a:r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</p:spTree>
    <p:extLst>
      <p:ext uri="{BB962C8B-B14F-4D97-AF65-F5344CB8AC3E}">
        <p14:creationId xmlns:p14="http://schemas.microsoft.com/office/powerpoint/2010/main" val="1311483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B6F6F-F451-4C14-A05C-3DF7BDAA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7659" y="718504"/>
            <a:ext cx="5147042" cy="581140"/>
          </a:xfrm>
        </p:spPr>
        <p:txBody>
          <a:bodyPr/>
          <a:lstStyle/>
          <a:p>
            <a:r>
              <a:rPr lang="en-GB" sz="4400" noProof="0" dirty="0"/>
              <a:t>Utilities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D83A70-CCFD-4ABD-A03F-8B02FBF951A2}"/>
              </a:ext>
            </a:extLst>
          </p:cNvPr>
          <p:cNvSpPr txBox="1"/>
          <p:nvPr/>
        </p:nvSpPr>
        <p:spPr>
          <a:xfrm>
            <a:off x="854263" y="1795169"/>
            <a:ext cx="541304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97% 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of respondents reported relying on the city grid as their main source of electricity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C387B-4A80-4031-BE09-D4D765F91EA1}"/>
              </a:ext>
            </a:extLst>
          </p:cNvPr>
          <p:cNvSpPr txBox="1"/>
          <p:nvPr/>
        </p:nvSpPr>
        <p:spPr>
          <a:xfrm>
            <a:off x="806637" y="3755266"/>
            <a:ext cx="54130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32% 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of respondents reported relying on the public network as their main source of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2322E-783F-441B-A9A8-504C6B06D53D}"/>
              </a:ext>
            </a:extLst>
          </p:cNvPr>
          <p:cNvSpPr txBox="1"/>
          <p:nvPr/>
        </p:nvSpPr>
        <p:spPr>
          <a:xfrm>
            <a:off x="6542381" y="943676"/>
            <a:ext cx="54130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Top 3 most reported main sources of drinking water, by region in Libya</a:t>
            </a:r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4F3EE-1F1F-4EC2-B178-A6453478CE7A}"/>
              </a:ext>
            </a:extLst>
          </p:cNvPr>
          <p:cNvSpPr txBox="1"/>
          <p:nvPr/>
        </p:nvSpPr>
        <p:spPr>
          <a:xfrm>
            <a:off x="1644837" y="2764666"/>
            <a:ext cx="36604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5 hours = average reported hours of power cuts per day</a:t>
            </a:r>
          </a:p>
          <a:p>
            <a:endParaRPr lang="en-GB" sz="2000" dirty="0">
              <a:solidFill>
                <a:schemeClr val="bg1"/>
              </a:solidFill>
              <a:latin typeface="Franklin Gothic Demi" panose="020B0703020102020204" pitchFamily="34" charset="0"/>
              <a:cs typeface="Leelawadee"/>
            </a:endParaRPr>
          </a:p>
          <a:p>
            <a:endParaRPr lang="en-GB" sz="2000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714446"/>
              </p:ext>
            </p:extLst>
          </p:nvPr>
        </p:nvGraphicFramePr>
        <p:xfrm>
          <a:off x="6742581" y="1876734"/>
          <a:ext cx="5012644" cy="3846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8058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B6F6F-F451-4C14-A05C-3DF7BDAA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0255" y="614810"/>
            <a:ext cx="5147042" cy="581140"/>
          </a:xfrm>
        </p:spPr>
        <p:txBody>
          <a:bodyPr/>
          <a:lstStyle/>
          <a:p>
            <a:r>
              <a:rPr lang="en-GB" sz="4400" noProof="0" dirty="0"/>
              <a:t>Access to water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928146"/>
              </p:ext>
            </p:extLst>
          </p:nvPr>
        </p:nvGraphicFramePr>
        <p:xfrm>
          <a:off x="6770255" y="2286000"/>
          <a:ext cx="5061527" cy="3667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A52322E-783F-441B-A9A8-504C6B06D53D}"/>
              </a:ext>
            </a:extLst>
          </p:cNvPr>
          <p:cNvSpPr txBox="1"/>
          <p:nvPr/>
        </p:nvSpPr>
        <p:spPr>
          <a:xfrm>
            <a:off x="6637254" y="1364281"/>
            <a:ext cx="541304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% of respondents reporting having had access to the public water network less than 3 days during the week prior to data collection, by </a:t>
            </a:r>
            <a:r>
              <a:rPr lang="en-GB" sz="16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mantika</a:t>
            </a: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  <a:cs typeface="Leelawade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2322E-783F-441B-A9A8-504C6B06D53D}"/>
              </a:ext>
            </a:extLst>
          </p:cNvPr>
          <p:cNvSpPr txBox="1"/>
          <p:nvPr/>
        </p:nvSpPr>
        <p:spPr>
          <a:xfrm>
            <a:off x="403295" y="5345848"/>
            <a:ext cx="54130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47% 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of respondents in </a:t>
            </a:r>
            <a:r>
              <a:rPr lang="en-GB" sz="2000" dirty="0" err="1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Alkufra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 reported lack of sufficient drinking water during the 30 days prior to data collection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2322E-783F-441B-A9A8-504C6B06D53D}"/>
              </a:ext>
            </a:extLst>
          </p:cNvPr>
          <p:cNvSpPr txBox="1"/>
          <p:nvPr/>
        </p:nvSpPr>
        <p:spPr>
          <a:xfrm>
            <a:off x="556656" y="456341"/>
            <a:ext cx="54130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555859"/>
                </a:solidFill>
                <a:latin typeface="Franklin Gothic Demi" panose="020B0703020102020204" pitchFamily="34" charset="0"/>
                <a:cs typeface="Leelawadee"/>
              </a:rPr>
              <a:t>32% </a:t>
            </a:r>
            <a:r>
              <a:rPr lang="en-GB" sz="2000" dirty="0">
                <a:solidFill>
                  <a:schemeClr val="bg1"/>
                </a:solidFill>
                <a:latin typeface="Franklin Gothic Demi" panose="020B0703020102020204" pitchFamily="34" charset="0"/>
                <a:cs typeface="Leelawadee"/>
              </a:rPr>
              <a:t>of respondents reported not having had sufficient water to cover drinking, cooking, hygiene or domestic needs during the 30 days prior to data collection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52322E-783F-441B-A9A8-504C6B06D53D}"/>
              </a:ext>
            </a:extLst>
          </p:cNvPr>
          <p:cNvSpPr txBox="1"/>
          <p:nvPr/>
        </p:nvSpPr>
        <p:spPr>
          <a:xfrm>
            <a:off x="556656" y="1779780"/>
            <a:ext cx="54130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/>
              </a:rPr>
              <a:t>Most reported needs not covered due to lack of water, per % of respondents and by region of origin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562897"/>
              </p:ext>
            </p:extLst>
          </p:nvPr>
        </p:nvGraphicFramePr>
        <p:xfrm>
          <a:off x="642594" y="2479149"/>
          <a:ext cx="5173744" cy="28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358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447124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SNFI LSG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040183"/>
              </p:ext>
            </p:extLst>
          </p:nvPr>
        </p:nvGraphicFramePr>
        <p:xfrm>
          <a:off x="478739" y="1808084"/>
          <a:ext cx="5738501" cy="4530258"/>
        </p:xfrm>
        <a:graphic>
          <a:graphicData uri="http://schemas.openxmlformats.org/drawingml/2006/table">
            <a:tbl>
              <a:tblPr/>
              <a:tblGrid>
                <a:gridCol w="1378341">
                  <a:extLst>
                    <a:ext uri="{9D8B030D-6E8A-4147-A177-3AD203B41FA5}">
                      <a16:colId xmlns:a16="http://schemas.microsoft.com/office/drawing/2014/main" val="2605634774"/>
                    </a:ext>
                  </a:extLst>
                </a:gridCol>
                <a:gridCol w="1051354">
                  <a:extLst>
                    <a:ext uri="{9D8B030D-6E8A-4147-A177-3AD203B41FA5}">
                      <a16:colId xmlns:a16="http://schemas.microsoft.com/office/drawing/2014/main" val="4020765443"/>
                    </a:ext>
                  </a:extLst>
                </a:gridCol>
                <a:gridCol w="1093510">
                  <a:extLst>
                    <a:ext uri="{9D8B030D-6E8A-4147-A177-3AD203B41FA5}">
                      <a16:colId xmlns:a16="http://schemas.microsoft.com/office/drawing/2014/main" val="2685557218"/>
                    </a:ext>
                  </a:extLst>
                </a:gridCol>
                <a:gridCol w="1097957">
                  <a:extLst>
                    <a:ext uri="{9D8B030D-6E8A-4147-A177-3AD203B41FA5}">
                      <a16:colId xmlns:a16="http://schemas.microsoft.com/office/drawing/2014/main" val="2158709636"/>
                    </a:ext>
                  </a:extLst>
                </a:gridCol>
                <a:gridCol w="1117339">
                  <a:extLst>
                    <a:ext uri="{9D8B030D-6E8A-4147-A177-3AD203B41FA5}">
                      <a16:colId xmlns:a16="http://schemas.microsoft.com/office/drawing/2014/main" val="3198292609"/>
                    </a:ext>
                  </a:extLst>
                </a:gridCol>
              </a:tblGrid>
              <a:tr h="26684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Severity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rating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2286"/>
                  </a:ext>
                </a:extLst>
              </a:tr>
              <a:tr h="4692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None/ Minimal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Stress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Extreme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42115"/>
                  </a:ext>
                </a:extLst>
              </a:tr>
              <a:tr h="2668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7387"/>
                  </a:ext>
                </a:extLst>
              </a:tr>
              <a:tr h="15616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% of respondents living in substandard shelter type</a:t>
                      </a:r>
                    </a:p>
                    <a:p>
                      <a:pPr algn="ctr" fontAlgn="ctr"/>
                      <a:endParaRPr lang="en-US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Apartment House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Hotel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Private room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OR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Shared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room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Connection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house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Informal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settlement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NGO shelter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No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shelter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Emergency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shelter 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Unfinished building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Private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building Public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building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95993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69962"/>
                  </a:ext>
                </a:extLst>
              </a:tr>
              <a:tr h="8748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whose shelter solutions meet agreed technical and performance standards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No/light damage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Medium damage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Heavy damage or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destroyed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962435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81%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7682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82252"/>
              </p:ext>
            </p:extLst>
          </p:nvPr>
        </p:nvGraphicFramePr>
        <p:xfrm>
          <a:off x="6766681" y="944384"/>
          <a:ext cx="5315391" cy="5695508"/>
        </p:xfrm>
        <a:graphic>
          <a:graphicData uri="http://schemas.openxmlformats.org/drawingml/2006/table">
            <a:tbl>
              <a:tblPr/>
              <a:tblGrid>
                <a:gridCol w="2364329">
                  <a:extLst>
                    <a:ext uri="{9D8B030D-6E8A-4147-A177-3AD203B41FA5}">
                      <a16:colId xmlns:a16="http://schemas.microsoft.com/office/drawing/2014/main" val="530864209"/>
                    </a:ext>
                  </a:extLst>
                </a:gridCol>
                <a:gridCol w="1524890">
                  <a:extLst>
                    <a:ext uri="{9D8B030D-6E8A-4147-A177-3AD203B41FA5}">
                      <a16:colId xmlns:a16="http://schemas.microsoft.com/office/drawing/2014/main" val="2457076481"/>
                    </a:ext>
                  </a:extLst>
                </a:gridCol>
                <a:gridCol w="1426172">
                  <a:extLst>
                    <a:ext uri="{9D8B030D-6E8A-4147-A177-3AD203B41FA5}">
                      <a16:colId xmlns:a16="http://schemas.microsoft.com/office/drawing/2014/main" val="2585108885"/>
                    </a:ext>
                  </a:extLst>
                </a:gridCol>
              </a:tblGrid>
              <a:tr h="23160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/>
                        </a:rPr>
                        <a:t>Indicator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Classification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283603"/>
                  </a:ext>
                </a:extLst>
              </a:tr>
              <a:tr h="23160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 </a:t>
                      </a:r>
                      <a:r>
                        <a:rPr lang="fr-FR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Need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57552"/>
                  </a:ext>
                </a:extLst>
              </a:tr>
              <a:tr h="23160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64148"/>
                  </a:ext>
                </a:extLst>
              </a:tr>
              <a:tr h="6928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reporting serious shelter issues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Serious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shelter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issues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sum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&lt; 7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Serious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shelter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 issues </a:t>
                      </a:r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sum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 &gt;= 7 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93092"/>
                  </a:ext>
                </a:extLst>
              </a:tr>
              <a:tr h="396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99.6%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0.4%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9616"/>
                  </a:ext>
                </a:extLst>
              </a:tr>
              <a:tr h="13613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of respondents that own the basic items needed to lead and sustain a minimum decent standard of living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Not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missing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 items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outlined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under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need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missing at least 75%</a:t>
                      </a:r>
                    </a:p>
                    <a:p>
                      <a:pPr algn="ctr" fontAlgn="b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of winter items or at</a:t>
                      </a:r>
                    </a:p>
                    <a:p>
                      <a:pPr algn="ctr" fontAlgn="b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least 66% of kitchen</a:t>
                      </a:r>
                    </a:p>
                    <a:p>
                      <a:pPr algn="ctr" fontAlgn="b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and home items</a:t>
                      </a:r>
                    </a:p>
                    <a:p>
                      <a:pPr algn="ctr" fontAlgn="b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or missing 100% of</a:t>
                      </a:r>
                    </a:p>
                    <a:p>
                      <a:pPr algn="ctr" fontAlgn="b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summer items*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7891"/>
                  </a:ext>
                </a:extLst>
              </a:tr>
              <a:tr h="714432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015289"/>
                  </a:ext>
                </a:extLst>
              </a:tr>
              <a:tr h="5635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owning or renting their house with security of tenure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Any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other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options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Provided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 by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smuggler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algn="ctr" fontAlgn="ctr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Hosted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for free,</a:t>
                      </a:r>
                    </a:p>
                    <a:p>
                      <a:pPr algn="ctr" fontAlgn="ctr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Squatting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43548"/>
                  </a:ext>
                </a:extLst>
              </a:tr>
              <a:tr h="396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419766"/>
                  </a:ext>
                </a:extLst>
              </a:tr>
              <a:tr h="3726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respondents reported eviction or threat thereof in the previous 6 months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Yes (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threatened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 or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evicted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6682"/>
                  </a:ext>
                </a:extLst>
              </a:tr>
              <a:tr h="396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87773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7" y="1155496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Critical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62249" y="358474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Non-</a:t>
            </a:r>
            <a:r>
              <a:rPr lang="fr-FR" sz="1600" dirty="0" err="1">
                <a:latin typeface="Franklin Gothic Book" panose="020B0503020102020204" pitchFamily="34" charset="0"/>
              </a:rPr>
              <a:t>critical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AFA8C-E257-42EA-8E90-7039CA719BF2}"/>
              </a:ext>
            </a:extLst>
          </p:cNvPr>
          <p:cNvSpPr txBox="1"/>
          <p:nvPr/>
        </p:nvSpPr>
        <p:spPr>
          <a:xfrm>
            <a:off x="2149520" y="6420952"/>
            <a:ext cx="394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*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 line with Libya SNFI sector *2021 HNO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PiN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categories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0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08E7BF-24B5-094C-BDEA-1BADEB6A51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1198" y="2787520"/>
            <a:ext cx="3415724" cy="880971"/>
          </a:xfrm>
        </p:spPr>
        <p:txBody>
          <a:bodyPr/>
          <a:lstStyle/>
          <a:p>
            <a:pPr marL="214313" indent="-214313">
              <a:lnSpc>
                <a:spcPct val="100000"/>
              </a:lnSpc>
            </a:pPr>
            <a:r>
              <a:rPr lang="en-GB" sz="1600" noProof="0" dirty="0">
                <a:latin typeface="Franklin Gothic Book" panose="020B0503020102020204" pitchFamily="34" charset="0"/>
              </a:rPr>
              <a:t>Update humanitarian actors’ understanding of the current </a:t>
            </a:r>
            <a:r>
              <a:rPr lang="en-GB" sz="1600" b="1" noProof="0" dirty="0">
                <a:latin typeface="Franklin Gothic Book" panose="020B0503020102020204" pitchFamily="34" charset="0"/>
              </a:rPr>
              <a:t>needs that exist </a:t>
            </a:r>
            <a:r>
              <a:rPr lang="en-GB" sz="1600" noProof="0" dirty="0">
                <a:latin typeface="Franklin Gothic Book" panose="020B0503020102020204" pitchFamily="34" charset="0"/>
              </a:rPr>
              <a:t>in the country</a:t>
            </a:r>
          </a:p>
          <a:p>
            <a:pPr marL="214313" indent="-214313">
              <a:lnSpc>
                <a:spcPct val="100000"/>
              </a:lnSpc>
            </a:pPr>
            <a:r>
              <a:rPr lang="en-GB" sz="1600" b="1" noProof="0" dirty="0">
                <a:latin typeface="Franklin Gothic Book" panose="020B0503020102020204" pitchFamily="34" charset="0"/>
              </a:rPr>
              <a:t>Inform the 2021 Humanitarian Needs Overview </a:t>
            </a:r>
            <a:r>
              <a:rPr lang="en-GB" sz="1600" noProof="0" dirty="0">
                <a:latin typeface="Franklin Gothic Book" panose="020B0503020102020204" pitchFamily="34" charset="0"/>
              </a:rPr>
              <a:t>(HNO) </a:t>
            </a:r>
            <a:r>
              <a:rPr lang="en-GB" sz="1600" b="1" noProof="0" dirty="0">
                <a:latin typeface="Franklin Gothic Book" panose="020B0503020102020204" pitchFamily="34" charset="0"/>
              </a:rPr>
              <a:t>and the Humanitarian Response Plan </a:t>
            </a:r>
            <a:r>
              <a:rPr lang="en-GB" sz="1600" noProof="0" dirty="0">
                <a:latin typeface="Franklin Gothic Book" panose="020B0503020102020204" pitchFamily="34" charset="0"/>
              </a:rPr>
              <a:t>(HRP).</a:t>
            </a:r>
          </a:p>
          <a:p>
            <a:pPr marL="214313" indent="-214313">
              <a:lnSpc>
                <a:spcPct val="100000"/>
              </a:lnSpc>
            </a:pPr>
            <a:r>
              <a:rPr lang="en-GB" sz="1600" noProof="0" dirty="0">
                <a:latin typeface="Franklin Gothic Book" panose="020B0503020102020204" pitchFamily="34" charset="0"/>
              </a:rPr>
              <a:t>Contribute to a more </a:t>
            </a:r>
            <a:r>
              <a:rPr lang="en-GB" sz="1600" b="1" noProof="0" dirty="0">
                <a:latin typeface="Franklin Gothic Book" panose="020B0503020102020204" pitchFamily="34" charset="0"/>
              </a:rPr>
              <a:t>targeted and evidence-based</a:t>
            </a:r>
            <a:r>
              <a:rPr lang="en-GB" sz="1600" noProof="0" dirty="0">
                <a:latin typeface="Franklin Gothic Book" panose="020B0503020102020204" pitchFamily="34" charset="0"/>
              </a:rPr>
              <a:t> humanitarian response.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6CB45A-5F4A-EE49-8E57-DB1BB40520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9467" y="1877720"/>
            <a:ext cx="7629449" cy="581140"/>
          </a:xfrm>
        </p:spPr>
        <p:txBody>
          <a:bodyPr/>
          <a:lstStyle/>
          <a:p>
            <a:r>
              <a:rPr lang="en-GB" sz="2400" noProof="0" dirty="0"/>
              <a:t>MSNA </a:t>
            </a:r>
            <a:r>
              <a:rPr lang="en-GB" sz="2400" dirty="0"/>
              <a:t>O</a:t>
            </a:r>
            <a:r>
              <a:rPr lang="en-GB" sz="2400" noProof="0" dirty="0" err="1"/>
              <a:t>verall</a:t>
            </a:r>
            <a:r>
              <a:rPr lang="en-GB" sz="2400" noProof="0" dirty="0"/>
              <a:t> objectives 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084DBD8-7788-BF4C-AB1D-AF129EA40B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365" y="2299046"/>
            <a:ext cx="2788430" cy="1916802"/>
          </a:xfrm>
        </p:spPr>
        <p:txBody>
          <a:bodyPr/>
          <a:lstStyle/>
          <a:p>
            <a:r>
              <a:rPr lang="en-GB" noProof="0" dirty="0"/>
              <a:t>Introduction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206CB45A-5F4A-EE49-8E57-DB1BB40520F7}"/>
              </a:ext>
            </a:extLst>
          </p:cNvPr>
          <p:cNvSpPr txBox="1">
            <a:spLocks/>
          </p:cNvSpPr>
          <p:nvPr/>
        </p:nvSpPr>
        <p:spPr>
          <a:xfrm>
            <a:off x="8339288" y="1878670"/>
            <a:ext cx="4053009" cy="581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/>
              <a:t>Why</a:t>
            </a:r>
            <a:r>
              <a:rPr lang="fr-FR" sz="2400" dirty="0"/>
              <a:t> an </a:t>
            </a:r>
            <a:r>
              <a:rPr lang="fr-FR" sz="2400" dirty="0" err="1"/>
              <a:t>additional</a:t>
            </a:r>
            <a:r>
              <a:rPr lang="fr-FR" sz="2400" dirty="0"/>
              <a:t> R&amp;M MSNA? 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8007121" y="2787520"/>
            <a:ext cx="33575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Data on the numbers and location of migrants and refugees are </a:t>
            </a:r>
            <a:r>
              <a:rPr lang="en-GB" sz="1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indicative only </a:t>
            </a: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(thus preventing national-level stratification); </a:t>
            </a:r>
            <a:b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endParaRPr lang="en-GB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Migrants and refugees are </a:t>
            </a:r>
            <a:r>
              <a:rPr lang="en-GB" sz="1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not dispersed </a:t>
            </a: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throughout Libyan territory but rather known to be </a:t>
            </a:r>
            <a:r>
              <a:rPr lang="en-GB" sz="1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clustered </a:t>
            </a:r>
            <a:r>
              <a:rPr lang="en-GB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 certain (usually urban) areas</a:t>
            </a:r>
          </a:p>
        </p:txBody>
      </p:sp>
    </p:spTree>
    <p:extLst>
      <p:ext uri="{BB962C8B-B14F-4D97-AF65-F5344CB8AC3E}">
        <p14:creationId xmlns:p14="http://schemas.microsoft.com/office/powerpoint/2010/main" val="969337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D91FBA2-CF47-4E0E-BA20-0C85C10898D4}"/>
              </a:ext>
            </a:extLst>
          </p:cNvPr>
          <p:cNvGraphicFramePr>
            <a:graphicFrameLocks/>
          </p:cNvGraphicFramePr>
          <p:nvPr/>
        </p:nvGraphicFramePr>
        <p:xfrm>
          <a:off x="0" y="2099871"/>
          <a:ext cx="6406658" cy="422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1313C3-2262-4C9D-BC49-27F0900EB7ED}"/>
              </a:ext>
            </a:extLst>
          </p:cNvPr>
          <p:cNvSpPr txBox="1">
            <a:spLocks/>
          </p:cNvSpPr>
          <p:nvPr/>
        </p:nvSpPr>
        <p:spPr>
          <a:xfrm>
            <a:off x="164378" y="1261370"/>
            <a:ext cx="6120000" cy="705896"/>
          </a:xfrm>
          <a:prstGeom prst="rect">
            <a:avLst/>
          </a:prstGeom>
          <a:ln>
            <a:solidFill>
              <a:srgbClr val="EF5858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EE5859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23%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of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respondents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were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found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 to have SNFI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needs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EF5859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7%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had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extreme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needs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 panose="020B0603020102020204" pitchFamily="34" charset="0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35B1F1-C017-4722-AF5A-148DF064158A}"/>
              </a:ext>
            </a:extLst>
          </p:cNvPr>
          <p:cNvSpPr txBox="1">
            <a:spLocks/>
          </p:cNvSpPr>
          <p:nvPr/>
        </p:nvSpPr>
        <p:spPr>
          <a:xfrm>
            <a:off x="775947" y="530251"/>
            <a:ext cx="5144086" cy="581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rPr>
              <a:t>SNFI LSG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 panose="020B0603020102020204" pitchFamily="34" charset="0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1DCBF2-D3B6-4459-A58A-E1C23BAAB95B}"/>
              </a:ext>
            </a:extLst>
          </p:cNvPr>
          <p:cNvSpPr txBox="1">
            <a:spLocks/>
          </p:cNvSpPr>
          <p:nvPr/>
        </p:nvSpPr>
        <p:spPr>
          <a:xfrm>
            <a:off x="6855166" y="530251"/>
            <a:ext cx="4457919" cy="1126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SNFI LSG, per % of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respondents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 per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severity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category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, by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Leelawadee" panose="020B0502040204020203" pitchFamily="34" charset="-34"/>
              </a:rPr>
              <a:t>gender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Leelawadee" panose="020B0502040204020203" pitchFamily="34" charset="-3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FE10E0A-439B-4833-93F5-B1297F921957}"/>
              </a:ext>
            </a:extLst>
          </p:cNvPr>
          <p:cNvGraphicFramePr>
            <a:graphicFrameLocks/>
          </p:cNvGraphicFramePr>
          <p:nvPr/>
        </p:nvGraphicFramePr>
        <p:xfrm>
          <a:off x="6640390" y="1116430"/>
          <a:ext cx="5387232" cy="222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C328FCD-7FA1-4226-8336-6DA2F6359199}"/>
              </a:ext>
            </a:extLst>
          </p:cNvPr>
          <p:cNvGraphicFramePr>
            <a:graphicFrameLocks/>
          </p:cNvGraphicFramePr>
          <p:nvPr/>
        </p:nvGraphicFramePr>
        <p:xfrm>
          <a:off x="8699318" y="1292110"/>
          <a:ext cx="3328304" cy="188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EA9A7AB-F2F7-4740-9553-EACB5FF36688}"/>
              </a:ext>
            </a:extLst>
          </p:cNvPr>
          <p:cNvGraphicFramePr>
            <a:graphicFrameLocks/>
          </p:cNvGraphicFramePr>
          <p:nvPr/>
        </p:nvGraphicFramePr>
        <p:xfrm>
          <a:off x="6741084" y="3584548"/>
          <a:ext cx="5387231" cy="3121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3371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WASH LSG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1787" y="2367970"/>
          <a:ext cx="5738501" cy="2634944"/>
        </p:xfrm>
        <a:graphic>
          <a:graphicData uri="http://schemas.openxmlformats.org/drawingml/2006/table">
            <a:tbl>
              <a:tblPr/>
              <a:tblGrid>
                <a:gridCol w="1711483">
                  <a:extLst>
                    <a:ext uri="{9D8B030D-6E8A-4147-A177-3AD203B41FA5}">
                      <a16:colId xmlns:a16="http://schemas.microsoft.com/office/drawing/2014/main" val="2605634774"/>
                    </a:ext>
                  </a:extLst>
                </a:gridCol>
                <a:gridCol w="926214">
                  <a:extLst>
                    <a:ext uri="{9D8B030D-6E8A-4147-A177-3AD203B41FA5}">
                      <a16:colId xmlns:a16="http://schemas.microsoft.com/office/drawing/2014/main" val="4020765443"/>
                    </a:ext>
                  </a:extLst>
                </a:gridCol>
                <a:gridCol w="1087295">
                  <a:extLst>
                    <a:ext uri="{9D8B030D-6E8A-4147-A177-3AD203B41FA5}">
                      <a16:colId xmlns:a16="http://schemas.microsoft.com/office/drawing/2014/main" val="2685557218"/>
                    </a:ext>
                  </a:extLst>
                </a:gridCol>
                <a:gridCol w="1087295">
                  <a:extLst>
                    <a:ext uri="{9D8B030D-6E8A-4147-A177-3AD203B41FA5}">
                      <a16:colId xmlns:a16="http://schemas.microsoft.com/office/drawing/2014/main" val="2158709636"/>
                    </a:ext>
                  </a:extLst>
                </a:gridCol>
                <a:gridCol w="926214">
                  <a:extLst>
                    <a:ext uri="{9D8B030D-6E8A-4147-A177-3AD203B41FA5}">
                      <a16:colId xmlns:a16="http://schemas.microsoft.com/office/drawing/2014/main" val="3198292609"/>
                    </a:ext>
                  </a:extLst>
                </a:gridCol>
              </a:tblGrid>
              <a:tr h="26684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Severity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rating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2286"/>
                  </a:ext>
                </a:extLst>
              </a:tr>
              <a:tr h="4692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None/ Minimal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Stress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Extreme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42115"/>
                  </a:ext>
                </a:extLst>
              </a:tr>
              <a:tr h="2668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7387"/>
                  </a:ext>
                </a:extLst>
              </a:tr>
              <a:tr h="10811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% of respondents having access to a functional and improved sanitation facility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Improved</a:t>
                      </a:r>
                      <a:r>
                        <a:rPr lang="fr-F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facility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Unimproved</a:t>
                      </a:r>
                      <a:r>
                        <a:rPr lang="fr-FR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facility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95993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6996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81569" y="951569"/>
          <a:ext cx="5015059" cy="5241979"/>
        </p:xfrm>
        <a:graphic>
          <a:graphicData uri="http://schemas.openxmlformats.org/drawingml/2006/table">
            <a:tbl>
              <a:tblPr/>
              <a:tblGrid>
                <a:gridCol w="2290711">
                  <a:extLst>
                    <a:ext uri="{9D8B030D-6E8A-4147-A177-3AD203B41FA5}">
                      <a16:colId xmlns:a16="http://schemas.microsoft.com/office/drawing/2014/main" val="530864209"/>
                    </a:ext>
                  </a:extLst>
                </a:gridCol>
                <a:gridCol w="1378757">
                  <a:extLst>
                    <a:ext uri="{9D8B030D-6E8A-4147-A177-3AD203B41FA5}">
                      <a16:colId xmlns:a16="http://schemas.microsoft.com/office/drawing/2014/main" val="2457076481"/>
                    </a:ext>
                  </a:extLst>
                </a:gridCol>
                <a:gridCol w="1345591">
                  <a:extLst>
                    <a:ext uri="{9D8B030D-6E8A-4147-A177-3AD203B41FA5}">
                      <a16:colId xmlns:a16="http://schemas.microsoft.com/office/drawing/2014/main" val="2585108885"/>
                    </a:ext>
                  </a:extLst>
                </a:gridCol>
              </a:tblGrid>
              <a:tr h="2616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Classification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283603"/>
                  </a:ext>
                </a:extLst>
              </a:tr>
              <a:tr h="2807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No </a:t>
                      </a:r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Need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57552"/>
                  </a:ext>
                </a:extLst>
              </a:tr>
              <a:tr h="2616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64148"/>
                  </a:ext>
                </a:extLst>
              </a:tr>
              <a:tr h="8208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% of respondents with access to sufficient water for drinking and domestic uses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All needs met OR Water for domestic purposes not met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Drinking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needs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Cooking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needs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Hygiene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needs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not met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9309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72%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9616"/>
                  </a:ext>
                </a:extLst>
              </a:tr>
              <a:tr h="533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% of household relying on unimproved sources of water OR on the public water network with access less than 4 days per week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Improved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 fontAlgn="t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reliable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Unimproved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 fontAlgn="t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unreliable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43548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419766"/>
                  </a:ext>
                </a:extLst>
              </a:tr>
              <a:tr h="4655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Most reported problems with sanitation facilities, by %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 problems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Any</a:t>
                      </a:r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problems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668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46%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87773"/>
                  </a:ext>
                </a:extLst>
              </a:tr>
              <a:tr h="4279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% of respondents with access to soap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263" marR="5263" marT="5263" marB="315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Yes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717619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97%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526923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7" y="1479929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Critical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62249" y="331937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Non-</a:t>
            </a:r>
            <a:r>
              <a:rPr lang="fr-FR" sz="1600" dirty="0" err="1">
                <a:latin typeface="Franklin Gothic Book" panose="020B0503020102020204" pitchFamily="34" charset="0"/>
              </a:rPr>
              <a:t>critical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72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WASH LSG</a:t>
            </a:r>
            <a:endParaRPr lang="en-US" sz="4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7" y="2222287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WASH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mantika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831428"/>
              </p:ext>
            </p:extLst>
          </p:nvPr>
        </p:nvGraphicFramePr>
        <p:xfrm>
          <a:off x="151036" y="2785539"/>
          <a:ext cx="61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4325" y="3186657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WASH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region</a:t>
            </a:r>
            <a:r>
              <a:rPr lang="fr-FR" sz="1600" b="0" dirty="0">
                <a:latin typeface="Franklin Gothic Book" panose="020B0503020102020204" pitchFamily="34" charset="0"/>
              </a:rPr>
              <a:t> of </a:t>
            </a:r>
            <a:r>
              <a:rPr lang="fr-FR" sz="1600" b="0" dirty="0" err="1">
                <a:latin typeface="Franklin Gothic Book" panose="020B0503020102020204" pitchFamily="34" charset="0"/>
              </a:rPr>
              <a:t>origin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034312"/>
              </p:ext>
            </p:extLst>
          </p:nvPr>
        </p:nvGraphicFramePr>
        <p:xfrm>
          <a:off x="6850760" y="3757952"/>
          <a:ext cx="504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0760" y="406295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WASH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gender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498193"/>
              </p:ext>
            </p:extLst>
          </p:nvPr>
        </p:nvGraphicFramePr>
        <p:xfrm>
          <a:off x="6796760" y="1111391"/>
          <a:ext cx="25740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074309"/>
              </p:ext>
            </p:extLst>
          </p:nvPr>
        </p:nvGraphicFramePr>
        <p:xfrm>
          <a:off x="9065444" y="1119434"/>
          <a:ext cx="22968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378" y="1396281"/>
            <a:ext cx="6120000" cy="724750"/>
          </a:xfrm>
          <a:ln>
            <a:solidFill>
              <a:srgbClr val="EF5858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000" b="0" dirty="0">
                <a:solidFill>
                  <a:srgbClr val="EE5859"/>
                </a:solidFill>
              </a:rPr>
              <a:t>25% </a:t>
            </a:r>
            <a:r>
              <a:rPr lang="fr-FR" sz="2000" b="0" dirty="0"/>
              <a:t>of </a:t>
            </a:r>
            <a:r>
              <a:rPr lang="fr-FR" sz="2000" b="0" dirty="0" err="1"/>
              <a:t>respondents</a:t>
            </a:r>
            <a:r>
              <a:rPr lang="fr-FR" sz="2000" b="0" dirty="0"/>
              <a:t> </a:t>
            </a:r>
            <a:r>
              <a:rPr lang="fr-FR" sz="2000" b="0" dirty="0" err="1"/>
              <a:t>were</a:t>
            </a:r>
            <a:r>
              <a:rPr lang="fr-FR" sz="2000" b="0" dirty="0"/>
              <a:t> </a:t>
            </a:r>
            <a:r>
              <a:rPr lang="fr-FR" sz="2000" b="0" dirty="0" err="1"/>
              <a:t>found</a:t>
            </a:r>
            <a:r>
              <a:rPr lang="fr-FR" sz="2000" b="0" dirty="0"/>
              <a:t> to have WASH </a:t>
            </a:r>
            <a:r>
              <a:rPr lang="fr-FR" sz="2000" b="0" dirty="0" err="1"/>
              <a:t>needs</a:t>
            </a:r>
            <a:r>
              <a:rPr lang="fr-FR" sz="2000" b="0" dirty="0"/>
              <a:t>, </a:t>
            </a:r>
            <a:r>
              <a:rPr lang="fr-FR" sz="2000" b="0" dirty="0">
                <a:solidFill>
                  <a:srgbClr val="EF5859"/>
                </a:solidFill>
              </a:rPr>
              <a:t>23% </a:t>
            </a:r>
            <a:r>
              <a:rPr lang="fr-FR" sz="2000" b="0" dirty="0" err="1"/>
              <a:t>had</a:t>
            </a:r>
            <a:r>
              <a:rPr lang="fr-FR" sz="2000" b="0" dirty="0"/>
              <a:t> </a:t>
            </a:r>
            <a:r>
              <a:rPr lang="fr-FR" sz="2000" b="0" dirty="0" err="1"/>
              <a:t>extreme</a:t>
            </a:r>
            <a:r>
              <a:rPr lang="fr-FR" sz="2000" b="0" dirty="0"/>
              <a:t> </a:t>
            </a:r>
            <a:r>
              <a:rPr lang="fr-FR" sz="2000" b="0" dirty="0" err="1"/>
              <a:t>needs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3086375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8056" y="1096893"/>
            <a:ext cx="5144086" cy="581140"/>
          </a:xfrm>
        </p:spPr>
        <p:txBody>
          <a:bodyPr/>
          <a:lstStyle/>
          <a:p>
            <a:pPr algn="ctr"/>
            <a:r>
              <a:rPr lang="fr-FR" sz="4400" dirty="0" err="1"/>
              <a:t>LSGs</a:t>
            </a:r>
            <a:r>
              <a:rPr lang="fr-FR" sz="4400" dirty="0"/>
              <a:t>: </a:t>
            </a:r>
            <a:r>
              <a:rPr lang="fr-FR" sz="4400" dirty="0" err="1"/>
              <a:t>Summary</a:t>
            </a:r>
            <a:endParaRPr lang="en-US" sz="4400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7965" y="1096893"/>
            <a:ext cx="4457919" cy="1126504"/>
          </a:xfrm>
        </p:spPr>
        <p:txBody>
          <a:bodyPr/>
          <a:lstStyle/>
          <a:p>
            <a:pPr algn="ctr"/>
            <a:r>
              <a:rPr lang="fr-FR" sz="1600" b="0" dirty="0" err="1">
                <a:latin typeface="Franklin Gothic Book" panose="020B0503020102020204" pitchFamily="34" charset="0"/>
              </a:rPr>
              <a:t>LSGs</a:t>
            </a:r>
            <a:r>
              <a:rPr lang="fr-FR" sz="1600" b="0" dirty="0">
                <a:latin typeface="Franklin Gothic Book" panose="020B0503020102020204" pitchFamily="34" charset="0"/>
              </a:rPr>
              <a:t>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49961" y="2334302"/>
            <a:ext cx="3620115" cy="1382000"/>
          </a:xfrm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000" b="0" dirty="0">
                <a:solidFill>
                  <a:srgbClr val="EF5858"/>
                </a:solidFill>
              </a:rPr>
              <a:t>Protection</a:t>
            </a:r>
            <a:r>
              <a:rPr lang="fr-FR" sz="2000" b="0" dirty="0"/>
              <a:t> </a:t>
            </a:r>
            <a:r>
              <a:rPr lang="fr-FR" sz="2000" b="0" dirty="0" err="1"/>
              <a:t>was</a:t>
            </a:r>
            <a:r>
              <a:rPr lang="fr-FR" sz="2000" b="0" dirty="0"/>
              <a:t> the </a:t>
            </a:r>
            <a:r>
              <a:rPr lang="fr-FR" sz="2000" b="0" dirty="0" err="1"/>
              <a:t>sector</a:t>
            </a:r>
            <a:r>
              <a:rPr lang="fr-FR" sz="2000" b="0" dirty="0"/>
              <a:t> </a:t>
            </a:r>
            <a:r>
              <a:rPr lang="fr-FR" sz="2000" b="0" dirty="0" err="1"/>
              <a:t>with</a:t>
            </a:r>
            <a:r>
              <a:rPr lang="fr-FR" sz="2000" b="0" dirty="0"/>
              <a:t> the </a:t>
            </a:r>
            <a:r>
              <a:rPr lang="fr-FR" sz="2000" b="0" dirty="0" err="1"/>
              <a:t>highest</a:t>
            </a:r>
            <a:r>
              <a:rPr lang="fr-FR" sz="2000" b="0" dirty="0"/>
              <a:t> % of </a:t>
            </a:r>
            <a:r>
              <a:rPr lang="fr-FR" sz="2000" b="0" dirty="0" err="1"/>
              <a:t>respondents</a:t>
            </a:r>
            <a:r>
              <a:rPr lang="fr-FR" sz="2000" b="0" dirty="0"/>
              <a:t> </a:t>
            </a:r>
            <a:r>
              <a:rPr lang="fr-FR" sz="2000" b="0" dirty="0" err="1"/>
              <a:t>found</a:t>
            </a:r>
            <a:r>
              <a:rPr lang="fr-FR" sz="2000" b="0" dirty="0"/>
              <a:t> in </a:t>
            </a:r>
            <a:r>
              <a:rPr lang="fr-FR" sz="2000" b="0" dirty="0" err="1"/>
              <a:t>need</a:t>
            </a:r>
            <a:r>
              <a:rPr lang="fr-FR" sz="2000" b="0" dirty="0"/>
              <a:t>, </a:t>
            </a:r>
            <a:r>
              <a:rPr lang="fr-FR" sz="2000" b="0" dirty="0" err="1"/>
              <a:t>followed</a:t>
            </a:r>
            <a:r>
              <a:rPr lang="fr-FR" sz="2000" b="0" dirty="0"/>
              <a:t> by </a:t>
            </a:r>
            <a:r>
              <a:rPr lang="fr-FR" sz="2000" b="0" dirty="0">
                <a:solidFill>
                  <a:srgbClr val="EF5858"/>
                </a:solidFill>
              </a:rPr>
              <a:t>Health</a:t>
            </a:r>
            <a:r>
              <a:rPr lang="fr-FR" sz="2000" b="0" dirty="0"/>
              <a:t> and </a:t>
            </a:r>
            <a:r>
              <a:rPr lang="fr-FR" sz="2000" b="0" dirty="0">
                <a:solidFill>
                  <a:srgbClr val="EF5858"/>
                </a:solidFill>
              </a:rPr>
              <a:t>WASH</a:t>
            </a:r>
          </a:p>
          <a:p>
            <a:pPr algn="ctr">
              <a:lnSpc>
                <a:spcPct val="100000"/>
              </a:lnSpc>
            </a:pPr>
            <a:endParaRPr lang="fr-FR" sz="2000" b="0" dirty="0">
              <a:solidFill>
                <a:srgbClr val="EF5858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fr-FR" sz="2000" b="0" dirty="0"/>
              <a:t>In </a:t>
            </a:r>
            <a:r>
              <a:rPr lang="fr-FR" sz="2000" b="0" dirty="0" err="1"/>
              <a:t>general</a:t>
            </a:r>
            <a:r>
              <a:rPr lang="fr-FR" sz="2000" b="0" dirty="0"/>
              <a:t>, </a:t>
            </a:r>
            <a:r>
              <a:rPr lang="fr-FR" sz="2000" b="0" dirty="0" err="1"/>
              <a:t>this</a:t>
            </a:r>
            <a:r>
              <a:rPr lang="fr-FR" sz="2000" b="0" dirty="0"/>
              <a:t> </a:t>
            </a:r>
            <a:r>
              <a:rPr lang="fr-FR" sz="2000" b="0" dirty="0" err="1"/>
              <a:t>held</a:t>
            </a:r>
            <a:r>
              <a:rPr lang="fr-FR" sz="2000" b="0" dirty="0"/>
              <a:t> </a:t>
            </a:r>
            <a:r>
              <a:rPr lang="fr-FR" sz="2000" b="0" dirty="0" err="1"/>
              <a:t>true</a:t>
            </a:r>
            <a:r>
              <a:rPr lang="fr-FR" sz="2000" b="0" dirty="0"/>
              <a:t> </a:t>
            </a:r>
            <a:r>
              <a:rPr lang="fr-FR" sz="2000" b="0" dirty="0" err="1"/>
              <a:t>across</a:t>
            </a:r>
            <a:r>
              <a:rPr lang="fr-FR" sz="2000" b="0" dirty="0"/>
              <a:t> </a:t>
            </a:r>
            <a:r>
              <a:rPr lang="fr-FR" sz="2000" b="0" dirty="0" err="1"/>
              <a:t>different</a:t>
            </a:r>
            <a:r>
              <a:rPr lang="fr-FR" sz="2000" b="0" dirty="0"/>
              <a:t> population groups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768B66E-1705-4CE7-998D-0883373C3F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07790"/>
              </p:ext>
            </p:extLst>
          </p:nvPr>
        </p:nvGraphicFramePr>
        <p:xfrm>
          <a:off x="479685" y="1738859"/>
          <a:ext cx="5741233" cy="394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160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901" y="804500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Multi-</a:t>
            </a:r>
            <a:r>
              <a:rPr lang="fr-FR" sz="4400" dirty="0" err="1"/>
              <a:t>Sectoral</a:t>
            </a:r>
            <a:r>
              <a:rPr lang="fr-FR" sz="4400" dirty="0"/>
              <a:t> </a:t>
            </a:r>
            <a:r>
              <a:rPr lang="fr-FR" sz="4400" dirty="0" err="1"/>
              <a:t>Needs</a:t>
            </a:r>
            <a:r>
              <a:rPr lang="fr-FR" sz="4400" dirty="0"/>
              <a:t> Index (MSNI)</a:t>
            </a:r>
            <a:endParaRPr lang="en-US" sz="4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478269" y="928774"/>
            <a:ext cx="5427785" cy="880971"/>
          </a:xfrm>
        </p:spPr>
        <p:txBody>
          <a:bodyPr/>
          <a:lstStyle/>
          <a:p>
            <a:pPr algn="ctr"/>
            <a:r>
              <a:rPr lang="fr-FR" sz="2000" dirty="0" err="1"/>
              <a:t>Example</a:t>
            </a:r>
            <a:endParaRPr lang="fr-FR" sz="2000" dirty="0"/>
          </a:p>
          <a:p>
            <a:pPr algn="ctr"/>
            <a:r>
              <a:rPr lang="fr-FR" sz="2000" dirty="0" err="1"/>
              <a:t>Respondent</a:t>
            </a:r>
            <a:r>
              <a:rPr lang="fr-FR" sz="2000" dirty="0"/>
              <a:t> LSG scores: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456112" y="2766417"/>
            <a:ext cx="5592464" cy="880971"/>
          </a:xfrm>
        </p:spPr>
        <p:txBody>
          <a:bodyPr/>
          <a:lstStyle/>
          <a:p>
            <a:pPr algn="ctr"/>
            <a:r>
              <a:rPr lang="en-US" dirty="0"/>
              <a:t>The MSNI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Is a measure of the respondent’s </a:t>
            </a:r>
            <a:r>
              <a:rPr lang="en-US" sz="2000" dirty="0">
                <a:solidFill>
                  <a:srgbClr val="EF5858"/>
                </a:solidFill>
              </a:rPr>
              <a:t>overall severity of humanitarian needs </a:t>
            </a:r>
            <a:r>
              <a:rPr lang="en-US" sz="2000" dirty="0"/>
              <a:t>(expressed on a scale of 1 – 4)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It is based on the </a:t>
            </a:r>
            <a:r>
              <a:rPr lang="en-US" sz="2000" dirty="0">
                <a:solidFill>
                  <a:srgbClr val="EF5858"/>
                </a:solidFill>
              </a:rPr>
              <a:t>highest severity of sectoral LSGs</a:t>
            </a:r>
            <a:r>
              <a:rPr lang="en-US" sz="2000" dirty="0"/>
              <a:t> identified for each respondent</a:t>
            </a:r>
            <a:endParaRPr lang="fr-FR" sz="2000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358175" y="2021715"/>
            <a:ext cx="1655492" cy="880971"/>
          </a:xfrm>
        </p:spPr>
        <p:txBody>
          <a:bodyPr/>
          <a:lstStyle/>
          <a:p>
            <a:pPr algn="ctr"/>
            <a:r>
              <a:rPr lang="fr-FR" sz="2000" dirty="0"/>
              <a:t>Protection LSG </a:t>
            </a:r>
          </a:p>
          <a:p>
            <a:pPr algn="ctr"/>
            <a:r>
              <a:rPr lang="fr-FR" sz="2000" dirty="0">
                <a:solidFill>
                  <a:srgbClr val="EF5858"/>
                </a:solidFill>
              </a:rPr>
              <a:t>1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7849098" y="2021715"/>
            <a:ext cx="1050606" cy="880971"/>
          </a:xfrm>
        </p:spPr>
        <p:txBody>
          <a:bodyPr/>
          <a:lstStyle/>
          <a:p>
            <a:pPr algn="ctr"/>
            <a:r>
              <a:rPr lang="fr-FR" sz="2000" dirty="0"/>
              <a:t>SNFI LSG </a:t>
            </a:r>
          </a:p>
          <a:p>
            <a:pPr algn="ctr"/>
            <a:r>
              <a:rPr lang="fr-FR" sz="2000" dirty="0">
                <a:solidFill>
                  <a:srgbClr val="EF5858"/>
                </a:solidFill>
              </a:rPr>
              <a:t>2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8814946" y="2021715"/>
            <a:ext cx="1036066" cy="880971"/>
          </a:xfrm>
        </p:spPr>
        <p:txBody>
          <a:bodyPr/>
          <a:lstStyle/>
          <a:p>
            <a:pPr algn="ctr"/>
            <a:r>
              <a:rPr lang="fr-FR" sz="2000" dirty="0"/>
              <a:t>WASH LSG </a:t>
            </a:r>
          </a:p>
          <a:p>
            <a:pPr algn="ctr"/>
            <a:r>
              <a:rPr lang="fr-FR" sz="2000" dirty="0">
                <a:solidFill>
                  <a:srgbClr val="EF5858"/>
                </a:solidFill>
              </a:rPr>
              <a:t>3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9968931" y="2021714"/>
            <a:ext cx="1036067" cy="880971"/>
          </a:xfrm>
        </p:spPr>
        <p:txBody>
          <a:bodyPr/>
          <a:lstStyle/>
          <a:p>
            <a:pPr algn="ctr"/>
            <a:r>
              <a:rPr lang="fr-FR" sz="2000" dirty="0" err="1"/>
              <a:t>Health</a:t>
            </a:r>
            <a:r>
              <a:rPr lang="fr-FR" sz="2000" dirty="0"/>
              <a:t> LSG </a:t>
            </a:r>
          </a:p>
          <a:p>
            <a:pPr algn="ctr"/>
            <a:r>
              <a:rPr lang="fr-FR" sz="2000" dirty="0">
                <a:solidFill>
                  <a:srgbClr val="EF5858"/>
                </a:solidFill>
              </a:rPr>
              <a:t>3</a:t>
            </a:r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1111898" y="2021715"/>
            <a:ext cx="753264" cy="880971"/>
          </a:xfrm>
        </p:spPr>
        <p:txBody>
          <a:bodyPr/>
          <a:lstStyle/>
          <a:p>
            <a:pPr algn="ctr"/>
            <a:r>
              <a:rPr lang="fr-FR" sz="2000" dirty="0"/>
              <a:t>FS LSG </a:t>
            </a:r>
          </a:p>
          <a:p>
            <a:pPr algn="ctr"/>
            <a:r>
              <a:rPr lang="fr-FR" sz="2000" dirty="0">
                <a:solidFill>
                  <a:srgbClr val="EF5858"/>
                </a:solidFill>
              </a:rPr>
              <a:t>4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478269" y="3206902"/>
            <a:ext cx="5427785" cy="880971"/>
          </a:xfrm>
        </p:spPr>
        <p:txBody>
          <a:bodyPr/>
          <a:lstStyle/>
          <a:p>
            <a:pPr algn="ctr"/>
            <a:r>
              <a:rPr lang="fr-FR" sz="2000" dirty="0"/>
              <a:t>MSNI</a:t>
            </a:r>
          </a:p>
          <a:p>
            <a:pPr algn="ctr"/>
            <a:r>
              <a:rPr lang="fr-FR" sz="2000" dirty="0">
                <a:solidFill>
                  <a:srgbClr val="EF5858"/>
                </a:solidFill>
              </a:rPr>
              <a:t>4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630669" y="3898365"/>
            <a:ext cx="5427785" cy="2488787"/>
          </a:xfrm>
        </p:spPr>
        <p:txBody>
          <a:bodyPr/>
          <a:lstStyle/>
          <a:p>
            <a:pPr algn="ctr"/>
            <a:r>
              <a:rPr lang="fr-FR" sz="2000" dirty="0"/>
              <a:t>Limitation:</a:t>
            </a:r>
          </a:p>
          <a:p>
            <a:pPr lvl="0" algn="ctr"/>
            <a:r>
              <a:rPr lang="fr-FR" sz="1600" b="0" dirty="0" err="1">
                <a:solidFill>
                  <a:prstClr val="white"/>
                </a:solidFill>
              </a:rPr>
              <a:t>Regardless</a:t>
            </a:r>
            <a:r>
              <a:rPr lang="fr-FR" sz="1600" b="0" dirty="0">
                <a:solidFill>
                  <a:prstClr val="white"/>
                </a:solidFill>
              </a:rPr>
              <a:t> of </a:t>
            </a:r>
            <a:r>
              <a:rPr lang="fr-FR" sz="1600" b="0" dirty="0" err="1">
                <a:solidFill>
                  <a:prstClr val="white"/>
                </a:solidFill>
              </a:rPr>
              <a:t>whether</a:t>
            </a:r>
            <a:r>
              <a:rPr lang="fr-FR" sz="1600" b="0" dirty="0">
                <a:solidFill>
                  <a:prstClr val="white"/>
                </a:solidFill>
              </a:rPr>
              <a:t> a </a:t>
            </a:r>
            <a:r>
              <a:rPr lang="fr-FR" sz="1600" b="0" dirty="0" err="1">
                <a:solidFill>
                  <a:prstClr val="white"/>
                </a:solidFill>
              </a:rPr>
              <a:t>respondents</a:t>
            </a:r>
            <a:r>
              <a:rPr lang="fr-FR" sz="1600" b="0" dirty="0">
                <a:solidFill>
                  <a:prstClr val="white"/>
                </a:solidFill>
              </a:rPr>
              <a:t> has a </a:t>
            </a:r>
            <a:r>
              <a:rPr lang="fr-FR" sz="1600" b="0" dirty="0" err="1">
                <a:solidFill>
                  <a:prstClr val="white"/>
                </a:solidFill>
              </a:rPr>
              <a:t>very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severe</a:t>
            </a:r>
            <a:r>
              <a:rPr lang="fr-FR" sz="1600" b="0" dirty="0">
                <a:solidFill>
                  <a:prstClr val="white"/>
                </a:solidFill>
              </a:rPr>
              <a:t> LSG in one </a:t>
            </a:r>
            <a:r>
              <a:rPr lang="fr-FR" sz="1600" b="0" dirty="0" err="1">
                <a:solidFill>
                  <a:prstClr val="white"/>
                </a:solidFill>
              </a:rPr>
              <a:t>sector</a:t>
            </a:r>
            <a:r>
              <a:rPr lang="fr-FR" sz="1600" b="0" dirty="0">
                <a:solidFill>
                  <a:prstClr val="white"/>
                </a:solidFill>
              </a:rPr>
              <a:t>,  or </a:t>
            </a:r>
            <a:r>
              <a:rPr lang="fr-FR" sz="1600" b="0" dirty="0" err="1">
                <a:solidFill>
                  <a:prstClr val="white"/>
                </a:solidFill>
              </a:rPr>
              <a:t>co-occurring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severe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LSGs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across</a:t>
            </a:r>
            <a:r>
              <a:rPr lang="fr-FR" sz="1600" b="0" dirty="0">
                <a:solidFill>
                  <a:prstClr val="white"/>
                </a:solidFill>
              </a:rPr>
              <a:t> multiple </a:t>
            </a:r>
            <a:r>
              <a:rPr lang="fr-FR" sz="1600" b="0" dirty="0" err="1">
                <a:solidFill>
                  <a:prstClr val="white"/>
                </a:solidFill>
              </a:rPr>
              <a:t>sectors</a:t>
            </a:r>
            <a:r>
              <a:rPr lang="fr-FR" sz="1600" b="0" dirty="0">
                <a:solidFill>
                  <a:prstClr val="white"/>
                </a:solidFill>
              </a:rPr>
              <a:t>, </a:t>
            </a:r>
            <a:r>
              <a:rPr lang="fr-FR" sz="1600" b="0" dirty="0" err="1">
                <a:solidFill>
                  <a:prstClr val="white"/>
                </a:solidFill>
              </a:rPr>
              <a:t>their</a:t>
            </a:r>
            <a:r>
              <a:rPr lang="fr-FR" sz="1600" b="0" dirty="0">
                <a:solidFill>
                  <a:prstClr val="white"/>
                </a:solidFill>
              </a:rPr>
              <a:t> final MSNI score </a:t>
            </a:r>
            <a:r>
              <a:rPr lang="fr-FR" sz="1600" b="0" dirty="0" err="1">
                <a:solidFill>
                  <a:prstClr val="white"/>
                </a:solidFill>
              </a:rPr>
              <a:t>will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be</a:t>
            </a:r>
            <a:r>
              <a:rPr lang="fr-FR" sz="1600" b="0" dirty="0">
                <a:solidFill>
                  <a:prstClr val="white"/>
                </a:solidFill>
              </a:rPr>
              <a:t> the </a:t>
            </a:r>
            <a:r>
              <a:rPr lang="fr-FR" sz="1600" b="0" dirty="0" err="1">
                <a:solidFill>
                  <a:prstClr val="white"/>
                </a:solidFill>
              </a:rPr>
              <a:t>same</a:t>
            </a:r>
            <a:endParaRPr lang="fr-FR" sz="1600" b="0" dirty="0">
              <a:solidFill>
                <a:prstClr val="white"/>
              </a:solidFill>
            </a:endParaRPr>
          </a:p>
          <a:p>
            <a:pPr lvl="0" algn="ctr"/>
            <a:r>
              <a:rPr lang="fr-FR" sz="1600" b="0" dirty="0" err="1">
                <a:solidFill>
                  <a:prstClr val="white"/>
                </a:solidFill>
              </a:rPr>
              <a:t>While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this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makes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sense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from</a:t>
            </a:r>
            <a:r>
              <a:rPr lang="fr-FR" sz="1600" b="0" dirty="0">
                <a:solidFill>
                  <a:prstClr val="white"/>
                </a:solidFill>
              </a:rPr>
              <a:t> a </a:t>
            </a:r>
            <a:r>
              <a:rPr lang="fr-FR" sz="1600" b="0" dirty="0" err="1">
                <a:solidFill>
                  <a:prstClr val="white"/>
                </a:solidFill>
              </a:rPr>
              <a:t>response</a:t>
            </a:r>
            <a:r>
              <a:rPr lang="fr-FR" sz="1600" b="0" dirty="0">
                <a:solidFill>
                  <a:prstClr val="white"/>
                </a:solidFill>
              </a:rPr>
              <a:t>-planning perspective, </a:t>
            </a:r>
            <a:r>
              <a:rPr lang="fr-FR" sz="1600" b="0" dirty="0" err="1">
                <a:solidFill>
                  <a:prstClr val="white"/>
                </a:solidFill>
              </a:rPr>
              <a:t>additional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analysis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is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needed</a:t>
            </a:r>
            <a:r>
              <a:rPr lang="fr-FR" sz="1600" b="0" dirty="0">
                <a:solidFill>
                  <a:prstClr val="white"/>
                </a:solidFill>
              </a:rPr>
              <a:t> to break down the drivers of the score to more </a:t>
            </a:r>
            <a:r>
              <a:rPr lang="fr-FR" sz="1600" b="0" dirty="0" err="1">
                <a:solidFill>
                  <a:prstClr val="white"/>
                </a:solidFill>
              </a:rPr>
              <a:t>fully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understand</a:t>
            </a:r>
            <a:r>
              <a:rPr lang="fr-FR" sz="1600" b="0" dirty="0">
                <a:solidFill>
                  <a:prstClr val="white"/>
                </a:solidFill>
              </a:rPr>
              <a:t> the situation for </a:t>
            </a:r>
            <a:r>
              <a:rPr lang="fr-FR" sz="1600" b="0" dirty="0" err="1">
                <a:solidFill>
                  <a:prstClr val="white"/>
                </a:solidFill>
              </a:rPr>
              <a:t>refugees</a:t>
            </a:r>
            <a:r>
              <a:rPr lang="fr-FR" sz="1600" b="0" dirty="0">
                <a:solidFill>
                  <a:prstClr val="white"/>
                </a:solidFill>
              </a:rPr>
              <a:t> and migrants. The full MSNA report </a:t>
            </a:r>
            <a:r>
              <a:rPr lang="fr-FR" sz="1600" b="0" dirty="0" err="1">
                <a:solidFill>
                  <a:prstClr val="white"/>
                </a:solidFill>
              </a:rPr>
              <a:t>will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include</a:t>
            </a:r>
            <a:r>
              <a:rPr lang="fr-FR" sz="1600" b="0" dirty="0">
                <a:solidFill>
                  <a:prstClr val="white"/>
                </a:solidFill>
              </a:rPr>
              <a:t> more in-</a:t>
            </a:r>
            <a:r>
              <a:rPr lang="fr-FR" sz="1600" b="0" dirty="0" err="1">
                <a:solidFill>
                  <a:prstClr val="white"/>
                </a:solidFill>
              </a:rPr>
              <a:t>depth</a:t>
            </a:r>
            <a:r>
              <a:rPr lang="fr-FR" sz="1600" b="0" dirty="0">
                <a:solidFill>
                  <a:prstClr val="white"/>
                </a:solidFill>
              </a:rPr>
              <a:t> </a:t>
            </a:r>
            <a:r>
              <a:rPr lang="fr-FR" sz="1600" b="0" dirty="0" err="1">
                <a:solidFill>
                  <a:prstClr val="white"/>
                </a:solidFill>
              </a:rPr>
              <a:t>analysis</a:t>
            </a:r>
            <a:r>
              <a:rPr lang="fr-FR" sz="1600" b="0" dirty="0">
                <a:solidFill>
                  <a:prstClr val="white"/>
                </a:solidFill>
              </a:rPr>
              <a:t>. </a:t>
            </a:r>
            <a:endParaRPr lang="en-GB" sz="16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55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MSNI</a:t>
            </a:r>
            <a:endParaRPr lang="en-US" sz="4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2076" y="2280343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MSNI,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mantika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5562" y="3208884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MSNI,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region</a:t>
            </a:r>
            <a:r>
              <a:rPr lang="fr-FR" sz="1600" b="0" dirty="0">
                <a:latin typeface="Franklin Gothic Book" panose="020B0503020102020204" pitchFamily="34" charset="0"/>
              </a:rPr>
              <a:t> of </a:t>
            </a:r>
            <a:r>
              <a:rPr lang="fr-FR" sz="1600" b="0" dirty="0" err="1">
                <a:latin typeface="Franklin Gothic Book" panose="020B0503020102020204" pitchFamily="34" charset="0"/>
              </a:rPr>
              <a:t>origin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32439" y="465684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MSNI,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respondents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gender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378" y="1396281"/>
            <a:ext cx="6120000" cy="686099"/>
          </a:xfrm>
          <a:ln>
            <a:solidFill>
              <a:srgbClr val="EF5858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000" b="0" dirty="0" smtClean="0">
                <a:solidFill>
                  <a:srgbClr val="EE5859"/>
                </a:solidFill>
              </a:rPr>
              <a:t>74% </a:t>
            </a:r>
            <a:r>
              <a:rPr lang="fr-FR" sz="2000" b="0" dirty="0"/>
              <a:t>of </a:t>
            </a:r>
            <a:r>
              <a:rPr lang="fr-FR" sz="2000" b="0" dirty="0" err="1"/>
              <a:t>respondents</a:t>
            </a:r>
            <a:r>
              <a:rPr lang="fr-FR" sz="2000" b="0" dirty="0"/>
              <a:t> </a:t>
            </a:r>
            <a:r>
              <a:rPr lang="fr-FR" sz="2000" b="0" dirty="0" err="1"/>
              <a:t>were</a:t>
            </a:r>
            <a:r>
              <a:rPr lang="fr-FR" sz="2000" b="0" dirty="0"/>
              <a:t> </a:t>
            </a:r>
            <a:r>
              <a:rPr lang="fr-FR" sz="2000" b="0" dirty="0" err="1"/>
              <a:t>found</a:t>
            </a:r>
            <a:r>
              <a:rPr lang="fr-FR" sz="2000" b="0" dirty="0"/>
              <a:t> to have </a:t>
            </a:r>
            <a:r>
              <a:rPr lang="fr-FR" sz="2000" b="0" dirty="0" err="1"/>
              <a:t>multisectoral</a:t>
            </a:r>
            <a:r>
              <a:rPr lang="fr-FR" sz="2000" b="0" dirty="0"/>
              <a:t> </a:t>
            </a:r>
            <a:r>
              <a:rPr lang="fr-FR" sz="2000" b="0" dirty="0" err="1"/>
              <a:t>needs</a:t>
            </a:r>
            <a:r>
              <a:rPr lang="fr-FR" sz="2000" b="0" dirty="0"/>
              <a:t>, </a:t>
            </a:r>
            <a:r>
              <a:rPr lang="fr-FR" sz="2000" b="0" dirty="0">
                <a:solidFill>
                  <a:srgbClr val="EF5859"/>
                </a:solidFill>
              </a:rPr>
              <a:t>28% </a:t>
            </a:r>
            <a:r>
              <a:rPr lang="fr-FR" sz="2000" b="0" dirty="0" err="1"/>
              <a:t>had</a:t>
            </a:r>
            <a:r>
              <a:rPr lang="fr-FR" sz="2000" b="0" dirty="0"/>
              <a:t> </a:t>
            </a:r>
            <a:r>
              <a:rPr lang="fr-FR" sz="2000" b="0" dirty="0" err="1"/>
              <a:t>extreme</a:t>
            </a:r>
            <a:r>
              <a:rPr lang="fr-FR" sz="2000" b="0" dirty="0"/>
              <a:t> </a:t>
            </a:r>
            <a:r>
              <a:rPr lang="fr-FR" sz="2000" b="0" dirty="0" err="1"/>
              <a:t>needs</a:t>
            </a:r>
            <a:endParaRPr lang="fr-FR" sz="2000" b="0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1597917-B432-4A32-8259-3D458D06A6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729239"/>
              </p:ext>
            </p:extLst>
          </p:nvPr>
        </p:nvGraphicFramePr>
        <p:xfrm>
          <a:off x="68402" y="2850509"/>
          <a:ext cx="6117336" cy="360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34BE1EB-2B3E-4D65-8480-CA9E1F6FB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574970"/>
              </p:ext>
            </p:extLst>
          </p:nvPr>
        </p:nvGraphicFramePr>
        <p:xfrm>
          <a:off x="6849524" y="3801503"/>
          <a:ext cx="50376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BB5FBE7E-1A60-409D-9E1A-8A47AE2FF8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23415"/>
              </p:ext>
            </p:extLst>
          </p:nvPr>
        </p:nvGraphicFramePr>
        <p:xfrm>
          <a:off x="6969482" y="1120295"/>
          <a:ext cx="2578608" cy="191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7F211C22-41C1-40DA-97A4-CCDE053CAB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548249"/>
              </p:ext>
            </p:extLst>
          </p:nvPr>
        </p:nvGraphicFramePr>
        <p:xfrm>
          <a:off x="9449014" y="1133439"/>
          <a:ext cx="2578608" cy="191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133232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5C98EF-7EE8-4295-A248-8A8ACFDCE6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Education and Child Protection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934305" y="1700042"/>
            <a:ext cx="5060920" cy="5497108"/>
          </a:xfrm>
        </p:spPr>
        <p:txBody>
          <a:bodyPr/>
          <a:lstStyle/>
          <a:p>
            <a:r>
              <a:rPr lang="en-GB" sz="2200" noProof="0" dirty="0"/>
              <a:t>Methodology</a:t>
            </a:r>
          </a:p>
          <a:p>
            <a:r>
              <a:rPr lang="en-GB" sz="2200" dirty="0"/>
              <a:t>Demographics</a:t>
            </a:r>
          </a:p>
          <a:p>
            <a:r>
              <a:rPr lang="en-GB" sz="2200" noProof="0" dirty="0" err="1"/>
              <a:t>Enrollment</a:t>
            </a:r>
            <a:endParaRPr lang="en-GB" sz="2200" noProof="0" dirty="0"/>
          </a:p>
          <a:p>
            <a:r>
              <a:rPr lang="en-GB" sz="2200" dirty="0"/>
              <a:t>Attendance</a:t>
            </a:r>
          </a:p>
          <a:p>
            <a:r>
              <a:rPr lang="en-GB" sz="2200" noProof="0" dirty="0"/>
              <a:t>Child Labour</a:t>
            </a:r>
          </a:p>
          <a:p>
            <a:r>
              <a:rPr lang="en-GB" sz="2200" dirty="0"/>
              <a:t>Child Protection</a:t>
            </a:r>
          </a:p>
          <a:p>
            <a:r>
              <a:rPr lang="en-GB" sz="2200" noProof="0" dirty="0"/>
              <a:t>Access to Services</a:t>
            </a:r>
          </a:p>
          <a:p>
            <a:endParaRPr lang="en-GB" sz="2200" noProof="0" dirty="0"/>
          </a:p>
        </p:txBody>
      </p:sp>
    </p:spTree>
    <p:extLst>
      <p:ext uri="{BB962C8B-B14F-4D97-AF65-F5344CB8AC3E}">
        <p14:creationId xmlns:p14="http://schemas.microsoft.com/office/powerpoint/2010/main" val="551058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039992" y="309461"/>
            <a:ext cx="7629449" cy="581140"/>
          </a:xfrm>
        </p:spPr>
        <p:txBody>
          <a:bodyPr/>
          <a:lstStyle/>
          <a:p>
            <a:r>
              <a:rPr lang="en-GB" noProof="0" dirty="0"/>
              <a:t>Education &amp; Child Protection Component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68873" y="2307763"/>
            <a:ext cx="2387836" cy="1916802"/>
          </a:xfrm>
        </p:spPr>
        <p:txBody>
          <a:bodyPr/>
          <a:lstStyle/>
          <a:p>
            <a:r>
              <a:rPr lang="en-GB" sz="2800" noProof="0" dirty="0"/>
              <a:t>MR MSNA Methodology Overview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7558592-47E1-4A1A-9F31-4442097B4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313106"/>
              </p:ext>
            </p:extLst>
          </p:nvPr>
        </p:nvGraphicFramePr>
        <p:xfrm>
          <a:off x="3991760" y="929239"/>
          <a:ext cx="7725912" cy="2024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E7527603-A1C5-497F-A966-6DF354E92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04394"/>
              </p:ext>
            </p:extLst>
          </p:nvPr>
        </p:nvGraphicFramePr>
        <p:xfrm>
          <a:off x="3991760" y="3192370"/>
          <a:ext cx="7725912" cy="27002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2956">
                  <a:extLst>
                    <a:ext uri="{9D8B030D-6E8A-4147-A177-3AD203B41FA5}">
                      <a16:colId xmlns:a16="http://schemas.microsoft.com/office/drawing/2014/main" val="1244948382"/>
                    </a:ext>
                  </a:extLst>
                </a:gridCol>
                <a:gridCol w="3862956">
                  <a:extLst>
                    <a:ext uri="{9D8B030D-6E8A-4147-A177-3AD203B41FA5}">
                      <a16:colId xmlns:a16="http://schemas.microsoft.com/office/drawing/2014/main" val="1627688864"/>
                    </a:ext>
                  </a:extLst>
                </a:gridCol>
              </a:tblGrid>
              <a:tr h="359523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Franklin Gothic Demi" panose="020B0703020102020204" pitchFamily="34" charset="0"/>
                        </a:rPr>
                        <a:t>Sampling </a:t>
                      </a:r>
                      <a:r>
                        <a:rPr lang="fr-FR" sz="1600" b="0" dirty="0" err="1">
                          <a:latin typeface="Franklin Gothic Demi" panose="020B0703020102020204" pitchFamily="34" charset="0"/>
                        </a:rPr>
                        <a:t>Strategy</a:t>
                      </a:r>
                      <a:r>
                        <a:rPr lang="fr-FR" sz="1600" b="0" dirty="0">
                          <a:latin typeface="Franklin Gothic Demi" panose="020B0703020102020204" pitchFamily="34" charset="0"/>
                        </a:rPr>
                        <a:t>: Non-</a:t>
                      </a:r>
                      <a:r>
                        <a:rPr lang="fr-FR" sz="1600" b="0" dirty="0" err="1">
                          <a:latin typeface="Franklin Gothic Demi" panose="020B0703020102020204" pitchFamily="34" charset="0"/>
                        </a:rPr>
                        <a:t>probability</a:t>
                      </a:r>
                      <a:r>
                        <a:rPr lang="fr-FR" sz="1600" b="0" dirty="0">
                          <a:latin typeface="Franklin Gothic Demi" panose="020B0703020102020204" pitchFamily="34" charset="0"/>
                        </a:rPr>
                        <a:t> </a:t>
                      </a:r>
                      <a:r>
                        <a:rPr lang="fr-FR" sz="1600" b="0" dirty="0" err="1">
                          <a:latin typeface="Franklin Gothic Demi" panose="020B0703020102020204" pitchFamily="34" charset="0"/>
                        </a:rPr>
                        <a:t>purposive</a:t>
                      </a:r>
                      <a:r>
                        <a:rPr lang="fr-FR" sz="1600" b="0" dirty="0">
                          <a:latin typeface="Franklin Gothic Demi" panose="020B0703020102020204" pitchFamily="34" charset="0"/>
                        </a:rPr>
                        <a:t> quota sampling </a:t>
                      </a:r>
                      <a:endParaRPr lang="en-US" sz="1600" b="0" dirty="0"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rgbClr val="EF58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11313"/>
                  </a:ext>
                </a:extLst>
              </a:tr>
              <a:tr h="453633">
                <a:tc gridSpan="2"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è"/>
                      </a:pPr>
                      <a:r>
                        <a:rPr lang="fr-FR" sz="1200" dirty="0" err="1">
                          <a:latin typeface="Franklin Gothic Book"/>
                        </a:rPr>
                        <a:t>Ensure</a:t>
                      </a:r>
                      <a:r>
                        <a:rPr lang="fr-FR" sz="1200" dirty="0">
                          <a:latin typeface="Franklin Gothic Book"/>
                        </a:rPr>
                        <a:t> a </a:t>
                      </a:r>
                      <a:r>
                        <a:rPr lang="fr-FR" sz="1200" dirty="0" err="1">
                          <a:latin typeface="Franklin Gothic Book"/>
                        </a:rPr>
                        <a:t>robust</a:t>
                      </a:r>
                      <a:r>
                        <a:rPr lang="fr-FR" sz="1200" dirty="0">
                          <a:latin typeface="Franklin Gothic Book"/>
                        </a:rPr>
                        <a:t> cross-section of the population </a:t>
                      </a:r>
                      <a:r>
                        <a:rPr lang="fr-FR" sz="1200" dirty="0" err="1">
                          <a:latin typeface="Franklin Gothic Book"/>
                        </a:rPr>
                        <a:t>was</a:t>
                      </a:r>
                      <a:r>
                        <a:rPr lang="fr-FR" sz="1200" dirty="0">
                          <a:latin typeface="Franklin Gothic Book"/>
                        </a:rPr>
                        <a:t> </a:t>
                      </a:r>
                      <a:r>
                        <a:rPr lang="fr-FR" sz="1200" dirty="0" err="1">
                          <a:latin typeface="Franklin Gothic Book"/>
                        </a:rPr>
                        <a:t>assessed</a:t>
                      </a:r>
                      <a:r>
                        <a:rPr lang="fr-FR" sz="1200" dirty="0">
                          <a:latin typeface="Franklin Gothic Book"/>
                        </a:rPr>
                        <a:t>; </a:t>
                      </a:r>
                      <a:endParaRPr lang="fr-FR" sz="1200" dirty="0">
                        <a:latin typeface="Franklin Gothic Book" panose="020B05030201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è"/>
                        <a:tabLst/>
                        <a:defRPr/>
                      </a:pPr>
                      <a:r>
                        <a:rPr lang="fr-FR" sz="1200" dirty="0" err="1">
                          <a:latin typeface="Franklin Gothic Book"/>
                        </a:rPr>
                        <a:t>Stratified</a:t>
                      </a:r>
                      <a:r>
                        <a:rPr lang="fr-FR" sz="1200" dirty="0">
                          <a:latin typeface="Franklin Gothic Book"/>
                        </a:rPr>
                        <a:t> by </a:t>
                      </a:r>
                      <a:r>
                        <a:rPr lang="fr-FR" sz="1200" dirty="0" err="1">
                          <a:latin typeface="Franklin Gothic Book"/>
                        </a:rPr>
                        <a:t>Arabic</a:t>
                      </a:r>
                      <a:r>
                        <a:rPr lang="fr-FR" sz="1200" dirty="0">
                          <a:latin typeface="Franklin Gothic Book"/>
                        </a:rPr>
                        <a:t> and non-</a:t>
                      </a:r>
                      <a:r>
                        <a:rPr lang="fr-FR" sz="1200" dirty="0" err="1">
                          <a:latin typeface="Franklin Gothic Book"/>
                        </a:rPr>
                        <a:t>Arabic</a:t>
                      </a:r>
                      <a:r>
                        <a:rPr lang="fr-FR" sz="1200" dirty="0">
                          <a:latin typeface="Franklin Gothic Book"/>
                        </a:rPr>
                        <a:t> speakers </a:t>
                      </a:r>
                      <a:r>
                        <a:rPr lang="fr-FR" sz="1200" dirty="0" err="1">
                          <a:latin typeface="Franklin Gothic Book"/>
                        </a:rPr>
                        <a:t>with</a:t>
                      </a:r>
                      <a:r>
                        <a:rPr lang="fr-FR" sz="1200" dirty="0">
                          <a:latin typeface="Franklin Gothic Book"/>
                        </a:rPr>
                        <a:t> indicative </a:t>
                      </a:r>
                      <a:r>
                        <a:rPr lang="fr-FR" sz="1200" dirty="0" err="1">
                          <a:latin typeface="Franklin Gothic Book"/>
                        </a:rPr>
                        <a:t>findings</a:t>
                      </a:r>
                      <a:r>
                        <a:rPr lang="fr-FR" sz="1200" dirty="0">
                          <a:latin typeface="Franklin Gothic Book"/>
                        </a:rPr>
                        <a:t> for all locations and </a:t>
                      </a:r>
                      <a:r>
                        <a:rPr lang="fr-FR" sz="1200" dirty="0" err="1">
                          <a:latin typeface="Franklin Gothic Book"/>
                        </a:rPr>
                        <a:t>sub</a:t>
                      </a:r>
                      <a:r>
                        <a:rPr lang="fr-FR" sz="1200" dirty="0">
                          <a:latin typeface="Franklin Gothic Book"/>
                        </a:rPr>
                        <a:t>-groups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è"/>
                        <a:tabLst/>
                        <a:defRPr/>
                      </a:pP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Only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migrants and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refugees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with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school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age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children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are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included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in the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sample</a:t>
                      </a:r>
                      <a:endParaRPr lang="fr-FR" sz="12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694444"/>
                  </a:ext>
                </a:extLst>
              </a:tr>
              <a:tr h="359523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0" kern="1200" dirty="0" err="1">
                          <a:solidFill>
                            <a:schemeClr val="bg1"/>
                          </a:solidFill>
                          <a:latin typeface="Franklin Gothic Demi" panose="020B0703020102020204" pitchFamily="34" charset="0"/>
                        </a:rPr>
                        <a:t>Methodology</a:t>
                      </a:r>
                      <a:r>
                        <a:rPr lang="fr-FR" sz="1600" b="0" kern="1200" dirty="0">
                          <a:solidFill>
                            <a:schemeClr val="bg1"/>
                          </a:solidFill>
                          <a:latin typeface="Franklin Gothic Demi" panose="020B0703020102020204" pitchFamily="34" charset="0"/>
                        </a:rPr>
                        <a:t> : </a:t>
                      </a:r>
                      <a:r>
                        <a:rPr lang="fr-FR" sz="1600" b="0" dirty="0">
                          <a:solidFill>
                            <a:schemeClr val="bg1"/>
                          </a:solidFill>
                          <a:latin typeface="Franklin Gothic Demi" panose="020B0703020102020204" pitchFamily="34" charset="0"/>
                        </a:rPr>
                        <a:t>Area of </a:t>
                      </a:r>
                      <a:r>
                        <a:rPr lang="fr-FR" sz="1600" b="0" dirty="0" err="1">
                          <a:solidFill>
                            <a:schemeClr val="bg1"/>
                          </a:solidFill>
                          <a:latin typeface="Franklin Gothic Demi" panose="020B0703020102020204" pitchFamily="34" charset="0"/>
                        </a:rPr>
                        <a:t>Knowledge-Neighbourhoods</a:t>
                      </a:r>
                      <a:r>
                        <a:rPr lang="fr-FR" sz="1600" b="0" dirty="0">
                          <a:solidFill>
                            <a:schemeClr val="bg1"/>
                          </a:solidFill>
                          <a:latin typeface="Franklin Gothic Demi" panose="020B0703020102020204" pitchFamily="34" charset="0"/>
                        </a:rPr>
                        <a:t> (</a:t>
                      </a:r>
                      <a:r>
                        <a:rPr lang="fr-FR" sz="1600" b="0" dirty="0" err="1">
                          <a:solidFill>
                            <a:schemeClr val="bg1"/>
                          </a:solidFill>
                          <a:latin typeface="Franklin Gothic Demi" panose="020B0703020102020204" pitchFamily="34" charset="0"/>
                        </a:rPr>
                        <a:t>AoK</a:t>
                      </a:r>
                      <a:r>
                        <a:rPr lang="fr-FR" sz="1600" b="0" dirty="0">
                          <a:solidFill>
                            <a:schemeClr val="bg1"/>
                          </a:solidFill>
                          <a:latin typeface="Franklin Gothic Demi" panose="020B0703020102020204" pitchFamily="34" charset="0"/>
                        </a:rPr>
                        <a:t>-N) </a:t>
                      </a:r>
                      <a:endParaRPr lang="en-US" sz="1600" b="0" kern="1200" dirty="0">
                        <a:solidFill>
                          <a:schemeClr val="bg1"/>
                        </a:solidFill>
                        <a:latin typeface="Franklin Gothic Demi" panose="020B0703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F58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709278"/>
                  </a:ext>
                </a:extLst>
              </a:tr>
              <a:tr h="331867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>
                          <a:latin typeface="Franklin Gothic Book" panose="020B0503020102020204" pitchFamily="34" charset="0"/>
                        </a:rPr>
                        <a:t>Neighbourhood</a:t>
                      </a:r>
                      <a:r>
                        <a:rPr lang="fr-FR" sz="1600" b="1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600" b="1" dirty="0" err="1">
                          <a:latin typeface="Franklin Gothic Book" panose="020B0503020102020204" pitchFamily="34" charset="0"/>
                        </a:rPr>
                        <a:t>approach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latin typeface="Franklin Gothic Book" panose="020B0503020102020204" pitchFamily="34" charset="0"/>
                        </a:rPr>
                        <a:t>AOK </a:t>
                      </a:r>
                      <a:r>
                        <a:rPr lang="fr-FR" sz="1600" b="1" dirty="0" err="1">
                          <a:latin typeface="Franklin Gothic Book" panose="020B0503020102020204" pitchFamily="34" charset="0"/>
                        </a:rPr>
                        <a:t>approach</a:t>
                      </a:r>
                      <a:endParaRPr lang="en-US" sz="16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669617"/>
                  </a:ext>
                </a:extLst>
              </a:tr>
              <a:tr h="9956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Respondents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were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asked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about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children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in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their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household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and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children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in the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household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of at least one and at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most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two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migrant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friends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/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acquaintances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. Questions in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this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section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mainly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focused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on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access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 to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education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. </a:t>
                      </a:r>
                      <a:endParaRPr lang="fr-FR" sz="12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The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same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respondents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were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asked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about the 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situation in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their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baladiya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. This section </a:t>
                      </a:r>
                      <a:r>
                        <a:rPr lang="fr-FR" sz="1200" dirty="0" err="1">
                          <a:latin typeface="Franklin Gothic Book" panose="020B0503020102020204" pitchFamily="34" charset="0"/>
                        </a:rPr>
                        <a:t>collected</a:t>
                      </a:r>
                      <a:r>
                        <a:rPr lang="fr-FR" sz="1200" dirty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broader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 information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related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 to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education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 and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child</a:t>
                      </a:r>
                      <a:r>
                        <a:rPr lang="fr-FR" sz="1200" b="1" dirty="0">
                          <a:latin typeface="Franklin Gothic Book" panose="020B0503020102020204" pitchFamily="34" charset="0"/>
                        </a:rPr>
                        <a:t> protection </a:t>
                      </a:r>
                      <a:r>
                        <a:rPr lang="fr-FR" sz="1200" b="1" dirty="0" err="1">
                          <a:latin typeface="Franklin Gothic Book" panose="020B0503020102020204" pitchFamily="34" charset="0"/>
                        </a:rPr>
                        <a:t>concerns</a:t>
                      </a:r>
                      <a:endParaRPr lang="fr-FR" sz="1200" b="1" dirty="0">
                        <a:latin typeface="Franklin Gothic Book" panose="020B0503020102020204" pitchFamily="34" charset="0"/>
                      </a:endParaRPr>
                    </a:p>
                    <a:p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568857"/>
                  </a:ext>
                </a:extLst>
              </a:tr>
            </a:tbl>
          </a:graphicData>
        </a:graphic>
      </p:graphicFrame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47563139-2807-41AD-90B3-D67CB2912509}"/>
              </a:ext>
            </a:extLst>
          </p:cNvPr>
          <p:cNvSpPr/>
          <p:nvPr/>
        </p:nvSpPr>
        <p:spPr>
          <a:xfrm rot="5400000">
            <a:off x="4490660" y="5515328"/>
            <a:ext cx="646741" cy="1314759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solidFill>
            <a:srgbClr val="EF5859"/>
          </a:solidFill>
          <a:ln>
            <a:solidFill>
              <a:srgbClr val="EF5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5E7708-954B-4293-8967-28374AED2224}"/>
              </a:ext>
            </a:extLst>
          </p:cNvPr>
          <p:cNvSpPr txBox="1"/>
          <p:nvPr/>
        </p:nvSpPr>
        <p:spPr>
          <a:xfrm>
            <a:off x="5624172" y="5954267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EF5859"/>
                </a:solidFill>
                <a:latin typeface="Franklin Gothic Demi" panose="020B0703020102020204" pitchFamily="34" charset="0"/>
              </a:rPr>
              <a:t>231</a:t>
            </a:r>
            <a:r>
              <a:rPr lang="fr-FR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respondents</a:t>
            </a:r>
            <a:r>
              <a:rPr lang="fr-FR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were</a:t>
            </a:r>
            <a:r>
              <a:rPr lang="fr-FR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interviewed</a:t>
            </a:r>
            <a:r>
              <a:rPr lang="fr-FR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providing</a:t>
            </a:r>
            <a:r>
              <a:rPr lang="fr-FR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information for a total of </a:t>
            </a:r>
            <a:r>
              <a:rPr lang="fr-FR" sz="1600" dirty="0">
                <a:solidFill>
                  <a:srgbClr val="EF5859"/>
                </a:solidFill>
                <a:latin typeface="Franklin Gothic Demi" panose="020B0703020102020204" pitchFamily="34" charset="0"/>
              </a:rPr>
              <a:t>522</a:t>
            </a:r>
            <a:r>
              <a:rPr lang="fr-FR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households</a:t>
            </a:r>
            <a:endParaRPr lang="fr-FR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89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A6A6A-A4A8-4574-9AC3-D80A46842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3370" y="666836"/>
            <a:ext cx="4537442" cy="581140"/>
          </a:xfrm>
        </p:spPr>
        <p:txBody>
          <a:bodyPr/>
          <a:lstStyle/>
          <a:p>
            <a:r>
              <a:rPr lang="en-GB" noProof="0" dirty="0"/>
              <a:t>Demographics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8173731-007C-4172-934F-4E710B332C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320794"/>
              </p:ext>
            </p:extLst>
          </p:nvPr>
        </p:nvGraphicFramePr>
        <p:xfrm>
          <a:off x="7094835" y="1574396"/>
          <a:ext cx="4345977" cy="3760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38FA066-953F-4886-81EB-6A03B86110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077077"/>
              </p:ext>
            </p:extLst>
          </p:nvPr>
        </p:nvGraphicFramePr>
        <p:xfrm>
          <a:off x="1464978" y="3673716"/>
          <a:ext cx="4107858" cy="318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99010D0-EA29-42FF-8B2B-ED86F81CFB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7830" y="5334480"/>
            <a:ext cx="4523569" cy="1798855"/>
          </a:xfrm>
        </p:spPr>
        <p:txBody>
          <a:bodyPr/>
          <a:lstStyle/>
          <a:p>
            <a:r>
              <a:rPr lang="en-GB" sz="2000" noProof="0" dirty="0">
                <a:solidFill>
                  <a:srgbClr val="EF5858"/>
                </a:solidFill>
                <a:latin typeface="Franklin Gothic Demi" panose="020B0703020102020204" pitchFamily="34" charset="0"/>
                <a:cs typeface="Calibri"/>
              </a:rPr>
              <a:t>82</a:t>
            </a:r>
            <a:r>
              <a:rPr lang="en-GB" noProof="0" dirty="0">
                <a:solidFill>
                  <a:srgbClr val="EF5858"/>
                </a:solidFill>
                <a:latin typeface="Franklin Gothic Demi" panose="020B0703020102020204" pitchFamily="34" charset="0"/>
                <a:cs typeface="Calibri"/>
              </a:rPr>
              <a:t>%</a:t>
            </a:r>
            <a:r>
              <a:rPr lang="en-GB" sz="2000" noProof="0" dirty="0">
                <a:solidFill>
                  <a:srgbClr val="EF5858"/>
                </a:solidFill>
                <a:latin typeface="Franklin Gothic Demi" panose="020B0703020102020204" pitchFamily="34" charset="0"/>
                <a:cs typeface="Calibri"/>
              </a:rPr>
              <a:t> </a:t>
            </a:r>
            <a:r>
              <a:rPr lang="en-GB" noProof="0" dirty="0">
                <a:latin typeface="Franklin Gothic Demi" panose="020B0703020102020204" pitchFamily="34" charset="0"/>
                <a:cs typeface="Calibri"/>
              </a:rPr>
              <a:t>of </a:t>
            </a:r>
            <a:r>
              <a:rPr lang="en-GB" dirty="0">
                <a:latin typeface="Franklin Gothic Demi" panose="020B0703020102020204" pitchFamily="34" charset="0"/>
                <a:cs typeface="Calibri"/>
              </a:rPr>
              <a:t>households were</a:t>
            </a:r>
            <a:r>
              <a:rPr lang="en-GB" noProof="0" dirty="0">
                <a:latin typeface="Franklin Gothic Demi" panose="020B0703020102020204" pitchFamily="34" charset="0"/>
                <a:cs typeface="Calibri"/>
              </a:rPr>
              <a:t> reported to have been in Libya</a:t>
            </a:r>
            <a:r>
              <a:rPr lang="en-GB" sz="2000" noProof="0" dirty="0">
                <a:latin typeface="Franklin Gothic Demi" panose="020B0703020102020204" pitchFamily="34" charset="0"/>
                <a:cs typeface="Calibri"/>
              </a:rPr>
              <a:t> for more than two years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6729673-199F-42E1-8106-0311A4306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558053"/>
              </p:ext>
            </p:extLst>
          </p:nvPr>
        </p:nvGraphicFramePr>
        <p:xfrm>
          <a:off x="989308" y="647449"/>
          <a:ext cx="4756584" cy="3024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00658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78ADE-58D2-41DF-977D-CE42A5AF20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3621" y="544930"/>
            <a:ext cx="4537442" cy="581140"/>
          </a:xfrm>
        </p:spPr>
        <p:txBody>
          <a:bodyPr/>
          <a:lstStyle/>
          <a:p>
            <a:r>
              <a:rPr lang="en-GB" noProof="0" dirty="0" err="1">
                <a:latin typeface="Franklin Gothic Demi"/>
                <a:cs typeface="Leelawadee"/>
              </a:rPr>
              <a:t>Enrollment</a:t>
            </a:r>
            <a:endParaRPr lang="en-GB" noProof="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791F759-6FEF-4297-BF4D-E3F10268E7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271855"/>
              </p:ext>
            </p:extLst>
          </p:nvPr>
        </p:nvGraphicFramePr>
        <p:xfrm>
          <a:off x="247135" y="1548141"/>
          <a:ext cx="4944534" cy="4724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F6F06217-B0EC-4409-B15B-4E4CFFF4FF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391165"/>
              </p:ext>
            </p:extLst>
          </p:nvPr>
        </p:nvGraphicFramePr>
        <p:xfrm>
          <a:off x="5569821" y="885841"/>
          <a:ext cx="6520577" cy="4088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550040-E3BC-435C-9F7E-BD846DC738B6}"/>
              </a:ext>
            </a:extLst>
          </p:cNvPr>
          <p:cNvSpPr txBox="1"/>
          <p:nvPr/>
        </p:nvSpPr>
        <p:spPr>
          <a:xfrm>
            <a:off x="6014807" y="5349803"/>
            <a:ext cx="5630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F5858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33%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of assessed households with school-aged children in Al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Jfara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 and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Zwara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 were reported to have no children in their household enrolled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25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067825" y="1868889"/>
            <a:ext cx="7763231" cy="880971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800" dirty="0">
                <a:latin typeface="Franklin Gothic Book"/>
                <a:cs typeface="Leelawadee"/>
              </a:rPr>
              <a:t>The REACH MSNA analysis method was </a:t>
            </a:r>
            <a:r>
              <a:rPr lang="en-GB" sz="1800" b="1" dirty="0">
                <a:solidFill>
                  <a:srgbClr val="EF5859"/>
                </a:solidFill>
                <a:latin typeface="Franklin Gothic Book"/>
                <a:cs typeface="Leelawadee"/>
              </a:rPr>
              <a:t>developed internally by REACH </a:t>
            </a:r>
            <a:r>
              <a:rPr lang="en-GB" sz="1800" dirty="0">
                <a:latin typeface="Franklin Gothic Book"/>
                <a:cs typeface="Leelawadee"/>
              </a:rPr>
              <a:t>and is implemented primarily using household-level data collected through the MSNA. While it shares some elements with the </a:t>
            </a:r>
            <a:r>
              <a:rPr lang="en-GB" sz="1800" b="1" dirty="0">
                <a:latin typeface="Franklin Gothic Book"/>
                <a:cs typeface="Leelawadee"/>
              </a:rPr>
              <a:t>Joint Intersectoral Analytical Framework (JIAF), the methodology used is different</a:t>
            </a:r>
            <a:endParaRPr lang="en-GB" sz="1800" dirty="0">
              <a:latin typeface="Franklin Gothic Book"/>
              <a:cs typeface="Leelawadee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800" noProof="0" dirty="0">
                <a:latin typeface="Franklin Gothic Book"/>
                <a:cs typeface="Leelawadee"/>
              </a:rPr>
              <a:t>Analysis aims to determine the proportion of respondents* per stratum (location or region of origin) that have </a:t>
            </a:r>
            <a:r>
              <a:rPr lang="en-GB" sz="1800" b="1" noProof="0" dirty="0">
                <a:solidFill>
                  <a:srgbClr val="EF5858"/>
                </a:solidFill>
                <a:latin typeface="Franklin Gothic Book"/>
                <a:cs typeface="Leelawadee"/>
              </a:rPr>
              <a:t>sectoral and/or thematic needs</a:t>
            </a:r>
            <a:r>
              <a:rPr lang="en-GB" sz="1800" noProof="0" dirty="0">
                <a:latin typeface="Franklin Gothic Book"/>
                <a:cs typeface="Leelawadee"/>
              </a:rPr>
              <a:t>, and identify socio-demographic factors that influence refugees’ and migrants</a:t>
            </a:r>
            <a:r>
              <a:rPr lang="en-GB" sz="1800" b="1" noProof="0" dirty="0">
                <a:latin typeface="Franklin Gothic Book"/>
                <a:cs typeface="Leelawadee"/>
              </a:rPr>
              <a:t>’ access to resources </a:t>
            </a:r>
            <a:r>
              <a:rPr lang="en-GB" sz="1800" noProof="0" dirty="0">
                <a:latin typeface="Franklin Gothic Book"/>
                <a:cs typeface="Leelawadee"/>
              </a:rPr>
              <a:t>and </a:t>
            </a:r>
            <a:r>
              <a:rPr lang="en-GB" sz="1800" b="1" noProof="0" dirty="0">
                <a:latin typeface="Franklin Gothic Book"/>
                <a:cs typeface="Leelawadee"/>
              </a:rPr>
              <a:t>vulnerability</a:t>
            </a:r>
            <a:r>
              <a:rPr lang="en-GB" sz="1800" noProof="0" dirty="0">
                <a:latin typeface="Franklin Gothic Book"/>
                <a:cs typeface="Leelawadee"/>
              </a:rPr>
              <a:t> to protection violations </a:t>
            </a:r>
            <a:endParaRPr lang="en-GB" sz="1800" noProof="0" dirty="0">
              <a:latin typeface="Franklin Gothic Book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067825" y="549492"/>
            <a:ext cx="7629449" cy="581140"/>
          </a:xfrm>
        </p:spPr>
        <p:txBody>
          <a:bodyPr/>
          <a:lstStyle/>
          <a:p>
            <a:r>
              <a:rPr lang="en-GB" noProof="0" dirty="0"/>
              <a:t>Analytical framework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noProof="0" dirty="0"/>
              <a:t>Analytical framework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4067825" y="1340698"/>
            <a:ext cx="6378568" cy="460932"/>
          </a:xfrm>
        </p:spPr>
        <p:txBody>
          <a:bodyPr/>
          <a:lstStyle/>
          <a:p>
            <a:r>
              <a:rPr lang="en-GB" noProof="0" dirty="0"/>
              <a:t>Background and objectives</a:t>
            </a: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4067825" y="4125539"/>
            <a:ext cx="6378568" cy="460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Key </a:t>
            </a:r>
            <a:r>
              <a:rPr lang="fr-FR" dirty="0" err="1"/>
              <a:t>terms</a:t>
            </a:r>
            <a:endParaRPr lang="fr-FR" dirty="0"/>
          </a:p>
          <a:p>
            <a:endParaRPr lang="en-GB" dirty="0"/>
          </a:p>
        </p:txBody>
      </p:sp>
      <p:sp>
        <p:nvSpPr>
          <p:cNvPr id="8" name="Espace réservé du texte 1"/>
          <p:cNvSpPr txBox="1">
            <a:spLocks/>
          </p:cNvSpPr>
          <p:nvPr/>
        </p:nvSpPr>
        <p:spPr>
          <a:xfrm>
            <a:off x="3937936" y="4663255"/>
            <a:ext cx="7763231" cy="366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EF5858"/>
                </a:solidFill>
                <a:latin typeface="Franklin Gothic Book"/>
                <a:cs typeface="Leelawadee"/>
              </a:rPr>
              <a:t>The Multi-</a:t>
            </a:r>
            <a:r>
              <a:rPr lang="fr-FR" sz="1800" b="1" dirty="0" err="1">
                <a:solidFill>
                  <a:srgbClr val="EF5858"/>
                </a:solidFill>
                <a:latin typeface="Franklin Gothic Book"/>
                <a:cs typeface="Leelawadee"/>
              </a:rPr>
              <a:t>sector</a:t>
            </a:r>
            <a:r>
              <a:rPr lang="fr-FR" sz="1800" b="1" dirty="0">
                <a:solidFill>
                  <a:srgbClr val="EF5858"/>
                </a:solidFill>
                <a:latin typeface="Franklin Gothic Book"/>
                <a:cs typeface="Leelawadee"/>
              </a:rPr>
              <a:t> </a:t>
            </a:r>
            <a:r>
              <a:rPr lang="fr-FR" sz="1800" b="1" dirty="0" err="1">
                <a:solidFill>
                  <a:srgbClr val="EF5858"/>
                </a:solidFill>
                <a:latin typeface="Franklin Gothic Book"/>
                <a:cs typeface="Leelawadee"/>
              </a:rPr>
              <a:t>Needs</a:t>
            </a:r>
            <a:r>
              <a:rPr lang="fr-FR" sz="1800" b="1" dirty="0">
                <a:solidFill>
                  <a:srgbClr val="EF5858"/>
                </a:solidFill>
                <a:latin typeface="Franklin Gothic Book"/>
                <a:cs typeface="Leelawadee"/>
              </a:rPr>
              <a:t> Index (MSNI)</a:t>
            </a:r>
            <a:r>
              <a:rPr lang="fr-FR" sz="1800" dirty="0">
                <a:latin typeface="Franklin Gothic Book"/>
                <a:cs typeface="Leelawadee"/>
              </a:rPr>
              <a:t> </a:t>
            </a:r>
            <a:r>
              <a:rPr lang="fr-FR" sz="1800" dirty="0" err="1">
                <a:latin typeface="Franklin Gothic Book"/>
                <a:cs typeface="Leelawadee"/>
              </a:rPr>
              <a:t>is</a:t>
            </a:r>
            <a:r>
              <a:rPr lang="fr-FR" sz="1800" dirty="0">
                <a:latin typeface="Franklin Gothic Book"/>
                <a:cs typeface="Leelawadee"/>
              </a:rPr>
              <a:t> a </a:t>
            </a:r>
            <a:r>
              <a:rPr lang="fr-FR" sz="1800" dirty="0" err="1">
                <a:latin typeface="Franklin Gothic Book"/>
                <a:cs typeface="Leelawadee"/>
              </a:rPr>
              <a:t>measure</a:t>
            </a:r>
            <a:r>
              <a:rPr lang="fr-FR" sz="1800" dirty="0">
                <a:latin typeface="Franklin Gothic Book"/>
                <a:cs typeface="Leelawadee"/>
              </a:rPr>
              <a:t> of a </a:t>
            </a:r>
            <a:r>
              <a:rPr lang="fr-FR" sz="1800" dirty="0" err="1">
                <a:latin typeface="Franklin Gothic Book"/>
                <a:cs typeface="Leelawadee"/>
              </a:rPr>
              <a:t>household’s</a:t>
            </a:r>
            <a:r>
              <a:rPr lang="fr-FR" sz="1800" dirty="0">
                <a:latin typeface="Franklin Gothic Book"/>
                <a:cs typeface="Leelawadee"/>
              </a:rPr>
              <a:t> </a:t>
            </a:r>
            <a:r>
              <a:rPr lang="fr-FR" sz="1800" b="1" dirty="0" err="1">
                <a:latin typeface="Franklin Gothic Book"/>
                <a:cs typeface="Leelawadee"/>
              </a:rPr>
              <a:t>overall</a:t>
            </a:r>
            <a:r>
              <a:rPr lang="fr-FR" sz="1800" b="1" dirty="0">
                <a:latin typeface="Franklin Gothic Book"/>
                <a:cs typeface="Leelawadee"/>
              </a:rPr>
              <a:t> </a:t>
            </a:r>
            <a:r>
              <a:rPr lang="fr-FR" sz="1800" b="1" dirty="0" err="1">
                <a:latin typeface="Franklin Gothic Book"/>
                <a:cs typeface="Leelawadee"/>
              </a:rPr>
              <a:t>severity</a:t>
            </a:r>
            <a:r>
              <a:rPr lang="fr-FR" sz="1800" b="1" dirty="0">
                <a:latin typeface="Franklin Gothic Book"/>
                <a:cs typeface="Leelawadee"/>
              </a:rPr>
              <a:t> of </a:t>
            </a:r>
            <a:r>
              <a:rPr lang="fr-FR" sz="1800" b="1" dirty="0" err="1">
                <a:latin typeface="Franklin Gothic Book"/>
                <a:cs typeface="Leelawadee"/>
              </a:rPr>
              <a:t>humanitarian</a:t>
            </a:r>
            <a:r>
              <a:rPr lang="fr-FR" sz="1800" b="1" dirty="0">
                <a:latin typeface="Franklin Gothic Book"/>
                <a:cs typeface="Leelawadee"/>
              </a:rPr>
              <a:t> </a:t>
            </a:r>
            <a:r>
              <a:rPr lang="fr-FR" sz="1800" b="1" dirty="0" err="1">
                <a:latin typeface="Franklin Gothic Book"/>
                <a:cs typeface="Leelawadee"/>
              </a:rPr>
              <a:t>needs</a:t>
            </a:r>
            <a:r>
              <a:rPr lang="fr-FR" sz="1800" dirty="0">
                <a:latin typeface="Franklin Gothic Book"/>
                <a:cs typeface="Leelawadee"/>
              </a:rPr>
              <a:t>, </a:t>
            </a:r>
            <a:r>
              <a:rPr lang="fr-FR" sz="1800" dirty="0" err="1">
                <a:latin typeface="Franklin Gothic Book"/>
                <a:cs typeface="Leelawadee"/>
              </a:rPr>
              <a:t>expressed</a:t>
            </a:r>
            <a:r>
              <a:rPr lang="fr-FR" sz="1800" dirty="0">
                <a:latin typeface="Franklin Gothic Book"/>
                <a:cs typeface="Leelawadee"/>
              </a:rPr>
              <a:t> on a </a:t>
            </a:r>
            <a:r>
              <a:rPr lang="fr-FR" sz="1800" dirty="0" err="1">
                <a:latin typeface="Franklin Gothic Book"/>
                <a:cs typeface="Leelawadee"/>
              </a:rPr>
              <a:t>scale</a:t>
            </a:r>
            <a:r>
              <a:rPr lang="fr-FR" sz="1800" dirty="0">
                <a:latin typeface="Franklin Gothic Book"/>
                <a:cs typeface="Leelawadee"/>
              </a:rPr>
              <a:t> of 1 – 4</a:t>
            </a:r>
            <a:endParaRPr lang="en-US" dirty="0">
              <a:cs typeface="Leelawade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EF5858"/>
                </a:solidFill>
                <a:latin typeface="Franklin Gothic Book"/>
                <a:cs typeface="Leelawadee"/>
              </a:rPr>
              <a:t>A Living Standards Gap (LSG)</a:t>
            </a:r>
            <a:r>
              <a:rPr lang="fr-FR" sz="1800" dirty="0">
                <a:latin typeface="Franklin Gothic Book"/>
                <a:cs typeface="Leelawadee"/>
              </a:rPr>
              <a:t> signifies an </a:t>
            </a:r>
            <a:r>
              <a:rPr lang="fr-FR" sz="1800" b="1" dirty="0" err="1">
                <a:latin typeface="Franklin Gothic Book"/>
                <a:cs typeface="Leelawadee"/>
              </a:rPr>
              <a:t>unmet</a:t>
            </a:r>
            <a:r>
              <a:rPr lang="fr-FR" sz="1800" b="1" dirty="0">
                <a:latin typeface="Franklin Gothic Book"/>
                <a:cs typeface="Leelawadee"/>
              </a:rPr>
              <a:t> </a:t>
            </a:r>
            <a:r>
              <a:rPr lang="fr-FR" sz="1800" b="1" dirty="0" err="1">
                <a:latin typeface="Franklin Gothic Book"/>
                <a:cs typeface="Leelawadee"/>
              </a:rPr>
              <a:t>need</a:t>
            </a:r>
            <a:r>
              <a:rPr lang="fr-FR" sz="1800" b="1" dirty="0">
                <a:latin typeface="Franklin Gothic Book"/>
                <a:cs typeface="Leelawadee"/>
              </a:rPr>
              <a:t> </a:t>
            </a:r>
            <a:r>
              <a:rPr lang="fr-FR" sz="1800" dirty="0">
                <a:latin typeface="Franklin Gothic Book"/>
                <a:cs typeface="Leelawadee"/>
              </a:rPr>
              <a:t>in a </a:t>
            </a:r>
            <a:r>
              <a:rPr lang="fr-FR" sz="1800" dirty="0" err="1">
                <a:latin typeface="Franklin Gothic Book"/>
                <a:cs typeface="Leelawadee"/>
              </a:rPr>
              <a:t>given</a:t>
            </a:r>
            <a:r>
              <a:rPr lang="fr-FR" sz="1800" dirty="0">
                <a:latin typeface="Franklin Gothic Book"/>
                <a:cs typeface="Leelawadee"/>
              </a:rPr>
              <a:t> </a:t>
            </a:r>
            <a:r>
              <a:rPr lang="fr-FR" sz="1800" dirty="0" err="1">
                <a:latin typeface="Franklin Gothic Book"/>
                <a:cs typeface="Leelawadee"/>
              </a:rPr>
              <a:t>sector</a:t>
            </a:r>
            <a:r>
              <a:rPr lang="fr-FR" sz="1800" dirty="0">
                <a:latin typeface="Franklin Gothic Book"/>
                <a:cs typeface="Leelawadee"/>
              </a:rPr>
              <a:t>, </a:t>
            </a:r>
            <a:r>
              <a:rPr lang="fr-FR" sz="1800" dirty="0" err="1">
                <a:latin typeface="Franklin Gothic Book"/>
                <a:cs typeface="Leelawadee"/>
              </a:rPr>
              <a:t>when</a:t>
            </a:r>
            <a:r>
              <a:rPr lang="fr-FR" sz="1800" dirty="0">
                <a:latin typeface="Franklin Gothic Book"/>
                <a:cs typeface="Leelawadee"/>
              </a:rPr>
              <a:t> the LSG </a:t>
            </a:r>
            <a:r>
              <a:rPr lang="fr-FR" sz="1800" dirty="0" err="1">
                <a:latin typeface="Franklin Gothic Book"/>
                <a:cs typeface="Leelawadee"/>
              </a:rPr>
              <a:t>severity</a:t>
            </a:r>
            <a:r>
              <a:rPr lang="fr-FR" sz="1800" dirty="0">
                <a:latin typeface="Franklin Gothic Book"/>
                <a:cs typeface="Leelawadee"/>
              </a:rPr>
              <a:t> score </a:t>
            </a:r>
            <a:r>
              <a:rPr lang="fr-FR" sz="1800" dirty="0" err="1">
                <a:latin typeface="Franklin Gothic Book"/>
                <a:cs typeface="Leelawadee"/>
              </a:rPr>
              <a:t>is</a:t>
            </a:r>
            <a:r>
              <a:rPr lang="fr-FR" sz="1800" dirty="0">
                <a:latin typeface="Franklin Gothic Book"/>
                <a:cs typeface="Leelawadee"/>
              </a:rPr>
              <a:t> 3 or </a:t>
            </a:r>
            <a:r>
              <a:rPr lang="fr-FR" sz="1800" dirty="0" err="1">
                <a:latin typeface="Franklin Gothic Book"/>
                <a:cs typeface="Leelawadee"/>
              </a:rPr>
              <a:t>higher</a:t>
            </a:r>
            <a:endParaRPr lang="fr-FR" sz="1800" dirty="0">
              <a:latin typeface="Franklin Gothic Book"/>
              <a:cs typeface="Leelawade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438" y="6006709"/>
            <a:ext cx="5597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*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While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the MSNA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methodology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focuses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on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households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due to the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specific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characteristics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of the migrant population in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Libya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the R&amp;M MSNA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conducted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at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individual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level</a:t>
            </a:r>
            <a:endParaRPr lang="fr-FR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11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78ADE-58D2-41DF-977D-CE42A5AF20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6798" y="526166"/>
            <a:ext cx="4537442" cy="581140"/>
          </a:xfrm>
        </p:spPr>
        <p:txBody>
          <a:bodyPr/>
          <a:lstStyle/>
          <a:p>
            <a:r>
              <a:rPr lang="en-GB" sz="4400" noProof="0" dirty="0"/>
              <a:t>Attendance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CBCFA661-9239-44D8-8989-0D1C7EE04E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418690"/>
              </p:ext>
            </p:extLst>
          </p:nvPr>
        </p:nvGraphicFramePr>
        <p:xfrm>
          <a:off x="-1" y="1700933"/>
          <a:ext cx="4978401" cy="440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30CC6C0F-DB68-4DB5-B04F-4188729331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471996"/>
              </p:ext>
            </p:extLst>
          </p:nvPr>
        </p:nvGraphicFramePr>
        <p:xfrm>
          <a:off x="5534240" y="711864"/>
          <a:ext cx="6519672" cy="408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8527A84-2BEA-4D25-82EB-49C236357B8F}"/>
              </a:ext>
            </a:extLst>
          </p:cNvPr>
          <p:cNvSpPr txBox="1"/>
          <p:nvPr/>
        </p:nvSpPr>
        <p:spPr>
          <a:xfrm>
            <a:off x="5781625" y="5063946"/>
            <a:ext cx="602490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R="0" lvl="0" indent="0" defTabSz="71120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EF5859"/>
                </a:solidFill>
                <a:effectLst/>
                <a:uLnTx/>
                <a:uFillTx/>
                <a:latin typeface="Franklin Gothic Demi" panose="020B0703020102020204" pitchFamily="34" charset="0"/>
              </a:defRPr>
            </a:lvl1pPr>
          </a:lstStyle>
          <a:p>
            <a:pPr algn="ctr"/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Benghazi has the </a:t>
            </a:r>
            <a:r>
              <a:rPr lang="fr-FR" sz="2000" dirty="0" err="1">
                <a:solidFill>
                  <a:schemeClr val="bg1"/>
                </a:solidFill>
                <a:latin typeface="Franklin Gothic Demi"/>
              </a:rPr>
              <a:t>highest</a:t>
            </a:r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 proportion of </a:t>
            </a:r>
            <a:r>
              <a:rPr lang="fr-FR" sz="2000" dirty="0" err="1">
                <a:solidFill>
                  <a:schemeClr val="bg1"/>
                </a:solidFill>
                <a:latin typeface="Franklin Gothic Demi"/>
              </a:rPr>
              <a:t>households</a:t>
            </a:r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/>
              </a:rPr>
              <a:t>with</a:t>
            </a:r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 at least one </a:t>
            </a:r>
            <a:r>
              <a:rPr lang="fr-FR" sz="2000" dirty="0" err="1">
                <a:solidFill>
                  <a:schemeClr val="bg1"/>
                </a:solidFill>
                <a:latin typeface="Franklin Gothic Demi"/>
              </a:rPr>
              <a:t>child</a:t>
            </a:r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/>
              </a:rPr>
              <a:t>reportedly</a:t>
            </a:r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 not </a:t>
            </a:r>
            <a:r>
              <a:rPr lang="fr-FR" sz="2000" dirty="0" err="1">
                <a:solidFill>
                  <a:schemeClr val="bg1"/>
                </a:solidFill>
                <a:latin typeface="Franklin Gothic Demi"/>
              </a:rPr>
              <a:t>attending</a:t>
            </a:r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Franklin Gothic Demi"/>
              </a:rPr>
              <a:t>school</a:t>
            </a:r>
            <a:r>
              <a:rPr lang="fr-FR" sz="2000" dirty="0">
                <a:solidFill>
                  <a:schemeClr val="bg1"/>
                </a:solidFill>
                <a:latin typeface="Franklin Gothic Demi"/>
              </a:rPr>
              <a:t> at </a:t>
            </a:r>
            <a:r>
              <a:rPr lang="fr-FR" sz="2000" dirty="0">
                <a:latin typeface="Franklin Gothic Demi"/>
              </a:rPr>
              <a:t>41%*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F38629-12F7-460C-A656-95064F060436}"/>
              </a:ext>
            </a:extLst>
          </p:cNvPr>
          <p:cNvSpPr txBox="1"/>
          <p:nvPr/>
        </p:nvSpPr>
        <p:spPr>
          <a:xfrm>
            <a:off x="291775" y="5839387"/>
            <a:ext cx="531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* Percentages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calculated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out of 87% of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households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in the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sample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who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reported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that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at least one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child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is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enrolled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.</a:t>
            </a:r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384EC633-9F4B-4292-8A77-CDCC9DA5A227}"/>
              </a:ext>
            </a:extLst>
          </p:cNvPr>
          <p:cNvSpPr txBox="1"/>
          <p:nvPr/>
        </p:nvSpPr>
        <p:spPr>
          <a:xfrm>
            <a:off x="5611320" y="6104101"/>
            <a:ext cx="5319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** Percentages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calculated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out of 87% of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households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in the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sample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who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reportedly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had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at least one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child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in the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household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enrolled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in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school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but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then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dropped</a:t>
            </a:r>
            <a:r>
              <a:rPr lang="fr-FR" sz="1400" dirty="0">
                <a:solidFill>
                  <a:schemeClr val="bg1"/>
                </a:solidFill>
                <a:latin typeface="Franklin Gothic Book" panose="020B0503020102020204" pitchFamily="34" charset="0"/>
                <a:cs typeface="Leelawadee" panose="020B0502040204020203" pitchFamily="34" charset="-34"/>
              </a:rPr>
              <a:t> out (15%)</a:t>
            </a:r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2362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67BD2FD-916F-4BFC-81B6-EA78F0F7C377}"/>
              </a:ext>
            </a:extLst>
          </p:cNvPr>
          <p:cNvGrpSpPr/>
          <p:nvPr/>
        </p:nvGrpSpPr>
        <p:grpSpPr>
          <a:xfrm>
            <a:off x="7306182" y="1836777"/>
            <a:ext cx="4410261" cy="3625810"/>
            <a:chOff x="1494474" y="1498463"/>
            <a:chExt cx="6699252" cy="412165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502C2B-73A0-4041-9D8E-A15369B9EED4}"/>
                </a:ext>
              </a:extLst>
            </p:cNvPr>
            <p:cNvSpPr/>
            <p:nvPr/>
          </p:nvSpPr>
          <p:spPr>
            <a:xfrm>
              <a:off x="1558177" y="1498463"/>
              <a:ext cx="6635549" cy="864820"/>
            </a:xfrm>
            <a:custGeom>
              <a:avLst/>
              <a:gdLst>
                <a:gd name="connsiteX0" fmla="*/ 0 w 2558423"/>
                <a:gd name="connsiteY0" fmla="*/ 0 h 864819"/>
                <a:gd name="connsiteX1" fmla="*/ 2558423 w 2558423"/>
                <a:gd name="connsiteY1" fmla="*/ 0 h 864819"/>
                <a:gd name="connsiteX2" fmla="*/ 2558423 w 2558423"/>
                <a:gd name="connsiteY2" fmla="*/ 864819 h 864819"/>
                <a:gd name="connsiteX3" fmla="*/ 0 w 2558423"/>
                <a:gd name="connsiteY3" fmla="*/ 864819 h 864819"/>
                <a:gd name="connsiteX4" fmla="*/ 0 w 2558423"/>
                <a:gd name="connsiteY4" fmla="*/ 0 h 86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423" h="864819">
                  <a:moveTo>
                    <a:pt x="0" y="0"/>
                  </a:moveTo>
                  <a:lnTo>
                    <a:pt x="2558423" y="0"/>
                  </a:lnTo>
                  <a:lnTo>
                    <a:pt x="2558423" y="864819"/>
                  </a:lnTo>
                  <a:lnTo>
                    <a:pt x="0" y="8648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rgbClr val="EF5858"/>
                  </a:solidFill>
                  <a:effectLst/>
                  <a:uLnTx/>
                  <a:uFillTx/>
                  <a:latin typeface="Franklin Gothic Demi"/>
                </a:rPr>
                <a:t>8% </a:t>
              </a: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Demi"/>
                </a:rPr>
                <a:t>of </a:t>
              </a:r>
              <a:r>
                <a:rPr lang="en-GB" sz="2000" dirty="0">
                  <a:solidFill>
                    <a:schemeClr val="bg1"/>
                  </a:solidFill>
                  <a:latin typeface="Franklin Gothic Demi"/>
                </a:rPr>
                <a:t>household</a:t>
              </a: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Demi"/>
                </a:rPr>
                <a:t>s reportedly had children under 15 working outside of the house</a:t>
              </a:r>
              <a:endParaRPr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2BA510-CAE9-4966-9848-F7B13285593E}"/>
                </a:ext>
              </a:extLst>
            </p:cNvPr>
            <p:cNvSpPr/>
            <p:nvPr/>
          </p:nvSpPr>
          <p:spPr>
            <a:xfrm>
              <a:off x="1494474" y="2901521"/>
              <a:ext cx="6238201" cy="864820"/>
            </a:xfrm>
            <a:custGeom>
              <a:avLst/>
              <a:gdLst>
                <a:gd name="connsiteX0" fmla="*/ 0 w 2558423"/>
                <a:gd name="connsiteY0" fmla="*/ 0 h 864819"/>
                <a:gd name="connsiteX1" fmla="*/ 2558423 w 2558423"/>
                <a:gd name="connsiteY1" fmla="*/ 0 h 864819"/>
                <a:gd name="connsiteX2" fmla="*/ 2558423 w 2558423"/>
                <a:gd name="connsiteY2" fmla="*/ 864819 h 864819"/>
                <a:gd name="connsiteX3" fmla="*/ 0 w 2558423"/>
                <a:gd name="connsiteY3" fmla="*/ 864819 h 864819"/>
                <a:gd name="connsiteX4" fmla="*/ 0 w 2558423"/>
                <a:gd name="connsiteY4" fmla="*/ 0 h 86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423" h="864819">
                  <a:moveTo>
                    <a:pt x="0" y="0"/>
                  </a:moveTo>
                  <a:lnTo>
                    <a:pt x="2558423" y="0"/>
                  </a:lnTo>
                  <a:lnTo>
                    <a:pt x="2558423" y="864819"/>
                  </a:lnTo>
                  <a:lnTo>
                    <a:pt x="0" y="8648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dirty="0">
                  <a:solidFill>
                    <a:srgbClr val="EF5858"/>
                  </a:solidFill>
                  <a:latin typeface="Franklin Gothic Demi" panose="020B0703020102020204" pitchFamily="34" charset="0"/>
                </a:rPr>
                <a:t>15% </a:t>
              </a:r>
              <a:r>
                <a:rPr lang="en-GB" sz="2000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of households reportedly had children age 15 or older working outside of the house</a:t>
              </a:r>
              <a:endParaRPr lang="en-US" sz="2000" dirty="0" err="1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F2AED7-B667-4E78-A0D5-E53D24D3AF19}"/>
                </a:ext>
              </a:extLst>
            </p:cNvPr>
            <p:cNvSpPr/>
            <p:nvPr/>
          </p:nvSpPr>
          <p:spPr>
            <a:xfrm>
              <a:off x="1592730" y="4755294"/>
              <a:ext cx="6514616" cy="864820"/>
            </a:xfrm>
            <a:custGeom>
              <a:avLst/>
              <a:gdLst>
                <a:gd name="connsiteX0" fmla="*/ 0 w 2558423"/>
                <a:gd name="connsiteY0" fmla="*/ 0 h 864819"/>
                <a:gd name="connsiteX1" fmla="*/ 2558423 w 2558423"/>
                <a:gd name="connsiteY1" fmla="*/ 0 h 864819"/>
                <a:gd name="connsiteX2" fmla="*/ 2558423 w 2558423"/>
                <a:gd name="connsiteY2" fmla="*/ 864819 h 864819"/>
                <a:gd name="connsiteX3" fmla="*/ 0 w 2558423"/>
                <a:gd name="connsiteY3" fmla="*/ 864819 h 864819"/>
                <a:gd name="connsiteX4" fmla="*/ 0 w 2558423"/>
                <a:gd name="connsiteY4" fmla="*/ 0 h 86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423" h="864819">
                  <a:moveTo>
                    <a:pt x="0" y="0"/>
                  </a:moveTo>
                  <a:lnTo>
                    <a:pt x="2558423" y="0"/>
                  </a:lnTo>
                  <a:lnTo>
                    <a:pt x="2558423" y="864819"/>
                  </a:lnTo>
                  <a:lnTo>
                    <a:pt x="0" y="8648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fr-FR" sz="2000" i="0" u="none" strike="noStrike" kern="1200" cap="none" spc="0" normalizeH="0" baseline="0" noProof="0" dirty="0">
                  <a:ln>
                    <a:noFill/>
                  </a:ln>
                  <a:solidFill>
                    <a:srgbClr val="EF5858"/>
                  </a:solidFill>
                  <a:effectLst/>
                  <a:uLnTx/>
                  <a:uFillTx/>
                  <a:latin typeface="Franklin Gothic Demi" panose="020B0703020102020204" pitchFamily="34" charset="0"/>
                </a:rPr>
                <a:t>52%</a:t>
              </a:r>
              <a:r>
                <a:rPr lang="fr-FR" sz="2000" dirty="0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 of </a:t>
              </a:r>
              <a:r>
                <a:rPr lang="fr-FR" sz="2000" dirty="0" err="1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households</a:t>
              </a:r>
              <a:r>
                <a:rPr lang="fr-FR" sz="2000" dirty="0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fr-FR" sz="2000" dirty="0" err="1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with</a:t>
              </a:r>
              <a:r>
                <a:rPr lang="fr-FR" sz="2000" dirty="0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 at least one </a:t>
              </a:r>
              <a:r>
                <a:rPr lang="fr-FR" sz="2000" dirty="0" err="1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child</a:t>
              </a:r>
              <a:r>
                <a:rPr lang="fr-FR" sz="2000" dirty="0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fr-FR" sz="2000" dirty="0" err="1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working</a:t>
              </a:r>
              <a:r>
                <a:rPr lang="fr-FR" sz="2000" dirty="0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 (23% of the </a:t>
              </a:r>
              <a:r>
                <a:rPr lang="fr-FR" sz="2000" dirty="0" err="1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sample</a:t>
              </a:r>
              <a:r>
                <a:rPr lang="fr-FR" sz="2000" dirty="0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), </a:t>
              </a:r>
              <a:r>
                <a:rPr lang="en-GB" sz="2000" dirty="0">
                  <a:solidFill>
                    <a:srgbClr val="FFFFFF"/>
                  </a:solidFill>
                  <a:latin typeface="Franklin Gothic Demi" panose="020B0703020102020204" pitchFamily="34" charset="0"/>
                </a:rPr>
                <a:t>reportedly had at least one child working and not attending school </a:t>
              </a:r>
              <a:endPara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703020102020204" pitchFamily="34" charset="0"/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F2A36F1-6980-41DF-A4B4-218612DAF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3370" y="719530"/>
            <a:ext cx="4537442" cy="581140"/>
          </a:xfrm>
        </p:spPr>
        <p:txBody>
          <a:bodyPr/>
          <a:lstStyle/>
          <a:p>
            <a:pPr algn="ctr"/>
            <a:r>
              <a:rPr lang="en-GB" sz="4400" noProof="0" dirty="0"/>
              <a:t>Child Labour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E461465-48C7-47BF-B386-DB8E41DBD5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007628"/>
              </p:ext>
            </p:extLst>
          </p:nvPr>
        </p:nvGraphicFramePr>
        <p:xfrm>
          <a:off x="27180" y="694269"/>
          <a:ext cx="6373620" cy="5350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8994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F2A36F1-6980-41DF-A4B4-218612DAF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44146" y="582756"/>
            <a:ext cx="5276695" cy="581140"/>
          </a:xfrm>
        </p:spPr>
        <p:txBody>
          <a:bodyPr/>
          <a:lstStyle/>
          <a:p>
            <a:r>
              <a:rPr lang="en-GB" sz="4400" noProof="0" dirty="0">
                <a:latin typeface="Franklin Gothic Demi"/>
                <a:cs typeface="Leelawadee"/>
              </a:rPr>
              <a:t>Child Protection*</a:t>
            </a:r>
            <a:endParaRPr lang="en-GB" sz="4400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85BCD1-AA41-45DB-A195-4EFC9215A6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7494" y="1190969"/>
            <a:ext cx="5169998" cy="4371931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GB" noProof="0" dirty="0">
              <a:latin typeface="Franklin Gothic Demi" panose="020B0703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noProof="0" dirty="0">
                <a:solidFill>
                  <a:srgbClr val="EF5858"/>
                </a:solidFill>
                <a:latin typeface="Franklin Gothic Demi" panose="020B0703020102020204" pitchFamily="34" charset="0"/>
                <a:cs typeface="Leelawadee"/>
              </a:rPr>
              <a:t>21%</a:t>
            </a: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 of </a:t>
            </a:r>
            <a:r>
              <a:rPr lang="en-GB" dirty="0">
                <a:latin typeface="Franklin Gothic Demi" panose="020B0703020102020204" pitchFamily="34" charset="0"/>
                <a:cs typeface="Leelawadee"/>
              </a:rPr>
              <a:t>respondents</a:t>
            </a: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 reported being aware of boys experiencing safety/security incidents</a:t>
            </a:r>
          </a:p>
          <a:p>
            <a:pPr>
              <a:lnSpc>
                <a:spcPct val="100000"/>
              </a:lnSpc>
            </a:pPr>
            <a:r>
              <a:rPr lang="en-GB" noProof="0" dirty="0">
                <a:solidFill>
                  <a:srgbClr val="EF5858"/>
                </a:solidFill>
                <a:latin typeface="Franklin Gothic Demi" panose="020B0703020102020204" pitchFamily="34" charset="0"/>
                <a:cs typeface="Leelawadee"/>
              </a:rPr>
              <a:t>13%</a:t>
            </a: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 of </a:t>
            </a:r>
            <a:r>
              <a:rPr lang="en-GB" dirty="0">
                <a:latin typeface="Franklin Gothic Demi" panose="020B0703020102020204" pitchFamily="34" charset="0"/>
                <a:cs typeface="Leelawadee"/>
              </a:rPr>
              <a:t>respondents</a:t>
            </a: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 reported being aware of girls experiencing safety/security incidents</a:t>
            </a:r>
          </a:p>
          <a:p>
            <a:pPr>
              <a:lnSpc>
                <a:spcPct val="100000"/>
              </a:lnSpc>
            </a:pPr>
            <a:endParaRPr lang="en-GB" noProof="0" dirty="0">
              <a:latin typeface="Franklin Gothic Demi" panose="020B0703020102020204" pitchFamily="34" charset="0"/>
              <a:cs typeface="Leelawadee"/>
            </a:endParaRPr>
          </a:p>
          <a:p>
            <a:pPr>
              <a:lnSpc>
                <a:spcPct val="100000"/>
              </a:lnSpc>
            </a:pP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 </a:t>
            </a:r>
            <a:r>
              <a:rPr lang="en-GB" noProof="0" dirty="0">
                <a:solidFill>
                  <a:schemeClr val="tx2"/>
                </a:solidFill>
                <a:latin typeface="Franklin Gothic Demi" panose="020B0703020102020204" pitchFamily="34" charset="0"/>
                <a:cs typeface="Leelawadee"/>
              </a:rPr>
              <a:t>41% </a:t>
            </a: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of respondents think COVID-19 increased safety and security risks for children</a:t>
            </a:r>
          </a:p>
          <a:p>
            <a:pPr>
              <a:lnSpc>
                <a:spcPct val="100000"/>
              </a:lnSpc>
            </a:pPr>
            <a:r>
              <a:rPr lang="en-GB" noProof="0" dirty="0">
                <a:solidFill>
                  <a:srgbClr val="EE5859"/>
                </a:solidFill>
                <a:latin typeface="Franklin Gothic Demi" panose="020B0703020102020204" pitchFamily="34" charset="0"/>
                <a:cs typeface="Leelawadee"/>
              </a:rPr>
              <a:t>36%</a:t>
            </a:r>
            <a:r>
              <a:rPr lang="en-GB" noProof="0" dirty="0">
                <a:latin typeface="Franklin Gothic Demi" panose="020B0703020102020204" pitchFamily="34" charset="0"/>
                <a:cs typeface="Leelawadee"/>
              </a:rPr>
              <a:t> of respondents reported being aware of refugee and migrant children in their baladiya expressing psychological distress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461FCD5-1243-48E3-A841-4E177C4071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199093"/>
              </p:ext>
            </p:extLst>
          </p:nvPr>
        </p:nvGraphicFramePr>
        <p:xfrm>
          <a:off x="-38329" y="746343"/>
          <a:ext cx="6373620" cy="5501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B85318-D6C6-4F7D-B4BB-E4F5E2EE44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25743" y="5872254"/>
            <a:ext cx="4457919" cy="1126504"/>
          </a:xfrm>
        </p:spPr>
        <p:txBody>
          <a:bodyPr/>
          <a:lstStyle/>
          <a:p>
            <a:pPr algn="ctr"/>
            <a:r>
              <a:rPr lang="en-GB" sz="1200" b="0" noProof="0" dirty="0">
                <a:latin typeface="Franklin Gothic Book"/>
                <a:cs typeface="Leelawadee"/>
              </a:rPr>
              <a:t>*The findings presented in this and the following slides refer to the </a:t>
            </a:r>
            <a:r>
              <a:rPr lang="en-GB" sz="1200" b="0" noProof="0" dirty="0" err="1">
                <a:latin typeface="Franklin Gothic Book"/>
                <a:cs typeface="Leelawadee"/>
              </a:rPr>
              <a:t>AoK</a:t>
            </a:r>
            <a:r>
              <a:rPr lang="en-GB" sz="1200" b="0" noProof="0" dirty="0">
                <a:latin typeface="Franklin Gothic Book"/>
                <a:cs typeface="Leelawadee"/>
              </a:rPr>
              <a:t> portion, i.e. </a:t>
            </a:r>
            <a:r>
              <a:rPr lang="en-GB" sz="1200" b="0" dirty="0">
                <a:latin typeface="Franklin Gothic Book"/>
                <a:cs typeface="Leelawadee"/>
              </a:rPr>
              <a:t>respondents were asked about the conditions in their baladiya</a:t>
            </a:r>
            <a:endParaRPr lang="en-GB" sz="1200" b="0" noProof="0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24975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935717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Education LSG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903783"/>
              </p:ext>
            </p:extLst>
          </p:nvPr>
        </p:nvGraphicFramePr>
        <p:xfrm>
          <a:off x="4925493" y="682650"/>
          <a:ext cx="6810847" cy="5288214"/>
        </p:xfrm>
        <a:graphic>
          <a:graphicData uri="http://schemas.openxmlformats.org/drawingml/2006/table">
            <a:tbl>
              <a:tblPr/>
              <a:tblGrid>
                <a:gridCol w="2031305">
                  <a:extLst>
                    <a:ext uri="{9D8B030D-6E8A-4147-A177-3AD203B41FA5}">
                      <a16:colId xmlns:a16="http://schemas.microsoft.com/office/drawing/2014/main" val="2605634774"/>
                    </a:ext>
                  </a:extLst>
                </a:gridCol>
                <a:gridCol w="1099294">
                  <a:extLst>
                    <a:ext uri="{9D8B030D-6E8A-4147-A177-3AD203B41FA5}">
                      <a16:colId xmlns:a16="http://schemas.microsoft.com/office/drawing/2014/main" val="4020765443"/>
                    </a:ext>
                  </a:extLst>
                </a:gridCol>
                <a:gridCol w="1290477">
                  <a:extLst>
                    <a:ext uri="{9D8B030D-6E8A-4147-A177-3AD203B41FA5}">
                      <a16:colId xmlns:a16="http://schemas.microsoft.com/office/drawing/2014/main" val="2685557218"/>
                    </a:ext>
                  </a:extLst>
                </a:gridCol>
                <a:gridCol w="1290477">
                  <a:extLst>
                    <a:ext uri="{9D8B030D-6E8A-4147-A177-3AD203B41FA5}">
                      <a16:colId xmlns:a16="http://schemas.microsoft.com/office/drawing/2014/main" val="2158709636"/>
                    </a:ext>
                  </a:extLst>
                </a:gridCol>
                <a:gridCol w="1099294">
                  <a:extLst>
                    <a:ext uri="{9D8B030D-6E8A-4147-A177-3AD203B41FA5}">
                      <a16:colId xmlns:a16="http://schemas.microsoft.com/office/drawing/2014/main" val="3198292609"/>
                    </a:ext>
                  </a:extLst>
                </a:gridCol>
              </a:tblGrid>
              <a:tr h="3387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Indicator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Severity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rating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2286"/>
                  </a:ext>
                </a:extLst>
              </a:tr>
              <a:tr h="60941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None/ Minimal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Stress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Severe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Extreme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142115"/>
                  </a:ext>
                </a:extLst>
              </a:tr>
              <a:tr h="3387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7387"/>
                  </a:ext>
                </a:extLst>
              </a:tr>
              <a:tr h="19249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 households with school-aged enrolled in formal education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All school-aged children in the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households</a:t>
                      </a: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are enrolled in formal school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At least one child in the household is not enrolled in school</a:t>
                      </a:r>
                    </a:p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Children are not enrolled in formal school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95993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51%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69962"/>
                  </a:ext>
                </a:extLst>
              </a:tr>
              <a:tr h="9963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% of</a:t>
                      </a:r>
                      <a:r>
                        <a:rPr lang="en-US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household</a:t>
                      </a: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with children who dropped out of school</a:t>
                      </a:r>
                      <a:r>
                        <a:rPr lang="en-US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 in the current school year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No school-aged children in the household dropped out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At least one child in the household dropped out</a:t>
                      </a:r>
                      <a:endParaRPr lang="fr-F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580583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5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799660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083" y="2997819"/>
            <a:ext cx="4457919" cy="1126504"/>
          </a:xfrm>
        </p:spPr>
        <p:txBody>
          <a:bodyPr/>
          <a:lstStyle/>
          <a:p>
            <a:pPr algn="ctr"/>
            <a:r>
              <a:rPr lang="fr-FR" sz="1600" dirty="0">
                <a:latin typeface="Franklin Gothic Book" panose="020B0503020102020204" pitchFamily="34" charset="0"/>
              </a:rPr>
              <a:t>Critical </a:t>
            </a:r>
            <a:r>
              <a:rPr lang="fr-FR" sz="1600" dirty="0" err="1">
                <a:latin typeface="Franklin Gothic Book" panose="020B0503020102020204" pitchFamily="34" charset="0"/>
              </a:rPr>
              <a:t>indicators</a:t>
            </a:r>
            <a:r>
              <a:rPr lang="fr-FR" sz="1600" dirty="0">
                <a:latin typeface="Franklin Gothic Book" panose="020B0503020102020204" pitchFamily="34" charset="0"/>
              </a:rPr>
              <a:t>, by % of </a:t>
            </a:r>
            <a:r>
              <a:rPr lang="fr-FR" sz="1600" dirty="0" err="1">
                <a:latin typeface="Franklin Gothic Book" panose="020B0503020102020204" pitchFamily="34" charset="0"/>
              </a:rPr>
              <a:t>households</a:t>
            </a:r>
            <a:r>
              <a:rPr lang="fr-FR" sz="1600" dirty="0">
                <a:latin typeface="Franklin Gothic Book" panose="020B0503020102020204" pitchFamily="34" charset="0"/>
              </a:rPr>
              <a:t> per </a:t>
            </a:r>
            <a:r>
              <a:rPr lang="fr-FR" sz="1600" dirty="0" err="1">
                <a:latin typeface="Franklin Gothic Book" panose="020B0503020102020204" pitchFamily="34" charset="0"/>
              </a:rPr>
              <a:t>severity</a:t>
            </a:r>
            <a:r>
              <a:rPr lang="fr-FR" sz="1600" dirty="0">
                <a:latin typeface="Franklin Gothic Book" panose="020B0503020102020204" pitchFamily="34" charset="0"/>
              </a:rPr>
              <a:t> </a:t>
            </a:r>
            <a:r>
              <a:rPr lang="fr-FR" sz="1600" dirty="0" err="1">
                <a:latin typeface="Franklin Gothic Book" panose="020B0503020102020204" pitchFamily="34" charset="0"/>
              </a:rPr>
              <a:t>category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6030F68-8943-43C7-826D-A60CE2F32101}"/>
              </a:ext>
            </a:extLst>
          </p:cNvPr>
          <p:cNvSpPr txBox="1">
            <a:spLocks/>
          </p:cNvSpPr>
          <p:nvPr/>
        </p:nvSpPr>
        <p:spPr>
          <a:xfrm>
            <a:off x="231323" y="4501499"/>
            <a:ext cx="4457919" cy="1126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Due to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different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methodology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 and sampling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used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 for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education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 component, the Education LSG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does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 not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feed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into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 the MSNI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Leelawadee"/>
              </a:rPr>
              <a:t>calculation</a:t>
            </a:r>
          </a:p>
        </p:txBody>
      </p:sp>
    </p:spTree>
    <p:extLst>
      <p:ext uri="{BB962C8B-B14F-4D97-AF65-F5344CB8AC3E}">
        <p14:creationId xmlns:p14="http://schemas.microsoft.com/office/powerpoint/2010/main" val="27046888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47" y="530251"/>
            <a:ext cx="5144086" cy="581140"/>
          </a:xfrm>
        </p:spPr>
        <p:txBody>
          <a:bodyPr/>
          <a:lstStyle/>
          <a:p>
            <a:pPr algn="ctr"/>
            <a:r>
              <a:rPr lang="fr-FR" sz="4400" dirty="0"/>
              <a:t>Education LSG</a:t>
            </a:r>
            <a:endParaRPr lang="en-US" sz="4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3960" y="1479929"/>
            <a:ext cx="4457919" cy="1126504"/>
          </a:xfrm>
        </p:spPr>
        <p:txBody>
          <a:bodyPr/>
          <a:lstStyle/>
          <a:p>
            <a:pPr algn="ctr"/>
            <a:r>
              <a:rPr lang="en-GB" sz="1600" b="0" dirty="0">
                <a:latin typeface="Franklin Gothic Book" panose="020B0503020102020204" pitchFamily="34" charset="0"/>
              </a:rPr>
              <a:t>Education LSG, per % households with children respondents reported on per severity category, by mantika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5CE8675-B56E-4685-AA35-9AB03E829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67298" y="2642491"/>
            <a:ext cx="4457919" cy="1126504"/>
          </a:xfrm>
        </p:spPr>
        <p:txBody>
          <a:bodyPr/>
          <a:lstStyle/>
          <a:p>
            <a:pPr algn="ctr"/>
            <a:r>
              <a:rPr lang="fr-FR" sz="1600" b="0" dirty="0">
                <a:latin typeface="Franklin Gothic Book" panose="020B0503020102020204" pitchFamily="34" charset="0"/>
              </a:rPr>
              <a:t>Education LSG, per % of </a:t>
            </a:r>
            <a:r>
              <a:rPr lang="fr-FR" sz="1600" b="0" dirty="0" err="1">
                <a:latin typeface="Franklin Gothic Book" panose="020B0503020102020204" pitchFamily="34" charset="0"/>
              </a:rPr>
              <a:t>households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with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children</a:t>
            </a:r>
            <a:r>
              <a:rPr lang="fr-FR" sz="1600" b="0" dirty="0">
                <a:latin typeface="Franklin Gothic Book" panose="020B0503020102020204" pitchFamily="34" charset="0"/>
              </a:rPr>
              <a:t> per </a:t>
            </a:r>
            <a:r>
              <a:rPr lang="fr-FR" sz="1600" b="0" dirty="0" err="1">
                <a:latin typeface="Franklin Gothic Book" panose="020B0503020102020204" pitchFamily="34" charset="0"/>
              </a:rPr>
              <a:t>severity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category</a:t>
            </a:r>
            <a:r>
              <a:rPr lang="fr-FR" sz="1600" b="0" dirty="0">
                <a:latin typeface="Franklin Gothic Book" panose="020B0503020102020204" pitchFamily="34" charset="0"/>
              </a:rPr>
              <a:t>, by </a:t>
            </a:r>
            <a:r>
              <a:rPr lang="fr-FR" sz="1600" b="0" dirty="0" err="1">
                <a:latin typeface="Franklin Gothic Book" panose="020B0503020102020204" pitchFamily="34" charset="0"/>
              </a:rPr>
              <a:t>primary</a:t>
            </a:r>
            <a:r>
              <a:rPr lang="fr-FR" sz="1600" b="0" dirty="0">
                <a:latin typeface="Franklin Gothic Book" panose="020B0503020102020204" pitchFamily="34" charset="0"/>
              </a:rPr>
              <a:t> </a:t>
            </a:r>
            <a:r>
              <a:rPr lang="fr-FR" sz="1600" b="0" dirty="0" err="1">
                <a:latin typeface="Franklin Gothic Book" panose="020B0503020102020204" pitchFamily="34" charset="0"/>
              </a:rPr>
              <a:t>language</a:t>
            </a:r>
            <a:endParaRPr lang="en-US" sz="1600" b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530511"/>
              </p:ext>
            </p:extLst>
          </p:nvPr>
        </p:nvGraphicFramePr>
        <p:xfrm>
          <a:off x="180531" y="2242503"/>
          <a:ext cx="612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7049348"/>
              </p:ext>
            </p:extLst>
          </p:nvPr>
        </p:nvGraphicFramePr>
        <p:xfrm>
          <a:off x="6754417" y="3600067"/>
          <a:ext cx="25740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466502"/>
              </p:ext>
            </p:extLst>
          </p:nvPr>
        </p:nvGraphicFramePr>
        <p:xfrm>
          <a:off x="9328417" y="3600067"/>
          <a:ext cx="22968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280B232-1575-473E-9C50-9ECF44677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7536" y="1249042"/>
            <a:ext cx="4537442" cy="794139"/>
          </a:xfrm>
          <a:ln>
            <a:solidFill>
              <a:srgbClr val="EF5858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000" b="0" dirty="0">
                <a:solidFill>
                  <a:srgbClr val="EE5859"/>
                </a:solidFill>
              </a:rPr>
              <a:t>56% </a:t>
            </a:r>
            <a:r>
              <a:rPr lang="fr-FR" sz="2000" b="0" dirty="0"/>
              <a:t>of </a:t>
            </a:r>
            <a:r>
              <a:rPr lang="fr-FR" sz="2000" b="0" dirty="0" err="1"/>
              <a:t>households</a:t>
            </a:r>
            <a:r>
              <a:rPr lang="fr-FR" sz="2000" b="0" dirty="0"/>
              <a:t> </a:t>
            </a:r>
            <a:r>
              <a:rPr lang="fr-FR" sz="2000" b="0" dirty="0" err="1"/>
              <a:t>with</a:t>
            </a:r>
            <a:r>
              <a:rPr lang="fr-FR" sz="2000" b="0" dirty="0"/>
              <a:t> </a:t>
            </a:r>
            <a:r>
              <a:rPr lang="fr-FR" sz="2000" b="0" dirty="0" err="1"/>
              <a:t>children</a:t>
            </a:r>
            <a:r>
              <a:rPr lang="fr-FR" sz="2000" b="0" dirty="0"/>
              <a:t> </a:t>
            </a:r>
            <a:r>
              <a:rPr lang="fr-FR" sz="2000" b="0" dirty="0" err="1"/>
              <a:t>were</a:t>
            </a:r>
            <a:r>
              <a:rPr lang="fr-FR" sz="2000" b="0" dirty="0"/>
              <a:t> </a:t>
            </a:r>
            <a:r>
              <a:rPr lang="fr-FR" sz="2000" b="0" dirty="0" err="1"/>
              <a:t>found</a:t>
            </a:r>
            <a:r>
              <a:rPr lang="fr-FR" sz="2000" b="0" dirty="0"/>
              <a:t> to have </a:t>
            </a:r>
            <a:r>
              <a:rPr lang="fr-FR" sz="2000" b="0" dirty="0" err="1"/>
              <a:t>education</a:t>
            </a:r>
            <a:r>
              <a:rPr lang="fr-FR" sz="2000" b="0" dirty="0"/>
              <a:t> </a:t>
            </a:r>
            <a:r>
              <a:rPr lang="fr-FR" sz="2000" b="0" dirty="0" err="1"/>
              <a:t>needs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14177735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09776" y="2271574"/>
            <a:ext cx="7358754" cy="2106613"/>
          </a:xfrm>
        </p:spPr>
        <p:txBody>
          <a:bodyPr/>
          <a:lstStyle/>
          <a:p>
            <a:r>
              <a:rPr lang="nl-NL" dirty="0"/>
              <a:t>Key messages</a:t>
            </a:r>
          </a:p>
          <a:p>
            <a:r>
              <a:rPr lang="nl-NL" sz="2000" dirty="0"/>
              <a:t>See chat for link to Mural page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125723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75675" y="2230897"/>
            <a:ext cx="3968668" cy="2106613"/>
          </a:xfrm>
        </p:spPr>
        <p:txBody>
          <a:bodyPr/>
          <a:lstStyle/>
          <a:p>
            <a:r>
              <a:rPr lang="fr-FR" dirty="0"/>
              <a:t>Qualitative data collection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11924" y="2600081"/>
            <a:ext cx="5060920" cy="880971"/>
          </a:xfrm>
        </p:spPr>
        <p:txBody>
          <a:bodyPr/>
          <a:lstStyle/>
          <a:p>
            <a:r>
              <a:rPr lang="fr-FR" sz="2200" dirty="0" err="1">
                <a:latin typeface="Franklin Gothic Book" panose="020B0503020102020204" pitchFamily="34" charset="0"/>
              </a:rPr>
              <a:t>Overview</a:t>
            </a:r>
            <a:endParaRPr lang="fr-FR" sz="2200" dirty="0">
              <a:latin typeface="Franklin Gothic Book" panose="020B0503020102020204" pitchFamily="34" charset="0"/>
            </a:endParaRPr>
          </a:p>
          <a:p>
            <a:r>
              <a:rPr lang="fr-FR" sz="2200" dirty="0">
                <a:latin typeface="Franklin Gothic Book" panose="020B0503020102020204" pitchFamily="34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4111141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0960" y="788119"/>
            <a:ext cx="6102768" cy="581140"/>
          </a:xfrm>
        </p:spPr>
        <p:txBody>
          <a:bodyPr/>
          <a:lstStyle/>
          <a:p>
            <a:pPr algn="ctr"/>
            <a:r>
              <a:rPr lang="fr-FR" sz="4400" dirty="0"/>
              <a:t>Qualitative data collection</a:t>
            </a:r>
            <a:endParaRPr lang="en-US" sz="4400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456112" y="2766417"/>
            <a:ext cx="5592464" cy="880971"/>
          </a:xfrm>
        </p:spPr>
        <p:txBody>
          <a:bodyPr/>
          <a:lstStyle/>
          <a:p>
            <a:pPr algn="ctr"/>
            <a:r>
              <a:rPr lang="en-US" dirty="0"/>
              <a:t>Objectives: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Triangulate findings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err="1"/>
              <a:t>Contextualise</a:t>
            </a:r>
            <a:r>
              <a:rPr lang="en-US" sz="2000" dirty="0"/>
              <a:t> findings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Understand the ‘why’ and ‘what then’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Identify vulnerable groups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630669" y="1078689"/>
            <a:ext cx="5427785" cy="880971"/>
          </a:xfrm>
        </p:spPr>
        <p:txBody>
          <a:bodyPr/>
          <a:lstStyle/>
          <a:p>
            <a:pPr algn="ctr"/>
            <a:r>
              <a:rPr lang="fr-FR" dirty="0"/>
              <a:t>Scope:</a:t>
            </a:r>
          </a:p>
          <a:p>
            <a:pPr lvl="0" algn="ctr"/>
            <a:r>
              <a:rPr lang="fr-FR" sz="2000" b="0" dirty="0">
                <a:solidFill>
                  <a:prstClr val="white"/>
                </a:solidFill>
              </a:rPr>
              <a:t>To </a:t>
            </a:r>
            <a:r>
              <a:rPr lang="fr-FR" sz="2000" b="0" dirty="0" err="1">
                <a:solidFill>
                  <a:prstClr val="white"/>
                </a:solidFill>
              </a:rPr>
              <a:t>be</a:t>
            </a:r>
            <a:r>
              <a:rPr lang="fr-FR" sz="2000" b="0" dirty="0">
                <a:solidFill>
                  <a:prstClr val="white"/>
                </a:solidFill>
              </a:rPr>
              <a:t> </a:t>
            </a:r>
            <a:r>
              <a:rPr lang="fr-FR" sz="2000" b="0" dirty="0" err="1">
                <a:solidFill>
                  <a:prstClr val="white"/>
                </a:solidFill>
              </a:rPr>
              <a:t>defined</a:t>
            </a:r>
            <a:r>
              <a:rPr lang="fr-FR" sz="2000" b="0" dirty="0">
                <a:solidFill>
                  <a:prstClr val="white"/>
                </a:solidFill>
              </a:rPr>
              <a:t> </a:t>
            </a:r>
            <a:r>
              <a:rPr lang="fr-FR" sz="2000" b="0" dirty="0" err="1">
                <a:solidFill>
                  <a:prstClr val="white"/>
                </a:solidFill>
              </a:rPr>
              <a:t>based</a:t>
            </a:r>
            <a:r>
              <a:rPr lang="fr-FR" sz="2000" b="0" dirty="0">
                <a:solidFill>
                  <a:prstClr val="white"/>
                </a:solidFill>
              </a:rPr>
              <a:t> on quantitative </a:t>
            </a:r>
            <a:r>
              <a:rPr lang="fr-FR" sz="2000" b="0" dirty="0" err="1">
                <a:solidFill>
                  <a:prstClr val="white"/>
                </a:solidFill>
              </a:rPr>
              <a:t>findings</a:t>
            </a:r>
            <a:endParaRPr lang="fr-FR" sz="2000" b="0" dirty="0">
              <a:solidFill>
                <a:prstClr val="white"/>
              </a:solidFill>
            </a:endParaRPr>
          </a:p>
          <a:p>
            <a:pPr lvl="0" algn="ctr"/>
            <a:r>
              <a:rPr lang="fr-FR" sz="2000" b="0" dirty="0" err="1">
                <a:solidFill>
                  <a:prstClr val="white"/>
                </a:solidFill>
              </a:rPr>
              <a:t>Work</a:t>
            </a:r>
            <a:r>
              <a:rPr lang="fr-FR" sz="2000" b="0" dirty="0">
                <a:solidFill>
                  <a:prstClr val="white"/>
                </a:solidFill>
              </a:rPr>
              <a:t> in Progress</a:t>
            </a:r>
          </a:p>
          <a:p>
            <a:pPr lvl="0" algn="ctr"/>
            <a:r>
              <a:rPr lang="fr-FR" sz="2000" b="0" dirty="0">
                <a:solidFill>
                  <a:prstClr val="white"/>
                </a:solidFill>
              </a:rPr>
              <a:t>…</a:t>
            </a:r>
            <a:r>
              <a:rPr lang="fr-FR" sz="2000" b="0" dirty="0" err="1">
                <a:solidFill>
                  <a:prstClr val="white"/>
                </a:solidFill>
              </a:rPr>
              <a:t>priorities</a:t>
            </a:r>
            <a:r>
              <a:rPr lang="fr-FR" sz="2000" b="0" dirty="0">
                <a:solidFill>
                  <a:prstClr val="white"/>
                </a:solidFill>
              </a:rPr>
              <a:t>?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764215" y="3361547"/>
            <a:ext cx="5427785" cy="880971"/>
          </a:xfrm>
        </p:spPr>
        <p:txBody>
          <a:bodyPr/>
          <a:lstStyle/>
          <a:p>
            <a:pPr algn="ctr"/>
            <a:r>
              <a:rPr lang="fr-FR" dirty="0" err="1"/>
              <a:t>Timeline</a:t>
            </a:r>
            <a:r>
              <a:rPr lang="fr-FR" dirty="0"/>
              <a:t>:</a:t>
            </a:r>
          </a:p>
          <a:p>
            <a:pPr lvl="0" algn="ctr"/>
            <a:r>
              <a:rPr lang="fr-FR" sz="2000" b="0" dirty="0" err="1">
                <a:solidFill>
                  <a:srgbClr val="EF5858"/>
                </a:solidFill>
              </a:rPr>
              <a:t>Early</a:t>
            </a:r>
            <a:r>
              <a:rPr lang="fr-FR" sz="2000" b="0" dirty="0">
                <a:solidFill>
                  <a:srgbClr val="EF5858"/>
                </a:solidFill>
              </a:rPr>
              <a:t> </a:t>
            </a:r>
            <a:r>
              <a:rPr lang="fr-FR" sz="2000" b="0" dirty="0" err="1">
                <a:solidFill>
                  <a:srgbClr val="EF5858"/>
                </a:solidFill>
              </a:rPr>
              <a:t>September</a:t>
            </a:r>
            <a:r>
              <a:rPr lang="fr-FR" sz="2000" b="0" dirty="0">
                <a:solidFill>
                  <a:prstClr val="white"/>
                </a:solidFill>
              </a:rPr>
              <a:t>: </a:t>
            </a:r>
            <a:r>
              <a:rPr lang="fr-FR" sz="2000" b="0" dirty="0" err="1">
                <a:solidFill>
                  <a:prstClr val="white"/>
                </a:solidFill>
              </a:rPr>
              <a:t>Dissemination</a:t>
            </a:r>
            <a:r>
              <a:rPr lang="fr-FR" sz="2000" b="0" dirty="0">
                <a:solidFill>
                  <a:prstClr val="white"/>
                </a:solidFill>
              </a:rPr>
              <a:t> of </a:t>
            </a:r>
            <a:r>
              <a:rPr lang="fr-FR" sz="2000" b="0" dirty="0" err="1">
                <a:solidFill>
                  <a:prstClr val="white"/>
                </a:solidFill>
              </a:rPr>
              <a:t>draft</a:t>
            </a:r>
            <a:r>
              <a:rPr lang="fr-FR" sz="2000" b="0" dirty="0">
                <a:solidFill>
                  <a:prstClr val="white"/>
                </a:solidFill>
              </a:rPr>
              <a:t> </a:t>
            </a:r>
            <a:r>
              <a:rPr lang="fr-FR" sz="2000" b="0" dirty="0" err="1">
                <a:solidFill>
                  <a:prstClr val="white"/>
                </a:solidFill>
              </a:rPr>
              <a:t>tools</a:t>
            </a:r>
            <a:r>
              <a:rPr lang="fr-FR" sz="2000" b="0" dirty="0">
                <a:solidFill>
                  <a:prstClr val="white"/>
                </a:solidFill>
              </a:rPr>
              <a:t> for </a:t>
            </a:r>
            <a:r>
              <a:rPr lang="fr-FR" sz="2000" b="0" dirty="0" err="1">
                <a:solidFill>
                  <a:prstClr val="white"/>
                </a:solidFill>
              </a:rPr>
              <a:t>review</a:t>
            </a:r>
            <a:r>
              <a:rPr lang="fr-FR" sz="2000" b="0" dirty="0">
                <a:solidFill>
                  <a:prstClr val="white"/>
                </a:solidFill>
              </a:rPr>
              <a:t> and validation</a:t>
            </a:r>
          </a:p>
          <a:p>
            <a:pPr lvl="0" algn="ctr"/>
            <a:r>
              <a:rPr lang="fr-FR" sz="2000" b="0" dirty="0" err="1">
                <a:solidFill>
                  <a:srgbClr val="EF5858"/>
                </a:solidFill>
              </a:rPr>
              <a:t>Early</a:t>
            </a:r>
            <a:r>
              <a:rPr lang="fr-FR" sz="2000" b="0" dirty="0">
                <a:solidFill>
                  <a:srgbClr val="EF5858"/>
                </a:solidFill>
              </a:rPr>
              <a:t> </a:t>
            </a:r>
            <a:r>
              <a:rPr lang="fr-FR" sz="2000" b="0" dirty="0" err="1">
                <a:solidFill>
                  <a:srgbClr val="EF5858"/>
                </a:solidFill>
              </a:rPr>
              <a:t>October</a:t>
            </a:r>
            <a:r>
              <a:rPr lang="fr-FR" sz="2000" b="0" dirty="0">
                <a:solidFill>
                  <a:prstClr val="white"/>
                </a:solidFill>
              </a:rPr>
              <a:t>: Training of </a:t>
            </a:r>
            <a:r>
              <a:rPr lang="fr-FR" sz="2000" b="0" dirty="0" err="1">
                <a:solidFill>
                  <a:prstClr val="white"/>
                </a:solidFill>
              </a:rPr>
              <a:t>enumerators</a:t>
            </a:r>
            <a:endParaRPr lang="fr-FR" sz="2000" b="0" dirty="0">
              <a:solidFill>
                <a:prstClr val="white"/>
              </a:solidFill>
            </a:endParaRPr>
          </a:p>
          <a:p>
            <a:pPr lvl="0" algn="ctr"/>
            <a:r>
              <a:rPr lang="fr-FR" sz="2000" b="0" dirty="0" err="1">
                <a:solidFill>
                  <a:srgbClr val="EF5858"/>
                </a:solidFill>
              </a:rPr>
              <a:t>Mid-October</a:t>
            </a:r>
            <a:r>
              <a:rPr lang="fr-FR" sz="2000" b="0" dirty="0">
                <a:solidFill>
                  <a:prstClr val="white"/>
                </a:solidFill>
              </a:rPr>
              <a:t>: Data collection</a:t>
            </a:r>
          </a:p>
          <a:p>
            <a:pPr lvl="0" algn="ctr"/>
            <a:endParaRPr lang="en-GB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83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5ECBE-AF00-426D-8176-AEAA7DBC8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0656" y="372846"/>
            <a:ext cx="9360169" cy="5132408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ctr"/>
            <a:r>
              <a:rPr lang="fr-FR" sz="4400" dirty="0"/>
              <a:t>Qualitative data collection</a:t>
            </a:r>
            <a:endParaRPr lang="en-US" sz="44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649691" y="1211362"/>
          <a:ext cx="9040305" cy="5057214"/>
        </p:xfrm>
        <a:graphic>
          <a:graphicData uri="http://schemas.openxmlformats.org/drawingml/2006/table">
            <a:tbl>
              <a:tblPr/>
              <a:tblGrid>
                <a:gridCol w="3013435">
                  <a:extLst>
                    <a:ext uri="{9D8B030D-6E8A-4147-A177-3AD203B41FA5}">
                      <a16:colId xmlns:a16="http://schemas.microsoft.com/office/drawing/2014/main" val="349617061"/>
                    </a:ext>
                  </a:extLst>
                </a:gridCol>
                <a:gridCol w="3013435">
                  <a:extLst>
                    <a:ext uri="{9D8B030D-6E8A-4147-A177-3AD203B41FA5}">
                      <a16:colId xmlns:a16="http://schemas.microsoft.com/office/drawing/2014/main" val="356616114"/>
                    </a:ext>
                  </a:extLst>
                </a:gridCol>
                <a:gridCol w="3013435">
                  <a:extLst>
                    <a:ext uri="{9D8B030D-6E8A-4147-A177-3AD203B41FA5}">
                      <a16:colId xmlns:a16="http://schemas.microsoft.com/office/drawing/2014/main" val="1390637449"/>
                    </a:ext>
                  </a:extLst>
                </a:gridCol>
              </a:tblGrid>
              <a:tr h="664849">
                <a:tc>
                  <a:txBody>
                    <a:bodyPr/>
                    <a:lstStyle/>
                    <a:p>
                      <a:pPr algn="ctr" fontAlgn="base"/>
                      <a:r>
                        <a:rPr lang="fr-FR" sz="1600" b="1" i="0" dirty="0" err="1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Livelihoods</a:t>
                      </a:r>
                      <a:r>
                        <a:rPr lang="fr-FR" sz="1600" b="1" i="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</a:p>
                  </a:txBody>
                  <a:tcPr anchor="ctr">
                    <a:lnL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FR" sz="1600" b="1" i="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Accommodation​</a:t>
                      </a:r>
                    </a:p>
                  </a:txBody>
                  <a:tcPr anchor="ctr">
                    <a:lnL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FR" sz="1600" b="1" i="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Access to </a:t>
                      </a:r>
                      <a:r>
                        <a:rPr lang="fr-FR" sz="1600" b="1" i="0" dirty="0" err="1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humanitarian</a:t>
                      </a:r>
                      <a:r>
                        <a:rPr lang="fr-FR" sz="1600" b="1" i="0" baseline="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 assistance</a:t>
                      </a:r>
                      <a:endParaRPr lang="fr-FR" sz="1600" b="1" i="0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lnL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585688"/>
                  </a:ext>
                </a:extLst>
              </a:tr>
              <a:tr h="4392365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  </a:t>
                      </a: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Context​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Policies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Migration dynamics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Gender dynamics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Shocks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</a:t>
                      </a: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Livelihoods</a:t>
                      </a:r>
                      <a:r>
                        <a:rPr lang="en-US" sz="1600" b="1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strategies</a:t>
                      </a:r>
                    </a:p>
                    <a:p>
                      <a:pPr lvl="1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Access to employment</a:t>
                      </a:r>
                    </a:p>
                    <a:p>
                      <a:pPr lvl="1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Barriers to employment</a:t>
                      </a:r>
                    </a:p>
                    <a:p>
                      <a:pPr lvl="1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Work conditions</a:t>
                      </a:r>
                    </a:p>
                    <a:p>
                      <a:pPr marL="285750" lvl="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Livelihoods outcomes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Food security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Coping strategies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</a:p>
                  </a:txBody>
                  <a:tcPr>
                    <a:lnL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CAB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Context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Rental market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Documentation</a:t>
                      </a:r>
                    </a:p>
                    <a:p>
                      <a:pPr marL="285750" lvl="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Area</a:t>
                      </a:r>
                      <a:r>
                        <a:rPr lang="en-US" sz="1600" b="1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level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Spatial segregation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Access to services and opportunities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Protection concerns</a:t>
                      </a:r>
                    </a:p>
                    <a:p>
                      <a:pPr marL="285750" lvl="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Individual level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Vulnerable groups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</a:p>
                  </a:txBody>
                  <a:tcPr>
                    <a:lnL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Demand</a:t>
                      </a:r>
                      <a:r>
                        <a:rPr lang="en-US" sz="1600" b="1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side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Demand for assistance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Priorities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Obstacles</a:t>
                      </a:r>
                    </a:p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Supply side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Availability of assistance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Priorities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Obstacles</a:t>
                      </a:r>
                    </a:p>
                  </a:txBody>
                  <a:tcPr>
                    <a:lnL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552666"/>
                  </a:ext>
                </a:extLst>
              </a:tr>
            </a:tbl>
          </a:graphicData>
        </a:graphic>
      </p:graphicFrame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480656" y="1211362"/>
            <a:ext cx="201695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9684" y="4864481"/>
            <a:ext cx="10350312" cy="369332"/>
          </a:xfrm>
          <a:prstGeom prst="rect">
            <a:avLst/>
          </a:prstGeom>
          <a:noFill/>
          <a:ln w="19050">
            <a:solidFill>
              <a:srgbClr val="EF585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Protection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9684" y="5271767"/>
            <a:ext cx="10350312" cy="369332"/>
          </a:xfrm>
          <a:prstGeom prst="rect">
            <a:avLst/>
          </a:prstGeom>
          <a:noFill/>
          <a:ln w="19050">
            <a:solidFill>
              <a:srgbClr val="EF585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Gender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684" y="5673496"/>
            <a:ext cx="10350312" cy="646331"/>
          </a:xfrm>
          <a:prstGeom prst="rect">
            <a:avLst/>
          </a:prstGeom>
          <a:noFill/>
          <a:ln w="19050">
            <a:solidFill>
              <a:srgbClr val="EF585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Mental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health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824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09776" y="2271574"/>
            <a:ext cx="7358754" cy="2106613"/>
          </a:xfrm>
        </p:spPr>
        <p:txBody>
          <a:bodyPr/>
          <a:lstStyle/>
          <a:p>
            <a:r>
              <a:rPr lang="nl-NL" dirty="0"/>
              <a:t>Feedback Polls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507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067825" y="549492"/>
            <a:ext cx="7629449" cy="581140"/>
          </a:xfrm>
        </p:spPr>
        <p:txBody>
          <a:bodyPr/>
          <a:lstStyle/>
          <a:p>
            <a:r>
              <a:rPr lang="en-GB" dirty="0">
                <a:latin typeface="Franklin Gothic Demi"/>
                <a:cs typeface="Leelawadee"/>
              </a:rPr>
              <a:t>Objectives of this meeting</a:t>
            </a:r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>
                <a:latin typeface="Franklin Gothic Demi"/>
              </a:rPr>
              <a:t>Meeting objectives</a:t>
            </a:r>
            <a:endParaRPr lang="en-GB" sz="320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D7D31-603E-4946-8053-C01BF840502A}"/>
              </a:ext>
            </a:extLst>
          </p:cNvPr>
          <p:cNvSpPr/>
          <p:nvPr/>
        </p:nvSpPr>
        <p:spPr>
          <a:xfrm>
            <a:off x="4064000" y="1334550"/>
            <a:ext cx="7630160" cy="11798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Present our preliminary findings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Outline, discuss, and potentially amend the LSG framework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Identify key messages for MSNA</a:t>
            </a: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06DD715-9F19-4A7A-BB40-1C99FAAAD92F}"/>
              </a:ext>
            </a:extLst>
          </p:cNvPr>
          <p:cNvSpPr>
            <a:spLocks noGrp="1"/>
          </p:cNvSpPr>
          <p:nvPr/>
        </p:nvSpPr>
        <p:spPr>
          <a:xfrm>
            <a:off x="4124960" y="3988640"/>
            <a:ext cx="7317232" cy="880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Switch any of the non-critical indicators with critical indicators</a:t>
            </a:r>
          </a:p>
          <a:p>
            <a:r>
              <a:rPr lang="en-US" dirty="0"/>
              <a:t>Add or omit any non-critical or critical indicators, while keeping 1-3 critical indicators and 4 non-critical indicators</a:t>
            </a:r>
          </a:p>
          <a:p>
            <a:r>
              <a:rPr lang="en-US" dirty="0"/>
              <a:t>Amend the classification of answer options for any of the LSG indicators</a:t>
            </a:r>
          </a:p>
          <a:p>
            <a:endParaRPr lang="en-GB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93A2FB78-66A0-409D-A949-C3527608B41B}"/>
              </a:ext>
            </a:extLst>
          </p:cNvPr>
          <p:cNvSpPr txBox="1">
            <a:spLocks/>
          </p:cNvSpPr>
          <p:nvPr/>
        </p:nvSpPr>
        <p:spPr>
          <a:xfrm>
            <a:off x="4067825" y="3140292"/>
            <a:ext cx="7629449" cy="581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ranklin Gothic Demi"/>
                <a:cs typeface="Leelawadee"/>
              </a:rPr>
              <a:t>Potential LSG framework changes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118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CAA703-6090-D945-837A-1E3FE1A08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Immeuble </a:t>
            </a:r>
            <a:r>
              <a:rPr lang="fr-FR" dirty="0" err="1"/>
              <a:t>nour</a:t>
            </a:r>
            <a:r>
              <a:rPr lang="fr-FR" dirty="0"/>
              <a:t> rue de corail les Berges du Lac 2, Tunis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16536E-0EEC-F14B-B72E-66B8E51CE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DB2C79-303D-584A-8D36-3CCE536AA0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07F3B9-8B72-3640-94A5-B70CE8C0A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Leelawadee"/>
                <a:cs typeface="Leelawad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Chiara.lozza@reach-initiatives.org</a:t>
            </a:r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AD953A7-0C9E-A447-8312-A775A05EFF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+216 50 220 859</a:t>
            </a:r>
          </a:p>
        </p:txBody>
      </p:sp>
    </p:spTree>
    <p:extLst>
      <p:ext uri="{BB962C8B-B14F-4D97-AF65-F5344CB8AC3E}">
        <p14:creationId xmlns:p14="http://schemas.microsoft.com/office/powerpoint/2010/main" val="204828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AF0BD3D-1AB9-CB46-9CCA-F7BAC996B5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630" y="4036084"/>
            <a:ext cx="3148832" cy="8809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Sectoral kick-off (Feb-May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Sectoral feedback on quantitative tools and indicators (May 2021)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050EA9-B955-6249-B10A-63B80FF139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017" y="3427641"/>
            <a:ext cx="2741770" cy="581140"/>
          </a:xfrm>
        </p:spPr>
        <p:txBody>
          <a:bodyPr/>
          <a:lstStyle/>
          <a:p>
            <a:r>
              <a:rPr lang="en-GB" noProof="0" dirty="0"/>
              <a:t>CONSULTATION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EDB523-F47C-9342-B1F3-647DAE0908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7962" y="819756"/>
            <a:ext cx="7477600" cy="581140"/>
          </a:xfrm>
        </p:spPr>
        <p:txBody>
          <a:bodyPr/>
          <a:lstStyle/>
          <a:p>
            <a:r>
              <a:rPr lang="en-GB" noProof="0" dirty="0"/>
              <a:t>MSNA Overview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0A279B-F4A3-FE4D-BF57-7B66DDEF41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8090" y="4069630"/>
            <a:ext cx="3148832" cy="8809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Quantitative: 24 June – 14 August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Qualitative: October 2021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3E1DA2E-C584-D745-A30D-ACDC560EAC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68251" y="3427641"/>
            <a:ext cx="2708511" cy="581140"/>
          </a:xfrm>
        </p:spPr>
        <p:txBody>
          <a:bodyPr/>
          <a:lstStyle/>
          <a:p>
            <a:r>
              <a:rPr lang="en-GB" dirty="0"/>
              <a:t>DATA COLLECTION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9FE4A06-83E2-1D45-822F-FA66EC3A7B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644" y="4068261"/>
            <a:ext cx="3148832" cy="8809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Findings published August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Triangulation workshops (August to September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Outputs: Results </a:t>
            </a:r>
            <a:r>
              <a:rPr lang="en-GB" sz="1600" noProof="0" err="1"/>
              <a:t>tables</a:t>
            </a:r>
            <a:r>
              <a:rPr lang="en-GB" sz="1600" noProof="0"/>
              <a:t>, briefing </a:t>
            </a:r>
            <a:r>
              <a:rPr lang="en-GB" sz="1600" noProof="0" dirty="0"/>
              <a:t>notes, sectoral factsheets, dashboard, report</a:t>
            </a:r>
            <a:endParaRPr lang="en-GB" noProof="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87C3843-5032-644F-A625-47E65617AC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DATA</a:t>
            </a:r>
            <a:r>
              <a:rPr lang="en-GB" noProof="0" dirty="0"/>
              <a:t> &amp; </a:t>
            </a:r>
            <a:r>
              <a:rPr lang="en-GB" dirty="0"/>
              <a:t>RESULTS TABLES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50829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C68DBB-0422-DB41-9219-DF5BBE30B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503" y="634560"/>
            <a:ext cx="7629449" cy="581140"/>
          </a:xfrm>
        </p:spPr>
        <p:txBody>
          <a:bodyPr/>
          <a:lstStyle/>
          <a:p>
            <a:r>
              <a:rPr lang="en-GB" noProof="0" dirty="0"/>
              <a:t>R&amp;M MSNA: a closer look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4C7D94-5D27-DB44-9029-B4EC87537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noProof="0" dirty="0"/>
              <a:t>R&amp;M MSNA Methodology Overview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6AED8-D1BB-5249-B5D2-6D3FA5EA4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5193" y="1421741"/>
            <a:ext cx="6531933" cy="507670"/>
          </a:xfrm>
        </p:spPr>
        <p:txBody>
          <a:bodyPr/>
          <a:lstStyle/>
          <a:p>
            <a:r>
              <a:rPr lang="en-GB" noProof="0" dirty="0"/>
              <a:t>Sampling strategy and methodology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A656AED8-D1BB-5249-B5D2-6D3FA5EA4F2B}"/>
              </a:ext>
            </a:extLst>
          </p:cNvPr>
          <p:cNvSpPr txBox="1">
            <a:spLocks/>
          </p:cNvSpPr>
          <p:nvPr/>
        </p:nvSpPr>
        <p:spPr>
          <a:xfrm>
            <a:off x="4071716" y="4554195"/>
            <a:ext cx="6531933" cy="507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6A1073D5-C79D-1E47-B2E2-0D718A582868}"/>
              </a:ext>
            </a:extLst>
          </p:cNvPr>
          <p:cNvSpPr txBox="1">
            <a:spLocks/>
          </p:cNvSpPr>
          <p:nvPr/>
        </p:nvSpPr>
        <p:spPr>
          <a:xfrm>
            <a:off x="4024093" y="3270827"/>
            <a:ext cx="5060920" cy="880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 i="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8" descr="Map&#10;&#10;Description automatically generated">
            <a:extLst>
              <a:ext uri="{FF2B5EF4-FFF2-40B4-BE49-F238E27FC236}">
                <a16:creationId xmlns:a16="http://schemas.microsoft.com/office/drawing/2014/main" id="{9357F377-5F23-46D3-95B1-347C890E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75" y="2359311"/>
            <a:ext cx="4552950" cy="3863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B68167-89DE-47C3-999D-9520A37D43C8}"/>
              </a:ext>
            </a:extLst>
          </p:cNvPr>
          <p:cNvSpPr txBox="1"/>
          <p:nvPr/>
        </p:nvSpPr>
        <p:spPr>
          <a:xfrm>
            <a:off x="4019550" y="2132501"/>
            <a:ext cx="4276725" cy="46987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EF5858"/>
                </a:solidFill>
                <a:latin typeface="Franklin Gothic Book"/>
                <a:cs typeface="Calibri"/>
              </a:rPr>
              <a:t>1554</a:t>
            </a:r>
            <a:r>
              <a:rPr lang="en-GB" sz="2000" dirty="0">
                <a:solidFill>
                  <a:srgbClr val="FFFFFF"/>
                </a:solidFill>
                <a:latin typeface="Franklin Gothic Book"/>
                <a:cs typeface="Calibri"/>
              </a:rPr>
              <a:t> individual interviews</a:t>
            </a:r>
            <a:endParaRPr lang="en-GB" sz="2000" dirty="0">
              <a:solidFill>
                <a:srgbClr val="FFFFFF"/>
              </a:solidFill>
              <a:latin typeface="Franklin Gothic Book"/>
              <a:ea typeface="+mn-lt"/>
              <a:cs typeface="+mn-lt"/>
            </a:endParaRPr>
          </a:p>
          <a:p>
            <a:endParaRPr lang="en-GB" sz="2000" dirty="0">
              <a:solidFill>
                <a:srgbClr val="FFFFFF"/>
              </a:solidFill>
              <a:latin typeface="Franklin Gothic Book"/>
              <a:cs typeface="Calibri"/>
            </a:endParaRPr>
          </a:p>
          <a:p>
            <a:r>
              <a:rPr lang="en-GB" sz="2000" b="1" dirty="0">
                <a:solidFill>
                  <a:srgbClr val="EF5858"/>
                </a:solidFill>
                <a:latin typeface="Franklin Gothic Book"/>
                <a:cs typeface="Calibri"/>
              </a:rPr>
              <a:t>11</a:t>
            </a:r>
            <a:r>
              <a:rPr lang="en-GB" sz="2000" dirty="0">
                <a:solidFill>
                  <a:srgbClr val="FFFFFF"/>
                </a:solidFill>
                <a:latin typeface="Franklin Gothic Book"/>
                <a:cs typeface="Calibri"/>
              </a:rPr>
              <a:t> </a:t>
            </a:r>
            <a:r>
              <a:rPr lang="en-GB" sz="2000" dirty="0" err="1">
                <a:solidFill>
                  <a:srgbClr val="FFFFFF"/>
                </a:solidFill>
                <a:latin typeface="Franklin Gothic Book"/>
                <a:cs typeface="Calibri"/>
              </a:rPr>
              <a:t>mantikas</a:t>
            </a:r>
            <a:r>
              <a:rPr lang="en-GB" sz="2000" dirty="0">
                <a:solidFill>
                  <a:srgbClr val="FFFFFF"/>
                </a:solidFill>
                <a:latin typeface="Franklin Gothic Book"/>
                <a:cs typeface="Calibri"/>
              </a:rPr>
              <a:t> covered</a:t>
            </a:r>
            <a:endParaRPr lang="en-GB" sz="2000" dirty="0">
              <a:solidFill>
                <a:srgbClr val="FFFFFF"/>
              </a:solidFill>
              <a:latin typeface="Franklin Gothic Book"/>
            </a:endParaRPr>
          </a:p>
          <a:p>
            <a:endParaRPr lang="en-GB" sz="2000" dirty="0">
              <a:solidFill>
                <a:srgbClr val="FFFFFF"/>
              </a:solidFill>
              <a:latin typeface="Franklin Gothic Book"/>
              <a:ea typeface="+mn-lt"/>
              <a:cs typeface="+mn-lt"/>
            </a:endParaRPr>
          </a:p>
          <a:p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Non-</a:t>
            </a:r>
            <a:r>
              <a:rPr lang="fr-FR" sz="2000" dirty="0" err="1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representative</a:t>
            </a: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 sampling</a:t>
            </a:r>
            <a:endParaRPr lang="fr-FR" sz="2000" dirty="0">
              <a:solidFill>
                <a:srgbClr val="FFFFFF"/>
              </a:solidFill>
              <a:latin typeface="Franklin Gothic Book"/>
              <a:cs typeface="Calibri"/>
            </a:endParaRPr>
          </a:p>
          <a:p>
            <a:endParaRPr lang="fr-FR" sz="2000" dirty="0">
              <a:solidFill>
                <a:srgbClr val="FFFFFF"/>
              </a:solidFill>
              <a:latin typeface="Franklin Gothic Book"/>
              <a:cs typeface="Calibri"/>
            </a:endParaRPr>
          </a:p>
          <a:p>
            <a:r>
              <a:rPr lang="en-GB" sz="2000" b="1" dirty="0">
                <a:solidFill>
                  <a:srgbClr val="EF5858"/>
                </a:solidFill>
                <a:latin typeface="Franklin Gothic Book"/>
                <a:ea typeface="+mn-lt"/>
                <a:cs typeface="+mn-lt"/>
              </a:rPr>
              <a:t>4</a:t>
            </a:r>
            <a:r>
              <a:rPr lang="en-GB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 regions of origin</a:t>
            </a:r>
          </a:p>
          <a:p>
            <a:pPr marL="571500" lvl="1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West/Central </a:t>
            </a:r>
            <a:r>
              <a:rPr lang="fr-FR" sz="2000" dirty="0" err="1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Africa</a:t>
            </a: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: </a:t>
            </a:r>
            <a:r>
              <a:rPr lang="fr-FR" sz="2000" b="1" dirty="0">
                <a:solidFill>
                  <a:srgbClr val="EF5859"/>
                </a:solidFill>
                <a:latin typeface="Franklin Gothic Book"/>
                <a:ea typeface="+mn-lt"/>
                <a:cs typeface="+mn-lt"/>
              </a:rPr>
              <a:t>780</a:t>
            </a:r>
          </a:p>
          <a:p>
            <a:pPr marL="571500" lvl="1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East </a:t>
            </a:r>
            <a:r>
              <a:rPr lang="fr-FR" sz="2000" dirty="0" err="1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Africa</a:t>
            </a: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: </a:t>
            </a:r>
            <a:r>
              <a:rPr lang="fr-FR" sz="2000" b="1" dirty="0">
                <a:solidFill>
                  <a:srgbClr val="EF5858"/>
                </a:solidFill>
                <a:latin typeface="Franklin Gothic Book"/>
                <a:ea typeface="+mn-lt"/>
                <a:cs typeface="+mn-lt"/>
              </a:rPr>
              <a:t>101</a:t>
            </a:r>
            <a:endParaRPr lang="fr-FR" sz="2000" dirty="0">
              <a:solidFill>
                <a:srgbClr val="FFFFFF"/>
              </a:solidFill>
              <a:latin typeface="Franklin Gothic Book"/>
              <a:ea typeface="+mn-lt"/>
              <a:cs typeface="+mn-lt"/>
            </a:endParaRPr>
          </a:p>
          <a:p>
            <a:pPr marL="571500" lvl="1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MENA: </a:t>
            </a:r>
            <a:r>
              <a:rPr lang="fr-FR" sz="2000" b="1" dirty="0">
                <a:solidFill>
                  <a:srgbClr val="EF5859"/>
                </a:solidFill>
                <a:latin typeface="Franklin Gothic Book"/>
                <a:ea typeface="+mn-lt"/>
                <a:cs typeface="+mn-lt"/>
              </a:rPr>
              <a:t>577</a:t>
            </a:r>
          </a:p>
          <a:p>
            <a:pPr marL="571500" lvl="1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South East Asia: </a:t>
            </a:r>
            <a:r>
              <a:rPr lang="fr-FR" sz="2000" b="1" dirty="0">
                <a:solidFill>
                  <a:srgbClr val="EF5859"/>
                </a:solidFill>
                <a:latin typeface="Franklin Gothic Book"/>
                <a:ea typeface="+mn-lt"/>
                <a:cs typeface="+mn-lt"/>
              </a:rPr>
              <a:t>96</a:t>
            </a:r>
          </a:p>
          <a:p>
            <a:pPr marL="228600" lvl="1">
              <a:lnSpc>
                <a:spcPct val="90000"/>
              </a:lnSpc>
              <a:spcBef>
                <a:spcPts val="500"/>
              </a:spcBef>
            </a:pPr>
            <a:endParaRPr lang="fr-FR" sz="2000" dirty="0">
              <a:solidFill>
                <a:srgbClr val="FFFFFF"/>
              </a:solidFill>
              <a:latin typeface="Franklin Gothic Book"/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000" b="1" dirty="0">
                <a:solidFill>
                  <a:srgbClr val="EF5858"/>
                </a:solidFill>
                <a:latin typeface="Franklin Gothic Book"/>
                <a:ea typeface="+mn-lt"/>
                <a:cs typeface="+mn-lt"/>
              </a:rPr>
              <a:t>10%</a:t>
            </a: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 </a:t>
            </a:r>
            <a:r>
              <a:rPr lang="fr-FR" sz="2000" dirty="0" err="1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female</a:t>
            </a: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 </a:t>
            </a:r>
            <a:r>
              <a:rPr lang="fr-FR" sz="2000" dirty="0" err="1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respondents</a:t>
            </a:r>
            <a:r>
              <a:rPr lang="fr-FR" sz="2000" dirty="0">
                <a:solidFill>
                  <a:srgbClr val="FFFFFF"/>
                </a:solidFill>
                <a:latin typeface="Franklin Gothic Book"/>
                <a:ea typeface="+mn-lt"/>
                <a:cs typeface="+mn-lt"/>
              </a:rPr>
              <a:t> </a:t>
            </a:r>
            <a:endParaRPr lang="en-US" sz="2000" dirty="0">
              <a:solidFill>
                <a:srgbClr val="FFFFFF"/>
              </a:solidFill>
              <a:latin typeface="Franklin Gothic Book"/>
              <a:ea typeface="+mn-lt"/>
              <a:cs typeface="+mn-lt"/>
            </a:endParaRPr>
          </a:p>
          <a:p>
            <a:pPr marL="571500" lvl="1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Franklin Gothic Book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76457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EACH_template_v2">
  <a:themeElements>
    <a:clrScheme name="REACH colours">
      <a:dk1>
        <a:srgbClr val="000000"/>
      </a:dk1>
      <a:lt1>
        <a:srgbClr val="FFFFFF"/>
      </a:lt1>
      <a:dk2>
        <a:srgbClr val="EE5859"/>
      </a:dk2>
      <a:lt2>
        <a:srgbClr val="FFFFFF"/>
      </a:lt2>
      <a:accent1>
        <a:srgbClr val="D2CBB8"/>
      </a:accent1>
      <a:accent2>
        <a:srgbClr val="D1D3D4"/>
      </a:accent2>
      <a:accent3>
        <a:srgbClr val="A5A5A5"/>
      </a:accent3>
      <a:accent4>
        <a:srgbClr val="F6ABAB"/>
      </a:accent4>
      <a:accent5>
        <a:srgbClr val="FACCCD"/>
      </a:accent5>
      <a:accent6>
        <a:srgbClr val="E8E4D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template_v2" id="{7662BE77-DEB0-4D63-9603-EFBE3E4C16DD}" vid="{30BF64CE-D394-44C3-8C49-D7E691A2798B}"/>
    </a:ext>
  </a:extLst>
</a:theme>
</file>

<file path=ppt/theme/theme3.xml><?xml version="1.0" encoding="utf-8"?>
<a:theme xmlns:a="http://schemas.openxmlformats.org/drawingml/2006/main" name="REACH_template_v2">
  <a:themeElements>
    <a:clrScheme name="REACH colours">
      <a:dk1>
        <a:srgbClr val="000000"/>
      </a:dk1>
      <a:lt1>
        <a:srgbClr val="FFFFFF"/>
      </a:lt1>
      <a:dk2>
        <a:srgbClr val="EE5859"/>
      </a:dk2>
      <a:lt2>
        <a:srgbClr val="FFFFFF"/>
      </a:lt2>
      <a:accent1>
        <a:srgbClr val="D2CBB8"/>
      </a:accent1>
      <a:accent2>
        <a:srgbClr val="D1D3D4"/>
      </a:accent2>
      <a:accent3>
        <a:srgbClr val="A5A5A5"/>
      </a:accent3>
      <a:accent4>
        <a:srgbClr val="F6ABAB"/>
      </a:accent4>
      <a:accent5>
        <a:srgbClr val="FACCCD"/>
      </a:accent5>
      <a:accent6>
        <a:srgbClr val="E8E4D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template_v2" id="{7662BE77-DEB0-4D63-9603-EFBE3E4C16DD}" vid="{30BF64CE-D394-44C3-8C49-D7E691A2798B}"/>
    </a:ext>
  </a:extLst>
</a:theme>
</file>

<file path=ppt/theme/theme4.xml><?xml version="1.0" encoding="utf-8"?>
<a:theme xmlns:a="http://schemas.openxmlformats.org/drawingml/2006/main" name="Op1 Top banner">
  <a:themeElements>
    <a:clrScheme name="Custom 1">
      <a:dk1>
        <a:srgbClr val="000000"/>
      </a:dk1>
      <a:lt1>
        <a:srgbClr val="FFFFFF"/>
      </a:lt1>
      <a:dk2>
        <a:srgbClr val="EE5859"/>
      </a:dk2>
      <a:lt2>
        <a:srgbClr val="FFFFFF"/>
      </a:lt2>
      <a:accent1>
        <a:srgbClr val="D2CBB8"/>
      </a:accent1>
      <a:accent2>
        <a:srgbClr val="D1D3D4"/>
      </a:accent2>
      <a:accent3>
        <a:srgbClr val="A5A5A5"/>
      </a:accent3>
      <a:accent4>
        <a:srgbClr val="F6ABAB"/>
      </a:accent4>
      <a:accent5>
        <a:srgbClr val="FACCCD"/>
      </a:accent5>
      <a:accent6>
        <a:srgbClr val="E8E4DB"/>
      </a:accent6>
      <a:hlink>
        <a:srgbClr val="0563C1"/>
      </a:hlink>
      <a:folHlink>
        <a:srgbClr val="954F72"/>
      </a:folHlink>
    </a:clrScheme>
    <a:fontScheme name="Personnalisé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reach_all_slides_final-2" id="{34D4B7B4-6351-4EE3-803B-A0834773ECDB}" vid="{2564E93C-FE86-4405-B3E6-FA5A37EEF8E9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ACH colours">
    <a:dk1>
      <a:srgbClr val="000000"/>
    </a:dk1>
    <a:lt1>
      <a:srgbClr val="FFFFFF"/>
    </a:lt1>
    <a:dk2>
      <a:srgbClr val="EE5859"/>
    </a:dk2>
    <a:lt2>
      <a:srgbClr val="FFFFFF"/>
    </a:lt2>
    <a:accent1>
      <a:srgbClr val="D2CBB8"/>
    </a:accent1>
    <a:accent2>
      <a:srgbClr val="D1D3D4"/>
    </a:accent2>
    <a:accent3>
      <a:srgbClr val="A5A5A5"/>
    </a:accent3>
    <a:accent4>
      <a:srgbClr val="F6ABAB"/>
    </a:accent4>
    <a:accent5>
      <a:srgbClr val="FACCCD"/>
    </a:accent5>
    <a:accent6>
      <a:srgbClr val="E8E4DB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18256</TotalTime>
  <Words>5674</Words>
  <Application>Microsoft Office PowerPoint</Application>
  <PresentationFormat>Widescreen</PresentationFormat>
  <Paragraphs>893</Paragraphs>
  <Slides>70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</vt:lpstr>
      <vt:lpstr>Arial Narrow</vt:lpstr>
      <vt:lpstr>Calibri</vt:lpstr>
      <vt:lpstr>Calibri Light</vt:lpstr>
      <vt:lpstr>Franklin Gothic Book</vt:lpstr>
      <vt:lpstr>Franklin Gothic Demi</vt:lpstr>
      <vt:lpstr>Leelawadee</vt:lpstr>
      <vt:lpstr>Times New Roman</vt:lpstr>
      <vt:lpstr>Wingdings</vt:lpstr>
      <vt:lpstr>Thème Office</vt:lpstr>
      <vt:lpstr>1_REACH_template_v2</vt:lpstr>
      <vt:lpstr>REACH_template_v2</vt:lpstr>
      <vt:lpstr>Op1 Top banner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Cynthia SOMASUNDARAM</dc:creator>
  <cp:lastModifiedBy>Jessica Murphy</cp:lastModifiedBy>
  <cp:revision>2077</cp:revision>
  <dcterms:created xsi:type="dcterms:W3CDTF">2020-04-16T08:07:18Z</dcterms:created>
  <dcterms:modified xsi:type="dcterms:W3CDTF">2021-09-10T15:47:09Z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4287360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