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5.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6.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7.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8.xml" ContentType="application/vnd.openxmlformats-officedocument.them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9.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10.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11.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12.xml" ContentType="application/vnd.openxmlformats-officedocument.them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0" r:id="rId1"/>
    <p:sldMasterId id="2147483695" r:id="rId2"/>
    <p:sldMasterId id="2147483701" r:id="rId3"/>
    <p:sldMasterId id="2147483697" r:id="rId4"/>
    <p:sldMasterId id="2147483703" r:id="rId5"/>
    <p:sldMasterId id="2147483723" r:id="rId6"/>
    <p:sldMasterId id="2147483733" r:id="rId7"/>
    <p:sldMasterId id="2147483752" r:id="rId8"/>
    <p:sldMasterId id="2147483739" r:id="rId9"/>
    <p:sldMasterId id="2147483688" r:id="rId10"/>
    <p:sldMasterId id="2147483771" r:id="rId11"/>
    <p:sldMasterId id="2147483778" r:id="rId12"/>
    <p:sldMasterId id="2147483797" r:id="rId13"/>
  </p:sldMasterIdLst>
  <p:notesMasterIdLst>
    <p:notesMasterId r:id="rId63"/>
  </p:notesMasterIdLst>
  <p:handoutMasterIdLst>
    <p:handoutMasterId r:id="rId64"/>
  </p:handoutMasterIdLst>
  <p:sldIdLst>
    <p:sldId id="298" r:id="rId14"/>
    <p:sldId id="397" r:id="rId15"/>
    <p:sldId id="422" r:id="rId16"/>
    <p:sldId id="553" r:id="rId17"/>
    <p:sldId id="552" r:id="rId18"/>
    <p:sldId id="489" r:id="rId19"/>
    <p:sldId id="494" r:id="rId20"/>
    <p:sldId id="556" r:id="rId21"/>
    <p:sldId id="555" r:id="rId22"/>
    <p:sldId id="329" r:id="rId23"/>
    <p:sldId id="524" r:id="rId24"/>
    <p:sldId id="520" r:id="rId25"/>
    <p:sldId id="420" r:id="rId26"/>
    <p:sldId id="500" r:id="rId27"/>
    <p:sldId id="498" r:id="rId28"/>
    <p:sldId id="501" r:id="rId29"/>
    <p:sldId id="497" r:id="rId30"/>
    <p:sldId id="504" r:id="rId31"/>
    <p:sldId id="546" r:id="rId32"/>
    <p:sldId id="525" r:id="rId33"/>
    <p:sldId id="503" r:id="rId34"/>
    <p:sldId id="506" r:id="rId35"/>
    <p:sldId id="554" r:id="rId36"/>
    <p:sldId id="509" r:id="rId37"/>
    <p:sldId id="510" r:id="rId38"/>
    <p:sldId id="514" r:id="rId39"/>
    <p:sldId id="544" r:id="rId40"/>
    <p:sldId id="521" r:id="rId41"/>
    <p:sldId id="522" r:id="rId42"/>
    <p:sldId id="528" r:id="rId43"/>
    <p:sldId id="529" r:id="rId44"/>
    <p:sldId id="530" r:id="rId45"/>
    <p:sldId id="547" r:id="rId46"/>
    <p:sldId id="533" r:id="rId47"/>
    <p:sldId id="535" r:id="rId48"/>
    <p:sldId id="548" r:id="rId49"/>
    <p:sldId id="536" r:id="rId50"/>
    <p:sldId id="537" r:id="rId51"/>
    <p:sldId id="539" r:id="rId52"/>
    <p:sldId id="540" r:id="rId53"/>
    <p:sldId id="541" r:id="rId54"/>
    <p:sldId id="542" r:id="rId55"/>
    <p:sldId id="545" r:id="rId56"/>
    <p:sldId id="551" r:id="rId57"/>
    <p:sldId id="550" r:id="rId58"/>
    <p:sldId id="557" r:id="rId59"/>
    <p:sldId id="558" r:id="rId60"/>
    <p:sldId id="559" r:id="rId61"/>
    <p:sldId id="487" r:id="rId62"/>
  </p:sldIdLst>
  <p:sldSz cx="9144000" cy="6858000" type="screen4x3"/>
  <p:notesSz cx="6888163" cy="100203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789" userDrawn="1">
          <p15:clr>
            <a:srgbClr val="A4A3A4"/>
          </p15:clr>
        </p15:guide>
        <p15:guide id="3" orient="horz" pos="1616" userDrawn="1">
          <p15:clr>
            <a:srgbClr val="A4A3A4"/>
          </p15:clr>
        </p15:guide>
        <p15:guide id="4" pos="2245" userDrawn="1">
          <p15:clr>
            <a:srgbClr val="A4A3A4"/>
          </p15:clr>
        </p15:guide>
        <p15:guide id="5" orient="horz" pos="1366" userDrawn="1">
          <p15:clr>
            <a:srgbClr val="A4A3A4"/>
          </p15:clr>
        </p15:guide>
        <p15:guide id="6" orient="horz" pos="247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REACH IRAQ GIS" initials="RIG" lastIdx="21" clrIdx="6">
    <p:extLst>
      <p:ext uri="{19B8F6BF-5375-455C-9EA6-DF929625EA0E}">
        <p15:presenceInfo xmlns:p15="http://schemas.microsoft.com/office/powerpoint/2012/main" userId="3d6cbca4a421e425" providerId="Windows Live"/>
      </p:ext>
    </p:extLst>
  </p:cmAuthor>
  <p:cmAuthor id="1" name="NY" initials="N" lastIdx="27" clrIdx="0">
    <p:extLst>
      <p:ext uri="{19B8F6BF-5375-455C-9EA6-DF929625EA0E}">
        <p15:presenceInfo xmlns:p15="http://schemas.microsoft.com/office/powerpoint/2012/main" userId="NY" providerId="None"/>
      </p:ext>
    </p:extLst>
  </p:cmAuthor>
  <p:cmAuthor id="8" name="cris" initials="c" lastIdx="201" clrIdx="7">
    <p:extLst>
      <p:ext uri="{19B8F6BF-5375-455C-9EA6-DF929625EA0E}">
        <p15:presenceInfo xmlns:p15="http://schemas.microsoft.com/office/powerpoint/2012/main" userId="cris" providerId="None"/>
      </p:ext>
    </p:extLst>
  </p:cmAuthor>
  <p:cmAuthor id="2" name="Roxana Mullafiroze" initials="RM" lastIdx="64" clrIdx="1">
    <p:extLst>
      <p:ext uri="{19B8F6BF-5375-455C-9EA6-DF929625EA0E}">
        <p15:presenceInfo xmlns:p15="http://schemas.microsoft.com/office/powerpoint/2012/main" userId="Roxana Mullafiroze" providerId="None"/>
      </p:ext>
    </p:extLst>
  </p:cmAuthor>
  <p:cmAuthor id="9" name="Katherine Condon" initials="KC" lastIdx="235" clrIdx="8">
    <p:extLst>
      <p:ext uri="{19B8F6BF-5375-455C-9EA6-DF929625EA0E}">
        <p15:presenceInfo xmlns:p15="http://schemas.microsoft.com/office/powerpoint/2012/main" userId="0589b84b96540eb0" providerId="Windows Live"/>
      </p:ext>
    </p:extLst>
  </p:cmAuthor>
  <p:cmAuthor id="3" name="Luis Alcaraz" initials="LA" lastIdx="155" clrIdx="2">
    <p:extLst>
      <p:ext uri="{19B8F6BF-5375-455C-9EA6-DF929625EA0E}">
        <p15:presenceInfo xmlns:p15="http://schemas.microsoft.com/office/powerpoint/2012/main" userId="b4d0aa4563b3d7e6" providerId="Windows Live"/>
      </p:ext>
    </p:extLst>
  </p:cmAuthor>
  <p:cmAuthor id="4" name="Koen van der West" initials="KvdW" lastIdx="1" clrIdx="3">
    <p:extLst>
      <p:ext uri="{19B8F6BF-5375-455C-9EA6-DF929625EA0E}">
        <p15:presenceInfo xmlns:p15="http://schemas.microsoft.com/office/powerpoint/2012/main" userId="Koen van der West" providerId="None"/>
      </p:ext>
    </p:extLst>
  </p:cmAuthor>
  <p:cmAuthor id="5" name="REACH" initials="R" lastIdx="90" clrIdx="4">
    <p:extLst>
      <p:ext uri="{19B8F6BF-5375-455C-9EA6-DF929625EA0E}">
        <p15:presenceInfo xmlns:p15="http://schemas.microsoft.com/office/powerpoint/2012/main" userId="REACH" providerId="None"/>
      </p:ext>
    </p:extLst>
  </p:cmAuthor>
  <p:cmAuthor id="6" name="sarah vose" initials="sv" lastIdx="57" clrIdx="5">
    <p:extLst>
      <p:ext uri="{19B8F6BF-5375-455C-9EA6-DF929625EA0E}">
        <p15:presenceInfo xmlns:p15="http://schemas.microsoft.com/office/powerpoint/2012/main" userId="506dd5a55c8e08e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585A"/>
    <a:srgbClr val="F6A4A4"/>
    <a:srgbClr val="F08C8F"/>
    <a:srgbClr val="EE5859"/>
    <a:srgbClr val="D2CBB8"/>
    <a:srgbClr val="95A0A9"/>
    <a:srgbClr val="FFB1B1"/>
    <a:srgbClr val="EB3D3D"/>
    <a:srgbClr val="BD1313"/>
    <a:srgbClr val="EB39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7922" autoAdjust="0"/>
  </p:normalViewPr>
  <p:slideViewPr>
    <p:cSldViewPr snapToGrid="0">
      <p:cViewPr varScale="1">
        <p:scale>
          <a:sx n="52" d="100"/>
          <a:sy n="52" d="100"/>
        </p:scale>
        <p:origin x="1866" y="78"/>
      </p:cViewPr>
      <p:guideLst>
        <p:guide orient="horz" pos="2160"/>
        <p:guide pos="2789"/>
        <p:guide orient="horz" pos="1616"/>
        <p:guide pos="2245"/>
        <p:guide orient="horz" pos="1366"/>
        <p:guide orient="horz" pos="2478"/>
      </p:guideLst>
    </p:cSldViewPr>
  </p:slideViewPr>
  <p:outlineViewPr>
    <p:cViewPr>
      <p:scale>
        <a:sx n="33" d="100"/>
        <a:sy n="33" d="100"/>
      </p:scale>
      <p:origin x="0" y="-5632"/>
    </p:cViewPr>
  </p:outlineViewPr>
  <p:notesTextViewPr>
    <p:cViewPr>
      <p:scale>
        <a:sx n="75" d="100"/>
        <a:sy n="75" d="100"/>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slide" Target="slides/slide34.xml"/><Relationship Id="rId50" Type="http://schemas.openxmlformats.org/officeDocument/2006/relationships/slide" Target="slides/slide37.xml"/><Relationship Id="rId55" Type="http://schemas.openxmlformats.org/officeDocument/2006/relationships/slide" Target="slides/slide42.xml"/><Relationship Id="rId63" Type="http://schemas.openxmlformats.org/officeDocument/2006/relationships/notesMaster" Target="notesMasters/notesMaster1.xml"/><Relationship Id="rId68"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3.xml"/><Relationship Id="rId29"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slide" Target="slides/slide40.xml"/><Relationship Id="rId58" Type="http://schemas.openxmlformats.org/officeDocument/2006/relationships/slide" Target="slides/slide45.xml"/><Relationship Id="rId66"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 Id="rId61" Type="http://schemas.openxmlformats.org/officeDocument/2006/relationships/slide" Target="slides/slide48.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slide" Target="slides/slide47.xml"/><Relationship Id="rId65"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slide" Target="slides/slide43.xml"/><Relationship Id="rId64" Type="http://schemas.openxmlformats.org/officeDocument/2006/relationships/handoutMaster" Target="handoutMasters/handoutMaster1.xml"/><Relationship Id="rId69"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3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slide" Target="slides/slide46.xml"/><Relationship Id="rId67" Type="http://schemas.openxmlformats.org/officeDocument/2006/relationships/viewProps" Target="viewProps.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slide" Target="slides/slide4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6E385A-87A1-4206-B4DD-06094F754068}" type="doc">
      <dgm:prSet loTypeId="urn:microsoft.com/office/officeart/2011/layout/HexagonRadial" loCatId="officeonline" qsTypeId="urn:microsoft.com/office/officeart/2005/8/quickstyle/simple1" qsCatId="simple" csTypeId="urn:microsoft.com/office/officeart/2005/8/colors/accent1_2" csCatId="accent1" phldr="1"/>
      <dgm:spPr/>
      <dgm:t>
        <a:bodyPr/>
        <a:lstStyle/>
        <a:p>
          <a:endParaRPr lang="en-US"/>
        </a:p>
      </dgm:t>
    </dgm:pt>
    <dgm:pt modelId="{0A21F6C2-60C5-4F12-865C-902F24AB221A}">
      <dgm:prSet phldrT="[Text]" phldr="1" custT="1"/>
      <dgm:spPr>
        <a:solidFill>
          <a:srgbClr val="EE5859"/>
        </a:solidFill>
        <a:ln>
          <a:noFill/>
        </a:ln>
      </dgm:spPr>
      <dgm:t>
        <a:bodyPr/>
        <a:lstStyle/>
        <a:p>
          <a:endParaRPr lang="en-US" sz="1800" dirty="0">
            <a:latin typeface="Arial Narrow" panose="020B0606020202030204" pitchFamily="34" charset="0"/>
          </a:endParaRPr>
        </a:p>
      </dgm:t>
    </dgm:pt>
    <dgm:pt modelId="{D746B296-ABB7-45D2-9176-325795C24DEE}" type="parTrans" cxnId="{D722942E-6E96-4E01-B4B0-F439873F1872}">
      <dgm:prSet/>
      <dgm:spPr/>
      <dgm:t>
        <a:bodyPr/>
        <a:lstStyle/>
        <a:p>
          <a:endParaRPr lang="en-US"/>
        </a:p>
      </dgm:t>
    </dgm:pt>
    <dgm:pt modelId="{0273A9FB-FE90-4028-8AA4-30882672A62E}" type="sibTrans" cxnId="{D722942E-6E96-4E01-B4B0-F439873F1872}">
      <dgm:prSet/>
      <dgm:spPr/>
      <dgm:t>
        <a:bodyPr/>
        <a:lstStyle/>
        <a:p>
          <a:endParaRPr lang="en-US"/>
        </a:p>
      </dgm:t>
    </dgm:pt>
    <dgm:pt modelId="{70E3F231-63EE-41EF-9A8D-1C355E45F643}">
      <dgm:prSet phldrT="[Text]" phldr="1" custT="1"/>
      <dgm:spPr>
        <a:solidFill>
          <a:srgbClr val="58585A"/>
        </a:solidFill>
        <a:ln>
          <a:noFill/>
        </a:ln>
      </dgm:spPr>
      <dgm:t>
        <a:bodyPr/>
        <a:lstStyle/>
        <a:p>
          <a:endParaRPr lang="en-US" sz="1800" dirty="0">
            <a:latin typeface="Arial Narrow" panose="020B0606020202030204" pitchFamily="34" charset="0"/>
          </a:endParaRPr>
        </a:p>
      </dgm:t>
    </dgm:pt>
    <dgm:pt modelId="{8014991C-3BA1-482C-8F60-42C9AD9CB624}" type="parTrans" cxnId="{514ED5D6-5D91-4731-B555-A41394B9E92A}">
      <dgm:prSet/>
      <dgm:spPr/>
      <dgm:t>
        <a:bodyPr/>
        <a:lstStyle/>
        <a:p>
          <a:endParaRPr lang="en-US"/>
        </a:p>
      </dgm:t>
    </dgm:pt>
    <dgm:pt modelId="{40EFEAC6-569C-482C-AF5C-53A4B8978EE8}" type="sibTrans" cxnId="{514ED5D6-5D91-4731-B555-A41394B9E92A}">
      <dgm:prSet/>
      <dgm:spPr/>
      <dgm:t>
        <a:bodyPr/>
        <a:lstStyle/>
        <a:p>
          <a:endParaRPr lang="en-US"/>
        </a:p>
      </dgm:t>
    </dgm:pt>
    <dgm:pt modelId="{FACC9926-4231-4E01-A9AB-E5DFED19C8FD}">
      <dgm:prSet phldrT="[Text]" phldr="1" custT="1"/>
      <dgm:spPr>
        <a:solidFill>
          <a:srgbClr val="D2CBB8"/>
        </a:solidFill>
        <a:ln>
          <a:noFill/>
        </a:ln>
      </dgm:spPr>
      <dgm:t>
        <a:bodyPr/>
        <a:lstStyle/>
        <a:p>
          <a:endParaRPr lang="en-US" sz="1800" dirty="0">
            <a:latin typeface="Arial Narrow" panose="020B0606020202030204" pitchFamily="34" charset="0"/>
          </a:endParaRPr>
        </a:p>
      </dgm:t>
    </dgm:pt>
    <dgm:pt modelId="{0C711441-5BF4-4D4A-BBBF-F67CBFF2D5EB}" type="parTrans" cxnId="{F6EB394A-2E58-4252-BADE-E4168254D690}">
      <dgm:prSet/>
      <dgm:spPr/>
      <dgm:t>
        <a:bodyPr/>
        <a:lstStyle/>
        <a:p>
          <a:endParaRPr lang="en-US"/>
        </a:p>
      </dgm:t>
    </dgm:pt>
    <dgm:pt modelId="{6E4BD22F-C643-4283-A19D-4D334A5EED6D}" type="sibTrans" cxnId="{F6EB394A-2E58-4252-BADE-E4168254D690}">
      <dgm:prSet/>
      <dgm:spPr/>
      <dgm:t>
        <a:bodyPr/>
        <a:lstStyle/>
        <a:p>
          <a:endParaRPr lang="en-US"/>
        </a:p>
      </dgm:t>
    </dgm:pt>
    <dgm:pt modelId="{25D6640D-C921-4827-9C68-28FABCB989C1}">
      <dgm:prSet phldrT="[Text]" phldr="1" custT="1"/>
      <dgm:spPr>
        <a:solidFill>
          <a:schemeClr val="tx1">
            <a:lumMod val="50000"/>
            <a:lumOff val="50000"/>
          </a:schemeClr>
        </a:solidFill>
        <a:ln>
          <a:noFill/>
        </a:ln>
      </dgm:spPr>
      <dgm:t>
        <a:bodyPr/>
        <a:lstStyle/>
        <a:p>
          <a:endParaRPr lang="en-US" sz="1800" dirty="0">
            <a:latin typeface="Arial Narrow" panose="020B0606020202030204" pitchFamily="34" charset="0"/>
          </a:endParaRPr>
        </a:p>
      </dgm:t>
    </dgm:pt>
    <dgm:pt modelId="{6DE24966-6684-4AE6-944C-BA6EB6CE5A0D}" type="parTrans" cxnId="{A87A1630-B34D-4B01-AC99-7B7F143677F3}">
      <dgm:prSet/>
      <dgm:spPr/>
      <dgm:t>
        <a:bodyPr/>
        <a:lstStyle/>
        <a:p>
          <a:endParaRPr lang="en-US"/>
        </a:p>
      </dgm:t>
    </dgm:pt>
    <dgm:pt modelId="{A07BEC86-D4B4-4ACA-9D28-18E3CFF6205B}" type="sibTrans" cxnId="{A87A1630-B34D-4B01-AC99-7B7F143677F3}">
      <dgm:prSet/>
      <dgm:spPr/>
      <dgm:t>
        <a:bodyPr/>
        <a:lstStyle/>
        <a:p>
          <a:endParaRPr lang="en-US"/>
        </a:p>
      </dgm:t>
    </dgm:pt>
    <dgm:pt modelId="{19770A51-E882-4041-8689-E12E416E18B0}">
      <dgm:prSet phldrT="[Text]" phldr="1" custT="1"/>
      <dgm:spPr>
        <a:solidFill>
          <a:schemeClr val="bg1">
            <a:lumMod val="65000"/>
          </a:schemeClr>
        </a:solidFill>
      </dgm:spPr>
      <dgm:t>
        <a:bodyPr/>
        <a:lstStyle/>
        <a:p>
          <a:endParaRPr lang="en-US" sz="1800" dirty="0">
            <a:latin typeface="Arial Narrow" panose="020B0606020202030204" pitchFamily="34" charset="0"/>
          </a:endParaRPr>
        </a:p>
      </dgm:t>
    </dgm:pt>
    <dgm:pt modelId="{F8D44643-2EEE-4C0B-8D5E-7991F657DD12}" type="parTrans" cxnId="{4B908479-D3B3-4115-B14A-8D0C766009FF}">
      <dgm:prSet/>
      <dgm:spPr/>
      <dgm:t>
        <a:bodyPr/>
        <a:lstStyle/>
        <a:p>
          <a:endParaRPr lang="en-US"/>
        </a:p>
      </dgm:t>
    </dgm:pt>
    <dgm:pt modelId="{CA9D706E-AD53-4513-8AB1-DC3187D95985}" type="sibTrans" cxnId="{4B908479-D3B3-4115-B14A-8D0C766009FF}">
      <dgm:prSet/>
      <dgm:spPr/>
      <dgm:t>
        <a:bodyPr/>
        <a:lstStyle/>
        <a:p>
          <a:endParaRPr lang="en-US"/>
        </a:p>
      </dgm:t>
    </dgm:pt>
    <dgm:pt modelId="{7262C3E8-EB66-4EAB-8987-2136D95F56BF}">
      <dgm:prSet phldrT="[Text]" phldr="1" custT="1"/>
      <dgm:spPr>
        <a:solidFill>
          <a:schemeClr val="bg1">
            <a:lumMod val="75000"/>
          </a:schemeClr>
        </a:solidFill>
        <a:ln>
          <a:noFill/>
        </a:ln>
      </dgm:spPr>
      <dgm:t>
        <a:bodyPr/>
        <a:lstStyle/>
        <a:p>
          <a:endParaRPr lang="en-US" sz="1800" dirty="0">
            <a:latin typeface="Arial Narrow" panose="020B0606020202030204" pitchFamily="34" charset="0"/>
          </a:endParaRPr>
        </a:p>
      </dgm:t>
    </dgm:pt>
    <dgm:pt modelId="{8A32DD2A-57C2-4524-8F99-C8C192282BDD}" type="parTrans" cxnId="{F42D4BE9-D547-4641-9122-F20B9DFDCEDA}">
      <dgm:prSet/>
      <dgm:spPr/>
      <dgm:t>
        <a:bodyPr/>
        <a:lstStyle/>
        <a:p>
          <a:endParaRPr lang="en-US"/>
        </a:p>
      </dgm:t>
    </dgm:pt>
    <dgm:pt modelId="{A670DCE0-6E68-470A-8A60-C5ACDB47B6CB}" type="sibTrans" cxnId="{F42D4BE9-D547-4641-9122-F20B9DFDCEDA}">
      <dgm:prSet/>
      <dgm:spPr/>
      <dgm:t>
        <a:bodyPr/>
        <a:lstStyle/>
        <a:p>
          <a:endParaRPr lang="en-US"/>
        </a:p>
      </dgm:t>
    </dgm:pt>
    <dgm:pt modelId="{1623FBE0-81BA-469A-BC11-A39E0579D9A5}">
      <dgm:prSet phldrT="[Text]" phldr="1" custT="1"/>
      <dgm:spPr>
        <a:solidFill>
          <a:schemeClr val="bg1">
            <a:lumMod val="85000"/>
          </a:schemeClr>
        </a:solidFill>
        <a:ln>
          <a:noFill/>
        </a:ln>
      </dgm:spPr>
      <dgm:t>
        <a:bodyPr/>
        <a:lstStyle/>
        <a:p>
          <a:endParaRPr lang="en-US" sz="1800" dirty="0">
            <a:latin typeface="Arial Narrow" panose="020B0606020202030204" pitchFamily="34" charset="0"/>
          </a:endParaRPr>
        </a:p>
      </dgm:t>
    </dgm:pt>
    <dgm:pt modelId="{010E8632-7279-4023-8E40-ABB45571E8BA}" type="parTrans" cxnId="{A44752EF-E99F-4310-BA2A-D57B6CFCED3E}">
      <dgm:prSet/>
      <dgm:spPr/>
      <dgm:t>
        <a:bodyPr/>
        <a:lstStyle/>
        <a:p>
          <a:endParaRPr lang="en-US"/>
        </a:p>
      </dgm:t>
    </dgm:pt>
    <dgm:pt modelId="{55C44505-088E-4490-B49B-D39474EC5E8A}" type="sibTrans" cxnId="{A44752EF-E99F-4310-BA2A-D57B6CFCED3E}">
      <dgm:prSet/>
      <dgm:spPr/>
      <dgm:t>
        <a:bodyPr/>
        <a:lstStyle/>
        <a:p>
          <a:endParaRPr lang="en-US"/>
        </a:p>
      </dgm:t>
    </dgm:pt>
    <dgm:pt modelId="{2544BCCF-E002-438A-A74F-A495E284AB9E}" type="pres">
      <dgm:prSet presAssocID="{156E385A-87A1-4206-B4DD-06094F754068}" presName="Name0" presStyleCnt="0">
        <dgm:presLayoutVars>
          <dgm:chMax val="1"/>
          <dgm:chPref val="1"/>
          <dgm:dir/>
          <dgm:animOne val="branch"/>
          <dgm:animLvl val="lvl"/>
        </dgm:presLayoutVars>
      </dgm:prSet>
      <dgm:spPr/>
    </dgm:pt>
    <dgm:pt modelId="{02B2154D-66E7-4FDE-87D6-54A84AD23FAA}" type="pres">
      <dgm:prSet presAssocID="{0A21F6C2-60C5-4F12-865C-902F24AB221A}" presName="Parent" presStyleLbl="node0" presStyleIdx="0" presStyleCnt="1">
        <dgm:presLayoutVars>
          <dgm:chMax val="6"/>
          <dgm:chPref val="6"/>
        </dgm:presLayoutVars>
      </dgm:prSet>
      <dgm:spPr/>
    </dgm:pt>
    <dgm:pt modelId="{D53A5D26-E23B-41E4-9F51-28032B415ED6}" type="pres">
      <dgm:prSet presAssocID="{70E3F231-63EE-41EF-9A8D-1C355E45F643}" presName="Accent1" presStyleCnt="0"/>
      <dgm:spPr/>
    </dgm:pt>
    <dgm:pt modelId="{CC74C9F0-6D76-4523-973E-C83ED7E14E54}" type="pres">
      <dgm:prSet presAssocID="{70E3F231-63EE-41EF-9A8D-1C355E45F643}" presName="Accent" presStyleLbl="bgShp" presStyleIdx="0" presStyleCnt="6"/>
      <dgm:spPr/>
    </dgm:pt>
    <dgm:pt modelId="{AB67786F-3905-46D7-A93E-AF5E97A1DB68}" type="pres">
      <dgm:prSet presAssocID="{70E3F231-63EE-41EF-9A8D-1C355E45F643}" presName="Child1" presStyleLbl="node1" presStyleIdx="0" presStyleCnt="6">
        <dgm:presLayoutVars>
          <dgm:chMax val="0"/>
          <dgm:chPref val="0"/>
          <dgm:bulletEnabled val="1"/>
        </dgm:presLayoutVars>
      </dgm:prSet>
      <dgm:spPr/>
    </dgm:pt>
    <dgm:pt modelId="{D0749FBA-A039-460E-8EB7-07349660E9E7}" type="pres">
      <dgm:prSet presAssocID="{FACC9926-4231-4E01-A9AB-E5DFED19C8FD}" presName="Accent2" presStyleCnt="0"/>
      <dgm:spPr/>
    </dgm:pt>
    <dgm:pt modelId="{868AB947-ADE5-46AC-9026-8304CA11CDEB}" type="pres">
      <dgm:prSet presAssocID="{FACC9926-4231-4E01-A9AB-E5DFED19C8FD}" presName="Accent" presStyleLbl="bgShp" presStyleIdx="1" presStyleCnt="6"/>
      <dgm:spPr>
        <a:solidFill>
          <a:schemeClr val="bg2"/>
        </a:solidFill>
      </dgm:spPr>
    </dgm:pt>
    <dgm:pt modelId="{28444ACE-AB4C-4B84-A5F3-B60EE582385E}" type="pres">
      <dgm:prSet presAssocID="{FACC9926-4231-4E01-A9AB-E5DFED19C8FD}" presName="Child2" presStyleLbl="node1" presStyleIdx="1" presStyleCnt="6">
        <dgm:presLayoutVars>
          <dgm:chMax val="0"/>
          <dgm:chPref val="0"/>
          <dgm:bulletEnabled val="1"/>
        </dgm:presLayoutVars>
      </dgm:prSet>
      <dgm:spPr/>
    </dgm:pt>
    <dgm:pt modelId="{51F81EA7-6C16-4064-A9A3-974D86577728}" type="pres">
      <dgm:prSet presAssocID="{25D6640D-C921-4827-9C68-28FABCB989C1}" presName="Accent3" presStyleCnt="0"/>
      <dgm:spPr/>
    </dgm:pt>
    <dgm:pt modelId="{B2A6F704-34B4-4E29-99E6-61B5FB753B5F}" type="pres">
      <dgm:prSet presAssocID="{25D6640D-C921-4827-9C68-28FABCB989C1}" presName="Accent" presStyleLbl="bgShp" presStyleIdx="2" presStyleCnt="6"/>
      <dgm:spPr>
        <a:solidFill>
          <a:schemeClr val="bg2"/>
        </a:solidFill>
      </dgm:spPr>
    </dgm:pt>
    <dgm:pt modelId="{C83C3C06-A202-4832-9AD7-6ED9D092A04C}" type="pres">
      <dgm:prSet presAssocID="{25D6640D-C921-4827-9C68-28FABCB989C1}" presName="Child3" presStyleLbl="node1" presStyleIdx="2" presStyleCnt="6">
        <dgm:presLayoutVars>
          <dgm:chMax val="0"/>
          <dgm:chPref val="0"/>
          <dgm:bulletEnabled val="1"/>
        </dgm:presLayoutVars>
      </dgm:prSet>
      <dgm:spPr/>
    </dgm:pt>
    <dgm:pt modelId="{DA8EAE14-7540-460E-B450-CA5240B81D56}" type="pres">
      <dgm:prSet presAssocID="{19770A51-E882-4041-8689-E12E416E18B0}" presName="Accent4" presStyleCnt="0"/>
      <dgm:spPr/>
    </dgm:pt>
    <dgm:pt modelId="{7CC1EDCE-2FE7-4E45-9414-DC40B3D97FA7}" type="pres">
      <dgm:prSet presAssocID="{19770A51-E882-4041-8689-E12E416E18B0}" presName="Accent" presStyleLbl="bgShp" presStyleIdx="3" presStyleCnt="6"/>
      <dgm:spPr>
        <a:solidFill>
          <a:schemeClr val="bg2"/>
        </a:solidFill>
      </dgm:spPr>
    </dgm:pt>
    <dgm:pt modelId="{5B907FC8-9B3B-4696-91E4-08971BF9F525}" type="pres">
      <dgm:prSet presAssocID="{19770A51-E882-4041-8689-E12E416E18B0}" presName="Child4" presStyleLbl="node1" presStyleIdx="3" presStyleCnt="6">
        <dgm:presLayoutVars>
          <dgm:chMax val="0"/>
          <dgm:chPref val="0"/>
          <dgm:bulletEnabled val="1"/>
        </dgm:presLayoutVars>
      </dgm:prSet>
      <dgm:spPr/>
    </dgm:pt>
    <dgm:pt modelId="{08C84FB7-C75A-4903-AAF1-3B387018DDD9}" type="pres">
      <dgm:prSet presAssocID="{7262C3E8-EB66-4EAB-8987-2136D95F56BF}" presName="Accent5" presStyleCnt="0"/>
      <dgm:spPr/>
    </dgm:pt>
    <dgm:pt modelId="{CA03A5CC-D4CC-4B60-A4F9-B0D5A47FC231}" type="pres">
      <dgm:prSet presAssocID="{7262C3E8-EB66-4EAB-8987-2136D95F56BF}" presName="Accent" presStyleLbl="bgShp" presStyleIdx="4" presStyleCnt="6"/>
      <dgm:spPr>
        <a:solidFill>
          <a:schemeClr val="bg2"/>
        </a:solidFill>
      </dgm:spPr>
    </dgm:pt>
    <dgm:pt modelId="{0DD1483D-ABBF-4C01-A05A-2422BE723BD5}" type="pres">
      <dgm:prSet presAssocID="{7262C3E8-EB66-4EAB-8987-2136D95F56BF}" presName="Child5" presStyleLbl="node1" presStyleIdx="4" presStyleCnt="6">
        <dgm:presLayoutVars>
          <dgm:chMax val="0"/>
          <dgm:chPref val="0"/>
          <dgm:bulletEnabled val="1"/>
        </dgm:presLayoutVars>
      </dgm:prSet>
      <dgm:spPr/>
    </dgm:pt>
    <dgm:pt modelId="{F276F10A-6569-4D5A-8787-D62E28445ECB}" type="pres">
      <dgm:prSet presAssocID="{1623FBE0-81BA-469A-BC11-A39E0579D9A5}" presName="Accent6" presStyleCnt="0"/>
      <dgm:spPr/>
    </dgm:pt>
    <dgm:pt modelId="{5EB18341-C21D-4938-A464-D3060C0A5EB8}" type="pres">
      <dgm:prSet presAssocID="{1623FBE0-81BA-469A-BC11-A39E0579D9A5}" presName="Accent" presStyleLbl="bgShp" presStyleIdx="5" presStyleCnt="6"/>
      <dgm:spPr>
        <a:solidFill>
          <a:schemeClr val="bg2"/>
        </a:solidFill>
      </dgm:spPr>
    </dgm:pt>
    <dgm:pt modelId="{B26889CB-5ABD-47CC-95BF-2DC4E5124E04}" type="pres">
      <dgm:prSet presAssocID="{1623FBE0-81BA-469A-BC11-A39E0579D9A5}" presName="Child6" presStyleLbl="node1" presStyleIdx="5" presStyleCnt="6">
        <dgm:presLayoutVars>
          <dgm:chMax val="0"/>
          <dgm:chPref val="0"/>
          <dgm:bulletEnabled val="1"/>
        </dgm:presLayoutVars>
      </dgm:prSet>
      <dgm:spPr/>
    </dgm:pt>
  </dgm:ptLst>
  <dgm:cxnLst>
    <dgm:cxn modelId="{261B9A08-3162-4A95-B9BD-19F60E6A72CA}" type="presOf" srcId="{7262C3E8-EB66-4EAB-8987-2136D95F56BF}" destId="{0DD1483D-ABBF-4C01-A05A-2422BE723BD5}" srcOrd="0" destOrd="0" presId="urn:microsoft.com/office/officeart/2011/layout/HexagonRadial"/>
    <dgm:cxn modelId="{E9586F27-4991-45A3-9433-F32613A6F1BD}" type="presOf" srcId="{25D6640D-C921-4827-9C68-28FABCB989C1}" destId="{C83C3C06-A202-4832-9AD7-6ED9D092A04C}" srcOrd="0" destOrd="0" presId="urn:microsoft.com/office/officeart/2011/layout/HexagonRadial"/>
    <dgm:cxn modelId="{5785D627-7ED0-4978-BA99-25716AB134E4}" type="presOf" srcId="{70E3F231-63EE-41EF-9A8D-1C355E45F643}" destId="{AB67786F-3905-46D7-A93E-AF5E97A1DB68}" srcOrd="0" destOrd="0" presId="urn:microsoft.com/office/officeart/2011/layout/HexagonRadial"/>
    <dgm:cxn modelId="{D722942E-6E96-4E01-B4B0-F439873F1872}" srcId="{156E385A-87A1-4206-B4DD-06094F754068}" destId="{0A21F6C2-60C5-4F12-865C-902F24AB221A}" srcOrd="0" destOrd="0" parTransId="{D746B296-ABB7-45D2-9176-325795C24DEE}" sibTransId="{0273A9FB-FE90-4028-8AA4-30882672A62E}"/>
    <dgm:cxn modelId="{A87A1630-B34D-4B01-AC99-7B7F143677F3}" srcId="{0A21F6C2-60C5-4F12-865C-902F24AB221A}" destId="{25D6640D-C921-4827-9C68-28FABCB989C1}" srcOrd="2" destOrd="0" parTransId="{6DE24966-6684-4AE6-944C-BA6EB6CE5A0D}" sibTransId="{A07BEC86-D4B4-4ACA-9D28-18E3CFF6205B}"/>
    <dgm:cxn modelId="{AEE95233-1790-43C3-A09A-164AC033FC95}" type="presOf" srcId="{1623FBE0-81BA-469A-BC11-A39E0579D9A5}" destId="{B26889CB-5ABD-47CC-95BF-2DC4E5124E04}" srcOrd="0" destOrd="0" presId="urn:microsoft.com/office/officeart/2011/layout/HexagonRadial"/>
    <dgm:cxn modelId="{BEC2B23B-09DB-46B7-8CAC-D73F5980CDB8}" type="presOf" srcId="{0A21F6C2-60C5-4F12-865C-902F24AB221A}" destId="{02B2154D-66E7-4FDE-87D6-54A84AD23FAA}" srcOrd="0" destOrd="0" presId="urn:microsoft.com/office/officeart/2011/layout/HexagonRadial"/>
    <dgm:cxn modelId="{5EDBCA3F-E313-4627-A87B-B2DAC0BBE334}" type="presOf" srcId="{156E385A-87A1-4206-B4DD-06094F754068}" destId="{2544BCCF-E002-438A-A74F-A495E284AB9E}" srcOrd="0" destOrd="0" presId="urn:microsoft.com/office/officeart/2011/layout/HexagonRadial"/>
    <dgm:cxn modelId="{F6EB394A-2E58-4252-BADE-E4168254D690}" srcId="{0A21F6C2-60C5-4F12-865C-902F24AB221A}" destId="{FACC9926-4231-4E01-A9AB-E5DFED19C8FD}" srcOrd="1" destOrd="0" parTransId="{0C711441-5BF4-4D4A-BBBF-F67CBFF2D5EB}" sibTransId="{6E4BD22F-C643-4283-A19D-4D334A5EED6D}"/>
    <dgm:cxn modelId="{4B908479-D3B3-4115-B14A-8D0C766009FF}" srcId="{0A21F6C2-60C5-4F12-865C-902F24AB221A}" destId="{19770A51-E882-4041-8689-E12E416E18B0}" srcOrd="3" destOrd="0" parTransId="{F8D44643-2EEE-4C0B-8D5E-7991F657DD12}" sibTransId="{CA9D706E-AD53-4513-8AB1-DC3187D95985}"/>
    <dgm:cxn modelId="{888366BB-7B66-47F5-B8F5-12B791EB34C6}" type="presOf" srcId="{19770A51-E882-4041-8689-E12E416E18B0}" destId="{5B907FC8-9B3B-4696-91E4-08971BF9F525}" srcOrd="0" destOrd="0" presId="urn:microsoft.com/office/officeart/2011/layout/HexagonRadial"/>
    <dgm:cxn modelId="{514ED5D6-5D91-4731-B555-A41394B9E92A}" srcId="{0A21F6C2-60C5-4F12-865C-902F24AB221A}" destId="{70E3F231-63EE-41EF-9A8D-1C355E45F643}" srcOrd="0" destOrd="0" parTransId="{8014991C-3BA1-482C-8F60-42C9AD9CB624}" sibTransId="{40EFEAC6-569C-482C-AF5C-53A4B8978EE8}"/>
    <dgm:cxn modelId="{F42D4BE9-D547-4641-9122-F20B9DFDCEDA}" srcId="{0A21F6C2-60C5-4F12-865C-902F24AB221A}" destId="{7262C3E8-EB66-4EAB-8987-2136D95F56BF}" srcOrd="4" destOrd="0" parTransId="{8A32DD2A-57C2-4524-8F99-C8C192282BDD}" sibTransId="{A670DCE0-6E68-470A-8A60-C5ACDB47B6CB}"/>
    <dgm:cxn modelId="{A44752EF-E99F-4310-BA2A-D57B6CFCED3E}" srcId="{0A21F6C2-60C5-4F12-865C-902F24AB221A}" destId="{1623FBE0-81BA-469A-BC11-A39E0579D9A5}" srcOrd="5" destOrd="0" parTransId="{010E8632-7279-4023-8E40-ABB45571E8BA}" sibTransId="{55C44505-088E-4490-B49B-D39474EC5E8A}"/>
    <dgm:cxn modelId="{1D5D81FA-5519-4040-8889-BD34505C70A4}" type="presOf" srcId="{FACC9926-4231-4E01-A9AB-E5DFED19C8FD}" destId="{28444ACE-AB4C-4B84-A5F3-B60EE582385E}" srcOrd="0" destOrd="0" presId="urn:microsoft.com/office/officeart/2011/layout/HexagonRadial"/>
    <dgm:cxn modelId="{45120C89-8C37-409F-862B-DF81421DEFAC}" type="presParOf" srcId="{2544BCCF-E002-438A-A74F-A495E284AB9E}" destId="{02B2154D-66E7-4FDE-87D6-54A84AD23FAA}" srcOrd="0" destOrd="0" presId="urn:microsoft.com/office/officeart/2011/layout/HexagonRadial"/>
    <dgm:cxn modelId="{35A6ACCD-F71C-4386-A517-BCB5F875D596}" type="presParOf" srcId="{2544BCCF-E002-438A-A74F-A495E284AB9E}" destId="{D53A5D26-E23B-41E4-9F51-28032B415ED6}" srcOrd="1" destOrd="0" presId="urn:microsoft.com/office/officeart/2011/layout/HexagonRadial"/>
    <dgm:cxn modelId="{EA3B1C41-D807-46A8-8301-F4062B3C4226}" type="presParOf" srcId="{D53A5D26-E23B-41E4-9F51-28032B415ED6}" destId="{CC74C9F0-6D76-4523-973E-C83ED7E14E54}" srcOrd="0" destOrd="0" presId="urn:microsoft.com/office/officeart/2011/layout/HexagonRadial"/>
    <dgm:cxn modelId="{92F7D684-8C68-494E-8DC3-4C2096321DA6}" type="presParOf" srcId="{2544BCCF-E002-438A-A74F-A495E284AB9E}" destId="{AB67786F-3905-46D7-A93E-AF5E97A1DB68}" srcOrd="2" destOrd="0" presId="urn:microsoft.com/office/officeart/2011/layout/HexagonRadial"/>
    <dgm:cxn modelId="{DF989294-F3A0-4374-B03A-5C9150A92A9B}" type="presParOf" srcId="{2544BCCF-E002-438A-A74F-A495E284AB9E}" destId="{D0749FBA-A039-460E-8EB7-07349660E9E7}" srcOrd="3" destOrd="0" presId="urn:microsoft.com/office/officeart/2011/layout/HexagonRadial"/>
    <dgm:cxn modelId="{F5DA7014-15E4-4D02-A52D-EA100B46749D}" type="presParOf" srcId="{D0749FBA-A039-460E-8EB7-07349660E9E7}" destId="{868AB947-ADE5-46AC-9026-8304CA11CDEB}" srcOrd="0" destOrd="0" presId="urn:microsoft.com/office/officeart/2011/layout/HexagonRadial"/>
    <dgm:cxn modelId="{5329203D-BDD2-4605-9E01-D59A2BC573E7}" type="presParOf" srcId="{2544BCCF-E002-438A-A74F-A495E284AB9E}" destId="{28444ACE-AB4C-4B84-A5F3-B60EE582385E}" srcOrd="4" destOrd="0" presId="urn:microsoft.com/office/officeart/2011/layout/HexagonRadial"/>
    <dgm:cxn modelId="{75E435C4-6809-4EF6-8D04-2A9E30D356B2}" type="presParOf" srcId="{2544BCCF-E002-438A-A74F-A495E284AB9E}" destId="{51F81EA7-6C16-4064-A9A3-974D86577728}" srcOrd="5" destOrd="0" presId="urn:microsoft.com/office/officeart/2011/layout/HexagonRadial"/>
    <dgm:cxn modelId="{F86DED83-EF9C-4A80-99E6-06B5BBFABA00}" type="presParOf" srcId="{51F81EA7-6C16-4064-A9A3-974D86577728}" destId="{B2A6F704-34B4-4E29-99E6-61B5FB753B5F}" srcOrd="0" destOrd="0" presId="urn:microsoft.com/office/officeart/2011/layout/HexagonRadial"/>
    <dgm:cxn modelId="{213DC67B-123E-4BB0-B383-F21821E017BB}" type="presParOf" srcId="{2544BCCF-E002-438A-A74F-A495E284AB9E}" destId="{C83C3C06-A202-4832-9AD7-6ED9D092A04C}" srcOrd="6" destOrd="0" presId="urn:microsoft.com/office/officeart/2011/layout/HexagonRadial"/>
    <dgm:cxn modelId="{7078C9E8-92FB-41CD-A23A-00D7282EAF3C}" type="presParOf" srcId="{2544BCCF-E002-438A-A74F-A495E284AB9E}" destId="{DA8EAE14-7540-460E-B450-CA5240B81D56}" srcOrd="7" destOrd="0" presId="urn:microsoft.com/office/officeart/2011/layout/HexagonRadial"/>
    <dgm:cxn modelId="{4B7818EA-19D2-4C1C-98C9-AFCB52E7FA6B}" type="presParOf" srcId="{DA8EAE14-7540-460E-B450-CA5240B81D56}" destId="{7CC1EDCE-2FE7-4E45-9414-DC40B3D97FA7}" srcOrd="0" destOrd="0" presId="urn:microsoft.com/office/officeart/2011/layout/HexagonRadial"/>
    <dgm:cxn modelId="{54E15A88-E8A9-452C-B5D2-319D03EC818C}" type="presParOf" srcId="{2544BCCF-E002-438A-A74F-A495E284AB9E}" destId="{5B907FC8-9B3B-4696-91E4-08971BF9F525}" srcOrd="8" destOrd="0" presId="urn:microsoft.com/office/officeart/2011/layout/HexagonRadial"/>
    <dgm:cxn modelId="{80ACF8F6-2DB3-4E87-A1FB-0E66F9AD6131}" type="presParOf" srcId="{2544BCCF-E002-438A-A74F-A495E284AB9E}" destId="{08C84FB7-C75A-4903-AAF1-3B387018DDD9}" srcOrd="9" destOrd="0" presId="urn:microsoft.com/office/officeart/2011/layout/HexagonRadial"/>
    <dgm:cxn modelId="{A74D821F-DD19-4447-9AC4-E4827C3C3960}" type="presParOf" srcId="{08C84FB7-C75A-4903-AAF1-3B387018DDD9}" destId="{CA03A5CC-D4CC-4B60-A4F9-B0D5A47FC231}" srcOrd="0" destOrd="0" presId="urn:microsoft.com/office/officeart/2011/layout/HexagonRadial"/>
    <dgm:cxn modelId="{8F379825-2B53-44B8-8E1C-D241A27ED719}" type="presParOf" srcId="{2544BCCF-E002-438A-A74F-A495E284AB9E}" destId="{0DD1483D-ABBF-4C01-A05A-2422BE723BD5}" srcOrd="10" destOrd="0" presId="urn:microsoft.com/office/officeart/2011/layout/HexagonRadial"/>
    <dgm:cxn modelId="{A634D970-2EB2-44AC-9617-BE6659ED78FB}" type="presParOf" srcId="{2544BCCF-E002-438A-A74F-A495E284AB9E}" destId="{F276F10A-6569-4D5A-8787-D62E28445ECB}" srcOrd="11" destOrd="0" presId="urn:microsoft.com/office/officeart/2011/layout/HexagonRadial"/>
    <dgm:cxn modelId="{E90BFC88-892A-4415-B6CA-A7DA9440892D}" type="presParOf" srcId="{F276F10A-6569-4D5A-8787-D62E28445ECB}" destId="{5EB18341-C21D-4938-A464-D3060C0A5EB8}" srcOrd="0" destOrd="0" presId="urn:microsoft.com/office/officeart/2011/layout/HexagonRadial"/>
    <dgm:cxn modelId="{A779273A-0C4F-4D18-BE5B-15E64727E192}" type="presParOf" srcId="{2544BCCF-E002-438A-A74F-A495E284AB9E}" destId="{B26889CB-5ABD-47CC-95BF-2DC4E5124E04}"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56E385A-87A1-4206-B4DD-06094F754068}" type="doc">
      <dgm:prSet loTypeId="urn:microsoft.com/office/officeart/2011/layout/HexagonRadial" loCatId="officeonline" qsTypeId="urn:microsoft.com/office/officeart/2005/8/quickstyle/simple1" qsCatId="simple" csTypeId="urn:microsoft.com/office/officeart/2005/8/colors/accent1_2" csCatId="accent1" phldr="1"/>
      <dgm:spPr/>
      <dgm:t>
        <a:bodyPr/>
        <a:lstStyle/>
        <a:p>
          <a:endParaRPr lang="en-US"/>
        </a:p>
      </dgm:t>
    </dgm:pt>
    <dgm:pt modelId="{0A21F6C2-60C5-4F12-865C-902F24AB221A}">
      <dgm:prSet phldrT="[Text]" phldr="1" custT="1"/>
      <dgm:spPr>
        <a:solidFill>
          <a:srgbClr val="EE5859"/>
        </a:solidFill>
        <a:ln>
          <a:noFill/>
        </a:ln>
      </dgm:spPr>
      <dgm:t>
        <a:bodyPr/>
        <a:lstStyle/>
        <a:p>
          <a:endParaRPr lang="en-US" sz="1800" dirty="0">
            <a:latin typeface="Arial Narrow" panose="020B0606020202030204" pitchFamily="34" charset="0"/>
          </a:endParaRPr>
        </a:p>
      </dgm:t>
    </dgm:pt>
    <dgm:pt modelId="{D746B296-ABB7-45D2-9176-325795C24DEE}" type="parTrans" cxnId="{D722942E-6E96-4E01-B4B0-F439873F1872}">
      <dgm:prSet/>
      <dgm:spPr/>
      <dgm:t>
        <a:bodyPr/>
        <a:lstStyle/>
        <a:p>
          <a:endParaRPr lang="en-US"/>
        </a:p>
      </dgm:t>
    </dgm:pt>
    <dgm:pt modelId="{0273A9FB-FE90-4028-8AA4-30882672A62E}" type="sibTrans" cxnId="{D722942E-6E96-4E01-B4B0-F439873F1872}">
      <dgm:prSet/>
      <dgm:spPr/>
      <dgm:t>
        <a:bodyPr/>
        <a:lstStyle/>
        <a:p>
          <a:endParaRPr lang="en-US"/>
        </a:p>
      </dgm:t>
    </dgm:pt>
    <dgm:pt modelId="{70E3F231-63EE-41EF-9A8D-1C355E45F643}">
      <dgm:prSet phldrT="[Text]" phldr="1" custT="1"/>
      <dgm:spPr>
        <a:solidFill>
          <a:srgbClr val="58585A"/>
        </a:solidFill>
        <a:ln>
          <a:noFill/>
        </a:ln>
      </dgm:spPr>
      <dgm:t>
        <a:bodyPr/>
        <a:lstStyle/>
        <a:p>
          <a:endParaRPr lang="en-US" sz="1800" dirty="0">
            <a:latin typeface="Arial Narrow" panose="020B0606020202030204" pitchFamily="34" charset="0"/>
          </a:endParaRPr>
        </a:p>
      </dgm:t>
    </dgm:pt>
    <dgm:pt modelId="{8014991C-3BA1-482C-8F60-42C9AD9CB624}" type="parTrans" cxnId="{514ED5D6-5D91-4731-B555-A41394B9E92A}">
      <dgm:prSet/>
      <dgm:spPr/>
      <dgm:t>
        <a:bodyPr/>
        <a:lstStyle/>
        <a:p>
          <a:endParaRPr lang="en-US"/>
        </a:p>
      </dgm:t>
    </dgm:pt>
    <dgm:pt modelId="{40EFEAC6-569C-482C-AF5C-53A4B8978EE8}" type="sibTrans" cxnId="{514ED5D6-5D91-4731-B555-A41394B9E92A}">
      <dgm:prSet/>
      <dgm:spPr/>
      <dgm:t>
        <a:bodyPr/>
        <a:lstStyle/>
        <a:p>
          <a:endParaRPr lang="en-US"/>
        </a:p>
      </dgm:t>
    </dgm:pt>
    <dgm:pt modelId="{FACC9926-4231-4E01-A9AB-E5DFED19C8FD}">
      <dgm:prSet phldrT="[Text]" phldr="1" custT="1"/>
      <dgm:spPr>
        <a:solidFill>
          <a:srgbClr val="D2CBB8"/>
        </a:solidFill>
        <a:ln>
          <a:noFill/>
        </a:ln>
      </dgm:spPr>
      <dgm:t>
        <a:bodyPr/>
        <a:lstStyle/>
        <a:p>
          <a:endParaRPr lang="en-US" sz="1800" dirty="0">
            <a:latin typeface="Arial Narrow" panose="020B0606020202030204" pitchFamily="34" charset="0"/>
          </a:endParaRPr>
        </a:p>
      </dgm:t>
    </dgm:pt>
    <dgm:pt modelId="{0C711441-5BF4-4D4A-BBBF-F67CBFF2D5EB}" type="parTrans" cxnId="{F6EB394A-2E58-4252-BADE-E4168254D690}">
      <dgm:prSet/>
      <dgm:spPr/>
      <dgm:t>
        <a:bodyPr/>
        <a:lstStyle/>
        <a:p>
          <a:endParaRPr lang="en-US"/>
        </a:p>
      </dgm:t>
    </dgm:pt>
    <dgm:pt modelId="{6E4BD22F-C643-4283-A19D-4D334A5EED6D}" type="sibTrans" cxnId="{F6EB394A-2E58-4252-BADE-E4168254D690}">
      <dgm:prSet/>
      <dgm:spPr/>
      <dgm:t>
        <a:bodyPr/>
        <a:lstStyle/>
        <a:p>
          <a:endParaRPr lang="en-US"/>
        </a:p>
      </dgm:t>
    </dgm:pt>
    <dgm:pt modelId="{25D6640D-C921-4827-9C68-28FABCB989C1}">
      <dgm:prSet phldrT="[Text]" phldr="1" custT="1"/>
      <dgm:spPr>
        <a:solidFill>
          <a:schemeClr val="tx1">
            <a:lumMod val="50000"/>
            <a:lumOff val="50000"/>
          </a:schemeClr>
        </a:solidFill>
        <a:ln>
          <a:noFill/>
        </a:ln>
      </dgm:spPr>
      <dgm:t>
        <a:bodyPr/>
        <a:lstStyle/>
        <a:p>
          <a:endParaRPr lang="en-US" sz="1800" dirty="0">
            <a:latin typeface="Arial Narrow" panose="020B0606020202030204" pitchFamily="34" charset="0"/>
          </a:endParaRPr>
        </a:p>
      </dgm:t>
    </dgm:pt>
    <dgm:pt modelId="{6DE24966-6684-4AE6-944C-BA6EB6CE5A0D}" type="parTrans" cxnId="{A87A1630-B34D-4B01-AC99-7B7F143677F3}">
      <dgm:prSet/>
      <dgm:spPr/>
      <dgm:t>
        <a:bodyPr/>
        <a:lstStyle/>
        <a:p>
          <a:endParaRPr lang="en-US"/>
        </a:p>
      </dgm:t>
    </dgm:pt>
    <dgm:pt modelId="{A07BEC86-D4B4-4ACA-9D28-18E3CFF6205B}" type="sibTrans" cxnId="{A87A1630-B34D-4B01-AC99-7B7F143677F3}">
      <dgm:prSet/>
      <dgm:spPr/>
      <dgm:t>
        <a:bodyPr/>
        <a:lstStyle/>
        <a:p>
          <a:endParaRPr lang="en-US"/>
        </a:p>
      </dgm:t>
    </dgm:pt>
    <dgm:pt modelId="{19770A51-E882-4041-8689-E12E416E18B0}">
      <dgm:prSet phldrT="[Text]" phldr="1" custT="1"/>
      <dgm:spPr>
        <a:solidFill>
          <a:schemeClr val="bg1">
            <a:lumMod val="65000"/>
          </a:schemeClr>
        </a:solidFill>
      </dgm:spPr>
      <dgm:t>
        <a:bodyPr/>
        <a:lstStyle/>
        <a:p>
          <a:endParaRPr lang="en-US" sz="1800" dirty="0">
            <a:latin typeface="Arial Narrow" panose="020B0606020202030204" pitchFamily="34" charset="0"/>
          </a:endParaRPr>
        </a:p>
      </dgm:t>
    </dgm:pt>
    <dgm:pt modelId="{F8D44643-2EEE-4C0B-8D5E-7991F657DD12}" type="parTrans" cxnId="{4B908479-D3B3-4115-B14A-8D0C766009FF}">
      <dgm:prSet/>
      <dgm:spPr/>
      <dgm:t>
        <a:bodyPr/>
        <a:lstStyle/>
        <a:p>
          <a:endParaRPr lang="en-US"/>
        </a:p>
      </dgm:t>
    </dgm:pt>
    <dgm:pt modelId="{CA9D706E-AD53-4513-8AB1-DC3187D95985}" type="sibTrans" cxnId="{4B908479-D3B3-4115-B14A-8D0C766009FF}">
      <dgm:prSet/>
      <dgm:spPr/>
      <dgm:t>
        <a:bodyPr/>
        <a:lstStyle/>
        <a:p>
          <a:endParaRPr lang="en-US"/>
        </a:p>
      </dgm:t>
    </dgm:pt>
    <dgm:pt modelId="{7262C3E8-EB66-4EAB-8987-2136D95F56BF}">
      <dgm:prSet phldrT="[Text]" phldr="1" custT="1"/>
      <dgm:spPr>
        <a:solidFill>
          <a:schemeClr val="bg1">
            <a:lumMod val="75000"/>
          </a:schemeClr>
        </a:solidFill>
        <a:ln>
          <a:noFill/>
        </a:ln>
      </dgm:spPr>
      <dgm:t>
        <a:bodyPr/>
        <a:lstStyle/>
        <a:p>
          <a:endParaRPr lang="en-US" sz="1800" dirty="0">
            <a:latin typeface="Arial Narrow" panose="020B0606020202030204" pitchFamily="34" charset="0"/>
          </a:endParaRPr>
        </a:p>
      </dgm:t>
    </dgm:pt>
    <dgm:pt modelId="{8A32DD2A-57C2-4524-8F99-C8C192282BDD}" type="parTrans" cxnId="{F42D4BE9-D547-4641-9122-F20B9DFDCEDA}">
      <dgm:prSet/>
      <dgm:spPr/>
      <dgm:t>
        <a:bodyPr/>
        <a:lstStyle/>
        <a:p>
          <a:endParaRPr lang="en-US"/>
        </a:p>
      </dgm:t>
    </dgm:pt>
    <dgm:pt modelId="{A670DCE0-6E68-470A-8A60-C5ACDB47B6CB}" type="sibTrans" cxnId="{F42D4BE9-D547-4641-9122-F20B9DFDCEDA}">
      <dgm:prSet/>
      <dgm:spPr/>
      <dgm:t>
        <a:bodyPr/>
        <a:lstStyle/>
        <a:p>
          <a:endParaRPr lang="en-US"/>
        </a:p>
      </dgm:t>
    </dgm:pt>
    <dgm:pt modelId="{1623FBE0-81BA-469A-BC11-A39E0579D9A5}">
      <dgm:prSet phldrT="[Text]" phldr="1" custT="1"/>
      <dgm:spPr>
        <a:solidFill>
          <a:schemeClr val="bg1">
            <a:lumMod val="85000"/>
          </a:schemeClr>
        </a:solidFill>
        <a:ln>
          <a:noFill/>
        </a:ln>
      </dgm:spPr>
      <dgm:t>
        <a:bodyPr/>
        <a:lstStyle/>
        <a:p>
          <a:endParaRPr lang="en-US" sz="1800" dirty="0">
            <a:latin typeface="Arial Narrow" panose="020B0606020202030204" pitchFamily="34" charset="0"/>
          </a:endParaRPr>
        </a:p>
      </dgm:t>
    </dgm:pt>
    <dgm:pt modelId="{010E8632-7279-4023-8E40-ABB45571E8BA}" type="parTrans" cxnId="{A44752EF-E99F-4310-BA2A-D57B6CFCED3E}">
      <dgm:prSet/>
      <dgm:spPr/>
      <dgm:t>
        <a:bodyPr/>
        <a:lstStyle/>
        <a:p>
          <a:endParaRPr lang="en-US"/>
        </a:p>
      </dgm:t>
    </dgm:pt>
    <dgm:pt modelId="{55C44505-088E-4490-B49B-D39474EC5E8A}" type="sibTrans" cxnId="{A44752EF-E99F-4310-BA2A-D57B6CFCED3E}">
      <dgm:prSet/>
      <dgm:spPr/>
      <dgm:t>
        <a:bodyPr/>
        <a:lstStyle/>
        <a:p>
          <a:endParaRPr lang="en-US"/>
        </a:p>
      </dgm:t>
    </dgm:pt>
    <dgm:pt modelId="{2544BCCF-E002-438A-A74F-A495E284AB9E}" type="pres">
      <dgm:prSet presAssocID="{156E385A-87A1-4206-B4DD-06094F754068}" presName="Name0" presStyleCnt="0">
        <dgm:presLayoutVars>
          <dgm:chMax val="1"/>
          <dgm:chPref val="1"/>
          <dgm:dir/>
          <dgm:animOne val="branch"/>
          <dgm:animLvl val="lvl"/>
        </dgm:presLayoutVars>
      </dgm:prSet>
      <dgm:spPr/>
    </dgm:pt>
    <dgm:pt modelId="{02B2154D-66E7-4FDE-87D6-54A84AD23FAA}" type="pres">
      <dgm:prSet presAssocID="{0A21F6C2-60C5-4F12-865C-902F24AB221A}" presName="Parent" presStyleLbl="node0" presStyleIdx="0" presStyleCnt="1">
        <dgm:presLayoutVars>
          <dgm:chMax val="6"/>
          <dgm:chPref val="6"/>
        </dgm:presLayoutVars>
      </dgm:prSet>
      <dgm:spPr/>
    </dgm:pt>
    <dgm:pt modelId="{D53A5D26-E23B-41E4-9F51-28032B415ED6}" type="pres">
      <dgm:prSet presAssocID="{70E3F231-63EE-41EF-9A8D-1C355E45F643}" presName="Accent1" presStyleCnt="0"/>
      <dgm:spPr/>
    </dgm:pt>
    <dgm:pt modelId="{CC74C9F0-6D76-4523-973E-C83ED7E14E54}" type="pres">
      <dgm:prSet presAssocID="{70E3F231-63EE-41EF-9A8D-1C355E45F643}" presName="Accent" presStyleLbl="bgShp" presStyleIdx="0" presStyleCnt="6"/>
      <dgm:spPr/>
    </dgm:pt>
    <dgm:pt modelId="{AB67786F-3905-46D7-A93E-AF5E97A1DB68}" type="pres">
      <dgm:prSet presAssocID="{70E3F231-63EE-41EF-9A8D-1C355E45F643}" presName="Child1" presStyleLbl="node1" presStyleIdx="0" presStyleCnt="6">
        <dgm:presLayoutVars>
          <dgm:chMax val="0"/>
          <dgm:chPref val="0"/>
          <dgm:bulletEnabled val="1"/>
        </dgm:presLayoutVars>
      </dgm:prSet>
      <dgm:spPr/>
    </dgm:pt>
    <dgm:pt modelId="{D0749FBA-A039-460E-8EB7-07349660E9E7}" type="pres">
      <dgm:prSet presAssocID="{FACC9926-4231-4E01-A9AB-E5DFED19C8FD}" presName="Accent2" presStyleCnt="0"/>
      <dgm:spPr/>
    </dgm:pt>
    <dgm:pt modelId="{868AB947-ADE5-46AC-9026-8304CA11CDEB}" type="pres">
      <dgm:prSet presAssocID="{FACC9926-4231-4E01-A9AB-E5DFED19C8FD}" presName="Accent" presStyleLbl="bgShp" presStyleIdx="1" presStyleCnt="6"/>
      <dgm:spPr>
        <a:solidFill>
          <a:schemeClr val="bg2"/>
        </a:solidFill>
      </dgm:spPr>
    </dgm:pt>
    <dgm:pt modelId="{28444ACE-AB4C-4B84-A5F3-B60EE582385E}" type="pres">
      <dgm:prSet presAssocID="{FACC9926-4231-4E01-A9AB-E5DFED19C8FD}" presName="Child2" presStyleLbl="node1" presStyleIdx="1" presStyleCnt="6">
        <dgm:presLayoutVars>
          <dgm:chMax val="0"/>
          <dgm:chPref val="0"/>
          <dgm:bulletEnabled val="1"/>
        </dgm:presLayoutVars>
      </dgm:prSet>
      <dgm:spPr/>
    </dgm:pt>
    <dgm:pt modelId="{51F81EA7-6C16-4064-A9A3-974D86577728}" type="pres">
      <dgm:prSet presAssocID="{25D6640D-C921-4827-9C68-28FABCB989C1}" presName="Accent3" presStyleCnt="0"/>
      <dgm:spPr/>
    </dgm:pt>
    <dgm:pt modelId="{B2A6F704-34B4-4E29-99E6-61B5FB753B5F}" type="pres">
      <dgm:prSet presAssocID="{25D6640D-C921-4827-9C68-28FABCB989C1}" presName="Accent" presStyleLbl="bgShp" presStyleIdx="2" presStyleCnt="6"/>
      <dgm:spPr>
        <a:solidFill>
          <a:schemeClr val="bg2"/>
        </a:solidFill>
      </dgm:spPr>
    </dgm:pt>
    <dgm:pt modelId="{C83C3C06-A202-4832-9AD7-6ED9D092A04C}" type="pres">
      <dgm:prSet presAssocID="{25D6640D-C921-4827-9C68-28FABCB989C1}" presName="Child3" presStyleLbl="node1" presStyleIdx="2" presStyleCnt="6">
        <dgm:presLayoutVars>
          <dgm:chMax val="0"/>
          <dgm:chPref val="0"/>
          <dgm:bulletEnabled val="1"/>
        </dgm:presLayoutVars>
      </dgm:prSet>
      <dgm:spPr/>
    </dgm:pt>
    <dgm:pt modelId="{DA8EAE14-7540-460E-B450-CA5240B81D56}" type="pres">
      <dgm:prSet presAssocID="{19770A51-E882-4041-8689-E12E416E18B0}" presName="Accent4" presStyleCnt="0"/>
      <dgm:spPr/>
    </dgm:pt>
    <dgm:pt modelId="{7CC1EDCE-2FE7-4E45-9414-DC40B3D97FA7}" type="pres">
      <dgm:prSet presAssocID="{19770A51-E882-4041-8689-E12E416E18B0}" presName="Accent" presStyleLbl="bgShp" presStyleIdx="3" presStyleCnt="6"/>
      <dgm:spPr>
        <a:solidFill>
          <a:schemeClr val="bg2"/>
        </a:solidFill>
      </dgm:spPr>
    </dgm:pt>
    <dgm:pt modelId="{5B907FC8-9B3B-4696-91E4-08971BF9F525}" type="pres">
      <dgm:prSet presAssocID="{19770A51-E882-4041-8689-E12E416E18B0}" presName="Child4" presStyleLbl="node1" presStyleIdx="3" presStyleCnt="6">
        <dgm:presLayoutVars>
          <dgm:chMax val="0"/>
          <dgm:chPref val="0"/>
          <dgm:bulletEnabled val="1"/>
        </dgm:presLayoutVars>
      </dgm:prSet>
      <dgm:spPr/>
    </dgm:pt>
    <dgm:pt modelId="{08C84FB7-C75A-4903-AAF1-3B387018DDD9}" type="pres">
      <dgm:prSet presAssocID="{7262C3E8-EB66-4EAB-8987-2136D95F56BF}" presName="Accent5" presStyleCnt="0"/>
      <dgm:spPr/>
    </dgm:pt>
    <dgm:pt modelId="{CA03A5CC-D4CC-4B60-A4F9-B0D5A47FC231}" type="pres">
      <dgm:prSet presAssocID="{7262C3E8-EB66-4EAB-8987-2136D95F56BF}" presName="Accent" presStyleLbl="bgShp" presStyleIdx="4" presStyleCnt="6"/>
      <dgm:spPr>
        <a:solidFill>
          <a:schemeClr val="bg2"/>
        </a:solidFill>
      </dgm:spPr>
    </dgm:pt>
    <dgm:pt modelId="{0DD1483D-ABBF-4C01-A05A-2422BE723BD5}" type="pres">
      <dgm:prSet presAssocID="{7262C3E8-EB66-4EAB-8987-2136D95F56BF}" presName="Child5" presStyleLbl="node1" presStyleIdx="4" presStyleCnt="6">
        <dgm:presLayoutVars>
          <dgm:chMax val="0"/>
          <dgm:chPref val="0"/>
          <dgm:bulletEnabled val="1"/>
        </dgm:presLayoutVars>
      </dgm:prSet>
      <dgm:spPr/>
    </dgm:pt>
    <dgm:pt modelId="{F276F10A-6569-4D5A-8787-D62E28445ECB}" type="pres">
      <dgm:prSet presAssocID="{1623FBE0-81BA-469A-BC11-A39E0579D9A5}" presName="Accent6" presStyleCnt="0"/>
      <dgm:spPr/>
    </dgm:pt>
    <dgm:pt modelId="{5EB18341-C21D-4938-A464-D3060C0A5EB8}" type="pres">
      <dgm:prSet presAssocID="{1623FBE0-81BA-469A-BC11-A39E0579D9A5}" presName="Accent" presStyleLbl="bgShp" presStyleIdx="5" presStyleCnt="6"/>
      <dgm:spPr>
        <a:solidFill>
          <a:schemeClr val="bg2"/>
        </a:solidFill>
      </dgm:spPr>
    </dgm:pt>
    <dgm:pt modelId="{B26889CB-5ABD-47CC-95BF-2DC4E5124E04}" type="pres">
      <dgm:prSet presAssocID="{1623FBE0-81BA-469A-BC11-A39E0579D9A5}" presName="Child6" presStyleLbl="node1" presStyleIdx="5" presStyleCnt="6">
        <dgm:presLayoutVars>
          <dgm:chMax val="0"/>
          <dgm:chPref val="0"/>
          <dgm:bulletEnabled val="1"/>
        </dgm:presLayoutVars>
      </dgm:prSet>
      <dgm:spPr/>
    </dgm:pt>
  </dgm:ptLst>
  <dgm:cxnLst>
    <dgm:cxn modelId="{261B9A08-3162-4A95-B9BD-19F60E6A72CA}" type="presOf" srcId="{7262C3E8-EB66-4EAB-8987-2136D95F56BF}" destId="{0DD1483D-ABBF-4C01-A05A-2422BE723BD5}" srcOrd="0" destOrd="0" presId="urn:microsoft.com/office/officeart/2011/layout/HexagonRadial"/>
    <dgm:cxn modelId="{E9586F27-4991-45A3-9433-F32613A6F1BD}" type="presOf" srcId="{25D6640D-C921-4827-9C68-28FABCB989C1}" destId="{C83C3C06-A202-4832-9AD7-6ED9D092A04C}" srcOrd="0" destOrd="0" presId="urn:microsoft.com/office/officeart/2011/layout/HexagonRadial"/>
    <dgm:cxn modelId="{5785D627-7ED0-4978-BA99-25716AB134E4}" type="presOf" srcId="{70E3F231-63EE-41EF-9A8D-1C355E45F643}" destId="{AB67786F-3905-46D7-A93E-AF5E97A1DB68}" srcOrd="0" destOrd="0" presId="urn:microsoft.com/office/officeart/2011/layout/HexagonRadial"/>
    <dgm:cxn modelId="{D722942E-6E96-4E01-B4B0-F439873F1872}" srcId="{156E385A-87A1-4206-B4DD-06094F754068}" destId="{0A21F6C2-60C5-4F12-865C-902F24AB221A}" srcOrd="0" destOrd="0" parTransId="{D746B296-ABB7-45D2-9176-325795C24DEE}" sibTransId="{0273A9FB-FE90-4028-8AA4-30882672A62E}"/>
    <dgm:cxn modelId="{A87A1630-B34D-4B01-AC99-7B7F143677F3}" srcId="{0A21F6C2-60C5-4F12-865C-902F24AB221A}" destId="{25D6640D-C921-4827-9C68-28FABCB989C1}" srcOrd="2" destOrd="0" parTransId="{6DE24966-6684-4AE6-944C-BA6EB6CE5A0D}" sibTransId="{A07BEC86-D4B4-4ACA-9D28-18E3CFF6205B}"/>
    <dgm:cxn modelId="{AEE95233-1790-43C3-A09A-164AC033FC95}" type="presOf" srcId="{1623FBE0-81BA-469A-BC11-A39E0579D9A5}" destId="{B26889CB-5ABD-47CC-95BF-2DC4E5124E04}" srcOrd="0" destOrd="0" presId="urn:microsoft.com/office/officeart/2011/layout/HexagonRadial"/>
    <dgm:cxn modelId="{BEC2B23B-09DB-46B7-8CAC-D73F5980CDB8}" type="presOf" srcId="{0A21F6C2-60C5-4F12-865C-902F24AB221A}" destId="{02B2154D-66E7-4FDE-87D6-54A84AD23FAA}" srcOrd="0" destOrd="0" presId="urn:microsoft.com/office/officeart/2011/layout/HexagonRadial"/>
    <dgm:cxn modelId="{5EDBCA3F-E313-4627-A87B-B2DAC0BBE334}" type="presOf" srcId="{156E385A-87A1-4206-B4DD-06094F754068}" destId="{2544BCCF-E002-438A-A74F-A495E284AB9E}" srcOrd="0" destOrd="0" presId="urn:microsoft.com/office/officeart/2011/layout/HexagonRadial"/>
    <dgm:cxn modelId="{F6EB394A-2E58-4252-BADE-E4168254D690}" srcId="{0A21F6C2-60C5-4F12-865C-902F24AB221A}" destId="{FACC9926-4231-4E01-A9AB-E5DFED19C8FD}" srcOrd="1" destOrd="0" parTransId="{0C711441-5BF4-4D4A-BBBF-F67CBFF2D5EB}" sibTransId="{6E4BD22F-C643-4283-A19D-4D334A5EED6D}"/>
    <dgm:cxn modelId="{4B908479-D3B3-4115-B14A-8D0C766009FF}" srcId="{0A21F6C2-60C5-4F12-865C-902F24AB221A}" destId="{19770A51-E882-4041-8689-E12E416E18B0}" srcOrd="3" destOrd="0" parTransId="{F8D44643-2EEE-4C0B-8D5E-7991F657DD12}" sibTransId="{CA9D706E-AD53-4513-8AB1-DC3187D95985}"/>
    <dgm:cxn modelId="{888366BB-7B66-47F5-B8F5-12B791EB34C6}" type="presOf" srcId="{19770A51-E882-4041-8689-E12E416E18B0}" destId="{5B907FC8-9B3B-4696-91E4-08971BF9F525}" srcOrd="0" destOrd="0" presId="urn:microsoft.com/office/officeart/2011/layout/HexagonRadial"/>
    <dgm:cxn modelId="{514ED5D6-5D91-4731-B555-A41394B9E92A}" srcId="{0A21F6C2-60C5-4F12-865C-902F24AB221A}" destId="{70E3F231-63EE-41EF-9A8D-1C355E45F643}" srcOrd="0" destOrd="0" parTransId="{8014991C-3BA1-482C-8F60-42C9AD9CB624}" sibTransId="{40EFEAC6-569C-482C-AF5C-53A4B8978EE8}"/>
    <dgm:cxn modelId="{F42D4BE9-D547-4641-9122-F20B9DFDCEDA}" srcId="{0A21F6C2-60C5-4F12-865C-902F24AB221A}" destId="{7262C3E8-EB66-4EAB-8987-2136D95F56BF}" srcOrd="4" destOrd="0" parTransId="{8A32DD2A-57C2-4524-8F99-C8C192282BDD}" sibTransId="{A670DCE0-6E68-470A-8A60-C5ACDB47B6CB}"/>
    <dgm:cxn modelId="{A44752EF-E99F-4310-BA2A-D57B6CFCED3E}" srcId="{0A21F6C2-60C5-4F12-865C-902F24AB221A}" destId="{1623FBE0-81BA-469A-BC11-A39E0579D9A5}" srcOrd="5" destOrd="0" parTransId="{010E8632-7279-4023-8E40-ABB45571E8BA}" sibTransId="{55C44505-088E-4490-B49B-D39474EC5E8A}"/>
    <dgm:cxn modelId="{1D5D81FA-5519-4040-8889-BD34505C70A4}" type="presOf" srcId="{FACC9926-4231-4E01-A9AB-E5DFED19C8FD}" destId="{28444ACE-AB4C-4B84-A5F3-B60EE582385E}" srcOrd="0" destOrd="0" presId="urn:microsoft.com/office/officeart/2011/layout/HexagonRadial"/>
    <dgm:cxn modelId="{45120C89-8C37-409F-862B-DF81421DEFAC}" type="presParOf" srcId="{2544BCCF-E002-438A-A74F-A495E284AB9E}" destId="{02B2154D-66E7-4FDE-87D6-54A84AD23FAA}" srcOrd="0" destOrd="0" presId="urn:microsoft.com/office/officeart/2011/layout/HexagonRadial"/>
    <dgm:cxn modelId="{35A6ACCD-F71C-4386-A517-BCB5F875D596}" type="presParOf" srcId="{2544BCCF-E002-438A-A74F-A495E284AB9E}" destId="{D53A5D26-E23B-41E4-9F51-28032B415ED6}" srcOrd="1" destOrd="0" presId="urn:microsoft.com/office/officeart/2011/layout/HexagonRadial"/>
    <dgm:cxn modelId="{EA3B1C41-D807-46A8-8301-F4062B3C4226}" type="presParOf" srcId="{D53A5D26-E23B-41E4-9F51-28032B415ED6}" destId="{CC74C9F0-6D76-4523-973E-C83ED7E14E54}" srcOrd="0" destOrd="0" presId="urn:microsoft.com/office/officeart/2011/layout/HexagonRadial"/>
    <dgm:cxn modelId="{92F7D684-8C68-494E-8DC3-4C2096321DA6}" type="presParOf" srcId="{2544BCCF-E002-438A-A74F-A495E284AB9E}" destId="{AB67786F-3905-46D7-A93E-AF5E97A1DB68}" srcOrd="2" destOrd="0" presId="urn:microsoft.com/office/officeart/2011/layout/HexagonRadial"/>
    <dgm:cxn modelId="{DF989294-F3A0-4374-B03A-5C9150A92A9B}" type="presParOf" srcId="{2544BCCF-E002-438A-A74F-A495E284AB9E}" destId="{D0749FBA-A039-460E-8EB7-07349660E9E7}" srcOrd="3" destOrd="0" presId="urn:microsoft.com/office/officeart/2011/layout/HexagonRadial"/>
    <dgm:cxn modelId="{F5DA7014-15E4-4D02-A52D-EA100B46749D}" type="presParOf" srcId="{D0749FBA-A039-460E-8EB7-07349660E9E7}" destId="{868AB947-ADE5-46AC-9026-8304CA11CDEB}" srcOrd="0" destOrd="0" presId="urn:microsoft.com/office/officeart/2011/layout/HexagonRadial"/>
    <dgm:cxn modelId="{5329203D-BDD2-4605-9E01-D59A2BC573E7}" type="presParOf" srcId="{2544BCCF-E002-438A-A74F-A495E284AB9E}" destId="{28444ACE-AB4C-4B84-A5F3-B60EE582385E}" srcOrd="4" destOrd="0" presId="urn:microsoft.com/office/officeart/2011/layout/HexagonRadial"/>
    <dgm:cxn modelId="{75E435C4-6809-4EF6-8D04-2A9E30D356B2}" type="presParOf" srcId="{2544BCCF-E002-438A-A74F-A495E284AB9E}" destId="{51F81EA7-6C16-4064-A9A3-974D86577728}" srcOrd="5" destOrd="0" presId="urn:microsoft.com/office/officeart/2011/layout/HexagonRadial"/>
    <dgm:cxn modelId="{F86DED83-EF9C-4A80-99E6-06B5BBFABA00}" type="presParOf" srcId="{51F81EA7-6C16-4064-A9A3-974D86577728}" destId="{B2A6F704-34B4-4E29-99E6-61B5FB753B5F}" srcOrd="0" destOrd="0" presId="urn:microsoft.com/office/officeart/2011/layout/HexagonRadial"/>
    <dgm:cxn modelId="{213DC67B-123E-4BB0-B383-F21821E017BB}" type="presParOf" srcId="{2544BCCF-E002-438A-A74F-A495E284AB9E}" destId="{C83C3C06-A202-4832-9AD7-6ED9D092A04C}" srcOrd="6" destOrd="0" presId="urn:microsoft.com/office/officeart/2011/layout/HexagonRadial"/>
    <dgm:cxn modelId="{7078C9E8-92FB-41CD-A23A-00D7282EAF3C}" type="presParOf" srcId="{2544BCCF-E002-438A-A74F-A495E284AB9E}" destId="{DA8EAE14-7540-460E-B450-CA5240B81D56}" srcOrd="7" destOrd="0" presId="urn:microsoft.com/office/officeart/2011/layout/HexagonRadial"/>
    <dgm:cxn modelId="{4B7818EA-19D2-4C1C-98C9-AFCB52E7FA6B}" type="presParOf" srcId="{DA8EAE14-7540-460E-B450-CA5240B81D56}" destId="{7CC1EDCE-2FE7-4E45-9414-DC40B3D97FA7}" srcOrd="0" destOrd="0" presId="urn:microsoft.com/office/officeart/2011/layout/HexagonRadial"/>
    <dgm:cxn modelId="{54E15A88-E8A9-452C-B5D2-319D03EC818C}" type="presParOf" srcId="{2544BCCF-E002-438A-A74F-A495E284AB9E}" destId="{5B907FC8-9B3B-4696-91E4-08971BF9F525}" srcOrd="8" destOrd="0" presId="urn:microsoft.com/office/officeart/2011/layout/HexagonRadial"/>
    <dgm:cxn modelId="{80ACF8F6-2DB3-4E87-A1FB-0E66F9AD6131}" type="presParOf" srcId="{2544BCCF-E002-438A-A74F-A495E284AB9E}" destId="{08C84FB7-C75A-4903-AAF1-3B387018DDD9}" srcOrd="9" destOrd="0" presId="urn:microsoft.com/office/officeart/2011/layout/HexagonRadial"/>
    <dgm:cxn modelId="{A74D821F-DD19-4447-9AC4-E4827C3C3960}" type="presParOf" srcId="{08C84FB7-C75A-4903-AAF1-3B387018DDD9}" destId="{CA03A5CC-D4CC-4B60-A4F9-B0D5A47FC231}" srcOrd="0" destOrd="0" presId="urn:microsoft.com/office/officeart/2011/layout/HexagonRadial"/>
    <dgm:cxn modelId="{8F379825-2B53-44B8-8E1C-D241A27ED719}" type="presParOf" srcId="{2544BCCF-E002-438A-A74F-A495E284AB9E}" destId="{0DD1483D-ABBF-4C01-A05A-2422BE723BD5}" srcOrd="10" destOrd="0" presId="urn:microsoft.com/office/officeart/2011/layout/HexagonRadial"/>
    <dgm:cxn modelId="{A634D970-2EB2-44AC-9617-BE6659ED78FB}" type="presParOf" srcId="{2544BCCF-E002-438A-A74F-A495E284AB9E}" destId="{F276F10A-6569-4D5A-8787-D62E28445ECB}" srcOrd="11" destOrd="0" presId="urn:microsoft.com/office/officeart/2011/layout/HexagonRadial"/>
    <dgm:cxn modelId="{E90BFC88-892A-4415-B6CA-A7DA9440892D}" type="presParOf" srcId="{F276F10A-6569-4D5A-8787-D62E28445ECB}" destId="{5EB18341-C21D-4938-A464-D3060C0A5EB8}" srcOrd="0" destOrd="0" presId="urn:microsoft.com/office/officeart/2011/layout/HexagonRadial"/>
    <dgm:cxn modelId="{A779273A-0C4F-4D18-BE5B-15E64727E192}" type="presParOf" srcId="{2544BCCF-E002-438A-A74F-A495E284AB9E}" destId="{B26889CB-5ABD-47CC-95BF-2DC4E5124E04}"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56E385A-87A1-4206-B4DD-06094F754068}" type="doc">
      <dgm:prSet loTypeId="urn:microsoft.com/office/officeart/2011/layout/HexagonRadial" loCatId="officeonline" qsTypeId="urn:microsoft.com/office/officeart/2005/8/quickstyle/simple1" qsCatId="simple" csTypeId="urn:microsoft.com/office/officeart/2005/8/colors/accent1_2" csCatId="accent1" phldr="1"/>
      <dgm:spPr/>
      <dgm:t>
        <a:bodyPr/>
        <a:lstStyle/>
        <a:p>
          <a:endParaRPr lang="en-US"/>
        </a:p>
      </dgm:t>
    </dgm:pt>
    <dgm:pt modelId="{0A21F6C2-60C5-4F12-865C-902F24AB221A}">
      <dgm:prSet phldrT="[Text]" phldr="1" custT="1"/>
      <dgm:spPr>
        <a:solidFill>
          <a:srgbClr val="EE5859"/>
        </a:solidFill>
        <a:ln>
          <a:noFill/>
        </a:ln>
      </dgm:spPr>
      <dgm:t>
        <a:bodyPr/>
        <a:lstStyle/>
        <a:p>
          <a:endParaRPr lang="en-US" sz="1800" dirty="0">
            <a:latin typeface="Arial Narrow" panose="020B0606020202030204" pitchFamily="34" charset="0"/>
          </a:endParaRPr>
        </a:p>
      </dgm:t>
    </dgm:pt>
    <dgm:pt modelId="{D746B296-ABB7-45D2-9176-325795C24DEE}" type="parTrans" cxnId="{D722942E-6E96-4E01-B4B0-F439873F1872}">
      <dgm:prSet/>
      <dgm:spPr/>
      <dgm:t>
        <a:bodyPr/>
        <a:lstStyle/>
        <a:p>
          <a:endParaRPr lang="en-US"/>
        </a:p>
      </dgm:t>
    </dgm:pt>
    <dgm:pt modelId="{0273A9FB-FE90-4028-8AA4-30882672A62E}" type="sibTrans" cxnId="{D722942E-6E96-4E01-B4B0-F439873F1872}">
      <dgm:prSet/>
      <dgm:spPr/>
      <dgm:t>
        <a:bodyPr/>
        <a:lstStyle/>
        <a:p>
          <a:endParaRPr lang="en-US"/>
        </a:p>
      </dgm:t>
    </dgm:pt>
    <dgm:pt modelId="{70E3F231-63EE-41EF-9A8D-1C355E45F643}">
      <dgm:prSet phldrT="[Text]" phldr="1" custT="1"/>
      <dgm:spPr>
        <a:solidFill>
          <a:srgbClr val="58585A"/>
        </a:solidFill>
        <a:ln>
          <a:noFill/>
        </a:ln>
      </dgm:spPr>
      <dgm:t>
        <a:bodyPr/>
        <a:lstStyle/>
        <a:p>
          <a:endParaRPr lang="en-US" sz="1800" dirty="0">
            <a:latin typeface="Arial Narrow" panose="020B0606020202030204" pitchFamily="34" charset="0"/>
          </a:endParaRPr>
        </a:p>
      </dgm:t>
    </dgm:pt>
    <dgm:pt modelId="{8014991C-3BA1-482C-8F60-42C9AD9CB624}" type="parTrans" cxnId="{514ED5D6-5D91-4731-B555-A41394B9E92A}">
      <dgm:prSet/>
      <dgm:spPr/>
      <dgm:t>
        <a:bodyPr/>
        <a:lstStyle/>
        <a:p>
          <a:endParaRPr lang="en-US"/>
        </a:p>
      </dgm:t>
    </dgm:pt>
    <dgm:pt modelId="{40EFEAC6-569C-482C-AF5C-53A4B8978EE8}" type="sibTrans" cxnId="{514ED5D6-5D91-4731-B555-A41394B9E92A}">
      <dgm:prSet/>
      <dgm:spPr/>
      <dgm:t>
        <a:bodyPr/>
        <a:lstStyle/>
        <a:p>
          <a:endParaRPr lang="en-US"/>
        </a:p>
      </dgm:t>
    </dgm:pt>
    <dgm:pt modelId="{FACC9926-4231-4E01-A9AB-E5DFED19C8FD}">
      <dgm:prSet phldrT="[Text]" phldr="1" custT="1"/>
      <dgm:spPr>
        <a:solidFill>
          <a:srgbClr val="D2CBB8"/>
        </a:solidFill>
        <a:ln>
          <a:noFill/>
        </a:ln>
      </dgm:spPr>
      <dgm:t>
        <a:bodyPr/>
        <a:lstStyle/>
        <a:p>
          <a:endParaRPr lang="en-US" sz="1800" dirty="0">
            <a:latin typeface="Arial Narrow" panose="020B0606020202030204" pitchFamily="34" charset="0"/>
          </a:endParaRPr>
        </a:p>
      </dgm:t>
    </dgm:pt>
    <dgm:pt modelId="{0C711441-5BF4-4D4A-BBBF-F67CBFF2D5EB}" type="parTrans" cxnId="{F6EB394A-2E58-4252-BADE-E4168254D690}">
      <dgm:prSet/>
      <dgm:spPr/>
      <dgm:t>
        <a:bodyPr/>
        <a:lstStyle/>
        <a:p>
          <a:endParaRPr lang="en-US"/>
        </a:p>
      </dgm:t>
    </dgm:pt>
    <dgm:pt modelId="{6E4BD22F-C643-4283-A19D-4D334A5EED6D}" type="sibTrans" cxnId="{F6EB394A-2E58-4252-BADE-E4168254D690}">
      <dgm:prSet/>
      <dgm:spPr/>
      <dgm:t>
        <a:bodyPr/>
        <a:lstStyle/>
        <a:p>
          <a:endParaRPr lang="en-US"/>
        </a:p>
      </dgm:t>
    </dgm:pt>
    <dgm:pt modelId="{25D6640D-C921-4827-9C68-28FABCB989C1}">
      <dgm:prSet phldrT="[Text]" phldr="1" custT="1"/>
      <dgm:spPr>
        <a:solidFill>
          <a:schemeClr val="tx1">
            <a:lumMod val="50000"/>
            <a:lumOff val="50000"/>
          </a:schemeClr>
        </a:solidFill>
        <a:ln>
          <a:noFill/>
        </a:ln>
      </dgm:spPr>
      <dgm:t>
        <a:bodyPr/>
        <a:lstStyle/>
        <a:p>
          <a:endParaRPr lang="en-US" sz="1800" dirty="0">
            <a:latin typeface="Arial Narrow" panose="020B0606020202030204" pitchFamily="34" charset="0"/>
          </a:endParaRPr>
        </a:p>
      </dgm:t>
    </dgm:pt>
    <dgm:pt modelId="{6DE24966-6684-4AE6-944C-BA6EB6CE5A0D}" type="parTrans" cxnId="{A87A1630-B34D-4B01-AC99-7B7F143677F3}">
      <dgm:prSet/>
      <dgm:spPr/>
      <dgm:t>
        <a:bodyPr/>
        <a:lstStyle/>
        <a:p>
          <a:endParaRPr lang="en-US"/>
        </a:p>
      </dgm:t>
    </dgm:pt>
    <dgm:pt modelId="{A07BEC86-D4B4-4ACA-9D28-18E3CFF6205B}" type="sibTrans" cxnId="{A87A1630-B34D-4B01-AC99-7B7F143677F3}">
      <dgm:prSet/>
      <dgm:spPr/>
      <dgm:t>
        <a:bodyPr/>
        <a:lstStyle/>
        <a:p>
          <a:endParaRPr lang="en-US"/>
        </a:p>
      </dgm:t>
    </dgm:pt>
    <dgm:pt modelId="{19770A51-E882-4041-8689-E12E416E18B0}">
      <dgm:prSet phldrT="[Text]" phldr="1" custT="1"/>
      <dgm:spPr>
        <a:solidFill>
          <a:schemeClr val="bg1">
            <a:lumMod val="65000"/>
          </a:schemeClr>
        </a:solidFill>
      </dgm:spPr>
      <dgm:t>
        <a:bodyPr/>
        <a:lstStyle/>
        <a:p>
          <a:endParaRPr lang="en-US" sz="1800" dirty="0">
            <a:latin typeface="Arial Narrow" panose="020B0606020202030204" pitchFamily="34" charset="0"/>
          </a:endParaRPr>
        </a:p>
      </dgm:t>
    </dgm:pt>
    <dgm:pt modelId="{F8D44643-2EEE-4C0B-8D5E-7991F657DD12}" type="parTrans" cxnId="{4B908479-D3B3-4115-B14A-8D0C766009FF}">
      <dgm:prSet/>
      <dgm:spPr/>
      <dgm:t>
        <a:bodyPr/>
        <a:lstStyle/>
        <a:p>
          <a:endParaRPr lang="en-US"/>
        </a:p>
      </dgm:t>
    </dgm:pt>
    <dgm:pt modelId="{CA9D706E-AD53-4513-8AB1-DC3187D95985}" type="sibTrans" cxnId="{4B908479-D3B3-4115-B14A-8D0C766009FF}">
      <dgm:prSet/>
      <dgm:spPr/>
      <dgm:t>
        <a:bodyPr/>
        <a:lstStyle/>
        <a:p>
          <a:endParaRPr lang="en-US"/>
        </a:p>
      </dgm:t>
    </dgm:pt>
    <dgm:pt modelId="{7262C3E8-EB66-4EAB-8987-2136D95F56BF}">
      <dgm:prSet phldrT="[Text]" phldr="1" custT="1"/>
      <dgm:spPr>
        <a:solidFill>
          <a:schemeClr val="bg1">
            <a:lumMod val="75000"/>
          </a:schemeClr>
        </a:solidFill>
        <a:ln>
          <a:noFill/>
        </a:ln>
      </dgm:spPr>
      <dgm:t>
        <a:bodyPr/>
        <a:lstStyle/>
        <a:p>
          <a:endParaRPr lang="en-US" sz="1800" dirty="0">
            <a:latin typeface="Arial Narrow" panose="020B0606020202030204" pitchFamily="34" charset="0"/>
          </a:endParaRPr>
        </a:p>
      </dgm:t>
    </dgm:pt>
    <dgm:pt modelId="{8A32DD2A-57C2-4524-8F99-C8C192282BDD}" type="parTrans" cxnId="{F42D4BE9-D547-4641-9122-F20B9DFDCEDA}">
      <dgm:prSet/>
      <dgm:spPr/>
      <dgm:t>
        <a:bodyPr/>
        <a:lstStyle/>
        <a:p>
          <a:endParaRPr lang="en-US"/>
        </a:p>
      </dgm:t>
    </dgm:pt>
    <dgm:pt modelId="{A670DCE0-6E68-470A-8A60-C5ACDB47B6CB}" type="sibTrans" cxnId="{F42D4BE9-D547-4641-9122-F20B9DFDCEDA}">
      <dgm:prSet/>
      <dgm:spPr/>
      <dgm:t>
        <a:bodyPr/>
        <a:lstStyle/>
        <a:p>
          <a:endParaRPr lang="en-US"/>
        </a:p>
      </dgm:t>
    </dgm:pt>
    <dgm:pt modelId="{1623FBE0-81BA-469A-BC11-A39E0579D9A5}">
      <dgm:prSet phldrT="[Text]" phldr="1" custT="1"/>
      <dgm:spPr>
        <a:solidFill>
          <a:schemeClr val="bg1">
            <a:lumMod val="85000"/>
          </a:schemeClr>
        </a:solidFill>
        <a:ln>
          <a:noFill/>
        </a:ln>
      </dgm:spPr>
      <dgm:t>
        <a:bodyPr/>
        <a:lstStyle/>
        <a:p>
          <a:endParaRPr lang="en-US" sz="1800" dirty="0">
            <a:latin typeface="Arial Narrow" panose="020B0606020202030204" pitchFamily="34" charset="0"/>
          </a:endParaRPr>
        </a:p>
      </dgm:t>
    </dgm:pt>
    <dgm:pt modelId="{010E8632-7279-4023-8E40-ABB45571E8BA}" type="parTrans" cxnId="{A44752EF-E99F-4310-BA2A-D57B6CFCED3E}">
      <dgm:prSet/>
      <dgm:spPr/>
      <dgm:t>
        <a:bodyPr/>
        <a:lstStyle/>
        <a:p>
          <a:endParaRPr lang="en-US"/>
        </a:p>
      </dgm:t>
    </dgm:pt>
    <dgm:pt modelId="{55C44505-088E-4490-B49B-D39474EC5E8A}" type="sibTrans" cxnId="{A44752EF-E99F-4310-BA2A-D57B6CFCED3E}">
      <dgm:prSet/>
      <dgm:spPr/>
      <dgm:t>
        <a:bodyPr/>
        <a:lstStyle/>
        <a:p>
          <a:endParaRPr lang="en-US"/>
        </a:p>
      </dgm:t>
    </dgm:pt>
    <dgm:pt modelId="{2544BCCF-E002-438A-A74F-A495E284AB9E}" type="pres">
      <dgm:prSet presAssocID="{156E385A-87A1-4206-B4DD-06094F754068}" presName="Name0" presStyleCnt="0">
        <dgm:presLayoutVars>
          <dgm:chMax val="1"/>
          <dgm:chPref val="1"/>
          <dgm:dir/>
          <dgm:animOne val="branch"/>
          <dgm:animLvl val="lvl"/>
        </dgm:presLayoutVars>
      </dgm:prSet>
      <dgm:spPr/>
    </dgm:pt>
    <dgm:pt modelId="{02B2154D-66E7-4FDE-87D6-54A84AD23FAA}" type="pres">
      <dgm:prSet presAssocID="{0A21F6C2-60C5-4F12-865C-902F24AB221A}" presName="Parent" presStyleLbl="node0" presStyleIdx="0" presStyleCnt="1">
        <dgm:presLayoutVars>
          <dgm:chMax val="6"/>
          <dgm:chPref val="6"/>
        </dgm:presLayoutVars>
      </dgm:prSet>
      <dgm:spPr/>
    </dgm:pt>
    <dgm:pt modelId="{D53A5D26-E23B-41E4-9F51-28032B415ED6}" type="pres">
      <dgm:prSet presAssocID="{70E3F231-63EE-41EF-9A8D-1C355E45F643}" presName="Accent1" presStyleCnt="0"/>
      <dgm:spPr/>
    </dgm:pt>
    <dgm:pt modelId="{CC74C9F0-6D76-4523-973E-C83ED7E14E54}" type="pres">
      <dgm:prSet presAssocID="{70E3F231-63EE-41EF-9A8D-1C355E45F643}" presName="Accent" presStyleLbl="bgShp" presStyleIdx="0" presStyleCnt="6"/>
      <dgm:spPr/>
    </dgm:pt>
    <dgm:pt modelId="{AB67786F-3905-46D7-A93E-AF5E97A1DB68}" type="pres">
      <dgm:prSet presAssocID="{70E3F231-63EE-41EF-9A8D-1C355E45F643}" presName="Child1" presStyleLbl="node1" presStyleIdx="0" presStyleCnt="6">
        <dgm:presLayoutVars>
          <dgm:chMax val="0"/>
          <dgm:chPref val="0"/>
          <dgm:bulletEnabled val="1"/>
        </dgm:presLayoutVars>
      </dgm:prSet>
      <dgm:spPr/>
    </dgm:pt>
    <dgm:pt modelId="{D0749FBA-A039-460E-8EB7-07349660E9E7}" type="pres">
      <dgm:prSet presAssocID="{FACC9926-4231-4E01-A9AB-E5DFED19C8FD}" presName="Accent2" presStyleCnt="0"/>
      <dgm:spPr/>
    </dgm:pt>
    <dgm:pt modelId="{868AB947-ADE5-46AC-9026-8304CA11CDEB}" type="pres">
      <dgm:prSet presAssocID="{FACC9926-4231-4E01-A9AB-E5DFED19C8FD}" presName="Accent" presStyleLbl="bgShp" presStyleIdx="1" presStyleCnt="6"/>
      <dgm:spPr>
        <a:solidFill>
          <a:schemeClr val="bg2"/>
        </a:solidFill>
      </dgm:spPr>
    </dgm:pt>
    <dgm:pt modelId="{28444ACE-AB4C-4B84-A5F3-B60EE582385E}" type="pres">
      <dgm:prSet presAssocID="{FACC9926-4231-4E01-A9AB-E5DFED19C8FD}" presName="Child2" presStyleLbl="node1" presStyleIdx="1" presStyleCnt="6">
        <dgm:presLayoutVars>
          <dgm:chMax val="0"/>
          <dgm:chPref val="0"/>
          <dgm:bulletEnabled val="1"/>
        </dgm:presLayoutVars>
      </dgm:prSet>
      <dgm:spPr/>
    </dgm:pt>
    <dgm:pt modelId="{51F81EA7-6C16-4064-A9A3-974D86577728}" type="pres">
      <dgm:prSet presAssocID="{25D6640D-C921-4827-9C68-28FABCB989C1}" presName="Accent3" presStyleCnt="0"/>
      <dgm:spPr/>
    </dgm:pt>
    <dgm:pt modelId="{B2A6F704-34B4-4E29-99E6-61B5FB753B5F}" type="pres">
      <dgm:prSet presAssocID="{25D6640D-C921-4827-9C68-28FABCB989C1}" presName="Accent" presStyleLbl="bgShp" presStyleIdx="2" presStyleCnt="6"/>
      <dgm:spPr>
        <a:solidFill>
          <a:schemeClr val="bg2"/>
        </a:solidFill>
      </dgm:spPr>
    </dgm:pt>
    <dgm:pt modelId="{C83C3C06-A202-4832-9AD7-6ED9D092A04C}" type="pres">
      <dgm:prSet presAssocID="{25D6640D-C921-4827-9C68-28FABCB989C1}" presName="Child3" presStyleLbl="node1" presStyleIdx="2" presStyleCnt="6">
        <dgm:presLayoutVars>
          <dgm:chMax val="0"/>
          <dgm:chPref val="0"/>
          <dgm:bulletEnabled val="1"/>
        </dgm:presLayoutVars>
      </dgm:prSet>
      <dgm:spPr/>
    </dgm:pt>
    <dgm:pt modelId="{DA8EAE14-7540-460E-B450-CA5240B81D56}" type="pres">
      <dgm:prSet presAssocID="{19770A51-E882-4041-8689-E12E416E18B0}" presName="Accent4" presStyleCnt="0"/>
      <dgm:spPr/>
    </dgm:pt>
    <dgm:pt modelId="{7CC1EDCE-2FE7-4E45-9414-DC40B3D97FA7}" type="pres">
      <dgm:prSet presAssocID="{19770A51-E882-4041-8689-E12E416E18B0}" presName="Accent" presStyleLbl="bgShp" presStyleIdx="3" presStyleCnt="6"/>
      <dgm:spPr>
        <a:solidFill>
          <a:schemeClr val="bg2"/>
        </a:solidFill>
      </dgm:spPr>
    </dgm:pt>
    <dgm:pt modelId="{5B907FC8-9B3B-4696-91E4-08971BF9F525}" type="pres">
      <dgm:prSet presAssocID="{19770A51-E882-4041-8689-E12E416E18B0}" presName="Child4" presStyleLbl="node1" presStyleIdx="3" presStyleCnt="6">
        <dgm:presLayoutVars>
          <dgm:chMax val="0"/>
          <dgm:chPref val="0"/>
          <dgm:bulletEnabled val="1"/>
        </dgm:presLayoutVars>
      </dgm:prSet>
      <dgm:spPr/>
    </dgm:pt>
    <dgm:pt modelId="{08C84FB7-C75A-4903-AAF1-3B387018DDD9}" type="pres">
      <dgm:prSet presAssocID="{7262C3E8-EB66-4EAB-8987-2136D95F56BF}" presName="Accent5" presStyleCnt="0"/>
      <dgm:spPr/>
    </dgm:pt>
    <dgm:pt modelId="{CA03A5CC-D4CC-4B60-A4F9-B0D5A47FC231}" type="pres">
      <dgm:prSet presAssocID="{7262C3E8-EB66-4EAB-8987-2136D95F56BF}" presName="Accent" presStyleLbl="bgShp" presStyleIdx="4" presStyleCnt="6"/>
      <dgm:spPr>
        <a:solidFill>
          <a:schemeClr val="bg2"/>
        </a:solidFill>
      </dgm:spPr>
    </dgm:pt>
    <dgm:pt modelId="{0DD1483D-ABBF-4C01-A05A-2422BE723BD5}" type="pres">
      <dgm:prSet presAssocID="{7262C3E8-EB66-4EAB-8987-2136D95F56BF}" presName="Child5" presStyleLbl="node1" presStyleIdx="4" presStyleCnt="6">
        <dgm:presLayoutVars>
          <dgm:chMax val="0"/>
          <dgm:chPref val="0"/>
          <dgm:bulletEnabled val="1"/>
        </dgm:presLayoutVars>
      </dgm:prSet>
      <dgm:spPr/>
    </dgm:pt>
    <dgm:pt modelId="{F276F10A-6569-4D5A-8787-D62E28445ECB}" type="pres">
      <dgm:prSet presAssocID="{1623FBE0-81BA-469A-BC11-A39E0579D9A5}" presName="Accent6" presStyleCnt="0"/>
      <dgm:spPr/>
    </dgm:pt>
    <dgm:pt modelId="{5EB18341-C21D-4938-A464-D3060C0A5EB8}" type="pres">
      <dgm:prSet presAssocID="{1623FBE0-81BA-469A-BC11-A39E0579D9A5}" presName="Accent" presStyleLbl="bgShp" presStyleIdx="5" presStyleCnt="6"/>
      <dgm:spPr>
        <a:solidFill>
          <a:schemeClr val="bg2"/>
        </a:solidFill>
      </dgm:spPr>
    </dgm:pt>
    <dgm:pt modelId="{B26889CB-5ABD-47CC-95BF-2DC4E5124E04}" type="pres">
      <dgm:prSet presAssocID="{1623FBE0-81BA-469A-BC11-A39E0579D9A5}" presName="Child6" presStyleLbl="node1" presStyleIdx="5" presStyleCnt="6">
        <dgm:presLayoutVars>
          <dgm:chMax val="0"/>
          <dgm:chPref val="0"/>
          <dgm:bulletEnabled val="1"/>
        </dgm:presLayoutVars>
      </dgm:prSet>
      <dgm:spPr/>
    </dgm:pt>
  </dgm:ptLst>
  <dgm:cxnLst>
    <dgm:cxn modelId="{261B9A08-3162-4A95-B9BD-19F60E6A72CA}" type="presOf" srcId="{7262C3E8-EB66-4EAB-8987-2136D95F56BF}" destId="{0DD1483D-ABBF-4C01-A05A-2422BE723BD5}" srcOrd="0" destOrd="0" presId="urn:microsoft.com/office/officeart/2011/layout/HexagonRadial"/>
    <dgm:cxn modelId="{E9586F27-4991-45A3-9433-F32613A6F1BD}" type="presOf" srcId="{25D6640D-C921-4827-9C68-28FABCB989C1}" destId="{C83C3C06-A202-4832-9AD7-6ED9D092A04C}" srcOrd="0" destOrd="0" presId="urn:microsoft.com/office/officeart/2011/layout/HexagonRadial"/>
    <dgm:cxn modelId="{5785D627-7ED0-4978-BA99-25716AB134E4}" type="presOf" srcId="{70E3F231-63EE-41EF-9A8D-1C355E45F643}" destId="{AB67786F-3905-46D7-A93E-AF5E97A1DB68}" srcOrd="0" destOrd="0" presId="urn:microsoft.com/office/officeart/2011/layout/HexagonRadial"/>
    <dgm:cxn modelId="{D722942E-6E96-4E01-B4B0-F439873F1872}" srcId="{156E385A-87A1-4206-B4DD-06094F754068}" destId="{0A21F6C2-60C5-4F12-865C-902F24AB221A}" srcOrd="0" destOrd="0" parTransId="{D746B296-ABB7-45D2-9176-325795C24DEE}" sibTransId="{0273A9FB-FE90-4028-8AA4-30882672A62E}"/>
    <dgm:cxn modelId="{A87A1630-B34D-4B01-AC99-7B7F143677F3}" srcId="{0A21F6C2-60C5-4F12-865C-902F24AB221A}" destId="{25D6640D-C921-4827-9C68-28FABCB989C1}" srcOrd="2" destOrd="0" parTransId="{6DE24966-6684-4AE6-944C-BA6EB6CE5A0D}" sibTransId="{A07BEC86-D4B4-4ACA-9D28-18E3CFF6205B}"/>
    <dgm:cxn modelId="{AEE95233-1790-43C3-A09A-164AC033FC95}" type="presOf" srcId="{1623FBE0-81BA-469A-BC11-A39E0579D9A5}" destId="{B26889CB-5ABD-47CC-95BF-2DC4E5124E04}" srcOrd="0" destOrd="0" presId="urn:microsoft.com/office/officeart/2011/layout/HexagonRadial"/>
    <dgm:cxn modelId="{BEC2B23B-09DB-46B7-8CAC-D73F5980CDB8}" type="presOf" srcId="{0A21F6C2-60C5-4F12-865C-902F24AB221A}" destId="{02B2154D-66E7-4FDE-87D6-54A84AD23FAA}" srcOrd="0" destOrd="0" presId="urn:microsoft.com/office/officeart/2011/layout/HexagonRadial"/>
    <dgm:cxn modelId="{5EDBCA3F-E313-4627-A87B-B2DAC0BBE334}" type="presOf" srcId="{156E385A-87A1-4206-B4DD-06094F754068}" destId="{2544BCCF-E002-438A-A74F-A495E284AB9E}" srcOrd="0" destOrd="0" presId="urn:microsoft.com/office/officeart/2011/layout/HexagonRadial"/>
    <dgm:cxn modelId="{F6EB394A-2E58-4252-BADE-E4168254D690}" srcId="{0A21F6C2-60C5-4F12-865C-902F24AB221A}" destId="{FACC9926-4231-4E01-A9AB-E5DFED19C8FD}" srcOrd="1" destOrd="0" parTransId="{0C711441-5BF4-4D4A-BBBF-F67CBFF2D5EB}" sibTransId="{6E4BD22F-C643-4283-A19D-4D334A5EED6D}"/>
    <dgm:cxn modelId="{4B908479-D3B3-4115-B14A-8D0C766009FF}" srcId="{0A21F6C2-60C5-4F12-865C-902F24AB221A}" destId="{19770A51-E882-4041-8689-E12E416E18B0}" srcOrd="3" destOrd="0" parTransId="{F8D44643-2EEE-4C0B-8D5E-7991F657DD12}" sibTransId="{CA9D706E-AD53-4513-8AB1-DC3187D95985}"/>
    <dgm:cxn modelId="{888366BB-7B66-47F5-B8F5-12B791EB34C6}" type="presOf" srcId="{19770A51-E882-4041-8689-E12E416E18B0}" destId="{5B907FC8-9B3B-4696-91E4-08971BF9F525}" srcOrd="0" destOrd="0" presId="urn:microsoft.com/office/officeart/2011/layout/HexagonRadial"/>
    <dgm:cxn modelId="{514ED5D6-5D91-4731-B555-A41394B9E92A}" srcId="{0A21F6C2-60C5-4F12-865C-902F24AB221A}" destId="{70E3F231-63EE-41EF-9A8D-1C355E45F643}" srcOrd="0" destOrd="0" parTransId="{8014991C-3BA1-482C-8F60-42C9AD9CB624}" sibTransId="{40EFEAC6-569C-482C-AF5C-53A4B8978EE8}"/>
    <dgm:cxn modelId="{F42D4BE9-D547-4641-9122-F20B9DFDCEDA}" srcId="{0A21F6C2-60C5-4F12-865C-902F24AB221A}" destId="{7262C3E8-EB66-4EAB-8987-2136D95F56BF}" srcOrd="4" destOrd="0" parTransId="{8A32DD2A-57C2-4524-8F99-C8C192282BDD}" sibTransId="{A670DCE0-6E68-470A-8A60-C5ACDB47B6CB}"/>
    <dgm:cxn modelId="{A44752EF-E99F-4310-BA2A-D57B6CFCED3E}" srcId="{0A21F6C2-60C5-4F12-865C-902F24AB221A}" destId="{1623FBE0-81BA-469A-BC11-A39E0579D9A5}" srcOrd="5" destOrd="0" parTransId="{010E8632-7279-4023-8E40-ABB45571E8BA}" sibTransId="{55C44505-088E-4490-B49B-D39474EC5E8A}"/>
    <dgm:cxn modelId="{1D5D81FA-5519-4040-8889-BD34505C70A4}" type="presOf" srcId="{FACC9926-4231-4E01-A9AB-E5DFED19C8FD}" destId="{28444ACE-AB4C-4B84-A5F3-B60EE582385E}" srcOrd="0" destOrd="0" presId="urn:microsoft.com/office/officeart/2011/layout/HexagonRadial"/>
    <dgm:cxn modelId="{45120C89-8C37-409F-862B-DF81421DEFAC}" type="presParOf" srcId="{2544BCCF-E002-438A-A74F-A495E284AB9E}" destId="{02B2154D-66E7-4FDE-87D6-54A84AD23FAA}" srcOrd="0" destOrd="0" presId="urn:microsoft.com/office/officeart/2011/layout/HexagonRadial"/>
    <dgm:cxn modelId="{35A6ACCD-F71C-4386-A517-BCB5F875D596}" type="presParOf" srcId="{2544BCCF-E002-438A-A74F-A495E284AB9E}" destId="{D53A5D26-E23B-41E4-9F51-28032B415ED6}" srcOrd="1" destOrd="0" presId="urn:microsoft.com/office/officeart/2011/layout/HexagonRadial"/>
    <dgm:cxn modelId="{EA3B1C41-D807-46A8-8301-F4062B3C4226}" type="presParOf" srcId="{D53A5D26-E23B-41E4-9F51-28032B415ED6}" destId="{CC74C9F0-6D76-4523-973E-C83ED7E14E54}" srcOrd="0" destOrd="0" presId="urn:microsoft.com/office/officeart/2011/layout/HexagonRadial"/>
    <dgm:cxn modelId="{92F7D684-8C68-494E-8DC3-4C2096321DA6}" type="presParOf" srcId="{2544BCCF-E002-438A-A74F-A495E284AB9E}" destId="{AB67786F-3905-46D7-A93E-AF5E97A1DB68}" srcOrd="2" destOrd="0" presId="urn:microsoft.com/office/officeart/2011/layout/HexagonRadial"/>
    <dgm:cxn modelId="{DF989294-F3A0-4374-B03A-5C9150A92A9B}" type="presParOf" srcId="{2544BCCF-E002-438A-A74F-A495E284AB9E}" destId="{D0749FBA-A039-460E-8EB7-07349660E9E7}" srcOrd="3" destOrd="0" presId="urn:microsoft.com/office/officeart/2011/layout/HexagonRadial"/>
    <dgm:cxn modelId="{F5DA7014-15E4-4D02-A52D-EA100B46749D}" type="presParOf" srcId="{D0749FBA-A039-460E-8EB7-07349660E9E7}" destId="{868AB947-ADE5-46AC-9026-8304CA11CDEB}" srcOrd="0" destOrd="0" presId="urn:microsoft.com/office/officeart/2011/layout/HexagonRadial"/>
    <dgm:cxn modelId="{5329203D-BDD2-4605-9E01-D59A2BC573E7}" type="presParOf" srcId="{2544BCCF-E002-438A-A74F-A495E284AB9E}" destId="{28444ACE-AB4C-4B84-A5F3-B60EE582385E}" srcOrd="4" destOrd="0" presId="urn:microsoft.com/office/officeart/2011/layout/HexagonRadial"/>
    <dgm:cxn modelId="{75E435C4-6809-4EF6-8D04-2A9E30D356B2}" type="presParOf" srcId="{2544BCCF-E002-438A-A74F-A495E284AB9E}" destId="{51F81EA7-6C16-4064-A9A3-974D86577728}" srcOrd="5" destOrd="0" presId="urn:microsoft.com/office/officeart/2011/layout/HexagonRadial"/>
    <dgm:cxn modelId="{F86DED83-EF9C-4A80-99E6-06B5BBFABA00}" type="presParOf" srcId="{51F81EA7-6C16-4064-A9A3-974D86577728}" destId="{B2A6F704-34B4-4E29-99E6-61B5FB753B5F}" srcOrd="0" destOrd="0" presId="urn:microsoft.com/office/officeart/2011/layout/HexagonRadial"/>
    <dgm:cxn modelId="{213DC67B-123E-4BB0-B383-F21821E017BB}" type="presParOf" srcId="{2544BCCF-E002-438A-A74F-A495E284AB9E}" destId="{C83C3C06-A202-4832-9AD7-6ED9D092A04C}" srcOrd="6" destOrd="0" presId="urn:microsoft.com/office/officeart/2011/layout/HexagonRadial"/>
    <dgm:cxn modelId="{7078C9E8-92FB-41CD-A23A-00D7282EAF3C}" type="presParOf" srcId="{2544BCCF-E002-438A-A74F-A495E284AB9E}" destId="{DA8EAE14-7540-460E-B450-CA5240B81D56}" srcOrd="7" destOrd="0" presId="urn:microsoft.com/office/officeart/2011/layout/HexagonRadial"/>
    <dgm:cxn modelId="{4B7818EA-19D2-4C1C-98C9-AFCB52E7FA6B}" type="presParOf" srcId="{DA8EAE14-7540-460E-B450-CA5240B81D56}" destId="{7CC1EDCE-2FE7-4E45-9414-DC40B3D97FA7}" srcOrd="0" destOrd="0" presId="urn:microsoft.com/office/officeart/2011/layout/HexagonRadial"/>
    <dgm:cxn modelId="{54E15A88-E8A9-452C-B5D2-319D03EC818C}" type="presParOf" srcId="{2544BCCF-E002-438A-A74F-A495E284AB9E}" destId="{5B907FC8-9B3B-4696-91E4-08971BF9F525}" srcOrd="8" destOrd="0" presId="urn:microsoft.com/office/officeart/2011/layout/HexagonRadial"/>
    <dgm:cxn modelId="{80ACF8F6-2DB3-4E87-A1FB-0E66F9AD6131}" type="presParOf" srcId="{2544BCCF-E002-438A-A74F-A495E284AB9E}" destId="{08C84FB7-C75A-4903-AAF1-3B387018DDD9}" srcOrd="9" destOrd="0" presId="urn:microsoft.com/office/officeart/2011/layout/HexagonRadial"/>
    <dgm:cxn modelId="{A74D821F-DD19-4447-9AC4-E4827C3C3960}" type="presParOf" srcId="{08C84FB7-C75A-4903-AAF1-3B387018DDD9}" destId="{CA03A5CC-D4CC-4B60-A4F9-B0D5A47FC231}" srcOrd="0" destOrd="0" presId="urn:microsoft.com/office/officeart/2011/layout/HexagonRadial"/>
    <dgm:cxn modelId="{8F379825-2B53-44B8-8E1C-D241A27ED719}" type="presParOf" srcId="{2544BCCF-E002-438A-A74F-A495E284AB9E}" destId="{0DD1483D-ABBF-4C01-A05A-2422BE723BD5}" srcOrd="10" destOrd="0" presId="urn:microsoft.com/office/officeart/2011/layout/HexagonRadial"/>
    <dgm:cxn modelId="{A634D970-2EB2-44AC-9617-BE6659ED78FB}" type="presParOf" srcId="{2544BCCF-E002-438A-A74F-A495E284AB9E}" destId="{F276F10A-6569-4D5A-8787-D62E28445ECB}" srcOrd="11" destOrd="0" presId="urn:microsoft.com/office/officeart/2011/layout/HexagonRadial"/>
    <dgm:cxn modelId="{E90BFC88-892A-4415-B6CA-A7DA9440892D}" type="presParOf" srcId="{F276F10A-6569-4D5A-8787-D62E28445ECB}" destId="{5EB18341-C21D-4938-A464-D3060C0A5EB8}" srcOrd="0" destOrd="0" presId="urn:microsoft.com/office/officeart/2011/layout/HexagonRadial"/>
    <dgm:cxn modelId="{A779273A-0C4F-4D18-BE5B-15E64727E192}" type="presParOf" srcId="{2544BCCF-E002-438A-A74F-A495E284AB9E}" destId="{B26889CB-5ABD-47CC-95BF-2DC4E5124E04}"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56E385A-87A1-4206-B4DD-06094F754068}" type="doc">
      <dgm:prSet loTypeId="urn:microsoft.com/office/officeart/2011/layout/HexagonRadial" loCatId="officeonline" qsTypeId="urn:microsoft.com/office/officeart/2005/8/quickstyle/simple1" qsCatId="simple" csTypeId="urn:microsoft.com/office/officeart/2005/8/colors/accent1_2" csCatId="accent1" phldr="1"/>
      <dgm:spPr/>
      <dgm:t>
        <a:bodyPr/>
        <a:lstStyle/>
        <a:p>
          <a:endParaRPr lang="en-US"/>
        </a:p>
      </dgm:t>
    </dgm:pt>
    <dgm:pt modelId="{0A21F6C2-60C5-4F12-865C-902F24AB221A}">
      <dgm:prSet phldrT="[Text]" phldr="1" custT="1"/>
      <dgm:spPr>
        <a:solidFill>
          <a:srgbClr val="EE5859"/>
        </a:solidFill>
        <a:ln>
          <a:noFill/>
        </a:ln>
      </dgm:spPr>
      <dgm:t>
        <a:bodyPr/>
        <a:lstStyle/>
        <a:p>
          <a:endParaRPr lang="en-US" sz="1800" dirty="0">
            <a:latin typeface="Arial Narrow" panose="020B0606020202030204" pitchFamily="34" charset="0"/>
          </a:endParaRPr>
        </a:p>
      </dgm:t>
    </dgm:pt>
    <dgm:pt modelId="{D746B296-ABB7-45D2-9176-325795C24DEE}" type="parTrans" cxnId="{D722942E-6E96-4E01-B4B0-F439873F1872}">
      <dgm:prSet/>
      <dgm:spPr/>
      <dgm:t>
        <a:bodyPr/>
        <a:lstStyle/>
        <a:p>
          <a:endParaRPr lang="en-US"/>
        </a:p>
      </dgm:t>
    </dgm:pt>
    <dgm:pt modelId="{0273A9FB-FE90-4028-8AA4-30882672A62E}" type="sibTrans" cxnId="{D722942E-6E96-4E01-B4B0-F439873F1872}">
      <dgm:prSet/>
      <dgm:spPr/>
      <dgm:t>
        <a:bodyPr/>
        <a:lstStyle/>
        <a:p>
          <a:endParaRPr lang="en-US"/>
        </a:p>
      </dgm:t>
    </dgm:pt>
    <dgm:pt modelId="{70E3F231-63EE-41EF-9A8D-1C355E45F643}">
      <dgm:prSet phldrT="[Text]" phldr="1" custT="1"/>
      <dgm:spPr>
        <a:solidFill>
          <a:srgbClr val="58585A"/>
        </a:solidFill>
        <a:ln>
          <a:noFill/>
        </a:ln>
      </dgm:spPr>
      <dgm:t>
        <a:bodyPr/>
        <a:lstStyle/>
        <a:p>
          <a:endParaRPr lang="en-US" sz="1800" dirty="0">
            <a:latin typeface="Arial Narrow" panose="020B0606020202030204" pitchFamily="34" charset="0"/>
          </a:endParaRPr>
        </a:p>
      </dgm:t>
    </dgm:pt>
    <dgm:pt modelId="{8014991C-3BA1-482C-8F60-42C9AD9CB624}" type="parTrans" cxnId="{514ED5D6-5D91-4731-B555-A41394B9E92A}">
      <dgm:prSet/>
      <dgm:spPr/>
      <dgm:t>
        <a:bodyPr/>
        <a:lstStyle/>
        <a:p>
          <a:endParaRPr lang="en-US"/>
        </a:p>
      </dgm:t>
    </dgm:pt>
    <dgm:pt modelId="{40EFEAC6-569C-482C-AF5C-53A4B8978EE8}" type="sibTrans" cxnId="{514ED5D6-5D91-4731-B555-A41394B9E92A}">
      <dgm:prSet/>
      <dgm:spPr/>
      <dgm:t>
        <a:bodyPr/>
        <a:lstStyle/>
        <a:p>
          <a:endParaRPr lang="en-US"/>
        </a:p>
      </dgm:t>
    </dgm:pt>
    <dgm:pt modelId="{FACC9926-4231-4E01-A9AB-E5DFED19C8FD}">
      <dgm:prSet phldrT="[Text]" phldr="1" custT="1"/>
      <dgm:spPr>
        <a:solidFill>
          <a:srgbClr val="D2CBB8"/>
        </a:solidFill>
        <a:ln>
          <a:noFill/>
        </a:ln>
      </dgm:spPr>
      <dgm:t>
        <a:bodyPr/>
        <a:lstStyle/>
        <a:p>
          <a:endParaRPr lang="en-US" sz="1800" dirty="0">
            <a:latin typeface="Arial Narrow" panose="020B0606020202030204" pitchFamily="34" charset="0"/>
          </a:endParaRPr>
        </a:p>
      </dgm:t>
    </dgm:pt>
    <dgm:pt modelId="{0C711441-5BF4-4D4A-BBBF-F67CBFF2D5EB}" type="parTrans" cxnId="{F6EB394A-2E58-4252-BADE-E4168254D690}">
      <dgm:prSet/>
      <dgm:spPr/>
      <dgm:t>
        <a:bodyPr/>
        <a:lstStyle/>
        <a:p>
          <a:endParaRPr lang="en-US"/>
        </a:p>
      </dgm:t>
    </dgm:pt>
    <dgm:pt modelId="{6E4BD22F-C643-4283-A19D-4D334A5EED6D}" type="sibTrans" cxnId="{F6EB394A-2E58-4252-BADE-E4168254D690}">
      <dgm:prSet/>
      <dgm:spPr/>
      <dgm:t>
        <a:bodyPr/>
        <a:lstStyle/>
        <a:p>
          <a:endParaRPr lang="en-US"/>
        </a:p>
      </dgm:t>
    </dgm:pt>
    <dgm:pt modelId="{25D6640D-C921-4827-9C68-28FABCB989C1}">
      <dgm:prSet phldrT="[Text]" phldr="1" custT="1"/>
      <dgm:spPr>
        <a:solidFill>
          <a:schemeClr val="tx1">
            <a:lumMod val="50000"/>
            <a:lumOff val="50000"/>
          </a:schemeClr>
        </a:solidFill>
        <a:ln>
          <a:noFill/>
        </a:ln>
      </dgm:spPr>
      <dgm:t>
        <a:bodyPr/>
        <a:lstStyle/>
        <a:p>
          <a:endParaRPr lang="en-US" sz="1800" dirty="0">
            <a:latin typeface="Arial Narrow" panose="020B0606020202030204" pitchFamily="34" charset="0"/>
          </a:endParaRPr>
        </a:p>
      </dgm:t>
    </dgm:pt>
    <dgm:pt modelId="{6DE24966-6684-4AE6-944C-BA6EB6CE5A0D}" type="parTrans" cxnId="{A87A1630-B34D-4B01-AC99-7B7F143677F3}">
      <dgm:prSet/>
      <dgm:spPr/>
      <dgm:t>
        <a:bodyPr/>
        <a:lstStyle/>
        <a:p>
          <a:endParaRPr lang="en-US"/>
        </a:p>
      </dgm:t>
    </dgm:pt>
    <dgm:pt modelId="{A07BEC86-D4B4-4ACA-9D28-18E3CFF6205B}" type="sibTrans" cxnId="{A87A1630-B34D-4B01-AC99-7B7F143677F3}">
      <dgm:prSet/>
      <dgm:spPr/>
      <dgm:t>
        <a:bodyPr/>
        <a:lstStyle/>
        <a:p>
          <a:endParaRPr lang="en-US"/>
        </a:p>
      </dgm:t>
    </dgm:pt>
    <dgm:pt modelId="{19770A51-E882-4041-8689-E12E416E18B0}">
      <dgm:prSet phldrT="[Text]" phldr="1" custT="1"/>
      <dgm:spPr>
        <a:solidFill>
          <a:schemeClr val="bg1">
            <a:lumMod val="65000"/>
          </a:schemeClr>
        </a:solidFill>
      </dgm:spPr>
      <dgm:t>
        <a:bodyPr/>
        <a:lstStyle/>
        <a:p>
          <a:endParaRPr lang="en-US" sz="1800" dirty="0">
            <a:latin typeface="Arial Narrow" panose="020B0606020202030204" pitchFamily="34" charset="0"/>
          </a:endParaRPr>
        </a:p>
      </dgm:t>
    </dgm:pt>
    <dgm:pt modelId="{F8D44643-2EEE-4C0B-8D5E-7991F657DD12}" type="parTrans" cxnId="{4B908479-D3B3-4115-B14A-8D0C766009FF}">
      <dgm:prSet/>
      <dgm:spPr/>
      <dgm:t>
        <a:bodyPr/>
        <a:lstStyle/>
        <a:p>
          <a:endParaRPr lang="en-US"/>
        </a:p>
      </dgm:t>
    </dgm:pt>
    <dgm:pt modelId="{CA9D706E-AD53-4513-8AB1-DC3187D95985}" type="sibTrans" cxnId="{4B908479-D3B3-4115-B14A-8D0C766009FF}">
      <dgm:prSet/>
      <dgm:spPr/>
      <dgm:t>
        <a:bodyPr/>
        <a:lstStyle/>
        <a:p>
          <a:endParaRPr lang="en-US"/>
        </a:p>
      </dgm:t>
    </dgm:pt>
    <dgm:pt modelId="{7262C3E8-EB66-4EAB-8987-2136D95F56BF}">
      <dgm:prSet phldrT="[Text]" phldr="1" custT="1"/>
      <dgm:spPr>
        <a:solidFill>
          <a:schemeClr val="bg1">
            <a:lumMod val="75000"/>
          </a:schemeClr>
        </a:solidFill>
        <a:ln>
          <a:noFill/>
        </a:ln>
      </dgm:spPr>
      <dgm:t>
        <a:bodyPr/>
        <a:lstStyle/>
        <a:p>
          <a:endParaRPr lang="en-US" sz="1800" dirty="0">
            <a:latin typeface="Arial Narrow" panose="020B0606020202030204" pitchFamily="34" charset="0"/>
          </a:endParaRPr>
        </a:p>
      </dgm:t>
    </dgm:pt>
    <dgm:pt modelId="{8A32DD2A-57C2-4524-8F99-C8C192282BDD}" type="parTrans" cxnId="{F42D4BE9-D547-4641-9122-F20B9DFDCEDA}">
      <dgm:prSet/>
      <dgm:spPr/>
      <dgm:t>
        <a:bodyPr/>
        <a:lstStyle/>
        <a:p>
          <a:endParaRPr lang="en-US"/>
        </a:p>
      </dgm:t>
    </dgm:pt>
    <dgm:pt modelId="{A670DCE0-6E68-470A-8A60-C5ACDB47B6CB}" type="sibTrans" cxnId="{F42D4BE9-D547-4641-9122-F20B9DFDCEDA}">
      <dgm:prSet/>
      <dgm:spPr/>
      <dgm:t>
        <a:bodyPr/>
        <a:lstStyle/>
        <a:p>
          <a:endParaRPr lang="en-US"/>
        </a:p>
      </dgm:t>
    </dgm:pt>
    <dgm:pt modelId="{1623FBE0-81BA-469A-BC11-A39E0579D9A5}">
      <dgm:prSet phldrT="[Text]" phldr="1" custT="1"/>
      <dgm:spPr>
        <a:solidFill>
          <a:schemeClr val="bg1">
            <a:lumMod val="85000"/>
          </a:schemeClr>
        </a:solidFill>
        <a:ln>
          <a:noFill/>
        </a:ln>
      </dgm:spPr>
      <dgm:t>
        <a:bodyPr/>
        <a:lstStyle/>
        <a:p>
          <a:endParaRPr lang="en-US" sz="1800" dirty="0">
            <a:latin typeface="Arial Narrow" panose="020B0606020202030204" pitchFamily="34" charset="0"/>
          </a:endParaRPr>
        </a:p>
      </dgm:t>
    </dgm:pt>
    <dgm:pt modelId="{010E8632-7279-4023-8E40-ABB45571E8BA}" type="parTrans" cxnId="{A44752EF-E99F-4310-BA2A-D57B6CFCED3E}">
      <dgm:prSet/>
      <dgm:spPr/>
      <dgm:t>
        <a:bodyPr/>
        <a:lstStyle/>
        <a:p>
          <a:endParaRPr lang="en-US"/>
        </a:p>
      </dgm:t>
    </dgm:pt>
    <dgm:pt modelId="{55C44505-088E-4490-B49B-D39474EC5E8A}" type="sibTrans" cxnId="{A44752EF-E99F-4310-BA2A-D57B6CFCED3E}">
      <dgm:prSet/>
      <dgm:spPr/>
      <dgm:t>
        <a:bodyPr/>
        <a:lstStyle/>
        <a:p>
          <a:endParaRPr lang="en-US"/>
        </a:p>
      </dgm:t>
    </dgm:pt>
    <dgm:pt modelId="{2544BCCF-E002-438A-A74F-A495E284AB9E}" type="pres">
      <dgm:prSet presAssocID="{156E385A-87A1-4206-B4DD-06094F754068}" presName="Name0" presStyleCnt="0">
        <dgm:presLayoutVars>
          <dgm:chMax val="1"/>
          <dgm:chPref val="1"/>
          <dgm:dir/>
          <dgm:animOne val="branch"/>
          <dgm:animLvl val="lvl"/>
        </dgm:presLayoutVars>
      </dgm:prSet>
      <dgm:spPr/>
    </dgm:pt>
    <dgm:pt modelId="{02B2154D-66E7-4FDE-87D6-54A84AD23FAA}" type="pres">
      <dgm:prSet presAssocID="{0A21F6C2-60C5-4F12-865C-902F24AB221A}" presName="Parent" presStyleLbl="node0" presStyleIdx="0" presStyleCnt="1">
        <dgm:presLayoutVars>
          <dgm:chMax val="6"/>
          <dgm:chPref val="6"/>
        </dgm:presLayoutVars>
      </dgm:prSet>
      <dgm:spPr/>
    </dgm:pt>
    <dgm:pt modelId="{D53A5D26-E23B-41E4-9F51-28032B415ED6}" type="pres">
      <dgm:prSet presAssocID="{70E3F231-63EE-41EF-9A8D-1C355E45F643}" presName="Accent1" presStyleCnt="0"/>
      <dgm:spPr/>
    </dgm:pt>
    <dgm:pt modelId="{CC74C9F0-6D76-4523-973E-C83ED7E14E54}" type="pres">
      <dgm:prSet presAssocID="{70E3F231-63EE-41EF-9A8D-1C355E45F643}" presName="Accent" presStyleLbl="bgShp" presStyleIdx="0" presStyleCnt="6"/>
      <dgm:spPr/>
    </dgm:pt>
    <dgm:pt modelId="{AB67786F-3905-46D7-A93E-AF5E97A1DB68}" type="pres">
      <dgm:prSet presAssocID="{70E3F231-63EE-41EF-9A8D-1C355E45F643}" presName="Child1" presStyleLbl="node1" presStyleIdx="0" presStyleCnt="6">
        <dgm:presLayoutVars>
          <dgm:chMax val="0"/>
          <dgm:chPref val="0"/>
          <dgm:bulletEnabled val="1"/>
        </dgm:presLayoutVars>
      </dgm:prSet>
      <dgm:spPr/>
    </dgm:pt>
    <dgm:pt modelId="{D0749FBA-A039-460E-8EB7-07349660E9E7}" type="pres">
      <dgm:prSet presAssocID="{FACC9926-4231-4E01-A9AB-E5DFED19C8FD}" presName="Accent2" presStyleCnt="0"/>
      <dgm:spPr/>
    </dgm:pt>
    <dgm:pt modelId="{868AB947-ADE5-46AC-9026-8304CA11CDEB}" type="pres">
      <dgm:prSet presAssocID="{FACC9926-4231-4E01-A9AB-E5DFED19C8FD}" presName="Accent" presStyleLbl="bgShp" presStyleIdx="1" presStyleCnt="6"/>
      <dgm:spPr>
        <a:solidFill>
          <a:schemeClr val="bg2"/>
        </a:solidFill>
      </dgm:spPr>
    </dgm:pt>
    <dgm:pt modelId="{28444ACE-AB4C-4B84-A5F3-B60EE582385E}" type="pres">
      <dgm:prSet presAssocID="{FACC9926-4231-4E01-A9AB-E5DFED19C8FD}" presName="Child2" presStyleLbl="node1" presStyleIdx="1" presStyleCnt="6">
        <dgm:presLayoutVars>
          <dgm:chMax val="0"/>
          <dgm:chPref val="0"/>
          <dgm:bulletEnabled val="1"/>
        </dgm:presLayoutVars>
      </dgm:prSet>
      <dgm:spPr/>
    </dgm:pt>
    <dgm:pt modelId="{51F81EA7-6C16-4064-A9A3-974D86577728}" type="pres">
      <dgm:prSet presAssocID="{25D6640D-C921-4827-9C68-28FABCB989C1}" presName="Accent3" presStyleCnt="0"/>
      <dgm:spPr/>
    </dgm:pt>
    <dgm:pt modelId="{B2A6F704-34B4-4E29-99E6-61B5FB753B5F}" type="pres">
      <dgm:prSet presAssocID="{25D6640D-C921-4827-9C68-28FABCB989C1}" presName="Accent" presStyleLbl="bgShp" presStyleIdx="2" presStyleCnt="6"/>
      <dgm:spPr>
        <a:solidFill>
          <a:schemeClr val="bg2"/>
        </a:solidFill>
      </dgm:spPr>
    </dgm:pt>
    <dgm:pt modelId="{C83C3C06-A202-4832-9AD7-6ED9D092A04C}" type="pres">
      <dgm:prSet presAssocID="{25D6640D-C921-4827-9C68-28FABCB989C1}" presName="Child3" presStyleLbl="node1" presStyleIdx="2" presStyleCnt="6">
        <dgm:presLayoutVars>
          <dgm:chMax val="0"/>
          <dgm:chPref val="0"/>
          <dgm:bulletEnabled val="1"/>
        </dgm:presLayoutVars>
      </dgm:prSet>
      <dgm:spPr/>
    </dgm:pt>
    <dgm:pt modelId="{DA8EAE14-7540-460E-B450-CA5240B81D56}" type="pres">
      <dgm:prSet presAssocID="{19770A51-E882-4041-8689-E12E416E18B0}" presName="Accent4" presStyleCnt="0"/>
      <dgm:spPr/>
    </dgm:pt>
    <dgm:pt modelId="{7CC1EDCE-2FE7-4E45-9414-DC40B3D97FA7}" type="pres">
      <dgm:prSet presAssocID="{19770A51-E882-4041-8689-E12E416E18B0}" presName="Accent" presStyleLbl="bgShp" presStyleIdx="3" presStyleCnt="6"/>
      <dgm:spPr>
        <a:solidFill>
          <a:schemeClr val="bg2"/>
        </a:solidFill>
      </dgm:spPr>
    </dgm:pt>
    <dgm:pt modelId="{5B907FC8-9B3B-4696-91E4-08971BF9F525}" type="pres">
      <dgm:prSet presAssocID="{19770A51-E882-4041-8689-E12E416E18B0}" presName="Child4" presStyleLbl="node1" presStyleIdx="3" presStyleCnt="6">
        <dgm:presLayoutVars>
          <dgm:chMax val="0"/>
          <dgm:chPref val="0"/>
          <dgm:bulletEnabled val="1"/>
        </dgm:presLayoutVars>
      </dgm:prSet>
      <dgm:spPr/>
    </dgm:pt>
    <dgm:pt modelId="{08C84FB7-C75A-4903-AAF1-3B387018DDD9}" type="pres">
      <dgm:prSet presAssocID="{7262C3E8-EB66-4EAB-8987-2136D95F56BF}" presName="Accent5" presStyleCnt="0"/>
      <dgm:spPr/>
    </dgm:pt>
    <dgm:pt modelId="{CA03A5CC-D4CC-4B60-A4F9-B0D5A47FC231}" type="pres">
      <dgm:prSet presAssocID="{7262C3E8-EB66-4EAB-8987-2136D95F56BF}" presName="Accent" presStyleLbl="bgShp" presStyleIdx="4" presStyleCnt="6"/>
      <dgm:spPr>
        <a:solidFill>
          <a:schemeClr val="bg2"/>
        </a:solidFill>
      </dgm:spPr>
    </dgm:pt>
    <dgm:pt modelId="{0DD1483D-ABBF-4C01-A05A-2422BE723BD5}" type="pres">
      <dgm:prSet presAssocID="{7262C3E8-EB66-4EAB-8987-2136D95F56BF}" presName="Child5" presStyleLbl="node1" presStyleIdx="4" presStyleCnt="6">
        <dgm:presLayoutVars>
          <dgm:chMax val="0"/>
          <dgm:chPref val="0"/>
          <dgm:bulletEnabled val="1"/>
        </dgm:presLayoutVars>
      </dgm:prSet>
      <dgm:spPr/>
    </dgm:pt>
    <dgm:pt modelId="{F276F10A-6569-4D5A-8787-D62E28445ECB}" type="pres">
      <dgm:prSet presAssocID="{1623FBE0-81BA-469A-BC11-A39E0579D9A5}" presName="Accent6" presStyleCnt="0"/>
      <dgm:spPr/>
    </dgm:pt>
    <dgm:pt modelId="{5EB18341-C21D-4938-A464-D3060C0A5EB8}" type="pres">
      <dgm:prSet presAssocID="{1623FBE0-81BA-469A-BC11-A39E0579D9A5}" presName="Accent" presStyleLbl="bgShp" presStyleIdx="5" presStyleCnt="6"/>
      <dgm:spPr>
        <a:solidFill>
          <a:schemeClr val="bg2"/>
        </a:solidFill>
      </dgm:spPr>
    </dgm:pt>
    <dgm:pt modelId="{B26889CB-5ABD-47CC-95BF-2DC4E5124E04}" type="pres">
      <dgm:prSet presAssocID="{1623FBE0-81BA-469A-BC11-A39E0579D9A5}" presName="Child6" presStyleLbl="node1" presStyleIdx="5" presStyleCnt="6">
        <dgm:presLayoutVars>
          <dgm:chMax val="0"/>
          <dgm:chPref val="0"/>
          <dgm:bulletEnabled val="1"/>
        </dgm:presLayoutVars>
      </dgm:prSet>
      <dgm:spPr/>
    </dgm:pt>
  </dgm:ptLst>
  <dgm:cxnLst>
    <dgm:cxn modelId="{3FECA226-932B-441E-BF1B-0EE9DFC3B687}" type="presOf" srcId="{19770A51-E882-4041-8689-E12E416E18B0}" destId="{5B907FC8-9B3B-4696-91E4-08971BF9F525}" srcOrd="0" destOrd="0" presId="urn:microsoft.com/office/officeart/2011/layout/HexagonRadial"/>
    <dgm:cxn modelId="{1444792D-AEEB-4DCA-9E0F-DE93D9619288}" type="presOf" srcId="{7262C3E8-EB66-4EAB-8987-2136D95F56BF}" destId="{0DD1483D-ABBF-4C01-A05A-2422BE723BD5}" srcOrd="0" destOrd="0" presId="urn:microsoft.com/office/officeart/2011/layout/HexagonRadial"/>
    <dgm:cxn modelId="{D722942E-6E96-4E01-B4B0-F439873F1872}" srcId="{156E385A-87A1-4206-B4DD-06094F754068}" destId="{0A21F6C2-60C5-4F12-865C-902F24AB221A}" srcOrd="0" destOrd="0" parTransId="{D746B296-ABB7-45D2-9176-325795C24DEE}" sibTransId="{0273A9FB-FE90-4028-8AA4-30882672A62E}"/>
    <dgm:cxn modelId="{A87A1630-B34D-4B01-AC99-7B7F143677F3}" srcId="{0A21F6C2-60C5-4F12-865C-902F24AB221A}" destId="{25D6640D-C921-4827-9C68-28FABCB989C1}" srcOrd="2" destOrd="0" parTransId="{6DE24966-6684-4AE6-944C-BA6EB6CE5A0D}" sibTransId="{A07BEC86-D4B4-4ACA-9D28-18E3CFF6205B}"/>
    <dgm:cxn modelId="{4EC2F13C-D62D-4AD9-AA90-E299FFA0B213}" type="presOf" srcId="{FACC9926-4231-4E01-A9AB-E5DFED19C8FD}" destId="{28444ACE-AB4C-4B84-A5F3-B60EE582385E}" srcOrd="0" destOrd="0" presId="urn:microsoft.com/office/officeart/2011/layout/HexagonRadial"/>
    <dgm:cxn modelId="{50C2FF62-D476-410F-A7D4-B23E80C867EC}" type="presOf" srcId="{0A21F6C2-60C5-4F12-865C-902F24AB221A}" destId="{02B2154D-66E7-4FDE-87D6-54A84AD23FAA}" srcOrd="0" destOrd="0" presId="urn:microsoft.com/office/officeart/2011/layout/HexagonRadial"/>
    <dgm:cxn modelId="{F6EB394A-2E58-4252-BADE-E4168254D690}" srcId="{0A21F6C2-60C5-4F12-865C-902F24AB221A}" destId="{FACC9926-4231-4E01-A9AB-E5DFED19C8FD}" srcOrd="1" destOrd="0" parTransId="{0C711441-5BF4-4D4A-BBBF-F67CBFF2D5EB}" sibTransId="{6E4BD22F-C643-4283-A19D-4D334A5EED6D}"/>
    <dgm:cxn modelId="{B4444C4C-F754-4769-A929-EEC93174CF11}" type="presOf" srcId="{1623FBE0-81BA-469A-BC11-A39E0579D9A5}" destId="{B26889CB-5ABD-47CC-95BF-2DC4E5124E04}" srcOrd="0" destOrd="0" presId="urn:microsoft.com/office/officeart/2011/layout/HexagonRadial"/>
    <dgm:cxn modelId="{4B908479-D3B3-4115-B14A-8D0C766009FF}" srcId="{0A21F6C2-60C5-4F12-865C-902F24AB221A}" destId="{19770A51-E882-4041-8689-E12E416E18B0}" srcOrd="3" destOrd="0" parTransId="{F8D44643-2EEE-4C0B-8D5E-7991F657DD12}" sibTransId="{CA9D706E-AD53-4513-8AB1-DC3187D95985}"/>
    <dgm:cxn modelId="{B4C1445A-9A7F-4BE4-8766-3173CD1BDD06}" type="presOf" srcId="{25D6640D-C921-4827-9C68-28FABCB989C1}" destId="{C83C3C06-A202-4832-9AD7-6ED9D092A04C}" srcOrd="0" destOrd="0" presId="urn:microsoft.com/office/officeart/2011/layout/HexagonRadial"/>
    <dgm:cxn modelId="{CAB210A6-449D-456C-A40E-0831AB41E8F4}" type="presOf" srcId="{156E385A-87A1-4206-B4DD-06094F754068}" destId="{2544BCCF-E002-438A-A74F-A495E284AB9E}" srcOrd="0" destOrd="0" presId="urn:microsoft.com/office/officeart/2011/layout/HexagonRadial"/>
    <dgm:cxn modelId="{B958A9C0-3BC7-4EF8-8232-869B0FA375BB}" type="presOf" srcId="{70E3F231-63EE-41EF-9A8D-1C355E45F643}" destId="{AB67786F-3905-46D7-A93E-AF5E97A1DB68}" srcOrd="0" destOrd="0" presId="urn:microsoft.com/office/officeart/2011/layout/HexagonRadial"/>
    <dgm:cxn modelId="{514ED5D6-5D91-4731-B555-A41394B9E92A}" srcId="{0A21F6C2-60C5-4F12-865C-902F24AB221A}" destId="{70E3F231-63EE-41EF-9A8D-1C355E45F643}" srcOrd="0" destOrd="0" parTransId="{8014991C-3BA1-482C-8F60-42C9AD9CB624}" sibTransId="{40EFEAC6-569C-482C-AF5C-53A4B8978EE8}"/>
    <dgm:cxn modelId="{F42D4BE9-D547-4641-9122-F20B9DFDCEDA}" srcId="{0A21F6C2-60C5-4F12-865C-902F24AB221A}" destId="{7262C3E8-EB66-4EAB-8987-2136D95F56BF}" srcOrd="4" destOrd="0" parTransId="{8A32DD2A-57C2-4524-8F99-C8C192282BDD}" sibTransId="{A670DCE0-6E68-470A-8A60-C5ACDB47B6CB}"/>
    <dgm:cxn modelId="{A44752EF-E99F-4310-BA2A-D57B6CFCED3E}" srcId="{0A21F6C2-60C5-4F12-865C-902F24AB221A}" destId="{1623FBE0-81BA-469A-BC11-A39E0579D9A5}" srcOrd="5" destOrd="0" parTransId="{010E8632-7279-4023-8E40-ABB45571E8BA}" sibTransId="{55C44505-088E-4490-B49B-D39474EC5E8A}"/>
    <dgm:cxn modelId="{8EBAA382-2CD5-4FF5-A3D5-EE00B5C08E53}" type="presParOf" srcId="{2544BCCF-E002-438A-A74F-A495E284AB9E}" destId="{02B2154D-66E7-4FDE-87D6-54A84AD23FAA}" srcOrd="0" destOrd="0" presId="urn:microsoft.com/office/officeart/2011/layout/HexagonRadial"/>
    <dgm:cxn modelId="{51EAA336-64C7-4FE9-9582-BCDDD934DBF0}" type="presParOf" srcId="{2544BCCF-E002-438A-A74F-A495E284AB9E}" destId="{D53A5D26-E23B-41E4-9F51-28032B415ED6}" srcOrd="1" destOrd="0" presId="urn:microsoft.com/office/officeart/2011/layout/HexagonRadial"/>
    <dgm:cxn modelId="{260809AC-5ED9-4251-AF03-07615DC184B7}" type="presParOf" srcId="{D53A5D26-E23B-41E4-9F51-28032B415ED6}" destId="{CC74C9F0-6D76-4523-973E-C83ED7E14E54}" srcOrd="0" destOrd="0" presId="urn:microsoft.com/office/officeart/2011/layout/HexagonRadial"/>
    <dgm:cxn modelId="{539140E5-02F4-490C-A2E8-2C9BB47685FE}" type="presParOf" srcId="{2544BCCF-E002-438A-A74F-A495E284AB9E}" destId="{AB67786F-3905-46D7-A93E-AF5E97A1DB68}" srcOrd="2" destOrd="0" presId="urn:microsoft.com/office/officeart/2011/layout/HexagonRadial"/>
    <dgm:cxn modelId="{5A09342F-7B45-4092-ACDA-A0F87DA1522F}" type="presParOf" srcId="{2544BCCF-E002-438A-A74F-A495E284AB9E}" destId="{D0749FBA-A039-460E-8EB7-07349660E9E7}" srcOrd="3" destOrd="0" presId="urn:microsoft.com/office/officeart/2011/layout/HexagonRadial"/>
    <dgm:cxn modelId="{380EC831-FC10-4387-A9FC-53B6DFA66B46}" type="presParOf" srcId="{D0749FBA-A039-460E-8EB7-07349660E9E7}" destId="{868AB947-ADE5-46AC-9026-8304CA11CDEB}" srcOrd="0" destOrd="0" presId="urn:microsoft.com/office/officeart/2011/layout/HexagonRadial"/>
    <dgm:cxn modelId="{953A2020-B4B5-4B30-97F7-1085C2020732}" type="presParOf" srcId="{2544BCCF-E002-438A-A74F-A495E284AB9E}" destId="{28444ACE-AB4C-4B84-A5F3-B60EE582385E}" srcOrd="4" destOrd="0" presId="urn:microsoft.com/office/officeart/2011/layout/HexagonRadial"/>
    <dgm:cxn modelId="{E4D1B2A1-31BF-4195-BDFF-A4690F46F3AA}" type="presParOf" srcId="{2544BCCF-E002-438A-A74F-A495E284AB9E}" destId="{51F81EA7-6C16-4064-A9A3-974D86577728}" srcOrd="5" destOrd="0" presId="urn:microsoft.com/office/officeart/2011/layout/HexagonRadial"/>
    <dgm:cxn modelId="{FACE4D82-934C-4E8E-A78C-314A8F60C9F6}" type="presParOf" srcId="{51F81EA7-6C16-4064-A9A3-974D86577728}" destId="{B2A6F704-34B4-4E29-99E6-61B5FB753B5F}" srcOrd="0" destOrd="0" presId="urn:microsoft.com/office/officeart/2011/layout/HexagonRadial"/>
    <dgm:cxn modelId="{DCD85152-1BFF-4AEB-AD5B-657E34C73712}" type="presParOf" srcId="{2544BCCF-E002-438A-A74F-A495E284AB9E}" destId="{C83C3C06-A202-4832-9AD7-6ED9D092A04C}" srcOrd="6" destOrd="0" presId="urn:microsoft.com/office/officeart/2011/layout/HexagonRadial"/>
    <dgm:cxn modelId="{47FF3575-8624-4323-BE77-93EDF81CB4D6}" type="presParOf" srcId="{2544BCCF-E002-438A-A74F-A495E284AB9E}" destId="{DA8EAE14-7540-460E-B450-CA5240B81D56}" srcOrd="7" destOrd="0" presId="urn:microsoft.com/office/officeart/2011/layout/HexagonRadial"/>
    <dgm:cxn modelId="{C7A603E4-1833-459E-9914-F22512FEE213}" type="presParOf" srcId="{DA8EAE14-7540-460E-B450-CA5240B81D56}" destId="{7CC1EDCE-2FE7-4E45-9414-DC40B3D97FA7}" srcOrd="0" destOrd="0" presId="urn:microsoft.com/office/officeart/2011/layout/HexagonRadial"/>
    <dgm:cxn modelId="{0F990631-EE20-4E2D-8970-1D6B5D521C8D}" type="presParOf" srcId="{2544BCCF-E002-438A-A74F-A495E284AB9E}" destId="{5B907FC8-9B3B-4696-91E4-08971BF9F525}" srcOrd="8" destOrd="0" presId="urn:microsoft.com/office/officeart/2011/layout/HexagonRadial"/>
    <dgm:cxn modelId="{F9B83B74-3354-4761-A45A-0F6D3AEC9B88}" type="presParOf" srcId="{2544BCCF-E002-438A-A74F-A495E284AB9E}" destId="{08C84FB7-C75A-4903-AAF1-3B387018DDD9}" srcOrd="9" destOrd="0" presId="urn:microsoft.com/office/officeart/2011/layout/HexagonRadial"/>
    <dgm:cxn modelId="{951AC910-A4E1-4E43-BCF8-3F1F5F9D8A86}" type="presParOf" srcId="{08C84FB7-C75A-4903-AAF1-3B387018DDD9}" destId="{CA03A5CC-D4CC-4B60-A4F9-B0D5A47FC231}" srcOrd="0" destOrd="0" presId="urn:microsoft.com/office/officeart/2011/layout/HexagonRadial"/>
    <dgm:cxn modelId="{63C95FD1-3D62-4BE4-9257-E44F0743644E}" type="presParOf" srcId="{2544BCCF-E002-438A-A74F-A495E284AB9E}" destId="{0DD1483D-ABBF-4C01-A05A-2422BE723BD5}" srcOrd="10" destOrd="0" presId="urn:microsoft.com/office/officeart/2011/layout/HexagonRadial"/>
    <dgm:cxn modelId="{E2EE3805-0671-42F8-87C6-DCCFD13452F8}" type="presParOf" srcId="{2544BCCF-E002-438A-A74F-A495E284AB9E}" destId="{F276F10A-6569-4D5A-8787-D62E28445ECB}" srcOrd="11" destOrd="0" presId="urn:microsoft.com/office/officeart/2011/layout/HexagonRadial"/>
    <dgm:cxn modelId="{33D92B39-5356-473B-BA8D-1A72179D8450}" type="presParOf" srcId="{F276F10A-6569-4D5A-8787-D62E28445ECB}" destId="{5EB18341-C21D-4938-A464-D3060C0A5EB8}" srcOrd="0" destOrd="0" presId="urn:microsoft.com/office/officeart/2011/layout/HexagonRadial"/>
    <dgm:cxn modelId="{4F5E77C5-7F08-4EAF-BD36-B54D8D920F54}" type="presParOf" srcId="{2544BCCF-E002-438A-A74F-A495E284AB9E}" destId="{B26889CB-5ABD-47CC-95BF-2DC4E5124E04}"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56E385A-87A1-4206-B4DD-06094F754068}" type="doc">
      <dgm:prSet loTypeId="urn:microsoft.com/office/officeart/2011/layout/HexagonRadial" loCatId="officeonline" qsTypeId="urn:microsoft.com/office/officeart/2005/8/quickstyle/simple1" qsCatId="simple" csTypeId="urn:microsoft.com/office/officeart/2005/8/colors/accent1_2" csCatId="accent1" phldr="1"/>
      <dgm:spPr/>
      <dgm:t>
        <a:bodyPr/>
        <a:lstStyle/>
        <a:p>
          <a:endParaRPr lang="en-US"/>
        </a:p>
      </dgm:t>
    </dgm:pt>
    <dgm:pt modelId="{0A21F6C2-60C5-4F12-865C-902F24AB221A}">
      <dgm:prSet phldrT="[Text]" phldr="1" custT="1"/>
      <dgm:spPr>
        <a:solidFill>
          <a:srgbClr val="EE5859"/>
        </a:solidFill>
        <a:ln>
          <a:noFill/>
        </a:ln>
      </dgm:spPr>
      <dgm:t>
        <a:bodyPr/>
        <a:lstStyle/>
        <a:p>
          <a:endParaRPr lang="en-US" sz="1800" dirty="0">
            <a:latin typeface="Arial Narrow" panose="020B0606020202030204" pitchFamily="34" charset="0"/>
          </a:endParaRPr>
        </a:p>
      </dgm:t>
    </dgm:pt>
    <dgm:pt modelId="{D746B296-ABB7-45D2-9176-325795C24DEE}" type="parTrans" cxnId="{D722942E-6E96-4E01-B4B0-F439873F1872}">
      <dgm:prSet/>
      <dgm:spPr/>
      <dgm:t>
        <a:bodyPr/>
        <a:lstStyle/>
        <a:p>
          <a:endParaRPr lang="en-US"/>
        </a:p>
      </dgm:t>
    </dgm:pt>
    <dgm:pt modelId="{0273A9FB-FE90-4028-8AA4-30882672A62E}" type="sibTrans" cxnId="{D722942E-6E96-4E01-B4B0-F439873F1872}">
      <dgm:prSet/>
      <dgm:spPr/>
      <dgm:t>
        <a:bodyPr/>
        <a:lstStyle/>
        <a:p>
          <a:endParaRPr lang="en-US"/>
        </a:p>
      </dgm:t>
    </dgm:pt>
    <dgm:pt modelId="{70E3F231-63EE-41EF-9A8D-1C355E45F643}">
      <dgm:prSet phldrT="[Text]" phldr="1" custT="1"/>
      <dgm:spPr>
        <a:solidFill>
          <a:srgbClr val="58585A"/>
        </a:solidFill>
        <a:ln>
          <a:noFill/>
        </a:ln>
      </dgm:spPr>
      <dgm:t>
        <a:bodyPr/>
        <a:lstStyle/>
        <a:p>
          <a:endParaRPr lang="en-US" sz="1800" dirty="0">
            <a:latin typeface="Arial Narrow" panose="020B0606020202030204" pitchFamily="34" charset="0"/>
          </a:endParaRPr>
        </a:p>
      </dgm:t>
    </dgm:pt>
    <dgm:pt modelId="{8014991C-3BA1-482C-8F60-42C9AD9CB624}" type="parTrans" cxnId="{514ED5D6-5D91-4731-B555-A41394B9E92A}">
      <dgm:prSet/>
      <dgm:spPr/>
      <dgm:t>
        <a:bodyPr/>
        <a:lstStyle/>
        <a:p>
          <a:endParaRPr lang="en-US"/>
        </a:p>
      </dgm:t>
    </dgm:pt>
    <dgm:pt modelId="{40EFEAC6-569C-482C-AF5C-53A4B8978EE8}" type="sibTrans" cxnId="{514ED5D6-5D91-4731-B555-A41394B9E92A}">
      <dgm:prSet/>
      <dgm:spPr/>
      <dgm:t>
        <a:bodyPr/>
        <a:lstStyle/>
        <a:p>
          <a:endParaRPr lang="en-US"/>
        </a:p>
      </dgm:t>
    </dgm:pt>
    <dgm:pt modelId="{FACC9926-4231-4E01-A9AB-E5DFED19C8FD}">
      <dgm:prSet phldrT="[Text]" phldr="1" custT="1"/>
      <dgm:spPr>
        <a:solidFill>
          <a:srgbClr val="D2CBB8"/>
        </a:solidFill>
        <a:ln>
          <a:noFill/>
        </a:ln>
      </dgm:spPr>
      <dgm:t>
        <a:bodyPr/>
        <a:lstStyle/>
        <a:p>
          <a:endParaRPr lang="en-US" sz="1800" dirty="0">
            <a:latin typeface="Arial Narrow" panose="020B0606020202030204" pitchFamily="34" charset="0"/>
          </a:endParaRPr>
        </a:p>
      </dgm:t>
    </dgm:pt>
    <dgm:pt modelId="{0C711441-5BF4-4D4A-BBBF-F67CBFF2D5EB}" type="parTrans" cxnId="{F6EB394A-2E58-4252-BADE-E4168254D690}">
      <dgm:prSet/>
      <dgm:spPr/>
      <dgm:t>
        <a:bodyPr/>
        <a:lstStyle/>
        <a:p>
          <a:endParaRPr lang="en-US"/>
        </a:p>
      </dgm:t>
    </dgm:pt>
    <dgm:pt modelId="{6E4BD22F-C643-4283-A19D-4D334A5EED6D}" type="sibTrans" cxnId="{F6EB394A-2E58-4252-BADE-E4168254D690}">
      <dgm:prSet/>
      <dgm:spPr/>
      <dgm:t>
        <a:bodyPr/>
        <a:lstStyle/>
        <a:p>
          <a:endParaRPr lang="en-US"/>
        </a:p>
      </dgm:t>
    </dgm:pt>
    <dgm:pt modelId="{25D6640D-C921-4827-9C68-28FABCB989C1}">
      <dgm:prSet phldrT="[Text]" phldr="1" custT="1"/>
      <dgm:spPr>
        <a:solidFill>
          <a:schemeClr val="tx1">
            <a:lumMod val="50000"/>
            <a:lumOff val="50000"/>
          </a:schemeClr>
        </a:solidFill>
        <a:ln>
          <a:noFill/>
        </a:ln>
      </dgm:spPr>
      <dgm:t>
        <a:bodyPr/>
        <a:lstStyle/>
        <a:p>
          <a:endParaRPr lang="en-US" sz="1800" dirty="0">
            <a:latin typeface="Arial Narrow" panose="020B0606020202030204" pitchFamily="34" charset="0"/>
          </a:endParaRPr>
        </a:p>
      </dgm:t>
    </dgm:pt>
    <dgm:pt modelId="{6DE24966-6684-4AE6-944C-BA6EB6CE5A0D}" type="parTrans" cxnId="{A87A1630-B34D-4B01-AC99-7B7F143677F3}">
      <dgm:prSet/>
      <dgm:spPr/>
      <dgm:t>
        <a:bodyPr/>
        <a:lstStyle/>
        <a:p>
          <a:endParaRPr lang="en-US"/>
        </a:p>
      </dgm:t>
    </dgm:pt>
    <dgm:pt modelId="{A07BEC86-D4B4-4ACA-9D28-18E3CFF6205B}" type="sibTrans" cxnId="{A87A1630-B34D-4B01-AC99-7B7F143677F3}">
      <dgm:prSet/>
      <dgm:spPr/>
      <dgm:t>
        <a:bodyPr/>
        <a:lstStyle/>
        <a:p>
          <a:endParaRPr lang="en-US"/>
        </a:p>
      </dgm:t>
    </dgm:pt>
    <dgm:pt modelId="{19770A51-E882-4041-8689-E12E416E18B0}">
      <dgm:prSet phldrT="[Text]" phldr="1" custT="1"/>
      <dgm:spPr>
        <a:solidFill>
          <a:schemeClr val="bg1">
            <a:lumMod val="65000"/>
          </a:schemeClr>
        </a:solidFill>
      </dgm:spPr>
      <dgm:t>
        <a:bodyPr/>
        <a:lstStyle/>
        <a:p>
          <a:endParaRPr lang="en-US" sz="1800" dirty="0">
            <a:latin typeface="Arial Narrow" panose="020B0606020202030204" pitchFamily="34" charset="0"/>
          </a:endParaRPr>
        </a:p>
      </dgm:t>
    </dgm:pt>
    <dgm:pt modelId="{F8D44643-2EEE-4C0B-8D5E-7991F657DD12}" type="parTrans" cxnId="{4B908479-D3B3-4115-B14A-8D0C766009FF}">
      <dgm:prSet/>
      <dgm:spPr/>
      <dgm:t>
        <a:bodyPr/>
        <a:lstStyle/>
        <a:p>
          <a:endParaRPr lang="en-US"/>
        </a:p>
      </dgm:t>
    </dgm:pt>
    <dgm:pt modelId="{CA9D706E-AD53-4513-8AB1-DC3187D95985}" type="sibTrans" cxnId="{4B908479-D3B3-4115-B14A-8D0C766009FF}">
      <dgm:prSet/>
      <dgm:spPr/>
      <dgm:t>
        <a:bodyPr/>
        <a:lstStyle/>
        <a:p>
          <a:endParaRPr lang="en-US"/>
        </a:p>
      </dgm:t>
    </dgm:pt>
    <dgm:pt modelId="{7262C3E8-EB66-4EAB-8987-2136D95F56BF}">
      <dgm:prSet phldrT="[Text]" phldr="1" custT="1"/>
      <dgm:spPr>
        <a:solidFill>
          <a:schemeClr val="bg1">
            <a:lumMod val="75000"/>
          </a:schemeClr>
        </a:solidFill>
        <a:ln>
          <a:noFill/>
        </a:ln>
      </dgm:spPr>
      <dgm:t>
        <a:bodyPr/>
        <a:lstStyle/>
        <a:p>
          <a:endParaRPr lang="en-US" sz="1800" dirty="0">
            <a:latin typeface="Arial Narrow" panose="020B0606020202030204" pitchFamily="34" charset="0"/>
          </a:endParaRPr>
        </a:p>
      </dgm:t>
    </dgm:pt>
    <dgm:pt modelId="{8A32DD2A-57C2-4524-8F99-C8C192282BDD}" type="parTrans" cxnId="{F42D4BE9-D547-4641-9122-F20B9DFDCEDA}">
      <dgm:prSet/>
      <dgm:spPr/>
      <dgm:t>
        <a:bodyPr/>
        <a:lstStyle/>
        <a:p>
          <a:endParaRPr lang="en-US"/>
        </a:p>
      </dgm:t>
    </dgm:pt>
    <dgm:pt modelId="{A670DCE0-6E68-470A-8A60-C5ACDB47B6CB}" type="sibTrans" cxnId="{F42D4BE9-D547-4641-9122-F20B9DFDCEDA}">
      <dgm:prSet/>
      <dgm:spPr/>
      <dgm:t>
        <a:bodyPr/>
        <a:lstStyle/>
        <a:p>
          <a:endParaRPr lang="en-US"/>
        </a:p>
      </dgm:t>
    </dgm:pt>
    <dgm:pt modelId="{1623FBE0-81BA-469A-BC11-A39E0579D9A5}">
      <dgm:prSet phldrT="[Text]" phldr="1" custT="1"/>
      <dgm:spPr>
        <a:solidFill>
          <a:schemeClr val="bg1">
            <a:lumMod val="85000"/>
          </a:schemeClr>
        </a:solidFill>
        <a:ln>
          <a:noFill/>
        </a:ln>
      </dgm:spPr>
      <dgm:t>
        <a:bodyPr/>
        <a:lstStyle/>
        <a:p>
          <a:endParaRPr lang="en-US" sz="1800" dirty="0">
            <a:latin typeface="Arial Narrow" panose="020B0606020202030204" pitchFamily="34" charset="0"/>
          </a:endParaRPr>
        </a:p>
      </dgm:t>
    </dgm:pt>
    <dgm:pt modelId="{010E8632-7279-4023-8E40-ABB45571E8BA}" type="parTrans" cxnId="{A44752EF-E99F-4310-BA2A-D57B6CFCED3E}">
      <dgm:prSet/>
      <dgm:spPr/>
      <dgm:t>
        <a:bodyPr/>
        <a:lstStyle/>
        <a:p>
          <a:endParaRPr lang="en-US"/>
        </a:p>
      </dgm:t>
    </dgm:pt>
    <dgm:pt modelId="{55C44505-088E-4490-B49B-D39474EC5E8A}" type="sibTrans" cxnId="{A44752EF-E99F-4310-BA2A-D57B6CFCED3E}">
      <dgm:prSet/>
      <dgm:spPr/>
      <dgm:t>
        <a:bodyPr/>
        <a:lstStyle/>
        <a:p>
          <a:endParaRPr lang="en-US"/>
        </a:p>
      </dgm:t>
    </dgm:pt>
    <dgm:pt modelId="{2544BCCF-E002-438A-A74F-A495E284AB9E}" type="pres">
      <dgm:prSet presAssocID="{156E385A-87A1-4206-B4DD-06094F754068}" presName="Name0" presStyleCnt="0">
        <dgm:presLayoutVars>
          <dgm:chMax val="1"/>
          <dgm:chPref val="1"/>
          <dgm:dir/>
          <dgm:animOne val="branch"/>
          <dgm:animLvl val="lvl"/>
        </dgm:presLayoutVars>
      </dgm:prSet>
      <dgm:spPr/>
    </dgm:pt>
    <dgm:pt modelId="{02B2154D-66E7-4FDE-87D6-54A84AD23FAA}" type="pres">
      <dgm:prSet presAssocID="{0A21F6C2-60C5-4F12-865C-902F24AB221A}" presName="Parent" presStyleLbl="node0" presStyleIdx="0" presStyleCnt="1">
        <dgm:presLayoutVars>
          <dgm:chMax val="6"/>
          <dgm:chPref val="6"/>
        </dgm:presLayoutVars>
      </dgm:prSet>
      <dgm:spPr/>
    </dgm:pt>
    <dgm:pt modelId="{D53A5D26-E23B-41E4-9F51-28032B415ED6}" type="pres">
      <dgm:prSet presAssocID="{70E3F231-63EE-41EF-9A8D-1C355E45F643}" presName="Accent1" presStyleCnt="0"/>
      <dgm:spPr/>
    </dgm:pt>
    <dgm:pt modelId="{CC74C9F0-6D76-4523-973E-C83ED7E14E54}" type="pres">
      <dgm:prSet presAssocID="{70E3F231-63EE-41EF-9A8D-1C355E45F643}" presName="Accent" presStyleLbl="bgShp" presStyleIdx="0" presStyleCnt="6"/>
      <dgm:spPr/>
    </dgm:pt>
    <dgm:pt modelId="{AB67786F-3905-46D7-A93E-AF5E97A1DB68}" type="pres">
      <dgm:prSet presAssocID="{70E3F231-63EE-41EF-9A8D-1C355E45F643}" presName="Child1" presStyleLbl="node1" presStyleIdx="0" presStyleCnt="6">
        <dgm:presLayoutVars>
          <dgm:chMax val="0"/>
          <dgm:chPref val="0"/>
          <dgm:bulletEnabled val="1"/>
        </dgm:presLayoutVars>
      </dgm:prSet>
      <dgm:spPr/>
    </dgm:pt>
    <dgm:pt modelId="{D0749FBA-A039-460E-8EB7-07349660E9E7}" type="pres">
      <dgm:prSet presAssocID="{FACC9926-4231-4E01-A9AB-E5DFED19C8FD}" presName="Accent2" presStyleCnt="0"/>
      <dgm:spPr/>
    </dgm:pt>
    <dgm:pt modelId="{868AB947-ADE5-46AC-9026-8304CA11CDEB}" type="pres">
      <dgm:prSet presAssocID="{FACC9926-4231-4E01-A9AB-E5DFED19C8FD}" presName="Accent" presStyleLbl="bgShp" presStyleIdx="1" presStyleCnt="6"/>
      <dgm:spPr>
        <a:solidFill>
          <a:schemeClr val="bg2"/>
        </a:solidFill>
      </dgm:spPr>
    </dgm:pt>
    <dgm:pt modelId="{28444ACE-AB4C-4B84-A5F3-B60EE582385E}" type="pres">
      <dgm:prSet presAssocID="{FACC9926-4231-4E01-A9AB-E5DFED19C8FD}" presName="Child2" presStyleLbl="node1" presStyleIdx="1" presStyleCnt="6">
        <dgm:presLayoutVars>
          <dgm:chMax val="0"/>
          <dgm:chPref val="0"/>
          <dgm:bulletEnabled val="1"/>
        </dgm:presLayoutVars>
      </dgm:prSet>
      <dgm:spPr/>
    </dgm:pt>
    <dgm:pt modelId="{51F81EA7-6C16-4064-A9A3-974D86577728}" type="pres">
      <dgm:prSet presAssocID="{25D6640D-C921-4827-9C68-28FABCB989C1}" presName="Accent3" presStyleCnt="0"/>
      <dgm:spPr/>
    </dgm:pt>
    <dgm:pt modelId="{B2A6F704-34B4-4E29-99E6-61B5FB753B5F}" type="pres">
      <dgm:prSet presAssocID="{25D6640D-C921-4827-9C68-28FABCB989C1}" presName="Accent" presStyleLbl="bgShp" presStyleIdx="2" presStyleCnt="6"/>
      <dgm:spPr>
        <a:solidFill>
          <a:schemeClr val="bg2"/>
        </a:solidFill>
      </dgm:spPr>
    </dgm:pt>
    <dgm:pt modelId="{C83C3C06-A202-4832-9AD7-6ED9D092A04C}" type="pres">
      <dgm:prSet presAssocID="{25D6640D-C921-4827-9C68-28FABCB989C1}" presName="Child3" presStyleLbl="node1" presStyleIdx="2" presStyleCnt="6">
        <dgm:presLayoutVars>
          <dgm:chMax val="0"/>
          <dgm:chPref val="0"/>
          <dgm:bulletEnabled val="1"/>
        </dgm:presLayoutVars>
      </dgm:prSet>
      <dgm:spPr/>
    </dgm:pt>
    <dgm:pt modelId="{DA8EAE14-7540-460E-B450-CA5240B81D56}" type="pres">
      <dgm:prSet presAssocID="{19770A51-E882-4041-8689-E12E416E18B0}" presName="Accent4" presStyleCnt="0"/>
      <dgm:spPr/>
    </dgm:pt>
    <dgm:pt modelId="{7CC1EDCE-2FE7-4E45-9414-DC40B3D97FA7}" type="pres">
      <dgm:prSet presAssocID="{19770A51-E882-4041-8689-E12E416E18B0}" presName="Accent" presStyleLbl="bgShp" presStyleIdx="3" presStyleCnt="6"/>
      <dgm:spPr>
        <a:solidFill>
          <a:schemeClr val="bg2"/>
        </a:solidFill>
      </dgm:spPr>
    </dgm:pt>
    <dgm:pt modelId="{5B907FC8-9B3B-4696-91E4-08971BF9F525}" type="pres">
      <dgm:prSet presAssocID="{19770A51-E882-4041-8689-E12E416E18B0}" presName="Child4" presStyleLbl="node1" presStyleIdx="3" presStyleCnt="6">
        <dgm:presLayoutVars>
          <dgm:chMax val="0"/>
          <dgm:chPref val="0"/>
          <dgm:bulletEnabled val="1"/>
        </dgm:presLayoutVars>
      </dgm:prSet>
      <dgm:spPr/>
    </dgm:pt>
    <dgm:pt modelId="{08C84FB7-C75A-4903-AAF1-3B387018DDD9}" type="pres">
      <dgm:prSet presAssocID="{7262C3E8-EB66-4EAB-8987-2136D95F56BF}" presName="Accent5" presStyleCnt="0"/>
      <dgm:spPr/>
    </dgm:pt>
    <dgm:pt modelId="{CA03A5CC-D4CC-4B60-A4F9-B0D5A47FC231}" type="pres">
      <dgm:prSet presAssocID="{7262C3E8-EB66-4EAB-8987-2136D95F56BF}" presName="Accent" presStyleLbl="bgShp" presStyleIdx="4" presStyleCnt="6"/>
      <dgm:spPr>
        <a:solidFill>
          <a:schemeClr val="bg2"/>
        </a:solidFill>
      </dgm:spPr>
    </dgm:pt>
    <dgm:pt modelId="{0DD1483D-ABBF-4C01-A05A-2422BE723BD5}" type="pres">
      <dgm:prSet presAssocID="{7262C3E8-EB66-4EAB-8987-2136D95F56BF}" presName="Child5" presStyleLbl="node1" presStyleIdx="4" presStyleCnt="6">
        <dgm:presLayoutVars>
          <dgm:chMax val="0"/>
          <dgm:chPref val="0"/>
          <dgm:bulletEnabled val="1"/>
        </dgm:presLayoutVars>
      </dgm:prSet>
      <dgm:spPr/>
    </dgm:pt>
    <dgm:pt modelId="{F276F10A-6569-4D5A-8787-D62E28445ECB}" type="pres">
      <dgm:prSet presAssocID="{1623FBE0-81BA-469A-BC11-A39E0579D9A5}" presName="Accent6" presStyleCnt="0"/>
      <dgm:spPr/>
    </dgm:pt>
    <dgm:pt modelId="{5EB18341-C21D-4938-A464-D3060C0A5EB8}" type="pres">
      <dgm:prSet presAssocID="{1623FBE0-81BA-469A-BC11-A39E0579D9A5}" presName="Accent" presStyleLbl="bgShp" presStyleIdx="5" presStyleCnt="6"/>
      <dgm:spPr>
        <a:solidFill>
          <a:schemeClr val="bg2"/>
        </a:solidFill>
      </dgm:spPr>
    </dgm:pt>
    <dgm:pt modelId="{B26889CB-5ABD-47CC-95BF-2DC4E5124E04}" type="pres">
      <dgm:prSet presAssocID="{1623FBE0-81BA-469A-BC11-A39E0579D9A5}" presName="Child6" presStyleLbl="node1" presStyleIdx="5" presStyleCnt="6">
        <dgm:presLayoutVars>
          <dgm:chMax val="0"/>
          <dgm:chPref val="0"/>
          <dgm:bulletEnabled val="1"/>
        </dgm:presLayoutVars>
      </dgm:prSet>
      <dgm:spPr/>
    </dgm:pt>
  </dgm:ptLst>
  <dgm:cxnLst>
    <dgm:cxn modelId="{9F2EFA16-DF79-489D-BB3F-B05976910FF5}" type="presOf" srcId="{25D6640D-C921-4827-9C68-28FABCB989C1}" destId="{C83C3C06-A202-4832-9AD7-6ED9D092A04C}" srcOrd="0" destOrd="0" presId="urn:microsoft.com/office/officeart/2011/layout/HexagonRadial"/>
    <dgm:cxn modelId="{D722942E-6E96-4E01-B4B0-F439873F1872}" srcId="{156E385A-87A1-4206-B4DD-06094F754068}" destId="{0A21F6C2-60C5-4F12-865C-902F24AB221A}" srcOrd="0" destOrd="0" parTransId="{D746B296-ABB7-45D2-9176-325795C24DEE}" sibTransId="{0273A9FB-FE90-4028-8AA4-30882672A62E}"/>
    <dgm:cxn modelId="{A87A1630-B34D-4B01-AC99-7B7F143677F3}" srcId="{0A21F6C2-60C5-4F12-865C-902F24AB221A}" destId="{25D6640D-C921-4827-9C68-28FABCB989C1}" srcOrd="2" destOrd="0" parTransId="{6DE24966-6684-4AE6-944C-BA6EB6CE5A0D}" sibTransId="{A07BEC86-D4B4-4ACA-9D28-18E3CFF6205B}"/>
    <dgm:cxn modelId="{F6EB394A-2E58-4252-BADE-E4168254D690}" srcId="{0A21F6C2-60C5-4F12-865C-902F24AB221A}" destId="{FACC9926-4231-4E01-A9AB-E5DFED19C8FD}" srcOrd="1" destOrd="0" parTransId="{0C711441-5BF4-4D4A-BBBF-F67CBFF2D5EB}" sibTransId="{6E4BD22F-C643-4283-A19D-4D334A5EED6D}"/>
    <dgm:cxn modelId="{3D03066B-DE50-4E19-98E2-1599377DAD8C}" type="presOf" srcId="{FACC9926-4231-4E01-A9AB-E5DFED19C8FD}" destId="{28444ACE-AB4C-4B84-A5F3-B60EE582385E}" srcOrd="0" destOrd="0" presId="urn:microsoft.com/office/officeart/2011/layout/HexagonRadial"/>
    <dgm:cxn modelId="{4B908479-D3B3-4115-B14A-8D0C766009FF}" srcId="{0A21F6C2-60C5-4F12-865C-902F24AB221A}" destId="{19770A51-E882-4041-8689-E12E416E18B0}" srcOrd="3" destOrd="0" parTransId="{F8D44643-2EEE-4C0B-8D5E-7991F657DD12}" sibTransId="{CA9D706E-AD53-4513-8AB1-DC3187D95985}"/>
    <dgm:cxn modelId="{3B197E7F-5E2B-4248-B10D-7CE2B406E2DC}" type="presOf" srcId="{7262C3E8-EB66-4EAB-8987-2136D95F56BF}" destId="{0DD1483D-ABBF-4C01-A05A-2422BE723BD5}" srcOrd="0" destOrd="0" presId="urn:microsoft.com/office/officeart/2011/layout/HexagonRadial"/>
    <dgm:cxn modelId="{6417C980-CEE5-4B7B-A2A2-6142D6CF6350}" type="presOf" srcId="{1623FBE0-81BA-469A-BC11-A39E0579D9A5}" destId="{B26889CB-5ABD-47CC-95BF-2DC4E5124E04}" srcOrd="0" destOrd="0" presId="urn:microsoft.com/office/officeart/2011/layout/HexagonRadial"/>
    <dgm:cxn modelId="{CFC6F4AF-FAB9-4599-BB2A-6B1532FC7776}" type="presOf" srcId="{156E385A-87A1-4206-B4DD-06094F754068}" destId="{2544BCCF-E002-438A-A74F-A495E284AB9E}" srcOrd="0" destOrd="0" presId="urn:microsoft.com/office/officeart/2011/layout/HexagonRadial"/>
    <dgm:cxn modelId="{BCADACBF-6671-43B0-B72F-2673F8F348D2}" type="presOf" srcId="{19770A51-E882-4041-8689-E12E416E18B0}" destId="{5B907FC8-9B3B-4696-91E4-08971BF9F525}" srcOrd="0" destOrd="0" presId="urn:microsoft.com/office/officeart/2011/layout/HexagonRadial"/>
    <dgm:cxn modelId="{282676C7-5B51-4F79-8665-1C6DFBE5860F}" type="presOf" srcId="{0A21F6C2-60C5-4F12-865C-902F24AB221A}" destId="{02B2154D-66E7-4FDE-87D6-54A84AD23FAA}" srcOrd="0" destOrd="0" presId="urn:microsoft.com/office/officeart/2011/layout/HexagonRadial"/>
    <dgm:cxn modelId="{12EDA0D3-3513-40A6-B883-192765F7D26C}" type="presOf" srcId="{70E3F231-63EE-41EF-9A8D-1C355E45F643}" destId="{AB67786F-3905-46D7-A93E-AF5E97A1DB68}" srcOrd="0" destOrd="0" presId="urn:microsoft.com/office/officeart/2011/layout/HexagonRadial"/>
    <dgm:cxn modelId="{514ED5D6-5D91-4731-B555-A41394B9E92A}" srcId="{0A21F6C2-60C5-4F12-865C-902F24AB221A}" destId="{70E3F231-63EE-41EF-9A8D-1C355E45F643}" srcOrd="0" destOrd="0" parTransId="{8014991C-3BA1-482C-8F60-42C9AD9CB624}" sibTransId="{40EFEAC6-569C-482C-AF5C-53A4B8978EE8}"/>
    <dgm:cxn modelId="{F42D4BE9-D547-4641-9122-F20B9DFDCEDA}" srcId="{0A21F6C2-60C5-4F12-865C-902F24AB221A}" destId="{7262C3E8-EB66-4EAB-8987-2136D95F56BF}" srcOrd="4" destOrd="0" parTransId="{8A32DD2A-57C2-4524-8F99-C8C192282BDD}" sibTransId="{A670DCE0-6E68-470A-8A60-C5ACDB47B6CB}"/>
    <dgm:cxn modelId="{A44752EF-E99F-4310-BA2A-D57B6CFCED3E}" srcId="{0A21F6C2-60C5-4F12-865C-902F24AB221A}" destId="{1623FBE0-81BA-469A-BC11-A39E0579D9A5}" srcOrd="5" destOrd="0" parTransId="{010E8632-7279-4023-8E40-ABB45571E8BA}" sibTransId="{55C44505-088E-4490-B49B-D39474EC5E8A}"/>
    <dgm:cxn modelId="{90CD58E1-1E41-4D7D-A25F-AF2B7F7A0235}" type="presParOf" srcId="{2544BCCF-E002-438A-A74F-A495E284AB9E}" destId="{02B2154D-66E7-4FDE-87D6-54A84AD23FAA}" srcOrd="0" destOrd="0" presId="urn:microsoft.com/office/officeart/2011/layout/HexagonRadial"/>
    <dgm:cxn modelId="{F1C4F98A-E97A-4485-A471-A909ADD81D33}" type="presParOf" srcId="{2544BCCF-E002-438A-A74F-A495E284AB9E}" destId="{D53A5D26-E23B-41E4-9F51-28032B415ED6}" srcOrd="1" destOrd="0" presId="urn:microsoft.com/office/officeart/2011/layout/HexagonRadial"/>
    <dgm:cxn modelId="{607721F4-DF9B-4F11-9E44-5C74E8834E36}" type="presParOf" srcId="{D53A5D26-E23B-41E4-9F51-28032B415ED6}" destId="{CC74C9F0-6D76-4523-973E-C83ED7E14E54}" srcOrd="0" destOrd="0" presId="urn:microsoft.com/office/officeart/2011/layout/HexagonRadial"/>
    <dgm:cxn modelId="{165E223C-1A91-4C36-ADE2-52B5F48EFBF7}" type="presParOf" srcId="{2544BCCF-E002-438A-A74F-A495E284AB9E}" destId="{AB67786F-3905-46D7-A93E-AF5E97A1DB68}" srcOrd="2" destOrd="0" presId="urn:microsoft.com/office/officeart/2011/layout/HexagonRadial"/>
    <dgm:cxn modelId="{3D7D90AC-D2AA-4599-A1A0-6FB01A3D54AC}" type="presParOf" srcId="{2544BCCF-E002-438A-A74F-A495E284AB9E}" destId="{D0749FBA-A039-460E-8EB7-07349660E9E7}" srcOrd="3" destOrd="0" presId="urn:microsoft.com/office/officeart/2011/layout/HexagonRadial"/>
    <dgm:cxn modelId="{2C34CACC-A22C-4C0D-A96C-2DE7E780AECD}" type="presParOf" srcId="{D0749FBA-A039-460E-8EB7-07349660E9E7}" destId="{868AB947-ADE5-46AC-9026-8304CA11CDEB}" srcOrd="0" destOrd="0" presId="urn:microsoft.com/office/officeart/2011/layout/HexagonRadial"/>
    <dgm:cxn modelId="{F0950FE2-56FB-422B-95F0-7D97291B2B8A}" type="presParOf" srcId="{2544BCCF-E002-438A-A74F-A495E284AB9E}" destId="{28444ACE-AB4C-4B84-A5F3-B60EE582385E}" srcOrd="4" destOrd="0" presId="urn:microsoft.com/office/officeart/2011/layout/HexagonRadial"/>
    <dgm:cxn modelId="{F4D4E0E6-37EB-450C-8F5B-26BC565BDD8C}" type="presParOf" srcId="{2544BCCF-E002-438A-A74F-A495E284AB9E}" destId="{51F81EA7-6C16-4064-A9A3-974D86577728}" srcOrd="5" destOrd="0" presId="urn:microsoft.com/office/officeart/2011/layout/HexagonRadial"/>
    <dgm:cxn modelId="{EA4E4167-D797-4784-A2CB-52C312372A0B}" type="presParOf" srcId="{51F81EA7-6C16-4064-A9A3-974D86577728}" destId="{B2A6F704-34B4-4E29-99E6-61B5FB753B5F}" srcOrd="0" destOrd="0" presId="urn:microsoft.com/office/officeart/2011/layout/HexagonRadial"/>
    <dgm:cxn modelId="{A8876993-28C0-4A25-B3B6-D38CEB8E4480}" type="presParOf" srcId="{2544BCCF-E002-438A-A74F-A495E284AB9E}" destId="{C83C3C06-A202-4832-9AD7-6ED9D092A04C}" srcOrd="6" destOrd="0" presId="urn:microsoft.com/office/officeart/2011/layout/HexagonRadial"/>
    <dgm:cxn modelId="{D3BEE10C-E1DB-4F46-AC2D-57F5924033DD}" type="presParOf" srcId="{2544BCCF-E002-438A-A74F-A495E284AB9E}" destId="{DA8EAE14-7540-460E-B450-CA5240B81D56}" srcOrd="7" destOrd="0" presId="urn:microsoft.com/office/officeart/2011/layout/HexagonRadial"/>
    <dgm:cxn modelId="{8A808068-584C-4254-A760-2EC896DF832F}" type="presParOf" srcId="{DA8EAE14-7540-460E-B450-CA5240B81D56}" destId="{7CC1EDCE-2FE7-4E45-9414-DC40B3D97FA7}" srcOrd="0" destOrd="0" presId="urn:microsoft.com/office/officeart/2011/layout/HexagonRadial"/>
    <dgm:cxn modelId="{6E02AD97-490F-4FB6-BA12-BAC381408620}" type="presParOf" srcId="{2544BCCF-E002-438A-A74F-A495E284AB9E}" destId="{5B907FC8-9B3B-4696-91E4-08971BF9F525}" srcOrd="8" destOrd="0" presId="urn:microsoft.com/office/officeart/2011/layout/HexagonRadial"/>
    <dgm:cxn modelId="{A14EFAD2-66AE-43CE-9E10-708EF84CA503}" type="presParOf" srcId="{2544BCCF-E002-438A-A74F-A495E284AB9E}" destId="{08C84FB7-C75A-4903-AAF1-3B387018DDD9}" srcOrd="9" destOrd="0" presId="urn:microsoft.com/office/officeart/2011/layout/HexagonRadial"/>
    <dgm:cxn modelId="{79E51B8C-E88E-4154-AAB7-1F36C112929D}" type="presParOf" srcId="{08C84FB7-C75A-4903-AAF1-3B387018DDD9}" destId="{CA03A5CC-D4CC-4B60-A4F9-B0D5A47FC231}" srcOrd="0" destOrd="0" presId="urn:microsoft.com/office/officeart/2011/layout/HexagonRadial"/>
    <dgm:cxn modelId="{8E871A51-5FFA-41B5-92B7-299FCC501E0B}" type="presParOf" srcId="{2544BCCF-E002-438A-A74F-A495E284AB9E}" destId="{0DD1483D-ABBF-4C01-A05A-2422BE723BD5}" srcOrd="10" destOrd="0" presId="urn:microsoft.com/office/officeart/2011/layout/HexagonRadial"/>
    <dgm:cxn modelId="{4E2BAA1D-C24A-40B0-990C-2E7E0778E3BD}" type="presParOf" srcId="{2544BCCF-E002-438A-A74F-A495E284AB9E}" destId="{F276F10A-6569-4D5A-8787-D62E28445ECB}" srcOrd="11" destOrd="0" presId="urn:microsoft.com/office/officeart/2011/layout/HexagonRadial"/>
    <dgm:cxn modelId="{2A4F4C34-3FE2-43B5-9C2A-5BAFAEC652A3}" type="presParOf" srcId="{F276F10A-6569-4D5A-8787-D62E28445ECB}" destId="{5EB18341-C21D-4938-A464-D3060C0A5EB8}" srcOrd="0" destOrd="0" presId="urn:microsoft.com/office/officeart/2011/layout/HexagonRadial"/>
    <dgm:cxn modelId="{F2554276-4EF8-4618-AE07-AA28EE9A2525}" type="presParOf" srcId="{2544BCCF-E002-438A-A74F-A495E284AB9E}" destId="{B26889CB-5ABD-47CC-95BF-2DC4E5124E04}"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B2154D-66E7-4FDE-87D6-54A84AD23FAA}">
      <dsp:nvSpPr>
        <dsp:cNvPr id="0" name=""/>
        <dsp:cNvSpPr/>
      </dsp:nvSpPr>
      <dsp:spPr>
        <a:xfrm>
          <a:off x="1563881" y="1295828"/>
          <a:ext cx="1647054" cy="1424768"/>
        </a:xfrm>
        <a:prstGeom prst="hexagon">
          <a:avLst>
            <a:gd name="adj" fmla="val 28570"/>
            <a:gd name="vf" fmla="val 115470"/>
          </a:avLst>
        </a:prstGeom>
        <a:solidFill>
          <a:srgbClr val="EE5859"/>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1836821" y="1531932"/>
        <a:ext cx="1101174" cy="952560"/>
      </dsp:txXfrm>
    </dsp:sp>
    <dsp:sp modelId="{868AB947-ADE5-46AC-9026-8304CA11CDEB}">
      <dsp:nvSpPr>
        <dsp:cNvPr id="0" name=""/>
        <dsp:cNvSpPr/>
      </dsp:nvSpPr>
      <dsp:spPr>
        <a:xfrm>
          <a:off x="2595253" y="614173"/>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AB67786F-3905-46D7-A93E-AF5E97A1DB68}">
      <dsp:nvSpPr>
        <dsp:cNvPr id="0" name=""/>
        <dsp:cNvSpPr/>
      </dsp:nvSpPr>
      <dsp:spPr>
        <a:xfrm>
          <a:off x="1715598" y="0"/>
          <a:ext cx="1349749" cy="1167691"/>
        </a:xfrm>
        <a:prstGeom prst="hexagon">
          <a:avLst>
            <a:gd name="adj" fmla="val 28570"/>
            <a:gd name="vf" fmla="val 115470"/>
          </a:avLst>
        </a:prstGeom>
        <a:solidFill>
          <a:srgbClr val="58585A"/>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1939280" y="193511"/>
        <a:ext cx="902385" cy="780669"/>
      </dsp:txXfrm>
    </dsp:sp>
    <dsp:sp modelId="{B2A6F704-34B4-4E29-99E6-61B5FB753B5F}">
      <dsp:nvSpPr>
        <dsp:cNvPr id="0" name=""/>
        <dsp:cNvSpPr/>
      </dsp:nvSpPr>
      <dsp:spPr>
        <a:xfrm>
          <a:off x="3320509" y="1615166"/>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28444ACE-AB4C-4B84-A5F3-B60EE582385E}">
      <dsp:nvSpPr>
        <dsp:cNvPr id="0" name=""/>
        <dsp:cNvSpPr/>
      </dsp:nvSpPr>
      <dsp:spPr>
        <a:xfrm>
          <a:off x="2953475" y="718208"/>
          <a:ext cx="1349749" cy="1167691"/>
        </a:xfrm>
        <a:prstGeom prst="hexagon">
          <a:avLst>
            <a:gd name="adj" fmla="val 28570"/>
            <a:gd name="vf" fmla="val 115470"/>
          </a:avLst>
        </a:prstGeom>
        <a:solidFill>
          <a:srgbClr val="D2CBB8"/>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3177157" y="911719"/>
        <a:ext cx="902385" cy="780669"/>
      </dsp:txXfrm>
    </dsp:sp>
    <dsp:sp modelId="{7CC1EDCE-2FE7-4E45-9414-DC40B3D97FA7}">
      <dsp:nvSpPr>
        <dsp:cNvPr id="0" name=""/>
        <dsp:cNvSpPr/>
      </dsp:nvSpPr>
      <dsp:spPr>
        <a:xfrm>
          <a:off x="2816700" y="2745100"/>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C83C3C06-A202-4832-9AD7-6ED9D092A04C}">
      <dsp:nvSpPr>
        <dsp:cNvPr id="0" name=""/>
        <dsp:cNvSpPr/>
      </dsp:nvSpPr>
      <dsp:spPr>
        <a:xfrm>
          <a:off x="2953475" y="2130123"/>
          <a:ext cx="1349749" cy="1167691"/>
        </a:xfrm>
        <a:prstGeom prst="hexagon">
          <a:avLst>
            <a:gd name="adj" fmla="val 28570"/>
            <a:gd name="vf" fmla="val 115470"/>
          </a:avLst>
        </a:prstGeom>
        <a:solidFill>
          <a:schemeClr val="tx1">
            <a:lumMod val="50000"/>
            <a:lumOff val="5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3177157" y="2323634"/>
        <a:ext cx="902385" cy="780669"/>
      </dsp:txXfrm>
    </dsp:sp>
    <dsp:sp modelId="{CA03A5CC-D4CC-4B60-A4F9-B0D5A47FC231}">
      <dsp:nvSpPr>
        <dsp:cNvPr id="0" name=""/>
        <dsp:cNvSpPr/>
      </dsp:nvSpPr>
      <dsp:spPr>
        <a:xfrm>
          <a:off x="1566946" y="2862391"/>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5B907FC8-9B3B-4696-91E4-08971BF9F525}">
      <dsp:nvSpPr>
        <dsp:cNvPr id="0" name=""/>
        <dsp:cNvSpPr/>
      </dsp:nvSpPr>
      <dsp:spPr>
        <a:xfrm>
          <a:off x="1715598" y="2849136"/>
          <a:ext cx="1349749" cy="1167691"/>
        </a:xfrm>
        <a:prstGeom prst="hexagon">
          <a:avLst>
            <a:gd name="adj" fmla="val 28570"/>
            <a:gd name="vf" fmla="val 115470"/>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1939280" y="3042647"/>
        <a:ext cx="902385" cy="780669"/>
      </dsp:txXfrm>
    </dsp:sp>
    <dsp:sp modelId="{5EB18341-C21D-4938-A464-D3060C0A5EB8}">
      <dsp:nvSpPr>
        <dsp:cNvPr id="0" name=""/>
        <dsp:cNvSpPr/>
      </dsp:nvSpPr>
      <dsp:spPr>
        <a:xfrm>
          <a:off x="829813" y="1861799"/>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0DD1483D-ABBF-4C01-A05A-2422BE723BD5}">
      <dsp:nvSpPr>
        <dsp:cNvPr id="0" name=""/>
        <dsp:cNvSpPr/>
      </dsp:nvSpPr>
      <dsp:spPr>
        <a:xfrm>
          <a:off x="471974" y="2130927"/>
          <a:ext cx="1349749" cy="1167691"/>
        </a:xfrm>
        <a:prstGeom prst="hexagon">
          <a:avLst>
            <a:gd name="adj" fmla="val 28570"/>
            <a:gd name="vf" fmla="val 115470"/>
          </a:avLst>
        </a:prstGeom>
        <a:solidFill>
          <a:schemeClr val="bg1">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695656" y="2324438"/>
        <a:ext cx="902385" cy="780669"/>
      </dsp:txXfrm>
    </dsp:sp>
    <dsp:sp modelId="{B26889CB-5ABD-47CC-95BF-2DC4E5124E04}">
      <dsp:nvSpPr>
        <dsp:cNvPr id="0" name=""/>
        <dsp:cNvSpPr/>
      </dsp:nvSpPr>
      <dsp:spPr>
        <a:xfrm>
          <a:off x="471974" y="716602"/>
          <a:ext cx="1349749" cy="1167691"/>
        </a:xfrm>
        <a:prstGeom prst="hexagon">
          <a:avLst>
            <a:gd name="adj" fmla="val 28570"/>
            <a:gd name="vf" fmla="val 115470"/>
          </a:avLst>
        </a:prstGeom>
        <a:solidFill>
          <a:schemeClr val="bg1">
            <a:lumMod val="8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695656" y="910113"/>
        <a:ext cx="902385" cy="7806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B2154D-66E7-4FDE-87D6-54A84AD23FAA}">
      <dsp:nvSpPr>
        <dsp:cNvPr id="0" name=""/>
        <dsp:cNvSpPr/>
      </dsp:nvSpPr>
      <dsp:spPr>
        <a:xfrm>
          <a:off x="1563881" y="1295828"/>
          <a:ext cx="1647054" cy="1424768"/>
        </a:xfrm>
        <a:prstGeom prst="hexagon">
          <a:avLst>
            <a:gd name="adj" fmla="val 28570"/>
            <a:gd name="vf" fmla="val 115470"/>
          </a:avLst>
        </a:prstGeom>
        <a:solidFill>
          <a:srgbClr val="EE5859"/>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1836821" y="1531932"/>
        <a:ext cx="1101174" cy="952560"/>
      </dsp:txXfrm>
    </dsp:sp>
    <dsp:sp modelId="{868AB947-ADE5-46AC-9026-8304CA11CDEB}">
      <dsp:nvSpPr>
        <dsp:cNvPr id="0" name=""/>
        <dsp:cNvSpPr/>
      </dsp:nvSpPr>
      <dsp:spPr>
        <a:xfrm>
          <a:off x="2595253" y="614173"/>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AB67786F-3905-46D7-A93E-AF5E97A1DB68}">
      <dsp:nvSpPr>
        <dsp:cNvPr id="0" name=""/>
        <dsp:cNvSpPr/>
      </dsp:nvSpPr>
      <dsp:spPr>
        <a:xfrm>
          <a:off x="1715598" y="0"/>
          <a:ext cx="1349749" cy="1167691"/>
        </a:xfrm>
        <a:prstGeom prst="hexagon">
          <a:avLst>
            <a:gd name="adj" fmla="val 28570"/>
            <a:gd name="vf" fmla="val 115470"/>
          </a:avLst>
        </a:prstGeom>
        <a:solidFill>
          <a:srgbClr val="58585A"/>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1939280" y="193511"/>
        <a:ext cx="902385" cy="780669"/>
      </dsp:txXfrm>
    </dsp:sp>
    <dsp:sp modelId="{B2A6F704-34B4-4E29-99E6-61B5FB753B5F}">
      <dsp:nvSpPr>
        <dsp:cNvPr id="0" name=""/>
        <dsp:cNvSpPr/>
      </dsp:nvSpPr>
      <dsp:spPr>
        <a:xfrm>
          <a:off x="3320509" y="1615166"/>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28444ACE-AB4C-4B84-A5F3-B60EE582385E}">
      <dsp:nvSpPr>
        <dsp:cNvPr id="0" name=""/>
        <dsp:cNvSpPr/>
      </dsp:nvSpPr>
      <dsp:spPr>
        <a:xfrm>
          <a:off x="2953475" y="718208"/>
          <a:ext cx="1349749" cy="1167691"/>
        </a:xfrm>
        <a:prstGeom prst="hexagon">
          <a:avLst>
            <a:gd name="adj" fmla="val 28570"/>
            <a:gd name="vf" fmla="val 115470"/>
          </a:avLst>
        </a:prstGeom>
        <a:solidFill>
          <a:srgbClr val="D2CBB8"/>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3177157" y="911719"/>
        <a:ext cx="902385" cy="780669"/>
      </dsp:txXfrm>
    </dsp:sp>
    <dsp:sp modelId="{7CC1EDCE-2FE7-4E45-9414-DC40B3D97FA7}">
      <dsp:nvSpPr>
        <dsp:cNvPr id="0" name=""/>
        <dsp:cNvSpPr/>
      </dsp:nvSpPr>
      <dsp:spPr>
        <a:xfrm>
          <a:off x="2816700" y="2745100"/>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C83C3C06-A202-4832-9AD7-6ED9D092A04C}">
      <dsp:nvSpPr>
        <dsp:cNvPr id="0" name=""/>
        <dsp:cNvSpPr/>
      </dsp:nvSpPr>
      <dsp:spPr>
        <a:xfrm>
          <a:off x="2953475" y="2130123"/>
          <a:ext cx="1349749" cy="1167691"/>
        </a:xfrm>
        <a:prstGeom prst="hexagon">
          <a:avLst>
            <a:gd name="adj" fmla="val 28570"/>
            <a:gd name="vf" fmla="val 115470"/>
          </a:avLst>
        </a:prstGeom>
        <a:solidFill>
          <a:schemeClr val="tx1">
            <a:lumMod val="50000"/>
            <a:lumOff val="5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3177157" y="2323634"/>
        <a:ext cx="902385" cy="780669"/>
      </dsp:txXfrm>
    </dsp:sp>
    <dsp:sp modelId="{CA03A5CC-D4CC-4B60-A4F9-B0D5A47FC231}">
      <dsp:nvSpPr>
        <dsp:cNvPr id="0" name=""/>
        <dsp:cNvSpPr/>
      </dsp:nvSpPr>
      <dsp:spPr>
        <a:xfrm>
          <a:off x="1566946" y="2862391"/>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5B907FC8-9B3B-4696-91E4-08971BF9F525}">
      <dsp:nvSpPr>
        <dsp:cNvPr id="0" name=""/>
        <dsp:cNvSpPr/>
      </dsp:nvSpPr>
      <dsp:spPr>
        <a:xfrm>
          <a:off x="1715598" y="2849136"/>
          <a:ext cx="1349749" cy="1167691"/>
        </a:xfrm>
        <a:prstGeom prst="hexagon">
          <a:avLst>
            <a:gd name="adj" fmla="val 28570"/>
            <a:gd name="vf" fmla="val 115470"/>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1939280" y="3042647"/>
        <a:ext cx="902385" cy="780669"/>
      </dsp:txXfrm>
    </dsp:sp>
    <dsp:sp modelId="{5EB18341-C21D-4938-A464-D3060C0A5EB8}">
      <dsp:nvSpPr>
        <dsp:cNvPr id="0" name=""/>
        <dsp:cNvSpPr/>
      </dsp:nvSpPr>
      <dsp:spPr>
        <a:xfrm>
          <a:off x="829813" y="1861799"/>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0DD1483D-ABBF-4C01-A05A-2422BE723BD5}">
      <dsp:nvSpPr>
        <dsp:cNvPr id="0" name=""/>
        <dsp:cNvSpPr/>
      </dsp:nvSpPr>
      <dsp:spPr>
        <a:xfrm>
          <a:off x="471974" y="2130927"/>
          <a:ext cx="1349749" cy="1167691"/>
        </a:xfrm>
        <a:prstGeom prst="hexagon">
          <a:avLst>
            <a:gd name="adj" fmla="val 28570"/>
            <a:gd name="vf" fmla="val 115470"/>
          </a:avLst>
        </a:prstGeom>
        <a:solidFill>
          <a:schemeClr val="bg1">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695656" y="2324438"/>
        <a:ext cx="902385" cy="780669"/>
      </dsp:txXfrm>
    </dsp:sp>
    <dsp:sp modelId="{B26889CB-5ABD-47CC-95BF-2DC4E5124E04}">
      <dsp:nvSpPr>
        <dsp:cNvPr id="0" name=""/>
        <dsp:cNvSpPr/>
      </dsp:nvSpPr>
      <dsp:spPr>
        <a:xfrm>
          <a:off x="471974" y="716602"/>
          <a:ext cx="1349749" cy="1167691"/>
        </a:xfrm>
        <a:prstGeom prst="hexagon">
          <a:avLst>
            <a:gd name="adj" fmla="val 28570"/>
            <a:gd name="vf" fmla="val 115470"/>
          </a:avLst>
        </a:prstGeom>
        <a:solidFill>
          <a:schemeClr val="bg1">
            <a:lumMod val="8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695656" y="910113"/>
        <a:ext cx="902385" cy="78066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B2154D-66E7-4FDE-87D6-54A84AD23FAA}">
      <dsp:nvSpPr>
        <dsp:cNvPr id="0" name=""/>
        <dsp:cNvSpPr/>
      </dsp:nvSpPr>
      <dsp:spPr>
        <a:xfrm>
          <a:off x="1563881" y="1295828"/>
          <a:ext cx="1647054" cy="1424768"/>
        </a:xfrm>
        <a:prstGeom prst="hexagon">
          <a:avLst>
            <a:gd name="adj" fmla="val 28570"/>
            <a:gd name="vf" fmla="val 115470"/>
          </a:avLst>
        </a:prstGeom>
        <a:solidFill>
          <a:srgbClr val="EE5859"/>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1836821" y="1531932"/>
        <a:ext cx="1101174" cy="952560"/>
      </dsp:txXfrm>
    </dsp:sp>
    <dsp:sp modelId="{868AB947-ADE5-46AC-9026-8304CA11CDEB}">
      <dsp:nvSpPr>
        <dsp:cNvPr id="0" name=""/>
        <dsp:cNvSpPr/>
      </dsp:nvSpPr>
      <dsp:spPr>
        <a:xfrm>
          <a:off x="2595253" y="614173"/>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AB67786F-3905-46D7-A93E-AF5E97A1DB68}">
      <dsp:nvSpPr>
        <dsp:cNvPr id="0" name=""/>
        <dsp:cNvSpPr/>
      </dsp:nvSpPr>
      <dsp:spPr>
        <a:xfrm>
          <a:off x="1715598" y="0"/>
          <a:ext cx="1349749" cy="1167691"/>
        </a:xfrm>
        <a:prstGeom prst="hexagon">
          <a:avLst>
            <a:gd name="adj" fmla="val 28570"/>
            <a:gd name="vf" fmla="val 115470"/>
          </a:avLst>
        </a:prstGeom>
        <a:solidFill>
          <a:srgbClr val="58585A"/>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1939280" y="193511"/>
        <a:ext cx="902385" cy="780669"/>
      </dsp:txXfrm>
    </dsp:sp>
    <dsp:sp modelId="{B2A6F704-34B4-4E29-99E6-61B5FB753B5F}">
      <dsp:nvSpPr>
        <dsp:cNvPr id="0" name=""/>
        <dsp:cNvSpPr/>
      </dsp:nvSpPr>
      <dsp:spPr>
        <a:xfrm>
          <a:off x="3320509" y="1615166"/>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28444ACE-AB4C-4B84-A5F3-B60EE582385E}">
      <dsp:nvSpPr>
        <dsp:cNvPr id="0" name=""/>
        <dsp:cNvSpPr/>
      </dsp:nvSpPr>
      <dsp:spPr>
        <a:xfrm>
          <a:off x="2953475" y="718208"/>
          <a:ext cx="1349749" cy="1167691"/>
        </a:xfrm>
        <a:prstGeom prst="hexagon">
          <a:avLst>
            <a:gd name="adj" fmla="val 28570"/>
            <a:gd name="vf" fmla="val 115470"/>
          </a:avLst>
        </a:prstGeom>
        <a:solidFill>
          <a:srgbClr val="D2CBB8"/>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3177157" y="911719"/>
        <a:ext cx="902385" cy="780669"/>
      </dsp:txXfrm>
    </dsp:sp>
    <dsp:sp modelId="{7CC1EDCE-2FE7-4E45-9414-DC40B3D97FA7}">
      <dsp:nvSpPr>
        <dsp:cNvPr id="0" name=""/>
        <dsp:cNvSpPr/>
      </dsp:nvSpPr>
      <dsp:spPr>
        <a:xfrm>
          <a:off x="2816700" y="2745100"/>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C83C3C06-A202-4832-9AD7-6ED9D092A04C}">
      <dsp:nvSpPr>
        <dsp:cNvPr id="0" name=""/>
        <dsp:cNvSpPr/>
      </dsp:nvSpPr>
      <dsp:spPr>
        <a:xfrm>
          <a:off x="2953475" y="2130123"/>
          <a:ext cx="1349749" cy="1167691"/>
        </a:xfrm>
        <a:prstGeom prst="hexagon">
          <a:avLst>
            <a:gd name="adj" fmla="val 28570"/>
            <a:gd name="vf" fmla="val 115470"/>
          </a:avLst>
        </a:prstGeom>
        <a:solidFill>
          <a:schemeClr val="tx1">
            <a:lumMod val="50000"/>
            <a:lumOff val="5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3177157" y="2323634"/>
        <a:ext cx="902385" cy="780669"/>
      </dsp:txXfrm>
    </dsp:sp>
    <dsp:sp modelId="{CA03A5CC-D4CC-4B60-A4F9-B0D5A47FC231}">
      <dsp:nvSpPr>
        <dsp:cNvPr id="0" name=""/>
        <dsp:cNvSpPr/>
      </dsp:nvSpPr>
      <dsp:spPr>
        <a:xfrm>
          <a:off x="1566946" y="2862391"/>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5B907FC8-9B3B-4696-91E4-08971BF9F525}">
      <dsp:nvSpPr>
        <dsp:cNvPr id="0" name=""/>
        <dsp:cNvSpPr/>
      </dsp:nvSpPr>
      <dsp:spPr>
        <a:xfrm>
          <a:off x="1715598" y="2849136"/>
          <a:ext cx="1349749" cy="1167691"/>
        </a:xfrm>
        <a:prstGeom prst="hexagon">
          <a:avLst>
            <a:gd name="adj" fmla="val 28570"/>
            <a:gd name="vf" fmla="val 115470"/>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1939280" y="3042647"/>
        <a:ext cx="902385" cy="780669"/>
      </dsp:txXfrm>
    </dsp:sp>
    <dsp:sp modelId="{5EB18341-C21D-4938-A464-D3060C0A5EB8}">
      <dsp:nvSpPr>
        <dsp:cNvPr id="0" name=""/>
        <dsp:cNvSpPr/>
      </dsp:nvSpPr>
      <dsp:spPr>
        <a:xfrm>
          <a:off x="829813" y="1861799"/>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0DD1483D-ABBF-4C01-A05A-2422BE723BD5}">
      <dsp:nvSpPr>
        <dsp:cNvPr id="0" name=""/>
        <dsp:cNvSpPr/>
      </dsp:nvSpPr>
      <dsp:spPr>
        <a:xfrm>
          <a:off x="471974" y="2130927"/>
          <a:ext cx="1349749" cy="1167691"/>
        </a:xfrm>
        <a:prstGeom prst="hexagon">
          <a:avLst>
            <a:gd name="adj" fmla="val 28570"/>
            <a:gd name="vf" fmla="val 115470"/>
          </a:avLst>
        </a:prstGeom>
        <a:solidFill>
          <a:schemeClr val="bg1">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695656" y="2324438"/>
        <a:ext cx="902385" cy="780669"/>
      </dsp:txXfrm>
    </dsp:sp>
    <dsp:sp modelId="{B26889CB-5ABD-47CC-95BF-2DC4E5124E04}">
      <dsp:nvSpPr>
        <dsp:cNvPr id="0" name=""/>
        <dsp:cNvSpPr/>
      </dsp:nvSpPr>
      <dsp:spPr>
        <a:xfrm>
          <a:off x="471974" y="716602"/>
          <a:ext cx="1349749" cy="1167691"/>
        </a:xfrm>
        <a:prstGeom prst="hexagon">
          <a:avLst>
            <a:gd name="adj" fmla="val 28570"/>
            <a:gd name="vf" fmla="val 115470"/>
          </a:avLst>
        </a:prstGeom>
        <a:solidFill>
          <a:schemeClr val="bg1">
            <a:lumMod val="8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695656" y="910113"/>
        <a:ext cx="902385" cy="78066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B2154D-66E7-4FDE-87D6-54A84AD23FAA}">
      <dsp:nvSpPr>
        <dsp:cNvPr id="0" name=""/>
        <dsp:cNvSpPr/>
      </dsp:nvSpPr>
      <dsp:spPr>
        <a:xfrm>
          <a:off x="1563881" y="1295828"/>
          <a:ext cx="1647054" cy="1424768"/>
        </a:xfrm>
        <a:prstGeom prst="hexagon">
          <a:avLst>
            <a:gd name="adj" fmla="val 28570"/>
            <a:gd name="vf" fmla="val 115470"/>
          </a:avLst>
        </a:prstGeom>
        <a:solidFill>
          <a:srgbClr val="EE5859"/>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1836821" y="1531932"/>
        <a:ext cx="1101174" cy="952560"/>
      </dsp:txXfrm>
    </dsp:sp>
    <dsp:sp modelId="{868AB947-ADE5-46AC-9026-8304CA11CDEB}">
      <dsp:nvSpPr>
        <dsp:cNvPr id="0" name=""/>
        <dsp:cNvSpPr/>
      </dsp:nvSpPr>
      <dsp:spPr>
        <a:xfrm>
          <a:off x="2595253" y="614173"/>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AB67786F-3905-46D7-A93E-AF5E97A1DB68}">
      <dsp:nvSpPr>
        <dsp:cNvPr id="0" name=""/>
        <dsp:cNvSpPr/>
      </dsp:nvSpPr>
      <dsp:spPr>
        <a:xfrm>
          <a:off x="1715598" y="0"/>
          <a:ext cx="1349749" cy="1167691"/>
        </a:xfrm>
        <a:prstGeom prst="hexagon">
          <a:avLst>
            <a:gd name="adj" fmla="val 28570"/>
            <a:gd name="vf" fmla="val 115470"/>
          </a:avLst>
        </a:prstGeom>
        <a:solidFill>
          <a:srgbClr val="58585A"/>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1939280" y="193511"/>
        <a:ext cx="902385" cy="780669"/>
      </dsp:txXfrm>
    </dsp:sp>
    <dsp:sp modelId="{B2A6F704-34B4-4E29-99E6-61B5FB753B5F}">
      <dsp:nvSpPr>
        <dsp:cNvPr id="0" name=""/>
        <dsp:cNvSpPr/>
      </dsp:nvSpPr>
      <dsp:spPr>
        <a:xfrm>
          <a:off x="3320509" y="1615166"/>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28444ACE-AB4C-4B84-A5F3-B60EE582385E}">
      <dsp:nvSpPr>
        <dsp:cNvPr id="0" name=""/>
        <dsp:cNvSpPr/>
      </dsp:nvSpPr>
      <dsp:spPr>
        <a:xfrm>
          <a:off x="2953475" y="718208"/>
          <a:ext cx="1349749" cy="1167691"/>
        </a:xfrm>
        <a:prstGeom prst="hexagon">
          <a:avLst>
            <a:gd name="adj" fmla="val 28570"/>
            <a:gd name="vf" fmla="val 115470"/>
          </a:avLst>
        </a:prstGeom>
        <a:solidFill>
          <a:srgbClr val="D2CBB8"/>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3177157" y="911719"/>
        <a:ext cx="902385" cy="780669"/>
      </dsp:txXfrm>
    </dsp:sp>
    <dsp:sp modelId="{7CC1EDCE-2FE7-4E45-9414-DC40B3D97FA7}">
      <dsp:nvSpPr>
        <dsp:cNvPr id="0" name=""/>
        <dsp:cNvSpPr/>
      </dsp:nvSpPr>
      <dsp:spPr>
        <a:xfrm>
          <a:off x="2816700" y="2745100"/>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C83C3C06-A202-4832-9AD7-6ED9D092A04C}">
      <dsp:nvSpPr>
        <dsp:cNvPr id="0" name=""/>
        <dsp:cNvSpPr/>
      </dsp:nvSpPr>
      <dsp:spPr>
        <a:xfrm>
          <a:off x="2953475" y="2130123"/>
          <a:ext cx="1349749" cy="1167691"/>
        </a:xfrm>
        <a:prstGeom prst="hexagon">
          <a:avLst>
            <a:gd name="adj" fmla="val 28570"/>
            <a:gd name="vf" fmla="val 115470"/>
          </a:avLst>
        </a:prstGeom>
        <a:solidFill>
          <a:schemeClr val="tx1">
            <a:lumMod val="50000"/>
            <a:lumOff val="5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3177157" y="2323634"/>
        <a:ext cx="902385" cy="780669"/>
      </dsp:txXfrm>
    </dsp:sp>
    <dsp:sp modelId="{CA03A5CC-D4CC-4B60-A4F9-B0D5A47FC231}">
      <dsp:nvSpPr>
        <dsp:cNvPr id="0" name=""/>
        <dsp:cNvSpPr/>
      </dsp:nvSpPr>
      <dsp:spPr>
        <a:xfrm>
          <a:off x="1566946" y="2862391"/>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5B907FC8-9B3B-4696-91E4-08971BF9F525}">
      <dsp:nvSpPr>
        <dsp:cNvPr id="0" name=""/>
        <dsp:cNvSpPr/>
      </dsp:nvSpPr>
      <dsp:spPr>
        <a:xfrm>
          <a:off x="1715598" y="2849136"/>
          <a:ext cx="1349749" cy="1167691"/>
        </a:xfrm>
        <a:prstGeom prst="hexagon">
          <a:avLst>
            <a:gd name="adj" fmla="val 28570"/>
            <a:gd name="vf" fmla="val 115470"/>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1939280" y="3042647"/>
        <a:ext cx="902385" cy="780669"/>
      </dsp:txXfrm>
    </dsp:sp>
    <dsp:sp modelId="{5EB18341-C21D-4938-A464-D3060C0A5EB8}">
      <dsp:nvSpPr>
        <dsp:cNvPr id="0" name=""/>
        <dsp:cNvSpPr/>
      </dsp:nvSpPr>
      <dsp:spPr>
        <a:xfrm>
          <a:off x="829813" y="1861799"/>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0DD1483D-ABBF-4C01-A05A-2422BE723BD5}">
      <dsp:nvSpPr>
        <dsp:cNvPr id="0" name=""/>
        <dsp:cNvSpPr/>
      </dsp:nvSpPr>
      <dsp:spPr>
        <a:xfrm>
          <a:off x="471974" y="2130927"/>
          <a:ext cx="1349749" cy="1167691"/>
        </a:xfrm>
        <a:prstGeom prst="hexagon">
          <a:avLst>
            <a:gd name="adj" fmla="val 28570"/>
            <a:gd name="vf" fmla="val 115470"/>
          </a:avLst>
        </a:prstGeom>
        <a:solidFill>
          <a:schemeClr val="bg1">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695656" y="2324438"/>
        <a:ext cx="902385" cy="780669"/>
      </dsp:txXfrm>
    </dsp:sp>
    <dsp:sp modelId="{B26889CB-5ABD-47CC-95BF-2DC4E5124E04}">
      <dsp:nvSpPr>
        <dsp:cNvPr id="0" name=""/>
        <dsp:cNvSpPr/>
      </dsp:nvSpPr>
      <dsp:spPr>
        <a:xfrm>
          <a:off x="471974" y="716602"/>
          <a:ext cx="1349749" cy="1167691"/>
        </a:xfrm>
        <a:prstGeom prst="hexagon">
          <a:avLst>
            <a:gd name="adj" fmla="val 28570"/>
            <a:gd name="vf" fmla="val 115470"/>
          </a:avLst>
        </a:prstGeom>
        <a:solidFill>
          <a:schemeClr val="bg1">
            <a:lumMod val="8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695656" y="910113"/>
        <a:ext cx="902385" cy="78066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B2154D-66E7-4FDE-87D6-54A84AD23FAA}">
      <dsp:nvSpPr>
        <dsp:cNvPr id="0" name=""/>
        <dsp:cNvSpPr/>
      </dsp:nvSpPr>
      <dsp:spPr>
        <a:xfrm>
          <a:off x="1563881" y="1295828"/>
          <a:ext cx="1647054" cy="1424768"/>
        </a:xfrm>
        <a:prstGeom prst="hexagon">
          <a:avLst>
            <a:gd name="adj" fmla="val 28570"/>
            <a:gd name="vf" fmla="val 115470"/>
          </a:avLst>
        </a:prstGeom>
        <a:solidFill>
          <a:srgbClr val="EE5859"/>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1836821" y="1531932"/>
        <a:ext cx="1101174" cy="952560"/>
      </dsp:txXfrm>
    </dsp:sp>
    <dsp:sp modelId="{868AB947-ADE5-46AC-9026-8304CA11CDEB}">
      <dsp:nvSpPr>
        <dsp:cNvPr id="0" name=""/>
        <dsp:cNvSpPr/>
      </dsp:nvSpPr>
      <dsp:spPr>
        <a:xfrm>
          <a:off x="2595253" y="614173"/>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AB67786F-3905-46D7-A93E-AF5E97A1DB68}">
      <dsp:nvSpPr>
        <dsp:cNvPr id="0" name=""/>
        <dsp:cNvSpPr/>
      </dsp:nvSpPr>
      <dsp:spPr>
        <a:xfrm>
          <a:off x="1715598" y="0"/>
          <a:ext cx="1349749" cy="1167691"/>
        </a:xfrm>
        <a:prstGeom prst="hexagon">
          <a:avLst>
            <a:gd name="adj" fmla="val 28570"/>
            <a:gd name="vf" fmla="val 115470"/>
          </a:avLst>
        </a:prstGeom>
        <a:solidFill>
          <a:srgbClr val="58585A"/>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1939280" y="193511"/>
        <a:ext cx="902385" cy="780669"/>
      </dsp:txXfrm>
    </dsp:sp>
    <dsp:sp modelId="{B2A6F704-34B4-4E29-99E6-61B5FB753B5F}">
      <dsp:nvSpPr>
        <dsp:cNvPr id="0" name=""/>
        <dsp:cNvSpPr/>
      </dsp:nvSpPr>
      <dsp:spPr>
        <a:xfrm>
          <a:off x="3320509" y="1615166"/>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28444ACE-AB4C-4B84-A5F3-B60EE582385E}">
      <dsp:nvSpPr>
        <dsp:cNvPr id="0" name=""/>
        <dsp:cNvSpPr/>
      </dsp:nvSpPr>
      <dsp:spPr>
        <a:xfrm>
          <a:off x="2953475" y="718208"/>
          <a:ext cx="1349749" cy="1167691"/>
        </a:xfrm>
        <a:prstGeom prst="hexagon">
          <a:avLst>
            <a:gd name="adj" fmla="val 28570"/>
            <a:gd name="vf" fmla="val 115470"/>
          </a:avLst>
        </a:prstGeom>
        <a:solidFill>
          <a:srgbClr val="D2CBB8"/>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3177157" y="911719"/>
        <a:ext cx="902385" cy="780669"/>
      </dsp:txXfrm>
    </dsp:sp>
    <dsp:sp modelId="{7CC1EDCE-2FE7-4E45-9414-DC40B3D97FA7}">
      <dsp:nvSpPr>
        <dsp:cNvPr id="0" name=""/>
        <dsp:cNvSpPr/>
      </dsp:nvSpPr>
      <dsp:spPr>
        <a:xfrm>
          <a:off x="2816700" y="2745100"/>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C83C3C06-A202-4832-9AD7-6ED9D092A04C}">
      <dsp:nvSpPr>
        <dsp:cNvPr id="0" name=""/>
        <dsp:cNvSpPr/>
      </dsp:nvSpPr>
      <dsp:spPr>
        <a:xfrm>
          <a:off x="2953475" y="2130123"/>
          <a:ext cx="1349749" cy="1167691"/>
        </a:xfrm>
        <a:prstGeom prst="hexagon">
          <a:avLst>
            <a:gd name="adj" fmla="val 28570"/>
            <a:gd name="vf" fmla="val 115470"/>
          </a:avLst>
        </a:prstGeom>
        <a:solidFill>
          <a:schemeClr val="tx1">
            <a:lumMod val="50000"/>
            <a:lumOff val="5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3177157" y="2323634"/>
        <a:ext cx="902385" cy="780669"/>
      </dsp:txXfrm>
    </dsp:sp>
    <dsp:sp modelId="{CA03A5CC-D4CC-4B60-A4F9-B0D5A47FC231}">
      <dsp:nvSpPr>
        <dsp:cNvPr id="0" name=""/>
        <dsp:cNvSpPr/>
      </dsp:nvSpPr>
      <dsp:spPr>
        <a:xfrm>
          <a:off x="1566946" y="2862391"/>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5B907FC8-9B3B-4696-91E4-08971BF9F525}">
      <dsp:nvSpPr>
        <dsp:cNvPr id="0" name=""/>
        <dsp:cNvSpPr/>
      </dsp:nvSpPr>
      <dsp:spPr>
        <a:xfrm>
          <a:off x="1715598" y="2849136"/>
          <a:ext cx="1349749" cy="1167691"/>
        </a:xfrm>
        <a:prstGeom prst="hexagon">
          <a:avLst>
            <a:gd name="adj" fmla="val 28570"/>
            <a:gd name="vf" fmla="val 115470"/>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1939280" y="3042647"/>
        <a:ext cx="902385" cy="780669"/>
      </dsp:txXfrm>
    </dsp:sp>
    <dsp:sp modelId="{5EB18341-C21D-4938-A464-D3060C0A5EB8}">
      <dsp:nvSpPr>
        <dsp:cNvPr id="0" name=""/>
        <dsp:cNvSpPr/>
      </dsp:nvSpPr>
      <dsp:spPr>
        <a:xfrm>
          <a:off x="829813" y="1861799"/>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0DD1483D-ABBF-4C01-A05A-2422BE723BD5}">
      <dsp:nvSpPr>
        <dsp:cNvPr id="0" name=""/>
        <dsp:cNvSpPr/>
      </dsp:nvSpPr>
      <dsp:spPr>
        <a:xfrm>
          <a:off x="471974" y="2130927"/>
          <a:ext cx="1349749" cy="1167691"/>
        </a:xfrm>
        <a:prstGeom prst="hexagon">
          <a:avLst>
            <a:gd name="adj" fmla="val 28570"/>
            <a:gd name="vf" fmla="val 115470"/>
          </a:avLst>
        </a:prstGeom>
        <a:solidFill>
          <a:schemeClr val="bg1">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695656" y="2324438"/>
        <a:ext cx="902385" cy="780669"/>
      </dsp:txXfrm>
    </dsp:sp>
    <dsp:sp modelId="{B26889CB-5ABD-47CC-95BF-2DC4E5124E04}">
      <dsp:nvSpPr>
        <dsp:cNvPr id="0" name=""/>
        <dsp:cNvSpPr/>
      </dsp:nvSpPr>
      <dsp:spPr>
        <a:xfrm>
          <a:off x="471974" y="716602"/>
          <a:ext cx="1349749" cy="1167691"/>
        </a:xfrm>
        <a:prstGeom prst="hexagon">
          <a:avLst>
            <a:gd name="adj" fmla="val 28570"/>
            <a:gd name="vf" fmla="val 115470"/>
          </a:avLst>
        </a:prstGeom>
        <a:solidFill>
          <a:schemeClr val="bg1">
            <a:lumMod val="8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695656" y="910113"/>
        <a:ext cx="902385" cy="780669"/>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1015"/>
          </a:xfrm>
          <a:prstGeom prst="rect">
            <a:avLst/>
          </a:prstGeom>
        </p:spPr>
        <p:txBody>
          <a:bodyPr vert="horz" lIns="96616" tIns="48308" rIns="96616" bIns="48308" rtlCol="0"/>
          <a:lstStyle>
            <a:lvl1pPr algn="l">
              <a:defRPr sz="1300"/>
            </a:lvl1pPr>
          </a:lstStyle>
          <a:p>
            <a:endParaRPr lang="en-US"/>
          </a:p>
        </p:txBody>
      </p:sp>
      <p:sp>
        <p:nvSpPr>
          <p:cNvPr id="3" name="Date Placeholder 2"/>
          <p:cNvSpPr>
            <a:spLocks noGrp="1"/>
          </p:cNvSpPr>
          <p:nvPr>
            <p:ph type="dt" sz="quarter" idx="1"/>
          </p:nvPr>
        </p:nvSpPr>
        <p:spPr>
          <a:xfrm>
            <a:off x="3901698" y="0"/>
            <a:ext cx="2984871" cy="501015"/>
          </a:xfrm>
          <a:prstGeom prst="rect">
            <a:avLst/>
          </a:prstGeom>
        </p:spPr>
        <p:txBody>
          <a:bodyPr vert="horz" lIns="96616" tIns="48308" rIns="96616" bIns="48308" rtlCol="0"/>
          <a:lstStyle>
            <a:lvl1pPr algn="r">
              <a:defRPr sz="1300"/>
            </a:lvl1pPr>
          </a:lstStyle>
          <a:p>
            <a:fld id="{6013C26A-53D9-4FD5-BBAE-B115FE988F89}" type="datetimeFigureOut">
              <a:rPr lang="en-US" smtClean="0"/>
              <a:t>8/26/2020</a:t>
            </a:fld>
            <a:endParaRPr lang="en-US"/>
          </a:p>
        </p:txBody>
      </p:sp>
      <p:sp>
        <p:nvSpPr>
          <p:cNvPr id="4" name="Footer Placeholder 3"/>
          <p:cNvSpPr>
            <a:spLocks noGrp="1"/>
          </p:cNvSpPr>
          <p:nvPr>
            <p:ph type="ftr" sz="quarter" idx="2"/>
          </p:nvPr>
        </p:nvSpPr>
        <p:spPr>
          <a:xfrm>
            <a:off x="0" y="9517546"/>
            <a:ext cx="2984871" cy="501015"/>
          </a:xfrm>
          <a:prstGeom prst="rect">
            <a:avLst/>
          </a:prstGeom>
        </p:spPr>
        <p:txBody>
          <a:bodyPr vert="horz" lIns="96616" tIns="48308" rIns="96616" bIns="48308" rtlCol="0" anchor="b"/>
          <a:lstStyle>
            <a:lvl1pPr algn="l">
              <a:defRPr sz="1300"/>
            </a:lvl1pPr>
          </a:lstStyle>
          <a:p>
            <a:endParaRPr lang="en-US"/>
          </a:p>
        </p:txBody>
      </p:sp>
      <p:sp>
        <p:nvSpPr>
          <p:cNvPr id="5" name="Slide Number Placeholder 4"/>
          <p:cNvSpPr>
            <a:spLocks noGrp="1"/>
          </p:cNvSpPr>
          <p:nvPr>
            <p:ph type="sldNum" sz="quarter" idx="3"/>
          </p:nvPr>
        </p:nvSpPr>
        <p:spPr>
          <a:xfrm>
            <a:off x="3901698" y="9517546"/>
            <a:ext cx="2984871" cy="501015"/>
          </a:xfrm>
          <a:prstGeom prst="rect">
            <a:avLst/>
          </a:prstGeom>
        </p:spPr>
        <p:txBody>
          <a:bodyPr vert="horz" lIns="96616" tIns="48308" rIns="96616" bIns="48308" rtlCol="0" anchor="b"/>
          <a:lstStyle>
            <a:lvl1pPr algn="r">
              <a:defRPr sz="1300"/>
            </a:lvl1pPr>
          </a:lstStyle>
          <a:p>
            <a:fld id="{37D6734F-2F6D-4544-B090-BEA7DEC7755C}" type="slidenum">
              <a:rPr lang="en-US" smtClean="0"/>
              <a:t>‹#›</a:t>
            </a:fld>
            <a:endParaRPr lang="en-US"/>
          </a:p>
        </p:txBody>
      </p:sp>
    </p:spTree>
    <p:extLst>
      <p:ext uri="{BB962C8B-B14F-4D97-AF65-F5344CB8AC3E}">
        <p14:creationId xmlns:p14="http://schemas.microsoft.com/office/powerpoint/2010/main" val="4095586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2755"/>
          </a:xfrm>
          <a:prstGeom prst="rect">
            <a:avLst/>
          </a:prstGeom>
        </p:spPr>
        <p:txBody>
          <a:bodyPr vert="horz" lIns="96616" tIns="48308" rIns="96616" bIns="48308" rtlCol="0"/>
          <a:lstStyle>
            <a:lvl1pPr algn="l">
              <a:defRPr sz="1300"/>
            </a:lvl1pPr>
          </a:lstStyle>
          <a:p>
            <a:endParaRPr lang="en-US"/>
          </a:p>
        </p:txBody>
      </p:sp>
      <p:sp>
        <p:nvSpPr>
          <p:cNvPr id="3" name="Date Placeholder 2"/>
          <p:cNvSpPr>
            <a:spLocks noGrp="1"/>
          </p:cNvSpPr>
          <p:nvPr>
            <p:ph type="dt" idx="1"/>
          </p:nvPr>
        </p:nvSpPr>
        <p:spPr>
          <a:xfrm>
            <a:off x="3901698" y="0"/>
            <a:ext cx="2984871" cy="502755"/>
          </a:xfrm>
          <a:prstGeom prst="rect">
            <a:avLst/>
          </a:prstGeom>
        </p:spPr>
        <p:txBody>
          <a:bodyPr vert="horz" lIns="96616" tIns="48308" rIns="96616" bIns="48308" rtlCol="0"/>
          <a:lstStyle>
            <a:lvl1pPr algn="r">
              <a:defRPr sz="1300"/>
            </a:lvl1pPr>
          </a:lstStyle>
          <a:p>
            <a:fld id="{4285F3A9-9CCE-49D1-84B9-FBE1C93054A2}" type="datetimeFigureOut">
              <a:rPr lang="en-US" smtClean="0"/>
              <a:t>8/26/2020</a:t>
            </a:fld>
            <a:endParaRPr lang="en-US"/>
          </a:p>
        </p:txBody>
      </p:sp>
      <p:sp>
        <p:nvSpPr>
          <p:cNvPr id="4" name="Slide Image Placeholder 3"/>
          <p:cNvSpPr>
            <a:spLocks noGrp="1" noRot="1" noChangeAspect="1"/>
          </p:cNvSpPr>
          <p:nvPr>
            <p:ph type="sldImg" idx="2"/>
          </p:nvPr>
        </p:nvSpPr>
        <p:spPr>
          <a:xfrm>
            <a:off x="1190625" y="1252538"/>
            <a:ext cx="4506913" cy="3381375"/>
          </a:xfrm>
          <a:prstGeom prst="rect">
            <a:avLst/>
          </a:prstGeom>
          <a:noFill/>
          <a:ln w="12700">
            <a:solidFill>
              <a:prstClr val="black"/>
            </a:solidFill>
          </a:ln>
        </p:spPr>
        <p:txBody>
          <a:bodyPr vert="horz" lIns="96616" tIns="48308" rIns="96616" bIns="48308" rtlCol="0" anchor="ctr"/>
          <a:lstStyle/>
          <a:p>
            <a:endParaRPr lang="en-US"/>
          </a:p>
        </p:txBody>
      </p:sp>
      <p:sp>
        <p:nvSpPr>
          <p:cNvPr id="5" name="Notes Placeholder 4"/>
          <p:cNvSpPr>
            <a:spLocks noGrp="1"/>
          </p:cNvSpPr>
          <p:nvPr>
            <p:ph type="body" sz="quarter" idx="3"/>
          </p:nvPr>
        </p:nvSpPr>
        <p:spPr>
          <a:xfrm>
            <a:off x="688817" y="4822269"/>
            <a:ext cx="5510530" cy="3945493"/>
          </a:xfrm>
          <a:prstGeom prst="rect">
            <a:avLst/>
          </a:prstGeom>
        </p:spPr>
        <p:txBody>
          <a:bodyPr vert="horz" lIns="96616" tIns="48308" rIns="96616" bIns="4830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517547"/>
            <a:ext cx="2984871" cy="502754"/>
          </a:xfrm>
          <a:prstGeom prst="rect">
            <a:avLst/>
          </a:prstGeom>
        </p:spPr>
        <p:txBody>
          <a:bodyPr vert="horz" lIns="96616" tIns="48308" rIns="96616" bIns="48308" rtlCol="0" anchor="b"/>
          <a:lstStyle>
            <a:lvl1pPr algn="l">
              <a:defRPr sz="1300"/>
            </a:lvl1pPr>
          </a:lstStyle>
          <a:p>
            <a:endParaRPr lang="en-US"/>
          </a:p>
        </p:txBody>
      </p:sp>
      <p:sp>
        <p:nvSpPr>
          <p:cNvPr id="7" name="Slide Number Placeholder 6"/>
          <p:cNvSpPr>
            <a:spLocks noGrp="1"/>
          </p:cNvSpPr>
          <p:nvPr>
            <p:ph type="sldNum" sz="quarter" idx="5"/>
          </p:nvPr>
        </p:nvSpPr>
        <p:spPr>
          <a:xfrm>
            <a:off x="3901698" y="9517547"/>
            <a:ext cx="2984871" cy="502754"/>
          </a:xfrm>
          <a:prstGeom prst="rect">
            <a:avLst/>
          </a:prstGeom>
        </p:spPr>
        <p:txBody>
          <a:bodyPr vert="horz" lIns="96616" tIns="48308" rIns="96616" bIns="48308" rtlCol="0" anchor="b"/>
          <a:lstStyle>
            <a:lvl1pPr algn="r">
              <a:defRPr sz="1300"/>
            </a:lvl1pPr>
          </a:lstStyle>
          <a:p>
            <a:fld id="{33A22B85-E105-4374-B998-26621ECADA5C}" type="slidenum">
              <a:rPr lang="en-US" smtClean="0"/>
              <a:t>‹#›</a:t>
            </a:fld>
            <a:endParaRPr lang="en-US"/>
          </a:p>
        </p:txBody>
      </p:sp>
    </p:spTree>
    <p:extLst>
      <p:ext uri="{BB962C8B-B14F-4D97-AF65-F5344CB8AC3E}">
        <p14:creationId xmlns:p14="http://schemas.microsoft.com/office/powerpoint/2010/main" val="22763019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iraqdtm.iom.int/ReturnIndex"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A22B85-E105-4374-B998-26621ECADA5C}" type="slidenum">
              <a:rPr lang="en-US" smtClean="0"/>
              <a:t>1</a:t>
            </a:fld>
            <a:endParaRPr lang="en-US"/>
          </a:p>
        </p:txBody>
      </p:sp>
    </p:spTree>
    <p:extLst>
      <p:ext uri="{BB962C8B-B14F-4D97-AF65-F5344CB8AC3E}">
        <p14:creationId xmlns:p14="http://schemas.microsoft.com/office/powerpoint/2010/main" val="32841247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33A22B85-E105-4374-B998-26621ECADA5C}" type="slidenum">
              <a:rPr lang="en-US" smtClean="0"/>
              <a:t>13</a:t>
            </a:fld>
            <a:endParaRPr lang="en-US"/>
          </a:p>
        </p:txBody>
      </p:sp>
    </p:spTree>
    <p:extLst>
      <p:ext uri="{BB962C8B-B14F-4D97-AF65-F5344CB8AC3E}">
        <p14:creationId xmlns:p14="http://schemas.microsoft.com/office/powerpoint/2010/main" val="6566265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Return movements </a:t>
            </a:r>
            <a:r>
              <a:rPr lang="en-US" sz="1200" kern="1200" dirty="0">
                <a:solidFill>
                  <a:schemeClr val="tx1"/>
                </a:solidFill>
                <a:effectLst/>
                <a:latin typeface="+mn-lt"/>
                <a:ea typeface="+mn-ea"/>
                <a:cs typeface="+mn-cs"/>
              </a:rPr>
              <a:t>refer to successful movements of host community families (originally from Al </a:t>
            </a:r>
            <a:r>
              <a:rPr lang="en-US" sz="1200" kern="1200" dirty="0" err="1">
                <a:solidFill>
                  <a:schemeClr val="tx1"/>
                </a:solidFill>
                <a:effectLst/>
                <a:latin typeface="+mn-lt"/>
                <a:ea typeface="+mn-ea"/>
                <a:cs typeface="+mn-cs"/>
              </a:rPr>
              <a:t>Rummaneh</a:t>
            </a:r>
            <a:r>
              <a:rPr lang="en-US" sz="1200" kern="1200" dirty="0">
                <a:solidFill>
                  <a:schemeClr val="tx1"/>
                </a:solidFill>
                <a:effectLst/>
                <a:latin typeface="+mn-lt"/>
                <a:ea typeface="+mn-ea"/>
                <a:cs typeface="+mn-cs"/>
              </a:rPr>
              <a:t> residing elsewhere).</a:t>
            </a:r>
          </a:p>
          <a:p>
            <a:r>
              <a:rPr lang="en-US" sz="1200" b="1" kern="1200" dirty="0">
                <a:solidFill>
                  <a:schemeClr val="tx1"/>
                </a:solidFill>
                <a:effectLst/>
                <a:latin typeface="+mn-lt"/>
                <a:ea typeface="+mn-ea"/>
                <a:cs typeface="+mn-cs"/>
              </a:rPr>
              <a:t>Secondary displacement </a:t>
            </a:r>
            <a:r>
              <a:rPr lang="en-US" sz="1200" kern="1200" dirty="0">
                <a:solidFill>
                  <a:schemeClr val="tx1"/>
                </a:solidFill>
                <a:effectLst/>
                <a:latin typeface="+mn-lt"/>
                <a:ea typeface="+mn-ea"/>
                <a:cs typeface="+mn-cs"/>
              </a:rPr>
              <a:t>refers to those families original from Al </a:t>
            </a:r>
            <a:r>
              <a:rPr lang="en-US" sz="1200" kern="1200" dirty="0" err="1">
                <a:solidFill>
                  <a:schemeClr val="tx1"/>
                </a:solidFill>
                <a:effectLst/>
                <a:latin typeface="+mn-lt"/>
                <a:ea typeface="+mn-ea"/>
                <a:cs typeface="+mn-cs"/>
              </a:rPr>
              <a:t>Rummaneh</a:t>
            </a:r>
            <a:r>
              <a:rPr lang="en-US" sz="1200" kern="1200" dirty="0">
                <a:solidFill>
                  <a:schemeClr val="tx1"/>
                </a:solidFill>
                <a:effectLst/>
                <a:latin typeface="+mn-lt"/>
                <a:ea typeface="+mn-ea"/>
                <a:cs typeface="+mn-cs"/>
              </a:rPr>
              <a:t> who failed to return and were forced to secondarily displace to another area.</a:t>
            </a:r>
          </a:p>
          <a:p>
            <a:r>
              <a:rPr lang="en-US" sz="1200" b="1" kern="1200" dirty="0">
                <a:solidFill>
                  <a:schemeClr val="tx1"/>
                </a:solidFill>
                <a:effectLst/>
                <a:latin typeface="+mn-lt"/>
                <a:ea typeface="+mn-ea"/>
                <a:cs typeface="+mn-cs"/>
              </a:rPr>
              <a:t>Failed return </a:t>
            </a:r>
            <a:r>
              <a:rPr lang="en-US" sz="1200" kern="1200" dirty="0">
                <a:solidFill>
                  <a:schemeClr val="tx1"/>
                </a:solidFill>
                <a:effectLst/>
                <a:latin typeface="+mn-lt"/>
                <a:ea typeface="+mn-ea"/>
                <a:cs typeface="+mn-cs"/>
              </a:rPr>
              <a:t>refers to those families original from Al </a:t>
            </a:r>
            <a:r>
              <a:rPr lang="en-US" sz="1200" kern="1200" dirty="0" err="1">
                <a:solidFill>
                  <a:schemeClr val="tx1"/>
                </a:solidFill>
                <a:effectLst/>
                <a:latin typeface="+mn-lt"/>
                <a:ea typeface="+mn-ea"/>
                <a:cs typeface="+mn-cs"/>
              </a:rPr>
              <a:t>Rummaneh</a:t>
            </a:r>
            <a:r>
              <a:rPr lang="en-US" sz="1200" kern="1200" dirty="0">
                <a:solidFill>
                  <a:schemeClr val="tx1"/>
                </a:solidFill>
                <a:effectLst/>
                <a:latin typeface="+mn-lt"/>
                <a:ea typeface="+mn-ea"/>
                <a:cs typeface="+mn-cs"/>
              </a:rPr>
              <a:t> who failed to return and were forced to go back to the area of displacement.</a:t>
            </a:r>
          </a:p>
          <a:p>
            <a:r>
              <a:rPr lang="en-US" sz="1200" kern="1200" dirty="0">
                <a:solidFill>
                  <a:schemeClr val="tx1"/>
                </a:solidFill>
                <a:effectLst/>
                <a:latin typeface="+mn-lt"/>
                <a:ea typeface="+mn-ea"/>
                <a:cs typeface="+mn-cs"/>
              </a:rPr>
              <a:t>Host community families who </a:t>
            </a:r>
            <a:r>
              <a:rPr lang="en-US" sz="1200" b="1" kern="1200" dirty="0">
                <a:solidFill>
                  <a:schemeClr val="tx1"/>
                </a:solidFill>
                <a:effectLst/>
                <a:latin typeface="+mn-lt"/>
                <a:ea typeface="+mn-ea"/>
                <a:cs typeface="+mn-cs"/>
              </a:rPr>
              <a:t>moved/migrated</a:t>
            </a:r>
            <a:r>
              <a:rPr lang="en-US" sz="1200" kern="1200" dirty="0">
                <a:solidFill>
                  <a:schemeClr val="tx1"/>
                </a:solidFill>
                <a:effectLst/>
                <a:latin typeface="+mn-lt"/>
                <a:ea typeface="+mn-ea"/>
                <a:cs typeface="+mn-cs"/>
              </a:rPr>
              <a:t> to Erbil due to </a:t>
            </a:r>
            <a:r>
              <a:rPr lang="en-US" sz="1200" b="1" kern="1200" dirty="0">
                <a:solidFill>
                  <a:schemeClr val="tx1"/>
                </a:solidFill>
                <a:effectLst/>
                <a:latin typeface="+mn-lt"/>
                <a:ea typeface="+mn-ea"/>
                <a:cs typeface="+mn-cs"/>
              </a:rPr>
              <a:t>lack of services and jobs</a:t>
            </a:r>
            <a:r>
              <a:rPr lang="en-US" sz="1200" kern="1200" dirty="0">
                <a:solidFill>
                  <a:schemeClr val="tx1"/>
                </a:solidFill>
                <a:effectLst/>
                <a:latin typeface="+mn-lt"/>
                <a:ea typeface="+mn-ea"/>
                <a:cs typeface="+mn-cs"/>
              </a:rPr>
              <a:t> in Al </a:t>
            </a:r>
            <a:r>
              <a:rPr lang="en-US" sz="1200" kern="1200" dirty="0" err="1">
                <a:solidFill>
                  <a:schemeClr val="tx1"/>
                </a:solidFill>
                <a:effectLst/>
                <a:latin typeface="+mn-lt"/>
                <a:ea typeface="+mn-ea"/>
                <a:cs typeface="+mn-cs"/>
              </a:rPr>
              <a:t>Rummaneh</a:t>
            </a:r>
            <a:r>
              <a:rPr lang="en-US" sz="1200" kern="1200" dirty="0">
                <a:solidFill>
                  <a:schemeClr val="tx1"/>
                </a:solidFill>
                <a:effectLst/>
                <a:latin typeface="+mn-lt"/>
                <a:ea typeface="+mn-ea"/>
                <a:cs typeface="+mn-cs"/>
              </a:rPr>
              <a:t> was not reflected in the map but in the findings.</a:t>
            </a:r>
          </a:p>
          <a:p>
            <a:endParaRPr lang="en-US" dirty="0"/>
          </a:p>
        </p:txBody>
      </p:sp>
      <p:sp>
        <p:nvSpPr>
          <p:cNvPr id="4" name="Slide Number Placeholder 3"/>
          <p:cNvSpPr>
            <a:spLocks noGrp="1"/>
          </p:cNvSpPr>
          <p:nvPr>
            <p:ph type="sldNum" sz="quarter" idx="5"/>
          </p:nvPr>
        </p:nvSpPr>
        <p:spPr/>
        <p:txBody>
          <a:bodyPr/>
          <a:lstStyle/>
          <a:p>
            <a:fld id="{33A22B85-E105-4374-B998-26621ECADA5C}" type="slidenum">
              <a:rPr lang="en-US" smtClean="0"/>
              <a:t>14</a:t>
            </a:fld>
            <a:endParaRPr lang="en-US"/>
          </a:p>
        </p:txBody>
      </p:sp>
    </p:spTree>
    <p:extLst>
      <p:ext uri="{BB962C8B-B14F-4D97-AF65-F5344CB8AC3E}">
        <p14:creationId xmlns:p14="http://schemas.microsoft.com/office/powerpoint/2010/main" val="14100229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 </a:t>
            </a:r>
            <a:r>
              <a:rPr lang="en-US" dirty="0" err="1"/>
              <a:t>Rummaneh</a:t>
            </a:r>
            <a:r>
              <a:rPr lang="en-US" dirty="0"/>
              <a:t> is considered a transition area until the IDP families can move to another area or to </a:t>
            </a:r>
            <a:r>
              <a:rPr lang="en-US" dirty="0" err="1"/>
              <a:t>AoO</a:t>
            </a:r>
            <a:endParaRPr lang="en-US" dirty="0"/>
          </a:p>
        </p:txBody>
      </p:sp>
      <p:sp>
        <p:nvSpPr>
          <p:cNvPr id="4" name="Slide Number Placeholder 3"/>
          <p:cNvSpPr>
            <a:spLocks noGrp="1"/>
          </p:cNvSpPr>
          <p:nvPr>
            <p:ph type="sldNum" sz="quarter" idx="5"/>
          </p:nvPr>
        </p:nvSpPr>
        <p:spPr/>
        <p:txBody>
          <a:bodyPr/>
          <a:lstStyle/>
          <a:p>
            <a:fld id="{33A22B85-E105-4374-B998-26621ECADA5C}" type="slidenum">
              <a:rPr lang="en-US" smtClean="0"/>
              <a:t>15</a:t>
            </a:fld>
            <a:endParaRPr lang="en-US"/>
          </a:p>
        </p:txBody>
      </p:sp>
    </p:spTree>
    <p:extLst>
      <p:ext uri="{BB962C8B-B14F-4D97-AF65-F5344CB8AC3E}">
        <p14:creationId xmlns:p14="http://schemas.microsoft.com/office/powerpoint/2010/main" val="24246259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IDP families refer to families from other areas of origin different than Al </a:t>
            </a:r>
            <a:r>
              <a:rPr lang="en-US" sz="1200" kern="1200" dirty="0" err="1">
                <a:solidFill>
                  <a:schemeClr val="tx1"/>
                </a:solidFill>
                <a:effectLst/>
                <a:latin typeface="+mn-lt"/>
                <a:ea typeface="+mn-ea"/>
                <a:cs typeface="+mn-cs"/>
              </a:rPr>
              <a:t>Rummaneh</a:t>
            </a:r>
            <a:r>
              <a:rPr lang="en-US" sz="1200" kern="1200" dirty="0">
                <a:solidFill>
                  <a:schemeClr val="tx1"/>
                </a:solidFill>
                <a:effectLst/>
                <a:latin typeface="+mn-lt"/>
                <a:ea typeface="+mn-ea"/>
                <a:cs typeface="+mn-cs"/>
              </a:rPr>
              <a:t> displaced in other areas or in Al </a:t>
            </a:r>
            <a:r>
              <a:rPr lang="en-US" sz="1200" kern="1200" dirty="0" err="1">
                <a:solidFill>
                  <a:schemeClr val="tx1"/>
                </a:solidFill>
                <a:effectLst/>
                <a:latin typeface="+mn-lt"/>
                <a:ea typeface="+mn-ea"/>
                <a:cs typeface="+mn-cs"/>
              </a:rPr>
              <a:t>Rummaneh</a:t>
            </a:r>
            <a:r>
              <a:rPr lang="en-US" sz="1200" kern="1200" dirty="0">
                <a:solidFill>
                  <a:schemeClr val="tx1"/>
                </a:solidFill>
                <a:effectLst/>
                <a:latin typeface="+mn-lt"/>
                <a:ea typeface="+mn-ea"/>
                <a:cs typeface="+mn-cs"/>
              </a:rPr>
              <a:t>.</a:t>
            </a:r>
          </a:p>
          <a:p>
            <a:endParaRPr lang="en-CH" dirty="0"/>
          </a:p>
        </p:txBody>
      </p:sp>
      <p:sp>
        <p:nvSpPr>
          <p:cNvPr id="4" name="Slide Number Placeholder 3"/>
          <p:cNvSpPr>
            <a:spLocks noGrp="1"/>
          </p:cNvSpPr>
          <p:nvPr>
            <p:ph type="sldNum" sz="quarter" idx="5"/>
          </p:nvPr>
        </p:nvSpPr>
        <p:spPr/>
        <p:txBody>
          <a:bodyPr/>
          <a:lstStyle/>
          <a:p>
            <a:fld id="{33A22B85-E105-4374-B998-26621ECADA5C}" type="slidenum">
              <a:rPr lang="en-US" smtClean="0"/>
              <a:t>16</a:t>
            </a:fld>
            <a:endParaRPr lang="en-US"/>
          </a:p>
        </p:txBody>
      </p:sp>
    </p:spTree>
    <p:extLst>
      <p:ext uri="{BB962C8B-B14F-4D97-AF65-F5344CB8AC3E}">
        <p14:creationId xmlns:p14="http://schemas.microsoft.com/office/powerpoint/2010/main" val="41156784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baseline="0" dirty="0">
                <a:solidFill>
                  <a:srgbClr val="EE5859"/>
                </a:solidFill>
                <a:latin typeface="Trade Gothic LT Std Bold"/>
              </a:rPr>
              <a:t>Reported impact of recent host community movements in the remaining community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solidFill>
                  <a:srgbClr val="58585A"/>
                </a:solidFill>
                <a:latin typeface="Arial Narrow" panose="020B0606020202030204" pitchFamily="34" charset="0"/>
              </a:rPr>
              <a:t>KIs reported that recent host community movement did not impact the remaining community.</a:t>
            </a:r>
          </a:p>
          <a:p>
            <a:endParaRPr lang="en-US" dirty="0"/>
          </a:p>
        </p:txBody>
      </p:sp>
      <p:sp>
        <p:nvSpPr>
          <p:cNvPr id="4" name="Slide Number Placeholder 3"/>
          <p:cNvSpPr>
            <a:spLocks noGrp="1"/>
          </p:cNvSpPr>
          <p:nvPr>
            <p:ph type="sldNum" sz="quarter" idx="5"/>
          </p:nvPr>
        </p:nvSpPr>
        <p:spPr/>
        <p:txBody>
          <a:bodyPr/>
          <a:lstStyle/>
          <a:p>
            <a:fld id="{33A22B85-E105-4374-B998-26621ECADA5C}" type="slidenum">
              <a:rPr lang="en-US" smtClean="0"/>
              <a:t>17</a:t>
            </a:fld>
            <a:endParaRPr lang="en-US"/>
          </a:p>
        </p:txBody>
      </p:sp>
    </p:spTree>
    <p:extLst>
      <p:ext uri="{BB962C8B-B14F-4D97-AF65-F5344CB8AC3E}">
        <p14:creationId xmlns:p14="http://schemas.microsoft.com/office/powerpoint/2010/main" val="40621675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A22B85-E105-4374-B998-26621ECADA5C}" type="slidenum">
              <a:rPr lang="en-US" smtClean="0"/>
              <a:t>18</a:t>
            </a:fld>
            <a:endParaRPr lang="en-US"/>
          </a:p>
        </p:txBody>
      </p:sp>
    </p:spTree>
    <p:extLst>
      <p:ext uri="{BB962C8B-B14F-4D97-AF65-F5344CB8AC3E}">
        <p14:creationId xmlns:p14="http://schemas.microsoft.com/office/powerpoint/2010/main" val="26351272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It was also reported that some host community families are expected to </a:t>
            </a:r>
            <a:r>
              <a:rPr lang="en-US" sz="1200" b="1" kern="1200" dirty="0">
                <a:solidFill>
                  <a:schemeClr val="tx1"/>
                </a:solidFill>
                <a:effectLst/>
                <a:latin typeface="+mn-lt"/>
                <a:ea typeface="+mn-ea"/>
                <a:cs typeface="+mn-cs"/>
              </a:rPr>
              <a:t>move/migrate</a:t>
            </a:r>
            <a:r>
              <a:rPr lang="en-US" sz="1200" kern="1200" dirty="0">
                <a:solidFill>
                  <a:schemeClr val="tx1"/>
                </a:solidFill>
                <a:effectLst/>
                <a:latin typeface="+mn-lt"/>
                <a:ea typeface="+mn-ea"/>
                <a:cs typeface="+mn-cs"/>
              </a:rPr>
              <a:t> to Al Falluja and Ramadi sub-districts looking for </a:t>
            </a:r>
            <a:r>
              <a:rPr lang="en-US" sz="1200" b="1" kern="1200" dirty="0">
                <a:solidFill>
                  <a:schemeClr val="tx1"/>
                </a:solidFill>
                <a:effectLst/>
                <a:latin typeface="+mn-lt"/>
                <a:ea typeface="+mn-ea"/>
                <a:cs typeface="+mn-cs"/>
              </a:rPr>
              <a:t>job opportunities</a:t>
            </a:r>
            <a:r>
              <a:rPr lang="en-US" sz="1200" kern="1200" dirty="0">
                <a:solidFill>
                  <a:schemeClr val="tx1"/>
                </a:solidFill>
                <a:effectLst/>
                <a:latin typeface="+mn-lt"/>
                <a:ea typeface="+mn-ea"/>
                <a:cs typeface="+mn-cs"/>
              </a:rPr>
              <a:t>, but it was not reflected in the map.</a:t>
            </a:r>
          </a:p>
          <a:p>
            <a:endParaRPr lang="en-US" dirty="0"/>
          </a:p>
        </p:txBody>
      </p:sp>
      <p:sp>
        <p:nvSpPr>
          <p:cNvPr id="4" name="Slide Number Placeholder 3"/>
          <p:cNvSpPr>
            <a:spLocks noGrp="1"/>
          </p:cNvSpPr>
          <p:nvPr>
            <p:ph type="sldNum" sz="quarter" idx="5"/>
          </p:nvPr>
        </p:nvSpPr>
        <p:spPr/>
        <p:txBody>
          <a:bodyPr/>
          <a:lstStyle/>
          <a:p>
            <a:fld id="{33A22B85-E105-4374-B998-26621ECADA5C}" type="slidenum">
              <a:rPr lang="en-US" smtClean="0"/>
              <a:t>19</a:t>
            </a:fld>
            <a:endParaRPr lang="en-US"/>
          </a:p>
        </p:txBody>
      </p:sp>
    </p:spTree>
    <p:extLst>
      <p:ext uri="{BB962C8B-B14F-4D97-AF65-F5344CB8AC3E}">
        <p14:creationId xmlns:p14="http://schemas.microsoft.com/office/powerpoint/2010/main" val="42681586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A22B85-E105-4374-B998-26621ECADA5C}" type="slidenum">
              <a:rPr lang="en-US" smtClean="0"/>
              <a:t>20</a:t>
            </a:fld>
            <a:endParaRPr lang="en-US"/>
          </a:p>
        </p:txBody>
      </p:sp>
    </p:spTree>
    <p:extLst>
      <p:ext uri="{BB962C8B-B14F-4D97-AF65-F5344CB8AC3E}">
        <p14:creationId xmlns:p14="http://schemas.microsoft.com/office/powerpoint/2010/main" val="40753495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KIs reported that the primary needs for the community are: </a:t>
            </a:r>
            <a:r>
              <a:rPr lang="en-US" sz="1200" b="1" i="0" u="none" strike="noStrike" kern="1200" baseline="0" dirty="0">
                <a:solidFill>
                  <a:schemeClr val="tx1"/>
                </a:solidFill>
                <a:latin typeface="+mn-lt"/>
                <a:ea typeface="+mn-ea"/>
                <a:cs typeface="+mn-cs"/>
              </a:rPr>
              <a:t>support to rehabilitate housing, </a:t>
            </a:r>
            <a:r>
              <a:rPr lang="en-US" sz="1200" b="0" i="0" u="none" strike="noStrike" kern="1200" baseline="0" dirty="0">
                <a:solidFill>
                  <a:schemeClr val="tx1"/>
                </a:solidFill>
                <a:latin typeface="+mn-lt"/>
                <a:ea typeface="+mn-ea"/>
                <a:cs typeface="+mn-cs"/>
              </a:rPr>
              <a:t>taking into consideration that most of the houses were destroyed or partially damaged during the military operations by ISIL and that there is limited compensation from the government for rehabilitation; and, </a:t>
            </a:r>
            <a:r>
              <a:rPr lang="en-US" sz="1200" b="1" i="0" u="none" strike="noStrike" kern="1200" baseline="0" dirty="0">
                <a:solidFill>
                  <a:schemeClr val="tx1"/>
                </a:solidFill>
                <a:latin typeface="+mn-lt"/>
                <a:ea typeface="+mn-ea"/>
                <a:cs typeface="+mn-cs"/>
              </a:rPr>
              <a:t>safety and security.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The second main community needs most commonly reported were: </a:t>
            </a:r>
            <a:r>
              <a:rPr lang="en-US" sz="1200" b="1" i="0" u="none" strike="noStrike" kern="1200" baseline="0" dirty="0">
                <a:solidFill>
                  <a:schemeClr val="tx1"/>
                </a:solidFill>
                <a:latin typeface="+mn-lt"/>
                <a:ea typeface="+mn-ea"/>
                <a:cs typeface="+mn-cs"/>
              </a:rPr>
              <a:t>access to livelihoods</a:t>
            </a:r>
            <a:r>
              <a:rPr lang="en-US" sz="1200" b="0" i="0" u="none" strike="noStrike" kern="1200" baseline="0" dirty="0">
                <a:solidFill>
                  <a:schemeClr val="tx1"/>
                </a:solidFill>
                <a:latin typeface="+mn-lt"/>
                <a:ea typeface="+mn-ea"/>
                <a:cs typeface="+mn-cs"/>
              </a:rPr>
              <a:t> due to reported lack of jobs in the area, including the need of livelihoods projects for women heads of households as reported by 11 KIs; and, </a:t>
            </a:r>
            <a:r>
              <a:rPr lang="en-US" sz="1200" b="1" i="0" u="none" strike="noStrike" kern="1200" baseline="0" dirty="0">
                <a:solidFill>
                  <a:schemeClr val="tx1"/>
                </a:solidFill>
                <a:latin typeface="+mn-lt"/>
                <a:ea typeface="+mn-ea"/>
                <a:cs typeface="+mn-cs"/>
              </a:rPr>
              <a:t>healthcare </a:t>
            </a:r>
            <a:r>
              <a:rPr lang="en-US" sz="1200" b="0" i="0" u="none" strike="noStrike" kern="1200" baseline="0" dirty="0">
                <a:solidFill>
                  <a:schemeClr val="tx1"/>
                </a:solidFill>
                <a:latin typeface="+mn-lt"/>
                <a:ea typeface="+mn-ea"/>
                <a:cs typeface="+mn-cs"/>
              </a:rPr>
              <a:t>due to lack of specialties, the high cost of health services, and damaged facilities.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Electricity, water and waste management</a:t>
            </a:r>
            <a:r>
              <a:rPr lang="en-US" sz="1200" b="0" i="0" u="none" strike="noStrike" kern="1200" baseline="0" dirty="0">
                <a:solidFill>
                  <a:schemeClr val="tx1"/>
                </a:solidFill>
                <a:latin typeface="+mn-lt"/>
                <a:ea typeface="+mn-ea"/>
                <a:cs typeface="+mn-cs"/>
              </a:rPr>
              <a:t> were considered as the third need considering the limitations to access those services, the operational hours, reduced capacity of Municipalities to respond and the high cost for private related services.</a:t>
            </a:r>
          </a:p>
          <a:p>
            <a:endParaRPr lang="en-US" dirty="0"/>
          </a:p>
        </p:txBody>
      </p:sp>
      <p:sp>
        <p:nvSpPr>
          <p:cNvPr id="4" name="Slide Number Placeholder 3"/>
          <p:cNvSpPr>
            <a:spLocks noGrp="1"/>
          </p:cNvSpPr>
          <p:nvPr>
            <p:ph type="sldNum" sz="quarter" idx="5"/>
          </p:nvPr>
        </p:nvSpPr>
        <p:spPr/>
        <p:txBody>
          <a:bodyPr/>
          <a:lstStyle/>
          <a:p>
            <a:fld id="{33A22B85-E105-4374-B998-26621ECADA5C}" type="slidenum">
              <a:rPr lang="en-US" smtClean="0"/>
              <a:t>21</a:t>
            </a:fld>
            <a:endParaRPr lang="en-US"/>
          </a:p>
        </p:txBody>
      </p:sp>
    </p:spTree>
    <p:extLst>
      <p:ext uri="{BB962C8B-B14F-4D97-AF65-F5344CB8AC3E}">
        <p14:creationId xmlns:p14="http://schemas.microsoft.com/office/powerpoint/2010/main" val="29658831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0" algn="just">
              <a:spcAft>
                <a:spcPts val="600"/>
              </a:spcAft>
              <a:buSzPct val="80000"/>
              <a:buFont typeface="Arial" panose="020B0604020202020204" pitchFamily="34" charset="0"/>
              <a:buNone/>
            </a:pPr>
            <a:r>
              <a:rPr lang="en-US" sz="1200" baseline="0" dirty="0">
                <a:solidFill>
                  <a:srgbClr val="58585B"/>
                </a:solidFill>
                <a:latin typeface="Arial Narrow" panose="020B0606020202030204" pitchFamily="34" charset="0"/>
              </a:rPr>
              <a:t>Reasons for risk of eviction:</a:t>
            </a:r>
          </a:p>
          <a:p>
            <a:pPr marL="685800" indent="-457200" algn="just">
              <a:spcAft>
                <a:spcPts val="600"/>
              </a:spcAft>
              <a:buSzPct val="80000"/>
              <a:buFont typeface="Wingdings" panose="05000000000000000000" pitchFamily="2" charset="2"/>
              <a:buChar char="Ø"/>
            </a:pPr>
            <a:r>
              <a:rPr lang="en-US" sz="1200" baseline="0" dirty="0">
                <a:solidFill>
                  <a:srgbClr val="58585B"/>
                </a:solidFill>
                <a:latin typeface="Arial Narrow" panose="020B0606020202030204" pitchFamily="34" charset="0"/>
              </a:rPr>
              <a:t>landlord’s decision to </a:t>
            </a:r>
            <a:r>
              <a:rPr lang="en-US" sz="1200" b="1" baseline="0" dirty="0">
                <a:solidFill>
                  <a:srgbClr val="58585B"/>
                </a:solidFill>
                <a:latin typeface="Arial Narrow" panose="020B0606020202030204" pitchFamily="34" charset="0"/>
              </a:rPr>
              <a:t>use or rehabilitate the property;</a:t>
            </a:r>
            <a:r>
              <a:rPr lang="en-US" sz="1200" baseline="0" dirty="0">
                <a:solidFill>
                  <a:srgbClr val="58585B"/>
                </a:solidFill>
                <a:latin typeface="Arial Narrow" panose="020B0606020202030204" pitchFamily="34" charset="0"/>
              </a:rPr>
              <a:t> or</a:t>
            </a:r>
          </a:p>
          <a:p>
            <a:pPr marL="685800" indent="-457200" algn="just">
              <a:spcAft>
                <a:spcPts val="600"/>
              </a:spcAft>
              <a:buSzPct val="80000"/>
              <a:buFont typeface="Wingdings" panose="05000000000000000000" pitchFamily="2" charset="2"/>
              <a:buChar char="Ø"/>
            </a:pPr>
            <a:r>
              <a:rPr lang="en-US" sz="1200" b="1" baseline="0" dirty="0">
                <a:solidFill>
                  <a:srgbClr val="58585B"/>
                </a:solidFill>
                <a:latin typeface="Arial Narrow" panose="020B0606020202030204" pitchFamily="34" charset="0"/>
              </a:rPr>
              <a:t>unwillingness to host the family</a:t>
            </a:r>
            <a:r>
              <a:rPr lang="en-US" sz="1200" baseline="0" dirty="0">
                <a:solidFill>
                  <a:srgbClr val="58585B"/>
                </a:solidFill>
                <a:latin typeface="Arial Narrow" panose="020B0606020202030204" pitchFamily="34" charset="0"/>
              </a:rPr>
              <a:t> any longer;</a:t>
            </a:r>
          </a:p>
          <a:p>
            <a:pPr marL="685800" indent="-457200" algn="just">
              <a:spcAft>
                <a:spcPts val="600"/>
              </a:spcAft>
              <a:buSzPct val="80000"/>
              <a:buFont typeface="Wingdings" panose="05000000000000000000" pitchFamily="2" charset="2"/>
              <a:buChar char="Ø"/>
            </a:pPr>
            <a:r>
              <a:rPr lang="en-US" sz="1200" baseline="0" dirty="0">
                <a:solidFill>
                  <a:srgbClr val="58585B"/>
                </a:solidFill>
                <a:latin typeface="Arial Narrow" panose="020B0606020202030204" pitchFamily="34" charset="0"/>
              </a:rPr>
              <a:t>reports of </a:t>
            </a:r>
            <a:r>
              <a:rPr lang="en-US" sz="1200" b="1" baseline="0" dirty="0">
                <a:solidFill>
                  <a:srgbClr val="58585B"/>
                </a:solidFill>
                <a:latin typeface="Arial Narrow" panose="020B0606020202030204" pitchFamily="34" charset="0"/>
              </a:rPr>
              <a:t>security incidents;</a:t>
            </a:r>
            <a:r>
              <a:rPr lang="en-US" sz="1200" baseline="0" dirty="0">
                <a:solidFill>
                  <a:srgbClr val="58585B"/>
                </a:solidFill>
                <a:latin typeface="Arial Narrow" panose="020B0606020202030204" pitchFamily="34" charset="0"/>
              </a:rPr>
              <a:t> and,</a:t>
            </a:r>
          </a:p>
          <a:p>
            <a:pPr marL="685800" indent="-457200" algn="just">
              <a:spcAft>
                <a:spcPts val="600"/>
              </a:spcAft>
              <a:buSzPct val="80000"/>
              <a:buFont typeface="Wingdings" panose="05000000000000000000" pitchFamily="2" charset="2"/>
              <a:buChar char="Ø"/>
            </a:pPr>
            <a:r>
              <a:rPr lang="en-US" sz="1200" baseline="0" dirty="0">
                <a:solidFill>
                  <a:srgbClr val="58585B"/>
                </a:solidFill>
                <a:latin typeface="Arial Narrow" panose="020B0606020202030204" pitchFamily="34" charset="0"/>
              </a:rPr>
              <a:t>concerns about hosting </a:t>
            </a:r>
            <a:r>
              <a:rPr lang="en-US" sz="1200" b="1" baseline="0" dirty="0">
                <a:solidFill>
                  <a:srgbClr val="58585B"/>
                </a:solidFill>
                <a:latin typeface="Arial Narrow" panose="020B0606020202030204" pitchFamily="34" charset="0"/>
              </a:rPr>
              <a:t>family of members with alleged links to ISIL.</a:t>
            </a:r>
          </a:p>
          <a:p>
            <a:endParaRPr lang="en-US" dirty="0"/>
          </a:p>
          <a:p>
            <a:r>
              <a:rPr lang="en-US" dirty="0"/>
              <a:t>2 KIs reported that returnees are more likely to reside in tents</a:t>
            </a:r>
          </a:p>
        </p:txBody>
      </p:sp>
      <p:sp>
        <p:nvSpPr>
          <p:cNvPr id="4" name="Slide Number Placeholder 3"/>
          <p:cNvSpPr>
            <a:spLocks noGrp="1"/>
          </p:cNvSpPr>
          <p:nvPr>
            <p:ph type="sldNum" sz="quarter" idx="5"/>
          </p:nvPr>
        </p:nvSpPr>
        <p:spPr/>
        <p:txBody>
          <a:bodyPr/>
          <a:lstStyle/>
          <a:p>
            <a:fld id="{33A22B85-E105-4374-B998-26621ECADA5C}" type="slidenum">
              <a:rPr lang="en-US" smtClean="0"/>
              <a:t>22</a:t>
            </a:fld>
            <a:endParaRPr lang="en-US"/>
          </a:p>
        </p:txBody>
      </p:sp>
    </p:spTree>
    <p:extLst>
      <p:ext uri="{BB962C8B-B14F-4D97-AF65-F5344CB8AC3E}">
        <p14:creationId xmlns:p14="http://schemas.microsoft.com/office/powerpoint/2010/main" val="2897541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A22B85-E105-4374-B998-26621ECADA5C}" type="slidenum">
              <a:rPr lang="en-US" smtClean="0"/>
              <a:t>2</a:t>
            </a:fld>
            <a:endParaRPr lang="en-US"/>
          </a:p>
        </p:txBody>
      </p:sp>
    </p:spTree>
    <p:extLst>
      <p:ext uri="{BB962C8B-B14F-4D97-AF65-F5344CB8AC3E}">
        <p14:creationId xmlns:p14="http://schemas.microsoft.com/office/powerpoint/2010/main" val="39537695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A22B85-E105-4374-B998-26621ECADA5C}" type="slidenum">
              <a:rPr lang="en-US" smtClean="0"/>
              <a:t>23</a:t>
            </a:fld>
            <a:endParaRPr lang="en-US"/>
          </a:p>
        </p:txBody>
      </p:sp>
    </p:spTree>
    <p:extLst>
      <p:ext uri="{BB962C8B-B14F-4D97-AF65-F5344CB8AC3E}">
        <p14:creationId xmlns:p14="http://schemas.microsoft.com/office/powerpoint/2010/main" val="41041572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A22B85-E105-4374-B998-26621ECADA5C}" type="slidenum">
              <a:rPr lang="en-US" smtClean="0"/>
              <a:t>24</a:t>
            </a:fld>
            <a:endParaRPr lang="en-US"/>
          </a:p>
        </p:txBody>
      </p:sp>
    </p:spTree>
    <p:extLst>
      <p:ext uri="{BB962C8B-B14F-4D97-AF65-F5344CB8AC3E}">
        <p14:creationId xmlns:p14="http://schemas.microsoft.com/office/powerpoint/2010/main" val="16149312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solidFill>
                  <a:srgbClr val="58585A"/>
                </a:solidFill>
                <a:latin typeface="+mn-lt"/>
              </a:rPr>
              <a:t>This part of the tool was tailored to interview </a:t>
            </a:r>
            <a:r>
              <a:rPr lang="en-US" sz="1200" baseline="0" dirty="0" err="1">
                <a:solidFill>
                  <a:srgbClr val="58585A"/>
                </a:solidFill>
                <a:latin typeface="+mn-lt"/>
              </a:rPr>
              <a:t>remainees</a:t>
            </a:r>
            <a:r>
              <a:rPr lang="en-US" sz="1200" baseline="0" dirty="0">
                <a:solidFill>
                  <a:srgbClr val="58585A"/>
                </a:solidFill>
                <a:latin typeface="+mn-lt"/>
              </a:rPr>
              <a:t>, </a:t>
            </a:r>
            <a:r>
              <a:rPr lang="en-US" sz="1200" baseline="0" dirty="0" err="1">
                <a:solidFill>
                  <a:srgbClr val="58585A"/>
                </a:solidFill>
                <a:latin typeface="+mn-lt"/>
              </a:rPr>
              <a:t>retunees</a:t>
            </a:r>
            <a:r>
              <a:rPr lang="en-US" sz="1200" baseline="0" dirty="0">
                <a:solidFill>
                  <a:srgbClr val="58585A"/>
                </a:solidFill>
                <a:latin typeface="+mn-lt"/>
              </a:rPr>
              <a:t> and IDPs in the community</a:t>
            </a:r>
          </a:p>
        </p:txBody>
      </p:sp>
      <p:sp>
        <p:nvSpPr>
          <p:cNvPr id="4" name="Slide Number Placeholder 3"/>
          <p:cNvSpPr>
            <a:spLocks noGrp="1"/>
          </p:cNvSpPr>
          <p:nvPr>
            <p:ph type="sldNum" sz="quarter" idx="5"/>
          </p:nvPr>
        </p:nvSpPr>
        <p:spPr/>
        <p:txBody>
          <a:bodyPr/>
          <a:lstStyle/>
          <a:p>
            <a:fld id="{33A22B85-E105-4374-B998-26621ECADA5C}" type="slidenum">
              <a:rPr lang="en-US" smtClean="0"/>
              <a:t>25</a:t>
            </a:fld>
            <a:endParaRPr lang="en-US"/>
          </a:p>
        </p:txBody>
      </p:sp>
    </p:spTree>
    <p:extLst>
      <p:ext uri="{BB962C8B-B14F-4D97-AF65-F5344CB8AC3E}">
        <p14:creationId xmlns:p14="http://schemas.microsoft.com/office/powerpoint/2010/main" val="25469372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Aft>
                <a:spcPts val="600"/>
              </a:spcAft>
            </a:pPr>
            <a:r>
              <a:rPr lang="en-US" sz="1200" u="none" baseline="0" dirty="0">
                <a:solidFill>
                  <a:srgbClr val="58585B"/>
                </a:solidFill>
                <a:latin typeface="Arial Narrow" panose="020B0606020202030204" pitchFamily="34" charset="0"/>
              </a:rPr>
              <a:t>Al </a:t>
            </a:r>
            <a:r>
              <a:rPr lang="en-US" sz="1200" u="none" baseline="0" dirty="0" err="1">
                <a:solidFill>
                  <a:srgbClr val="58585B"/>
                </a:solidFill>
                <a:latin typeface="Arial Narrow" panose="020B0606020202030204" pitchFamily="34" charset="0"/>
              </a:rPr>
              <a:t>Rummaneh</a:t>
            </a:r>
            <a:r>
              <a:rPr lang="en-US" sz="1200" u="none" baseline="0" dirty="0">
                <a:solidFill>
                  <a:srgbClr val="58585B"/>
                </a:solidFill>
                <a:latin typeface="Arial Narrow" panose="020B0606020202030204" pitchFamily="34" charset="0"/>
              </a:rPr>
              <a:t> is considered as safe, however, </a:t>
            </a:r>
            <a:r>
              <a:rPr lang="en-US" sz="1200" baseline="0" dirty="0">
                <a:solidFill>
                  <a:srgbClr val="58585B"/>
                </a:solidFill>
                <a:latin typeface="Arial Narrow" panose="020B0606020202030204" pitchFamily="34" charset="0"/>
              </a:rPr>
              <a:t>a </a:t>
            </a:r>
            <a:r>
              <a:rPr lang="en-US" sz="1200" b="1" baseline="0" dirty="0" err="1">
                <a:solidFill>
                  <a:srgbClr val="58585B"/>
                </a:solidFill>
                <a:latin typeface="Arial Narrow" panose="020B0606020202030204" pitchFamily="34" charset="0"/>
              </a:rPr>
              <a:t>remainee</a:t>
            </a:r>
            <a:r>
              <a:rPr lang="en-US" sz="1200" baseline="0" dirty="0">
                <a:solidFill>
                  <a:srgbClr val="58585B"/>
                </a:solidFill>
                <a:latin typeface="Arial Narrow" panose="020B0606020202030204" pitchFamily="34" charset="0"/>
              </a:rPr>
              <a:t> KI reported </a:t>
            </a:r>
            <a:r>
              <a:rPr lang="en-US" sz="1200" b="1" baseline="0" dirty="0">
                <a:solidFill>
                  <a:srgbClr val="58585B"/>
                </a:solidFill>
                <a:latin typeface="Arial Narrow" panose="020B0606020202030204" pitchFamily="34" charset="0"/>
              </a:rPr>
              <a:t>feeling unsafe </a:t>
            </a:r>
            <a:r>
              <a:rPr lang="en-US" sz="1200" baseline="0" dirty="0">
                <a:solidFill>
                  <a:srgbClr val="58585B"/>
                </a:solidFill>
                <a:latin typeface="Arial Narrow" panose="020B0606020202030204" pitchFamily="34" charset="0"/>
              </a:rPr>
              <a:t>due to the </a:t>
            </a:r>
            <a:r>
              <a:rPr lang="en-US" sz="1200" b="1" baseline="0" dirty="0">
                <a:solidFill>
                  <a:srgbClr val="58585B"/>
                </a:solidFill>
                <a:latin typeface="Arial Narrow" panose="020B0606020202030204" pitchFamily="34" charset="0"/>
              </a:rPr>
              <a:t>presence of specific armed groups </a:t>
            </a:r>
            <a:r>
              <a:rPr lang="en-US" sz="1200" baseline="0" dirty="0">
                <a:solidFill>
                  <a:srgbClr val="58585B"/>
                </a:solidFill>
                <a:latin typeface="Arial Narrow" panose="020B0606020202030204" pitchFamily="34" charset="0"/>
              </a:rPr>
              <a:t>in the area and the </a:t>
            </a:r>
            <a:r>
              <a:rPr lang="en-US" sz="1200" b="1" baseline="0" dirty="0">
                <a:solidFill>
                  <a:srgbClr val="58585B"/>
                </a:solidFill>
                <a:latin typeface="Arial Narrow" panose="020B0606020202030204" pitchFamily="34" charset="0"/>
              </a:rPr>
              <a:t>fear that ISIL could return </a:t>
            </a:r>
            <a:r>
              <a:rPr lang="en-US" sz="1200" baseline="0" dirty="0">
                <a:solidFill>
                  <a:srgbClr val="58585B"/>
                </a:solidFill>
                <a:latin typeface="Arial Narrow" panose="020B0606020202030204" pitchFamily="34" charset="0"/>
              </a:rPr>
              <a:t>to Al </a:t>
            </a:r>
            <a:r>
              <a:rPr lang="en-US" sz="1200" baseline="0" dirty="0" err="1">
                <a:solidFill>
                  <a:srgbClr val="58585B"/>
                </a:solidFill>
                <a:latin typeface="Arial Narrow" panose="020B0606020202030204" pitchFamily="34" charset="0"/>
              </a:rPr>
              <a:t>Rummaneh</a:t>
            </a:r>
            <a:r>
              <a:rPr lang="en-US" sz="1200" baseline="0" dirty="0">
                <a:solidFill>
                  <a:srgbClr val="58585B"/>
                </a:solidFill>
                <a:latin typeface="Arial Narrow" panose="020B0606020202030204" pitchFamily="34" charset="0"/>
              </a:rPr>
              <a:t>; and, a </a:t>
            </a:r>
            <a:r>
              <a:rPr lang="en-US" sz="1200" b="1" baseline="0" dirty="0">
                <a:solidFill>
                  <a:srgbClr val="58585B"/>
                </a:solidFill>
                <a:latin typeface="Arial Narrow" panose="020B0606020202030204" pitchFamily="34" charset="0"/>
              </a:rPr>
              <a:t>returnee</a:t>
            </a:r>
            <a:r>
              <a:rPr lang="en-US" sz="1200" baseline="0" dirty="0">
                <a:solidFill>
                  <a:srgbClr val="58585B"/>
                </a:solidFill>
                <a:latin typeface="Arial Narrow" panose="020B0606020202030204" pitchFamily="34" charset="0"/>
              </a:rPr>
              <a:t> KI reported that </a:t>
            </a:r>
            <a:r>
              <a:rPr lang="en-US" sz="1200" b="1" baseline="0" dirty="0">
                <a:solidFill>
                  <a:srgbClr val="58585B"/>
                </a:solidFill>
                <a:latin typeface="Arial Narrow" panose="020B0606020202030204" pitchFamily="34" charset="0"/>
              </a:rPr>
              <a:t>some females and males do not freely move during the night or day </a:t>
            </a:r>
            <a:r>
              <a:rPr lang="en-US" sz="1200" baseline="0" dirty="0">
                <a:solidFill>
                  <a:srgbClr val="58585B"/>
                </a:solidFill>
                <a:latin typeface="Arial Narrow" panose="020B0606020202030204" pitchFamily="34" charset="0"/>
              </a:rPr>
              <a:t>due to the </a:t>
            </a:r>
            <a:r>
              <a:rPr lang="en-US" sz="1200" b="1" baseline="0" dirty="0">
                <a:solidFill>
                  <a:srgbClr val="58585B"/>
                </a:solidFill>
                <a:latin typeface="Arial Narrow" panose="020B0606020202030204" pitchFamily="34" charset="0"/>
              </a:rPr>
              <a:t>presence of checkpoints or control spots for specific political parties </a:t>
            </a:r>
            <a:r>
              <a:rPr lang="en-US" sz="1200" baseline="0" dirty="0">
                <a:solidFill>
                  <a:srgbClr val="58585B"/>
                </a:solidFill>
                <a:latin typeface="Arial Narrow" panose="020B0606020202030204" pitchFamily="34" charset="0"/>
              </a:rPr>
              <a:t>in the area.</a:t>
            </a:r>
          </a:p>
          <a:p>
            <a:endParaRPr lang="en-US" baseline="0" dirty="0"/>
          </a:p>
        </p:txBody>
      </p:sp>
      <p:sp>
        <p:nvSpPr>
          <p:cNvPr id="4" name="Slide Number Placeholder 3"/>
          <p:cNvSpPr>
            <a:spLocks noGrp="1"/>
          </p:cNvSpPr>
          <p:nvPr>
            <p:ph type="sldNum" sz="quarter" idx="5"/>
          </p:nvPr>
        </p:nvSpPr>
        <p:spPr/>
        <p:txBody>
          <a:bodyPr/>
          <a:lstStyle/>
          <a:p>
            <a:fld id="{33A22B85-E105-4374-B998-26621ECADA5C}" type="slidenum">
              <a:rPr lang="en-US" smtClean="0"/>
              <a:t>26</a:t>
            </a:fld>
            <a:endParaRPr lang="en-US"/>
          </a:p>
        </p:txBody>
      </p:sp>
    </p:spTree>
    <p:extLst>
      <p:ext uri="{BB962C8B-B14F-4D97-AF65-F5344CB8AC3E}">
        <p14:creationId xmlns:p14="http://schemas.microsoft.com/office/powerpoint/2010/main" val="36334953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A22B85-E105-4374-B998-26621ECADA5C}" type="slidenum">
              <a:rPr lang="en-US" smtClean="0"/>
              <a:t>27</a:t>
            </a:fld>
            <a:endParaRPr lang="en-US"/>
          </a:p>
        </p:txBody>
      </p:sp>
    </p:spTree>
    <p:extLst>
      <p:ext uri="{BB962C8B-B14F-4D97-AF65-F5344CB8AC3E}">
        <p14:creationId xmlns:p14="http://schemas.microsoft.com/office/powerpoint/2010/main" val="31053044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3A22B85-E105-4374-B998-26621ECADA5C}" type="slidenum">
              <a:rPr lang="en-US" smtClean="0"/>
              <a:t>30</a:t>
            </a:fld>
            <a:endParaRPr lang="en-US"/>
          </a:p>
        </p:txBody>
      </p:sp>
    </p:spTree>
    <p:extLst>
      <p:ext uri="{BB962C8B-B14F-4D97-AF65-F5344CB8AC3E}">
        <p14:creationId xmlns:p14="http://schemas.microsoft.com/office/powerpoint/2010/main" val="36792450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A22B85-E105-4374-B998-26621ECADA5C}" type="slidenum">
              <a:rPr lang="en-US" smtClean="0"/>
              <a:t>31</a:t>
            </a:fld>
            <a:endParaRPr lang="en-US"/>
          </a:p>
        </p:txBody>
      </p:sp>
    </p:spTree>
    <p:extLst>
      <p:ext uri="{BB962C8B-B14F-4D97-AF65-F5344CB8AC3E}">
        <p14:creationId xmlns:p14="http://schemas.microsoft.com/office/powerpoint/2010/main" val="28334680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Impact of recent returns</a:t>
            </a:r>
          </a:p>
          <a:p>
            <a:pPr marL="457200" marR="26970" indent="-457200" algn="just">
              <a:spcAft>
                <a:spcPts val="200"/>
              </a:spcAft>
              <a:buSzPct val="80000"/>
              <a:buFont typeface="Arial" panose="020B0604020202020204" pitchFamily="34" charset="0"/>
              <a:buChar char="•"/>
            </a:pPr>
            <a:r>
              <a:rPr lang="en-GB" sz="1200" b="1" dirty="0">
                <a:solidFill>
                  <a:srgbClr val="58585B"/>
                </a:solidFill>
                <a:latin typeface="Arial Narrow" panose="020B0606020202030204" pitchFamily="34" charset="0"/>
              </a:rPr>
              <a:t>Family reunification</a:t>
            </a:r>
            <a:r>
              <a:rPr lang="en-GB" sz="1200" dirty="0">
                <a:solidFill>
                  <a:srgbClr val="58585B"/>
                </a:solidFill>
                <a:latin typeface="Arial Narrow" panose="020B0606020202030204" pitchFamily="34" charset="0"/>
              </a:rPr>
              <a:t>; and,</a:t>
            </a:r>
          </a:p>
          <a:p>
            <a:pPr marL="457200" marR="26970" indent="-457200" algn="just">
              <a:spcAft>
                <a:spcPts val="200"/>
              </a:spcAft>
              <a:buSzPct val="80000"/>
              <a:buFont typeface="Arial" panose="020B0604020202020204" pitchFamily="34" charset="0"/>
              <a:buChar char="•"/>
            </a:pPr>
            <a:r>
              <a:rPr lang="en-US" sz="1200" b="1" dirty="0">
                <a:solidFill>
                  <a:srgbClr val="58585B"/>
                </a:solidFill>
                <a:latin typeface="Arial Narrow" panose="020B0606020202030204" pitchFamily="34" charset="0"/>
              </a:rPr>
              <a:t>Increased job opportunities</a:t>
            </a:r>
            <a:r>
              <a:rPr lang="en-US" sz="1200" dirty="0">
                <a:solidFill>
                  <a:srgbClr val="58585B"/>
                </a:solidFill>
                <a:latin typeface="Arial Narrow" panose="020B0606020202030204" pitchFamily="34" charset="0"/>
              </a:rPr>
              <a:t>.</a:t>
            </a:r>
          </a:p>
          <a:p>
            <a:endParaRPr lang="en-US" dirty="0"/>
          </a:p>
          <a:p>
            <a:r>
              <a:rPr lang="en-US" dirty="0"/>
              <a:t>Impact of recent IDP arrivals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58585A"/>
                </a:solidFill>
                <a:latin typeface="Arial Narrow" panose="020B0606020202030204" pitchFamily="34" charset="0"/>
              </a:rPr>
              <a:t>Family reunification </a:t>
            </a:r>
            <a:r>
              <a:rPr lang="en-US" sz="1200" dirty="0">
                <a:solidFill>
                  <a:srgbClr val="58585A"/>
                </a:solidFill>
                <a:latin typeface="Arial Narrow" panose="020B0606020202030204" pitchFamily="34" charset="0"/>
              </a:rPr>
              <a:t>for those with families residing in Markaz Al </a:t>
            </a:r>
            <a:r>
              <a:rPr lang="en-US" sz="1200" dirty="0" err="1">
                <a:solidFill>
                  <a:srgbClr val="58585A"/>
                </a:solidFill>
                <a:latin typeface="Arial Narrow" panose="020B0606020202030204" pitchFamily="34" charset="0"/>
              </a:rPr>
              <a:t>Baaj</a:t>
            </a:r>
            <a:r>
              <a:rPr lang="en-US" sz="1200" dirty="0">
                <a:solidFill>
                  <a:srgbClr val="58585A"/>
                </a:solidFill>
                <a:latin typeface="Arial Narrow" panose="020B0606020202030204" pitchFamily="34" charset="0"/>
              </a:rPr>
              <a:t> (</a:t>
            </a:r>
            <a:r>
              <a:rPr lang="en-US" sz="1200" b="0" i="0" u="none" strike="noStrike" kern="1200" baseline="0" dirty="0">
                <a:solidFill>
                  <a:schemeClr val="tx1"/>
                </a:solidFill>
                <a:latin typeface="+mn-lt"/>
                <a:ea typeface="+mn-ea"/>
                <a:cs typeface="+mn-cs"/>
              </a:rPr>
              <a:t>IDPs in camps secondarily displaced to Markaz Al </a:t>
            </a:r>
            <a:r>
              <a:rPr lang="en-US" sz="1200" b="0" i="0" u="none" strike="noStrike" kern="1200" baseline="0" dirty="0" err="1">
                <a:solidFill>
                  <a:schemeClr val="tx1"/>
                </a:solidFill>
                <a:latin typeface="+mn-lt"/>
                <a:ea typeface="+mn-ea"/>
                <a:cs typeface="+mn-cs"/>
              </a:rPr>
              <a:t>Baaj</a:t>
            </a:r>
            <a:r>
              <a:rPr lang="en-US" sz="1200" b="0" i="0" u="none" strike="noStrike" kern="1200" baseline="0" dirty="0">
                <a:solidFill>
                  <a:schemeClr val="tx1"/>
                </a:solidFill>
                <a:latin typeface="+mn-lt"/>
                <a:ea typeface="+mn-ea"/>
                <a:cs typeface="+mn-cs"/>
              </a:rPr>
              <a:t> looking to be reunited with their family members initially displaced in Markaz Al </a:t>
            </a:r>
            <a:r>
              <a:rPr lang="en-US" sz="1200" b="0" i="0" u="none" strike="noStrike" kern="1200" baseline="0" dirty="0" err="1">
                <a:solidFill>
                  <a:schemeClr val="tx1"/>
                </a:solidFill>
                <a:latin typeface="+mn-lt"/>
                <a:ea typeface="+mn-ea"/>
                <a:cs typeface="+mn-cs"/>
              </a:rPr>
              <a:t>Baaj</a:t>
            </a:r>
            <a:r>
              <a:rPr lang="en-US" sz="1200" b="0" i="0" u="none" strike="noStrike" kern="1200" baseline="0" dirty="0">
                <a:solidFill>
                  <a:schemeClr val="tx1"/>
                </a:solidFill>
                <a:latin typeface="+mn-lt"/>
                <a:ea typeface="+mn-ea"/>
                <a:cs typeface="+mn-cs"/>
              </a:rPr>
              <a: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58585A"/>
              </a:solidFill>
              <a:latin typeface="Arial Narrow" panose="020B0606020202030204" pitchFamily="34" charset="0"/>
            </a:endParaRPr>
          </a:p>
          <a:p>
            <a:endParaRPr lang="en-US" dirty="0"/>
          </a:p>
        </p:txBody>
      </p:sp>
      <p:sp>
        <p:nvSpPr>
          <p:cNvPr id="4" name="Slide Number Placeholder 3"/>
          <p:cNvSpPr>
            <a:spLocks noGrp="1"/>
          </p:cNvSpPr>
          <p:nvPr>
            <p:ph type="sldNum" sz="quarter" idx="5"/>
          </p:nvPr>
        </p:nvSpPr>
        <p:spPr/>
        <p:txBody>
          <a:bodyPr/>
          <a:lstStyle/>
          <a:p>
            <a:fld id="{33A22B85-E105-4374-B998-26621ECADA5C}" type="slidenum">
              <a:rPr lang="en-US" smtClean="0"/>
              <a:t>32</a:t>
            </a:fld>
            <a:endParaRPr lang="en-US"/>
          </a:p>
        </p:txBody>
      </p:sp>
    </p:spTree>
    <p:extLst>
      <p:ext uri="{BB962C8B-B14F-4D97-AF65-F5344CB8AC3E}">
        <p14:creationId xmlns:p14="http://schemas.microsoft.com/office/powerpoint/2010/main" val="19327764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Return movements </a:t>
            </a:r>
            <a:r>
              <a:rPr lang="en-US" sz="1200" kern="1200" dirty="0">
                <a:solidFill>
                  <a:schemeClr val="tx1"/>
                </a:solidFill>
                <a:effectLst/>
                <a:latin typeface="+mn-lt"/>
                <a:ea typeface="+mn-ea"/>
                <a:cs typeface="+mn-cs"/>
              </a:rPr>
              <a:t>refer to successful movements of host community families (originally from Markaz Al </a:t>
            </a:r>
            <a:r>
              <a:rPr lang="en-US" sz="1200" kern="1200" dirty="0" err="1">
                <a:solidFill>
                  <a:schemeClr val="tx1"/>
                </a:solidFill>
                <a:effectLst/>
                <a:latin typeface="+mn-lt"/>
                <a:ea typeface="+mn-ea"/>
                <a:cs typeface="+mn-cs"/>
              </a:rPr>
              <a:t>Baaj</a:t>
            </a:r>
            <a:r>
              <a:rPr lang="en-US" sz="1200" kern="1200" dirty="0">
                <a:solidFill>
                  <a:schemeClr val="tx1"/>
                </a:solidFill>
                <a:effectLst/>
                <a:latin typeface="+mn-lt"/>
                <a:ea typeface="+mn-ea"/>
                <a:cs typeface="+mn-cs"/>
              </a:rPr>
              <a:t> residing elsewhere).</a:t>
            </a:r>
          </a:p>
          <a:p>
            <a:endParaRPr lang="en-US" sz="1200" kern="1200" dirty="0">
              <a:solidFill>
                <a:schemeClr val="tx1"/>
              </a:solidFill>
              <a:effectLst/>
              <a:latin typeface="+mn-lt"/>
              <a:ea typeface="+mn-ea"/>
              <a:cs typeface="+mn-cs"/>
            </a:endParaRPr>
          </a:p>
          <a:p>
            <a:r>
              <a:rPr lang="en-US" sz="1200" b="1" u="none" kern="1200" dirty="0">
                <a:solidFill>
                  <a:schemeClr val="tx1"/>
                </a:solidFill>
                <a:effectLst/>
                <a:latin typeface="+mn-lt"/>
                <a:ea typeface="+mn-ea"/>
                <a:cs typeface="+mn-cs"/>
              </a:rPr>
              <a:t>Secondary displacement </a:t>
            </a:r>
            <a:r>
              <a:rPr lang="en-US" sz="1200" kern="1200" dirty="0">
                <a:solidFill>
                  <a:schemeClr val="tx1"/>
                </a:solidFill>
                <a:effectLst/>
                <a:latin typeface="+mn-lt"/>
                <a:ea typeface="+mn-ea"/>
                <a:cs typeface="+mn-cs"/>
              </a:rPr>
              <a:t>refers to those families original from Markaz Al </a:t>
            </a:r>
            <a:r>
              <a:rPr lang="en-US" sz="1200" kern="1200" dirty="0" err="1">
                <a:solidFill>
                  <a:schemeClr val="tx1"/>
                </a:solidFill>
                <a:effectLst/>
                <a:latin typeface="+mn-lt"/>
                <a:ea typeface="+mn-ea"/>
                <a:cs typeface="+mn-cs"/>
              </a:rPr>
              <a:t>Baaj</a:t>
            </a:r>
            <a:r>
              <a:rPr lang="en-US" sz="1200" kern="1200" dirty="0">
                <a:solidFill>
                  <a:schemeClr val="tx1"/>
                </a:solidFill>
                <a:effectLst/>
                <a:latin typeface="+mn-lt"/>
                <a:ea typeface="+mn-ea"/>
                <a:cs typeface="+mn-cs"/>
              </a:rPr>
              <a:t> who failed to return and were forced to secondarily displace to another area.</a:t>
            </a:r>
          </a:p>
          <a:p>
            <a:endParaRPr lang="en-US" sz="1200" kern="1200" dirty="0">
              <a:solidFill>
                <a:schemeClr val="tx1"/>
              </a:solidFill>
              <a:effectLst/>
              <a:latin typeface="+mn-lt"/>
              <a:ea typeface="+mn-ea"/>
              <a:cs typeface="+mn-cs"/>
            </a:endParaRPr>
          </a:p>
          <a:p>
            <a:r>
              <a:rPr lang="en-US" sz="1200" b="1" u="none" kern="1200" dirty="0">
                <a:solidFill>
                  <a:schemeClr val="tx1"/>
                </a:solidFill>
                <a:effectLst/>
                <a:latin typeface="+mn-lt"/>
                <a:ea typeface="+mn-ea"/>
                <a:cs typeface="+mn-cs"/>
              </a:rPr>
              <a:t>Failed return </a:t>
            </a:r>
            <a:r>
              <a:rPr lang="en-US" sz="1200" kern="1200" dirty="0">
                <a:solidFill>
                  <a:schemeClr val="tx1"/>
                </a:solidFill>
                <a:effectLst/>
                <a:latin typeface="+mn-lt"/>
                <a:ea typeface="+mn-ea"/>
                <a:cs typeface="+mn-cs"/>
              </a:rPr>
              <a:t>refers to those families original from Markaz Al </a:t>
            </a:r>
            <a:r>
              <a:rPr lang="en-US" sz="1200" kern="1200" dirty="0" err="1">
                <a:solidFill>
                  <a:schemeClr val="tx1"/>
                </a:solidFill>
                <a:effectLst/>
                <a:latin typeface="+mn-lt"/>
                <a:ea typeface="+mn-ea"/>
                <a:cs typeface="+mn-cs"/>
              </a:rPr>
              <a:t>Baaj</a:t>
            </a:r>
            <a:r>
              <a:rPr lang="en-US" sz="1200" kern="1200" dirty="0">
                <a:solidFill>
                  <a:schemeClr val="tx1"/>
                </a:solidFill>
                <a:effectLst/>
                <a:latin typeface="+mn-lt"/>
                <a:ea typeface="+mn-ea"/>
                <a:cs typeface="+mn-cs"/>
              </a:rPr>
              <a:t> who failed to return and were forced to go back to the area of displacement.</a:t>
            </a:r>
          </a:p>
          <a:p>
            <a:endParaRPr lang="en-US" dirty="0"/>
          </a:p>
        </p:txBody>
      </p:sp>
      <p:sp>
        <p:nvSpPr>
          <p:cNvPr id="4" name="Slide Number Placeholder 3"/>
          <p:cNvSpPr>
            <a:spLocks noGrp="1"/>
          </p:cNvSpPr>
          <p:nvPr>
            <p:ph type="sldNum" sz="quarter" idx="5"/>
          </p:nvPr>
        </p:nvSpPr>
        <p:spPr/>
        <p:txBody>
          <a:bodyPr/>
          <a:lstStyle/>
          <a:p>
            <a:fld id="{33A22B85-E105-4374-B998-26621ECADA5C}" type="slidenum">
              <a:rPr lang="en-US" smtClean="0"/>
              <a:t>33</a:t>
            </a:fld>
            <a:endParaRPr lang="en-US"/>
          </a:p>
        </p:txBody>
      </p:sp>
    </p:spTree>
    <p:extLst>
      <p:ext uri="{BB962C8B-B14F-4D97-AF65-F5344CB8AC3E}">
        <p14:creationId xmlns:p14="http://schemas.microsoft.com/office/powerpoint/2010/main" val="30191926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A22B85-E105-4374-B998-26621ECADA5C}" type="slidenum">
              <a:rPr lang="en-US" smtClean="0"/>
              <a:t>34</a:t>
            </a:fld>
            <a:endParaRPr lang="en-US"/>
          </a:p>
        </p:txBody>
      </p:sp>
    </p:spTree>
    <p:extLst>
      <p:ext uri="{BB962C8B-B14F-4D97-AF65-F5344CB8AC3E}">
        <p14:creationId xmlns:p14="http://schemas.microsoft.com/office/powerpoint/2010/main" val="9680869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b="1" kern="1200" dirty="0">
                <a:solidFill>
                  <a:schemeClr val="tx1"/>
                </a:solidFill>
                <a:latin typeface="+mn-lt"/>
                <a:ea typeface="+mn-ea"/>
                <a:cs typeface="+mn-cs"/>
              </a:rPr>
              <a:t>Why conducting a rapid assessment?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kern="1200" dirty="0">
                <a:solidFill>
                  <a:schemeClr val="tx1"/>
                </a:solidFill>
                <a:latin typeface="+mn-lt"/>
                <a:ea typeface="+mn-ea"/>
                <a:cs typeface="+mn-cs"/>
              </a:rPr>
              <a:t>In coordination with the RWG and other actors, discussions took place to conduct a rapid assessment in the way to immediately identify the main conditions affecting return, durable solutions and the sustainability of safe and dignified integration or re-integration in the community.</a:t>
            </a:r>
          </a:p>
          <a:p>
            <a:pPr marL="0" indent="0">
              <a:buFont typeface="Arial" panose="020B0604020202020204" pitchFamily="34" charset="0"/>
              <a:buNone/>
            </a:pPr>
            <a:endParaRPr lang="en-US" sz="900" dirty="0">
              <a:solidFill>
                <a:srgbClr val="00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33A22B85-E105-4374-B998-26621ECADA5C}"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72507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A22B85-E105-4374-B998-26621ECADA5C}" type="slidenum">
              <a:rPr lang="en-US" smtClean="0"/>
              <a:t>35</a:t>
            </a:fld>
            <a:endParaRPr lang="en-US"/>
          </a:p>
        </p:txBody>
      </p:sp>
    </p:spTree>
    <p:extLst>
      <p:ext uri="{BB962C8B-B14F-4D97-AF65-F5344CB8AC3E}">
        <p14:creationId xmlns:p14="http://schemas.microsoft.com/office/powerpoint/2010/main" val="3318497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A22B85-E105-4374-B998-26621ECADA5C}" type="slidenum">
              <a:rPr lang="en-US" smtClean="0"/>
              <a:t>36</a:t>
            </a:fld>
            <a:endParaRPr lang="en-US"/>
          </a:p>
        </p:txBody>
      </p:sp>
    </p:spTree>
    <p:extLst>
      <p:ext uri="{BB962C8B-B14F-4D97-AF65-F5344CB8AC3E}">
        <p14:creationId xmlns:p14="http://schemas.microsoft.com/office/powerpoint/2010/main" val="36648346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KIs reported that the primary needs for the community are: </a:t>
            </a:r>
            <a:r>
              <a:rPr lang="en-US" sz="1200" b="1" i="0" u="none" strike="noStrike" kern="1200" baseline="0" dirty="0">
                <a:solidFill>
                  <a:schemeClr val="tx1"/>
                </a:solidFill>
                <a:latin typeface="+mn-lt"/>
                <a:ea typeface="+mn-ea"/>
                <a:cs typeface="+mn-cs"/>
              </a:rPr>
              <a:t>safety and security</a:t>
            </a:r>
            <a:r>
              <a:rPr lang="en-US" sz="1200" b="0" i="0" u="none" strike="noStrike" kern="1200" baseline="0" dirty="0">
                <a:solidFill>
                  <a:schemeClr val="tx1"/>
                </a:solidFill>
                <a:latin typeface="+mn-lt"/>
                <a:ea typeface="+mn-ea"/>
                <a:cs typeface="+mn-cs"/>
              </a:rPr>
              <a:t> and </a:t>
            </a:r>
            <a:r>
              <a:rPr lang="en-US" sz="1200" b="1" i="0" u="none" strike="noStrike" kern="1200" baseline="0" dirty="0">
                <a:solidFill>
                  <a:schemeClr val="tx1"/>
                </a:solidFill>
                <a:latin typeface="+mn-lt"/>
                <a:ea typeface="+mn-ea"/>
                <a:cs typeface="+mn-cs"/>
              </a:rPr>
              <a:t>support to rehabilitate housing</a:t>
            </a:r>
            <a:r>
              <a:rPr lang="en-US" sz="1200" b="0" i="0" u="none" strike="noStrike" kern="1200" baseline="0" dirty="0">
                <a:solidFill>
                  <a:schemeClr val="tx1"/>
                </a:solidFill>
                <a:latin typeface="+mn-lt"/>
                <a:ea typeface="+mn-ea"/>
                <a:cs typeface="+mn-cs"/>
              </a:rPr>
              <a:t>. These needs take into consideration that most of the houses were reportedly destroyed or partially damaged during the military operations by ISIL, and the increased demand for housing due to the presence of IDPs from nearby areas</a:t>
            </a:r>
            <a:r>
              <a:rPr lang="en-US" sz="1200" b="1" i="0" u="none" strike="noStrike" kern="1200" baseline="0" dirty="0">
                <a:solidFill>
                  <a:schemeClr val="tx1"/>
                </a:solidFill>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The second main community needs most commonly reported were: </a:t>
            </a:r>
            <a:r>
              <a:rPr lang="en-US" sz="1200" b="1" i="0" u="none" strike="noStrike" kern="1200" baseline="0" dirty="0">
                <a:solidFill>
                  <a:schemeClr val="tx1"/>
                </a:solidFill>
                <a:latin typeface="+mn-lt"/>
                <a:ea typeface="+mn-ea"/>
                <a:cs typeface="+mn-cs"/>
              </a:rPr>
              <a:t>access to livelihoods</a:t>
            </a:r>
            <a:r>
              <a:rPr lang="en-US" sz="1200" b="0" i="0" u="none" strike="noStrike" kern="1200" baseline="0" dirty="0">
                <a:solidFill>
                  <a:schemeClr val="tx1"/>
                </a:solidFill>
                <a:latin typeface="+mn-lt"/>
                <a:ea typeface="+mn-ea"/>
                <a:cs typeface="+mn-cs"/>
              </a:rPr>
              <a:t> due to reported lack of jobs in the area, including the need to develop projects to support agricultural activities as reported by four KIs; and, access to </a:t>
            </a:r>
            <a:r>
              <a:rPr lang="en-US" sz="1200" b="1" i="0" u="none" strike="noStrike" kern="1200" baseline="0" dirty="0">
                <a:solidFill>
                  <a:schemeClr val="tx1"/>
                </a:solidFill>
                <a:latin typeface="+mn-lt"/>
                <a:ea typeface="+mn-ea"/>
                <a:cs typeface="+mn-cs"/>
              </a:rPr>
              <a:t>electricity and water</a:t>
            </a:r>
            <a:r>
              <a:rPr lang="en-US" sz="1200" b="0" i="0" u="none" strike="noStrike" kern="1200" baseline="0" dirty="0">
                <a:solidFill>
                  <a:schemeClr val="tx1"/>
                </a:solidFill>
                <a:latin typeface="+mn-lt"/>
                <a:ea typeface="+mn-ea"/>
                <a:cs typeface="+mn-cs"/>
              </a:rPr>
              <a:t> due to the reduced operation hours for governmental services, and the high cost of private generators and water trucking.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Another commonly reported need was </a:t>
            </a:r>
            <a:r>
              <a:rPr lang="en-US" sz="1200" b="1" i="0" u="none" strike="noStrike" kern="1200" baseline="0" dirty="0">
                <a:solidFill>
                  <a:schemeClr val="tx1"/>
                </a:solidFill>
                <a:latin typeface="+mn-lt"/>
                <a:ea typeface="+mn-ea"/>
                <a:cs typeface="+mn-cs"/>
              </a:rPr>
              <a:t>access to healthcare, </a:t>
            </a:r>
            <a:r>
              <a:rPr lang="en-US" sz="1200" b="0" i="0" u="none" strike="noStrike" kern="1200" baseline="0" dirty="0">
                <a:solidFill>
                  <a:schemeClr val="tx1"/>
                </a:solidFill>
                <a:latin typeface="+mn-lt"/>
                <a:ea typeface="+mn-ea"/>
                <a:cs typeface="+mn-cs"/>
              </a:rPr>
              <a:t>considering the limited presence of specialized health facilities and hospitals in Markaz Al </a:t>
            </a:r>
            <a:r>
              <a:rPr lang="en-US" sz="1200" b="0" i="0" u="none" strike="noStrike" kern="1200" baseline="0" dirty="0" err="1">
                <a:solidFill>
                  <a:schemeClr val="tx1"/>
                </a:solidFill>
                <a:latin typeface="+mn-lt"/>
                <a:ea typeface="+mn-ea"/>
                <a:cs typeface="+mn-cs"/>
              </a:rPr>
              <a:t>Baaj</a:t>
            </a:r>
            <a:r>
              <a:rPr lang="en-US" sz="1200" b="0" i="0" u="none" strike="noStrike" kern="1200" baseline="0" dirty="0">
                <a:solidFill>
                  <a:schemeClr val="tx1"/>
                </a:solidFill>
                <a:latin typeface="+mn-lt"/>
                <a:ea typeface="+mn-ea"/>
                <a:cs typeface="+mn-cs"/>
              </a:rPr>
              <a:t>.</a:t>
            </a:r>
          </a:p>
        </p:txBody>
      </p:sp>
      <p:sp>
        <p:nvSpPr>
          <p:cNvPr id="4" name="Slide Number Placeholder 3"/>
          <p:cNvSpPr>
            <a:spLocks noGrp="1"/>
          </p:cNvSpPr>
          <p:nvPr>
            <p:ph type="sldNum" sz="quarter" idx="5"/>
          </p:nvPr>
        </p:nvSpPr>
        <p:spPr/>
        <p:txBody>
          <a:bodyPr/>
          <a:lstStyle/>
          <a:p>
            <a:fld id="{33A22B85-E105-4374-B998-26621ECADA5C}" type="slidenum">
              <a:rPr lang="en-US" smtClean="0"/>
              <a:t>37</a:t>
            </a:fld>
            <a:endParaRPr lang="en-US"/>
          </a:p>
        </p:txBody>
      </p:sp>
    </p:spTree>
    <p:extLst>
      <p:ext uri="{BB962C8B-B14F-4D97-AF65-F5344CB8AC3E}">
        <p14:creationId xmlns:p14="http://schemas.microsoft.com/office/powerpoint/2010/main" val="31839174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baseline="0" dirty="0">
                <a:solidFill>
                  <a:srgbClr val="58585A"/>
                </a:solidFill>
                <a:latin typeface="+mn-lt"/>
              </a:rPr>
              <a:t>This part of the tool was tailored to interview </a:t>
            </a:r>
            <a:r>
              <a:rPr lang="en-US" sz="3600" baseline="0" dirty="0" err="1">
                <a:solidFill>
                  <a:srgbClr val="58585A"/>
                </a:solidFill>
                <a:latin typeface="+mn-lt"/>
              </a:rPr>
              <a:t>remainees</a:t>
            </a:r>
            <a:r>
              <a:rPr lang="en-US" sz="3600" baseline="0" dirty="0">
                <a:solidFill>
                  <a:srgbClr val="58585A"/>
                </a:solidFill>
                <a:latin typeface="+mn-lt"/>
              </a:rPr>
              <a:t>, </a:t>
            </a:r>
            <a:r>
              <a:rPr lang="en-US" sz="3600" baseline="0" dirty="0" err="1">
                <a:solidFill>
                  <a:srgbClr val="58585A"/>
                </a:solidFill>
                <a:latin typeface="+mn-lt"/>
              </a:rPr>
              <a:t>retunees</a:t>
            </a:r>
            <a:r>
              <a:rPr lang="en-US" sz="3600" baseline="0" dirty="0">
                <a:solidFill>
                  <a:srgbClr val="58585A"/>
                </a:solidFill>
                <a:latin typeface="+mn-lt"/>
              </a:rPr>
              <a:t> and IDPs in the community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3600" baseline="0" dirty="0">
              <a:solidFill>
                <a:srgbClr val="58585A"/>
              </a:solidFill>
              <a:latin typeface="+mn-lt"/>
            </a:endParaRPr>
          </a:p>
          <a:p>
            <a:endParaRPr lang="en-US" dirty="0"/>
          </a:p>
        </p:txBody>
      </p:sp>
      <p:sp>
        <p:nvSpPr>
          <p:cNvPr id="4" name="Slide Number Placeholder 3"/>
          <p:cNvSpPr>
            <a:spLocks noGrp="1"/>
          </p:cNvSpPr>
          <p:nvPr>
            <p:ph type="sldNum" sz="quarter" idx="5"/>
          </p:nvPr>
        </p:nvSpPr>
        <p:spPr/>
        <p:txBody>
          <a:bodyPr/>
          <a:lstStyle/>
          <a:p>
            <a:fld id="{33A22B85-E105-4374-B998-26621ECADA5C}" type="slidenum">
              <a:rPr lang="en-US" smtClean="0"/>
              <a:t>38</a:t>
            </a:fld>
            <a:endParaRPr lang="en-US"/>
          </a:p>
        </p:txBody>
      </p:sp>
    </p:spTree>
    <p:extLst>
      <p:ext uri="{BB962C8B-B14F-4D97-AF65-F5344CB8AC3E}">
        <p14:creationId xmlns:p14="http://schemas.microsoft.com/office/powerpoint/2010/main" val="22379572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aseline="0" dirty="0">
                <a:solidFill>
                  <a:srgbClr val="58585B"/>
                </a:solidFill>
                <a:latin typeface="Arial Narrow" panose="020B0606020202030204" pitchFamily="34" charset="0"/>
              </a:rPr>
              <a:t>Irrigation department is under the Iraqi Ministry of Water Resources</a:t>
            </a:r>
            <a:endParaRPr lang="en-US" baseline="0" dirty="0"/>
          </a:p>
        </p:txBody>
      </p:sp>
      <p:sp>
        <p:nvSpPr>
          <p:cNvPr id="4" name="Slide Number Placeholder 3"/>
          <p:cNvSpPr>
            <a:spLocks noGrp="1"/>
          </p:cNvSpPr>
          <p:nvPr>
            <p:ph type="sldNum" sz="quarter" idx="5"/>
          </p:nvPr>
        </p:nvSpPr>
        <p:spPr/>
        <p:txBody>
          <a:bodyPr/>
          <a:lstStyle/>
          <a:p>
            <a:fld id="{33A22B85-E105-4374-B998-26621ECADA5C}" type="slidenum">
              <a:rPr lang="en-US" smtClean="0"/>
              <a:t>39</a:t>
            </a:fld>
            <a:endParaRPr lang="en-US"/>
          </a:p>
        </p:txBody>
      </p:sp>
    </p:spTree>
    <p:extLst>
      <p:ext uri="{BB962C8B-B14F-4D97-AF65-F5344CB8AC3E}">
        <p14:creationId xmlns:p14="http://schemas.microsoft.com/office/powerpoint/2010/main" val="14608310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A22B85-E105-4374-B998-26621ECADA5C}" type="slidenum">
              <a:rPr lang="en-US" smtClean="0"/>
              <a:t>40</a:t>
            </a:fld>
            <a:endParaRPr lang="en-US"/>
          </a:p>
        </p:txBody>
      </p:sp>
    </p:spTree>
    <p:extLst>
      <p:ext uri="{BB962C8B-B14F-4D97-AF65-F5344CB8AC3E}">
        <p14:creationId xmlns:p14="http://schemas.microsoft.com/office/powerpoint/2010/main" val="35627142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A22B85-E105-4374-B998-26621ECADA5C}" type="slidenum">
              <a:rPr lang="en-US" smtClean="0"/>
              <a:t>41</a:t>
            </a:fld>
            <a:endParaRPr lang="en-US"/>
          </a:p>
        </p:txBody>
      </p:sp>
    </p:spTree>
    <p:extLst>
      <p:ext uri="{BB962C8B-B14F-4D97-AF65-F5344CB8AC3E}">
        <p14:creationId xmlns:p14="http://schemas.microsoft.com/office/powerpoint/2010/main" val="315739072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A22B85-E105-4374-B998-26621ECADA5C}" type="slidenum">
              <a:rPr lang="en-US" smtClean="0"/>
              <a:t>42</a:t>
            </a:fld>
            <a:endParaRPr lang="en-US"/>
          </a:p>
        </p:txBody>
      </p:sp>
    </p:spTree>
    <p:extLst>
      <p:ext uri="{BB962C8B-B14F-4D97-AF65-F5344CB8AC3E}">
        <p14:creationId xmlns:p14="http://schemas.microsoft.com/office/powerpoint/2010/main" val="329559977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A22B85-E105-4374-B998-26621ECADA5C}" type="slidenum">
              <a:rPr lang="en-US" smtClean="0"/>
              <a:t>43</a:t>
            </a:fld>
            <a:endParaRPr lang="en-US"/>
          </a:p>
        </p:txBody>
      </p:sp>
    </p:spTree>
    <p:extLst>
      <p:ext uri="{BB962C8B-B14F-4D97-AF65-F5344CB8AC3E}">
        <p14:creationId xmlns:p14="http://schemas.microsoft.com/office/powerpoint/2010/main" val="2624261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3A22B85-E105-4374-B998-26621ECADA5C}" type="slidenum">
              <a:rPr lang="en-US" smtClean="0"/>
              <a:t>45</a:t>
            </a:fld>
            <a:endParaRPr lang="en-US"/>
          </a:p>
        </p:txBody>
      </p:sp>
    </p:spTree>
    <p:extLst>
      <p:ext uri="{BB962C8B-B14F-4D97-AF65-F5344CB8AC3E}">
        <p14:creationId xmlns:p14="http://schemas.microsoft.com/office/powerpoint/2010/main" val="36290099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038" indent="-173038" algn="just">
              <a:spcAft>
                <a:spcPts val="600"/>
              </a:spcAft>
              <a:buFont typeface="Wingdings" pitchFamily="2" charset="2"/>
              <a:buChar char="ü"/>
              <a:defRPr/>
            </a:pPr>
            <a:r>
              <a:rPr lang="en-US" sz="900" dirty="0">
                <a:solidFill>
                  <a:srgbClr val="58585A"/>
                </a:solidFill>
                <a:latin typeface="Arial Narrow" panose="020B0606020202030204" pitchFamily="34" charset="0"/>
              </a:rPr>
              <a:t>Provide an understanding about the </a:t>
            </a:r>
            <a:r>
              <a:rPr lang="en-US" sz="900" b="1" dirty="0">
                <a:solidFill>
                  <a:srgbClr val="58585A"/>
                </a:solidFill>
                <a:latin typeface="Arial Narrow" panose="020B0606020202030204" pitchFamily="34" charset="0"/>
              </a:rPr>
              <a:t>effects of recent movement trends</a:t>
            </a:r>
            <a:r>
              <a:rPr lang="en-US" sz="900" dirty="0">
                <a:solidFill>
                  <a:srgbClr val="58585A"/>
                </a:solidFill>
                <a:latin typeface="Arial Narrow" panose="020B0606020202030204" pitchFamily="34" charset="0"/>
              </a:rPr>
              <a:t> across different demographic groups in targeted areas;</a:t>
            </a:r>
          </a:p>
          <a:p>
            <a:pPr marL="173038" indent="-173038" algn="just">
              <a:spcAft>
                <a:spcPts val="600"/>
              </a:spcAft>
              <a:buFont typeface="Wingdings" pitchFamily="2" charset="2"/>
              <a:buChar char="ü"/>
              <a:defRPr/>
            </a:pPr>
            <a:r>
              <a:rPr lang="en-US" sz="900" dirty="0">
                <a:solidFill>
                  <a:srgbClr val="58585A"/>
                </a:solidFill>
                <a:latin typeface="Arial Narrow" panose="020B0606020202030204" pitchFamily="34" charset="0"/>
              </a:rPr>
              <a:t> Assess </a:t>
            </a:r>
            <a:r>
              <a:rPr lang="en-US" sz="900" b="1" dirty="0">
                <a:solidFill>
                  <a:srgbClr val="58585A"/>
                </a:solidFill>
                <a:latin typeface="Arial Narrow" panose="020B0606020202030204" pitchFamily="34" charset="0"/>
              </a:rPr>
              <a:t>perceived intentions to move </a:t>
            </a:r>
            <a:r>
              <a:rPr lang="en-US" sz="900" dirty="0">
                <a:solidFill>
                  <a:srgbClr val="58585A"/>
                </a:solidFill>
                <a:latin typeface="Arial Narrow" panose="020B0606020202030204" pitchFamily="34" charset="0"/>
              </a:rPr>
              <a:t>among all relevant communities within the areas to </a:t>
            </a:r>
            <a:r>
              <a:rPr lang="en-US" sz="900" b="1" dirty="0">
                <a:solidFill>
                  <a:srgbClr val="58585A"/>
                </a:solidFill>
                <a:latin typeface="Arial Narrow" panose="020B0606020202030204" pitchFamily="34" charset="0"/>
              </a:rPr>
              <a:t>identify potential risk </a:t>
            </a:r>
            <a:r>
              <a:rPr lang="en-US" sz="900" dirty="0">
                <a:solidFill>
                  <a:srgbClr val="58585A"/>
                </a:solidFill>
                <a:latin typeface="Arial Narrow" panose="020B0606020202030204" pitchFamily="34" charset="0"/>
              </a:rPr>
              <a:t>of further instability;</a:t>
            </a:r>
          </a:p>
          <a:p>
            <a:pPr marL="173038" indent="-173038" algn="just">
              <a:spcAft>
                <a:spcPts val="600"/>
              </a:spcAft>
              <a:buFont typeface="Wingdings" pitchFamily="2" charset="2"/>
              <a:buChar char="ü"/>
              <a:defRPr/>
            </a:pPr>
            <a:r>
              <a:rPr lang="en-US" sz="900" dirty="0">
                <a:solidFill>
                  <a:srgbClr val="58585A"/>
                </a:solidFill>
                <a:latin typeface="Arial Narrow" panose="020B0606020202030204" pitchFamily="34" charset="0"/>
              </a:rPr>
              <a:t> Assess </a:t>
            </a:r>
            <a:r>
              <a:rPr lang="en-US" sz="900" b="1" dirty="0">
                <a:solidFill>
                  <a:srgbClr val="58585A"/>
                </a:solidFill>
                <a:latin typeface="Arial Narrow" panose="020B0606020202030204" pitchFamily="34" charset="0"/>
              </a:rPr>
              <a:t>how conditions in areas affected by recent movements </a:t>
            </a:r>
            <a:r>
              <a:rPr lang="en-US" sz="900" dirty="0">
                <a:solidFill>
                  <a:srgbClr val="58585A"/>
                </a:solidFill>
                <a:latin typeface="Arial Narrow" panose="020B0606020202030204" pitchFamily="34" charset="0"/>
              </a:rPr>
              <a:t>may impact the “sustainability” of durable solutions;</a:t>
            </a:r>
          </a:p>
          <a:p>
            <a:pPr marL="173038" indent="-173038" algn="just">
              <a:spcAft>
                <a:spcPts val="600"/>
              </a:spcAft>
              <a:buFont typeface="Wingdings" pitchFamily="2" charset="2"/>
              <a:buChar char="ü"/>
              <a:defRPr/>
            </a:pPr>
            <a:r>
              <a:rPr lang="en-US" sz="900" dirty="0">
                <a:solidFill>
                  <a:srgbClr val="58585A"/>
                </a:solidFill>
                <a:latin typeface="Arial Narrow" panose="020B0606020202030204" pitchFamily="34" charset="0"/>
              </a:rPr>
              <a:t>Identify any consequent </a:t>
            </a:r>
            <a:r>
              <a:rPr lang="en-US" sz="900" b="1" dirty="0">
                <a:solidFill>
                  <a:srgbClr val="58585A"/>
                </a:solidFill>
                <a:latin typeface="Arial Narrow" panose="020B0606020202030204" pitchFamily="34" charset="0"/>
              </a:rPr>
              <a:t>shift in local social dynamics and power structures</a:t>
            </a:r>
            <a:r>
              <a:rPr lang="en-US" sz="900" dirty="0">
                <a:solidFill>
                  <a:srgbClr val="58585A"/>
                </a:solidFill>
                <a:latin typeface="Arial Narrow" panose="020B0606020202030204" pitchFamily="34" charset="0"/>
              </a:rPr>
              <a:t> following the recent movements;</a:t>
            </a:r>
            <a:endParaRPr lang="en-US" sz="900" dirty="0">
              <a:solidFill>
                <a:srgbClr val="58585A"/>
              </a:solidFill>
              <a:latin typeface="Arial Unicode MS" pitchFamily="34" charset="-128"/>
              <a:ea typeface="Arial Unicode MS" pitchFamily="34" charset="-128"/>
              <a:cs typeface="Arial Unicode MS" pitchFamily="34" charset="-128"/>
            </a:endParaRPr>
          </a:p>
          <a:p>
            <a:pPr marL="173038" indent="-173038" algn="just">
              <a:spcAft>
                <a:spcPts val="600"/>
              </a:spcAft>
              <a:buFont typeface="Wingdings" pitchFamily="2" charset="2"/>
              <a:buChar char="ü"/>
              <a:defRPr/>
            </a:pPr>
            <a:r>
              <a:rPr lang="en-US" sz="900" dirty="0">
                <a:solidFill>
                  <a:srgbClr val="58585A"/>
                </a:solidFill>
                <a:latin typeface="Arial Narrow" panose="020B0606020202030204" pitchFamily="34" charset="0"/>
              </a:rPr>
              <a:t>Explore conditions in the area in terms of </a:t>
            </a:r>
            <a:r>
              <a:rPr lang="en-US" sz="900" b="1" dirty="0">
                <a:solidFill>
                  <a:srgbClr val="58585A"/>
                </a:solidFill>
                <a:latin typeface="Arial Narrow" panose="020B0606020202030204" pitchFamily="34" charset="0"/>
              </a:rPr>
              <a:t>community needs and interrelations and the viability of safe and dignified (re)integration.</a:t>
            </a:r>
            <a:endParaRPr lang="es-ES" sz="900" b="1" dirty="0">
              <a:solidFill>
                <a:srgbClr val="58585A"/>
              </a:solidFill>
              <a:latin typeface="Arial Unicode MS" pitchFamily="34" charset="-128"/>
              <a:ea typeface="Arial Unicode MS" pitchFamily="34" charset="-128"/>
              <a:cs typeface="Arial Unicode MS" pitchFamily="34" charset="-128"/>
            </a:endParaRPr>
          </a:p>
          <a:p>
            <a:pPr marL="0" indent="0">
              <a:buFont typeface="Arial" panose="020B0604020202020204" pitchFamily="34" charset="0"/>
              <a:buNone/>
            </a:pPr>
            <a:endParaRPr lang="en-US" sz="900" dirty="0">
              <a:solidFill>
                <a:srgbClr val="00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33A22B85-E105-4374-B998-26621ECADA5C}"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380561243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baseline="0" dirty="0">
                <a:solidFill>
                  <a:srgbClr val="58585B"/>
                </a:solidFill>
                <a:latin typeface="Arial Narrow" panose="020B0606020202030204" pitchFamily="34" charset="0"/>
              </a:rPr>
              <a:t>Most affected categories inside the most vulnerable:</a:t>
            </a:r>
            <a:r>
              <a:rPr lang="en-GB" sz="1200" baseline="0" dirty="0">
                <a:solidFill>
                  <a:srgbClr val="58585B"/>
                </a:solidFill>
                <a:latin typeface="Arial Narrow" panose="020B0606020202030204" pitchFamily="34" charset="0"/>
              </a:rPr>
              <a:t> mostly affecting female-headed </a:t>
            </a:r>
            <a:r>
              <a:rPr lang="en-GB" sz="1200" baseline="0" dirty="0" err="1">
                <a:solidFill>
                  <a:srgbClr val="58585B"/>
                </a:solidFill>
                <a:latin typeface="Arial Narrow" panose="020B0606020202030204" pitchFamily="34" charset="0"/>
              </a:rPr>
              <a:t>householdss</a:t>
            </a:r>
            <a:r>
              <a:rPr lang="en-GB" sz="1200" baseline="0" dirty="0">
                <a:solidFill>
                  <a:srgbClr val="58585B"/>
                </a:solidFill>
                <a:latin typeface="Arial Narrow" panose="020B0606020202030204" pitchFamily="34" charset="0"/>
              </a:rPr>
              <a:t> –widows-; elderly people; people with less connections and youth and families of members with alleged links with ISIL; in addition to minor heads of households in Markaz Al </a:t>
            </a:r>
            <a:r>
              <a:rPr lang="en-GB" sz="1200" baseline="0" dirty="0" err="1">
                <a:solidFill>
                  <a:srgbClr val="58585B"/>
                </a:solidFill>
                <a:latin typeface="Arial Narrow" panose="020B0606020202030204" pitchFamily="34" charset="0"/>
              </a:rPr>
              <a:t>Baaj</a:t>
            </a:r>
            <a:r>
              <a:rPr lang="en-GB" sz="1200" baseline="0" dirty="0">
                <a:solidFill>
                  <a:srgbClr val="58585B"/>
                </a:solidFill>
                <a:latin typeface="Arial Narrow" panose="020B0606020202030204" pitchFamily="34" charset="0"/>
              </a:rPr>
              <a:t> and Unaccompanied/separated children and youth in Al </a:t>
            </a:r>
            <a:r>
              <a:rPr lang="en-GB" sz="1200" baseline="0" dirty="0" err="1">
                <a:solidFill>
                  <a:srgbClr val="58585B"/>
                </a:solidFill>
                <a:latin typeface="Arial Narrow" panose="020B0606020202030204" pitchFamily="34" charset="0"/>
              </a:rPr>
              <a:t>Rummaneh</a:t>
            </a:r>
            <a:r>
              <a:rPr lang="en-GB" sz="1200" baseline="0" dirty="0">
                <a:solidFill>
                  <a:srgbClr val="58585B"/>
                </a:solidFill>
                <a:latin typeface="Arial Narrow" panose="020B0606020202030204" pitchFamily="34" charset="0"/>
              </a:rPr>
              <a:t>).</a:t>
            </a:r>
          </a:p>
          <a:p>
            <a:endParaRPr lang="en-GB" sz="1200" baseline="0" dirty="0">
              <a:solidFill>
                <a:srgbClr val="58585B"/>
              </a:solidFill>
              <a:latin typeface="Arial Narrow" panose="020B0606020202030204" pitchFamily="34" charset="0"/>
            </a:endParaRPr>
          </a:p>
          <a:p>
            <a:pPr algn="just">
              <a:spcAft>
                <a:spcPts val="600"/>
              </a:spcAft>
            </a:pPr>
            <a:r>
              <a:rPr lang="en-US" sz="1200" b="1" u="none" baseline="0" dirty="0">
                <a:solidFill>
                  <a:srgbClr val="58585B"/>
                </a:solidFill>
                <a:latin typeface="Arial Narrow" panose="020B0606020202030204" pitchFamily="34" charset="0"/>
              </a:rPr>
              <a:t>Considering both districts as safe areas</a:t>
            </a:r>
          </a:p>
          <a:p>
            <a:pPr algn="just">
              <a:spcAft>
                <a:spcPts val="600"/>
              </a:spcAft>
            </a:pPr>
            <a:r>
              <a:rPr lang="en-US" sz="1200" u="sng" baseline="0" dirty="0">
                <a:solidFill>
                  <a:srgbClr val="58585B"/>
                </a:solidFill>
                <a:latin typeface="Arial Narrow" panose="020B0606020202030204" pitchFamily="34" charset="0"/>
              </a:rPr>
              <a:t>However in Al </a:t>
            </a:r>
            <a:r>
              <a:rPr lang="en-US" sz="1200" u="sng" baseline="0" dirty="0" err="1">
                <a:solidFill>
                  <a:srgbClr val="58585B"/>
                </a:solidFill>
                <a:latin typeface="Arial Narrow" panose="020B0606020202030204" pitchFamily="34" charset="0"/>
              </a:rPr>
              <a:t>Rummaneh</a:t>
            </a:r>
            <a:r>
              <a:rPr lang="en-US" sz="1200" u="sng" baseline="0" dirty="0">
                <a:solidFill>
                  <a:srgbClr val="58585B"/>
                </a:solidFill>
                <a:latin typeface="Arial Narrow" panose="020B0606020202030204" pitchFamily="34" charset="0"/>
              </a:rPr>
              <a:t>:</a:t>
            </a:r>
            <a:endParaRPr lang="en-US" sz="1200" baseline="0" dirty="0">
              <a:solidFill>
                <a:srgbClr val="58585B"/>
              </a:solidFill>
              <a:latin typeface="Arial Narrow" panose="020B0606020202030204" pitchFamily="34" charset="0"/>
            </a:endParaRPr>
          </a:p>
          <a:p>
            <a:pPr algn="just">
              <a:spcAft>
                <a:spcPts val="600"/>
              </a:spcAft>
            </a:pPr>
            <a:r>
              <a:rPr lang="en-US" sz="1200" baseline="0" dirty="0">
                <a:solidFill>
                  <a:srgbClr val="58585B"/>
                </a:solidFill>
                <a:latin typeface="Arial Narrow" panose="020B0606020202030204" pitchFamily="34" charset="0"/>
              </a:rPr>
              <a:t>a </a:t>
            </a:r>
            <a:r>
              <a:rPr lang="en-US" sz="1200" b="1" baseline="0" dirty="0" err="1">
                <a:solidFill>
                  <a:srgbClr val="58585B"/>
                </a:solidFill>
                <a:latin typeface="Arial Narrow" panose="020B0606020202030204" pitchFamily="34" charset="0"/>
              </a:rPr>
              <a:t>remainee</a:t>
            </a:r>
            <a:r>
              <a:rPr lang="en-US" sz="1200" baseline="0" dirty="0">
                <a:solidFill>
                  <a:srgbClr val="58585B"/>
                </a:solidFill>
                <a:latin typeface="Arial Narrow" panose="020B0606020202030204" pitchFamily="34" charset="0"/>
              </a:rPr>
              <a:t> KI reported </a:t>
            </a:r>
            <a:r>
              <a:rPr lang="en-US" sz="1200" b="1" baseline="0" dirty="0">
                <a:solidFill>
                  <a:srgbClr val="58585B"/>
                </a:solidFill>
                <a:latin typeface="Arial Narrow" panose="020B0606020202030204" pitchFamily="34" charset="0"/>
              </a:rPr>
              <a:t>feeling unsafe </a:t>
            </a:r>
            <a:r>
              <a:rPr lang="en-US" sz="1200" baseline="0" dirty="0">
                <a:solidFill>
                  <a:srgbClr val="58585B"/>
                </a:solidFill>
                <a:latin typeface="Arial Narrow" panose="020B0606020202030204" pitchFamily="34" charset="0"/>
              </a:rPr>
              <a:t>due to the </a:t>
            </a:r>
            <a:r>
              <a:rPr lang="en-US" sz="1200" b="1" baseline="0" dirty="0">
                <a:solidFill>
                  <a:srgbClr val="58585B"/>
                </a:solidFill>
                <a:latin typeface="Arial Narrow" panose="020B0606020202030204" pitchFamily="34" charset="0"/>
              </a:rPr>
              <a:t>presence of specific armed groups </a:t>
            </a:r>
            <a:r>
              <a:rPr lang="en-US" sz="1200" baseline="0" dirty="0">
                <a:solidFill>
                  <a:srgbClr val="58585B"/>
                </a:solidFill>
                <a:latin typeface="Arial Narrow" panose="020B0606020202030204" pitchFamily="34" charset="0"/>
              </a:rPr>
              <a:t>in the area and the </a:t>
            </a:r>
            <a:r>
              <a:rPr lang="en-US" sz="1200" b="1" baseline="0" dirty="0">
                <a:solidFill>
                  <a:srgbClr val="58585B"/>
                </a:solidFill>
                <a:latin typeface="Arial Narrow" panose="020B0606020202030204" pitchFamily="34" charset="0"/>
              </a:rPr>
              <a:t>fear that ISIL could return </a:t>
            </a:r>
            <a:r>
              <a:rPr lang="en-US" sz="1200" baseline="0" dirty="0">
                <a:solidFill>
                  <a:srgbClr val="58585B"/>
                </a:solidFill>
                <a:latin typeface="Arial Narrow" panose="020B0606020202030204" pitchFamily="34" charset="0"/>
              </a:rPr>
              <a:t>to Al </a:t>
            </a:r>
            <a:r>
              <a:rPr lang="en-US" sz="1200" baseline="0" dirty="0" err="1">
                <a:solidFill>
                  <a:srgbClr val="58585B"/>
                </a:solidFill>
                <a:latin typeface="Arial Narrow" panose="020B0606020202030204" pitchFamily="34" charset="0"/>
              </a:rPr>
              <a:t>Rummaneh</a:t>
            </a:r>
            <a:r>
              <a:rPr lang="en-US" sz="1200" baseline="0" dirty="0">
                <a:solidFill>
                  <a:srgbClr val="58585B"/>
                </a:solidFill>
                <a:latin typeface="Arial Narrow" panose="020B0606020202030204" pitchFamily="34" charset="0"/>
              </a:rPr>
              <a:t>; and, </a:t>
            </a:r>
          </a:p>
          <a:p>
            <a:pPr algn="just">
              <a:spcAft>
                <a:spcPts val="600"/>
              </a:spcAft>
            </a:pPr>
            <a:r>
              <a:rPr lang="en-US" sz="1200" baseline="0" dirty="0">
                <a:solidFill>
                  <a:srgbClr val="58585B"/>
                </a:solidFill>
                <a:latin typeface="Arial Narrow" panose="020B0606020202030204" pitchFamily="34" charset="0"/>
              </a:rPr>
              <a:t>a </a:t>
            </a:r>
            <a:r>
              <a:rPr lang="en-US" sz="1200" b="1" baseline="0" dirty="0">
                <a:solidFill>
                  <a:srgbClr val="58585B"/>
                </a:solidFill>
                <a:latin typeface="Arial Narrow" panose="020B0606020202030204" pitchFamily="34" charset="0"/>
              </a:rPr>
              <a:t>returnee</a:t>
            </a:r>
            <a:r>
              <a:rPr lang="en-US" sz="1200" baseline="0" dirty="0">
                <a:solidFill>
                  <a:srgbClr val="58585B"/>
                </a:solidFill>
                <a:latin typeface="Arial Narrow" panose="020B0606020202030204" pitchFamily="34" charset="0"/>
              </a:rPr>
              <a:t> KI reported that </a:t>
            </a:r>
            <a:r>
              <a:rPr lang="en-US" sz="1200" b="1" baseline="0" dirty="0">
                <a:solidFill>
                  <a:srgbClr val="58585B"/>
                </a:solidFill>
                <a:latin typeface="Arial Narrow" panose="020B0606020202030204" pitchFamily="34" charset="0"/>
              </a:rPr>
              <a:t>some females and males do not freely move during the night or day </a:t>
            </a:r>
            <a:r>
              <a:rPr lang="en-US" sz="1200" baseline="0" dirty="0">
                <a:solidFill>
                  <a:srgbClr val="58585B"/>
                </a:solidFill>
                <a:latin typeface="Arial Narrow" panose="020B0606020202030204" pitchFamily="34" charset="0"/>
              </a:rPr>
              <a:t>due to the </a:t>
            </a:r>
            <a:r>
              <a:rPr lang="en-US" sz="1200" b="1" baseline="0" dirty="0">
                <a:solidFill>
                  <a:srgbClr val="58585B"/>
                </a:solidFill>
                <a:latin typeface="Arial Narrow" panose="020B0606020202030204" pitchFamily="34" charset="0"/>
              </a:rPr>
              <a:t>presence of checkpoints or control spots for specific political parties </a:t>
            </a:r>
            <a:r>
              <a:rPr lang="en-US" sz="1200" baseline="0" dirty="0">
                <a:solidFill>
                  <a:srgbClr val="58585B"/>
                </a:solidFill>
                <a:latin typeface="Arial Narrow" panose="020B0606020202030204" pitchFamily="34" charset="0"/>
              </a:rPr>
              <a:t>in the area.</a:t>
            </a:r>
          </a:p>
          <a:p>
            <a:endParaRPr lang="en-GB" dirty="0"/>
          </a:p>
        </p:txBody>
      </p:sp>
      <p:sp>
        <p:nvSpPr>
          <p:cNvPr id="4" name="Slide Number Placeholder 3"/>
          <p:cNvSpPr>
            <a:spLocks noGrp="1"/>
          </p:cNvSpPr>
          <p:nvPr>
            <p:ph type="sldNum" sz="quarter" idx="5"/>
          </p:nvPr>
        </p:nvSpPr>
        <p:spPr/>
        <p:txBody>
          <a:bodyPr/>
          <a:lstStyle/>
          <a:p>
            <a:fld id="{33A22B85-E105-4374-B998-26621ECADA5C}" type="slidenum">
              <a:rPr lang="en-US" smtClean="0"/>
              <a:t>46</a:t>
            </a:fld>
            <a:endParaRPr lang="en-US"/>
          </a:p>
        </p:txBody>
      </p:sp>
    </p:spTree>
    <p:extLst>
      <p:ext uri="{BB962C8B-B14F-4D97-AF65-F5344CB8AC3E}">
        <p14:creationId xmlns:p14="http://schemas.microsoft.com/office/powerpoint/2010/main" val="295275681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A22B85-E105-4374-B998-26621ECADA5C}" type="slidenum">
              <a:rPr lang="en-US" smtClean="0"/>
              <a:t>48</a:t>
            </a:fld>
            <a:endParaRPr lang="en-US"/>
          </a:p>
        </p:txBody>
      </p:sp>
    </p:spTree>
    <p:extLst>
      <p:ext uri="{BB962C8B-B14F-4D97-AF65-F5344CB8AC3E}">
        <p14:creationId xmlns:p14="http://schemas.microsoft.com/office/powerpoint/2010/main" val="37386622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66155">
              <a:defRPr/>
            </a:pPr>
            <a:fld id="{33A22B85-E105-4374-B998-26621ECADA5C}" type="slidenum">
              <a:rPr lang="en-US">
                <a:solidFill>
                  <a:prstClr val="black"/>
                </a:solidFill>
                <a:latin typeface="Calibri" panose="020F0502020204030204"/>
              </a:rPr>
              <a:pPr defTabSz="966155">
                <a:defRPr/>
              </a:pPr>
              <a:t>49</a:t>
            </a:fld>
            <a:endParaRPr lang="en-US">
              <a:solidFill>
                <a:prstClr val="black"/>
              </a:solidFill>
              <a:latin typeface="Calibri" panose="020F0502020204030204"/>
            </a:endParaRPr>
          </a:p>
        </p:txBody>
      </p:sp>
    </p:spTree>
    <p:extLst>
      <p:ext uri="{BB962C8B-B14F-4D97-AF65-F5344CB8AC3E}">
        <p14:creationId xmlns:p14="http://schemas.microsoft.com/office/powerpoint/2010/main" val="19789765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155">
              <a:defRPr/>
            </a:pPr>
            <a:r>
              <a:rPr lang="en-US" dirty="0"/>
              <a:t>The criteria of selection was based on IOM DTM Iraq data for February and March 2020; and the result of consultations and coordination meetings with the RWG</a:t>
            </a:r>
          </a:p>
          <a:p>
            <a:pPr defTabSz="966155">
              <a:defRPr/>
            </a:pPr>
            <a:r>
              <a:rPr lang="en-US" dirty="0"/>
              <a:t>IOM DTM Link: </a:t>
            </a:r>
            <a:r>
              <a:rPr lang="en-US" dirty="0">
                <a:hlinkClick r:id="rId3"/>
              </a:rPr>
              <a:t>http://iraqdtm.iom.int/ReturnIndex</a:t>
            </a:r>
            <a:endParaRPr lang="en-US" dirty="0"/>
          </a:p>
          <a:p>
            <a:pPr defTabSz="966155">
              <a:defRPr/>
            </a:pPr>
            <a:endParaRPr lang="en-US" sz="1200" kern="1200" dirty="0">
              <a:solidFill>
                <a:schemeClr val="tx1"/>
              </a:solidFill>
              <a:latin typeface="+mn-lt"/>
              <a:ea typeface="+mn-ea"/>
              <a:cs typeface="+mn-cs"/>
            </a:endParaRPr>
          </a:p>
          <a:p>
            <a:pPr defTabSz="966155">
              <a:defRPr/>
            </a:pPr>
            <a:r>
              <a:rPr lang="en-US" sz="1200" b="1" kern="1200" dirty="0">
                <a:solidFill>
                  <a:schemeClr val="tx1"/>
                </a:solidFill>
                <a:latin typeface="+mn-lt"/>
                <a:ea typeface="+mn-ea"/>
                <a:cs typeface="+mn-cs"/>
              </a:rPr>
              <a:t>Why we cannot do all locations in Iraq? Why we need to prioritize?</a:t>
            </a:r>
          </a:p>
          <a:p>
            <a:pPr marL="0" marR="0" lvl="0" indent="0" algn="l" defTabSz="966155"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Taking into consideration the limited capacity and timeframe of the project, REACH needed to prioritize the areas to be covered by the assessment.</a:t>
            </a:r>
          </a:p>
          <a:p>
            <a:pPr defTabSz="966155">
              <a:defRPr/>
            </a:pPr>
            <a:r>
              <a:rPr lang="en-US" dirty="0"/>
              <a:t>We are </a:t>
            </a:r>
            <a:r>
              <a:rPr lang="en-US" sz="1200" kern="1200" dirty="0">
                <a:solidFill>
                  <a:schemeClr val="tx1"/>
                </a:solidFill>
                <a:latin typeface="+mn-lt"/>
                <a:ea typeface="+mn-ea"/>
                <a:cs typeface="+mn-cs"/>
              </a:rPr>
              <a:t>presenting two specific areas (Al </a:t>
            </a:r>
            <a:r>
              <a:rPr lang="en-US" sz="1200" kern="1200" dirty="0" err="1">
                <a:solidFill>
                  <a:schemeClr val="tx1"/>
                </a:solidFill>
                <a:latin typeface="+mn-lt"/>
                <a:ea typeface="+mn-ea"/>
                <a:cs typeface="+mn-cs"/>
              </a:rPr>
              <a:t>Rummaneh</a:t>
            </a:r>
            <a:r>
              <a:rPr lang="en-US" sz="1200" kern="1200" dirty="0">
                <a:solidFill>
                  <a:schemeClr val="tx1"/>
                </a:solidFill>
                <a:latin typeface="+mn-lt"/>
                <a:ea typeface="+mn-ea"/>
                <a:cs typeface="+mn-cs"/>
              </a:rPr>
              <a:t> and Markaz Al </a:t>
            </a:r>
            <a:r>
              <a:rPr lang="en-US" sz="1200" kern="1200" dirty="0" err="1">
                <a:solidFill>
                  <a:schemeClr val="tx1"/>
                </a:solidFill>
                <a:latin typeface="+mn-lt"/>
                <a:ea typeface="+mn-ea"/>
                <a:cs typeface="+mn-cs"/>
              </a:rPr>
              <a:t>Baaj</a:t>
            </a:r>
            <a:r>
              <a:rPr lang="en-US" sz="1200" kern="1200" dirty="0">
                <a:solidFill>
                  <a:schemeClr val="tx1"/>
                </a:solidFill>
                <a:latin typeface="+mn-lt"/>
                <a:ea typeface="+mn-ea"/>
                <a:cs typeface="+mn-cs"/>
              </a:rPr>
              <a:t>) BUT that there will be further assessments conducted and this presentation offers an opportunity to also seek feedback from partners on any priority locations or key areas of exploration.</a:t>
            </a:r>
          </a:p>
          <a:p>
            <a:pPr defTabSz="966155">
              <a:defRPr/>
            </a:pPr>
            <a:endParaRPr lang="en-US" sz="1200" kern="1200" dirty="0">
              <a:solidFill>
                <a:schemeClr val="tx1"/>
              </a:solidFill>
              <a:latin typeface="+mn-lt"/>
              <a:ea typeface="+mn-ea"/>
              <a:cs typeface="+mn-cs"/>
            </a:endParaRPr>
          </a:p>
          <a:p>
            <a:pPr marL="0" marR="0" lvl="0" indent="0" algn="just" defTabSz="914400" rtl="0" eaLnBrk="1" fontAlgn="auto" latinLnBrk="0" hangingPunct="1">
              <a:lnSpc>
                <a:spcPct val="100000"/>
              </a:lnSpc>
              <a:spcBef>
                <a:spcPts val="0"/>
              </a:spcBef>
              <a:spcAft>
                <a:spcPts val="600"/>
              </a:spcAft>
              <a:buClrTx/>
              <a:buSzTx/>
              <a:buFontTx/>
              <a:buNone/>
              <a:tabLst/>
              <a:defRPr/>
            </a:pPr>
            <a:r>
              <a:rPr lang="en-GB" sz="1200" b="1" baseline="0" dirty="0">
                <a:solidFill>
                  <a:srgbClr val="58585B"/>
                </a:solidFill>
                <a:latin typeface="Arial Narrow" panose="020B0606020202030204" pitchFamily="34" charset="0"/>
              </a:rPr>
              <a:t>Community leaders</a:t>
            </a:r>
            <a:r>
              <a:rPr lang="en-GB" sz="1200" baseline="0" dirty="0">
                <a:solidFill>
                  <a:srgbClr val="58585B"/>
                </a:solidFill>
                <a:latin typeface="Arial Narrow" panose="020B0606020202030204" pitchFamily="34" charset="0"/>
              </a:rPr>
              <a:t>: Al </a:t>
            </a:r>
            <a:r>
              <a:rPr lang="en-GB" sz="1200" baseline="0" dirty="0" err="1">
                <a:solidFill>
                  <a:srgbClr val="58585B"/>
                </a:solidFill>
                <a:latin typeface="Arial Narrow" panose="020B0606020202030204" pitchFamily="34" charset="0"/>
              </a:rPr>
              <a:t>Rummaneh</a:t>
            </a:r>
            <a:r>
              <a:rPr lang="en-GB" sz="1200" baseline="0" dirty="0">
                <a:solidFill>
                  <a:srgbClr val="58585B"/>
                </a:solidFill>
                <a:latin typeface="Arial Narrow" panose="020B0606020202030204" pitchFamily="34" charset="0"/>
              </a:rPr>
              <a:t>: 12 mukhtars, 2 sheikhs, and a local authority official; and Markaz Al </a:t>
            </a:r>
            <a:r>
              <a:rPr lang="en-GB" sz="1200" baseline="0" dirty="0" err="1">
                <a:solidFill>
                  <a:srgbClr val="58585B"/>
                </a:solidFill>
                <a:latin typeface="Arial Narrow" panose="020B0606020202030204" pitchFamily="34" charset="0"/>
              </a:rPr>
              <a:t>Baaj</a:t>
            </a:r>
            <a:r>
              <a:rPr lang="en-GB" sz="1200" baseline="0" dirty="0">
                <a:solidFill>
                  <a:srgbClr val="58585B"/>
                </a:solidFill>
                <a:latin typeface="Arial Narrow" panose="020B0606020202030204" pitchFamily="34" charset="0"/>
              </a:rPr>
              <a:t>: </a:t>
            </a:r>
            <a:r>
              <a:rPr lang="en-GB" sz="1200" dirty="0">
                <a:solidFill>
                  <a:srgbClr val="58585B"/>
                </a:solidFill>
                <a:latin typeface="Arial Narrow" panose="020B0606020202030204" pitchFamily="34" charset="0"/>
              </a:rPr>
              <a:t>10 mukhtars, and two governmental officers in Al Ba</a:t>
            </a:r>
            <a:r>
              <a:rPr lang="en-US" sz="1200" dirty="0" err="1">
                <a:solidFill>
                  <a:srgbClr val="58585B"/>
                </a:solidFill>
                <a:latin typeface="Arial Narrow" panose="020B0606020202030204" pitchFamily="34" charset="0"/>
              </a:rPr>
              <a:t>aj</a:t>
            </a:r>
            <a:r>
              <a:rPr lang="en-US" sz="1200" dirty="0">
                <a:solidFill>
                  <a:srgbClr val="58585B"/>
                </a:solidFill>
                <a:latin typeface="Arial Narrow" panose="020B0606020202030204" pitchFamily="34" charset="0"/>
              </a:rPr>
              <a:t> district.</a:t>
            </a:r>
            <a:endParaRPr lang="en-GB" sz="1200" baseline="0" dirty="0">
              <a:solidFill>
                <a:srgbClr val="58585B"/>
              </a:solidFill>
              <a:latin typeface="Arial Narrow" panose="020B0606020202030204" pitchFamily="34" charset="0"/>
            </a:endParaRPr>
          </a:p>
          <a:p>
            <a:pPr algn="just">
              <a:spcAft>
                <a:spcPts val="600"/>
              </a:spcAft>
            </a:pPr>
            <a:r>
              <a:rPr lang="en-GB" sz="1200" b="1" baseline="0" dirty="0">
                <a:solidFill>
                  <a:srgbClr val="58585B"/>
                </a:solidFill>
                <a:latin typeface="Arial Narrow" panose="020B0606020202030204" pitchFamily="34" charset="0"/>
              </a:rPr>
              <a:t>IDPs (displaced from the area)</a:t>
            </a:r>
            <a:r>
              <a:rPr lang="en-GB" sz="1200" baseline="0" dirty="0">
                <a:solidFill>
                  <a:srgbClr val="58585B"/>
                </a:solidFill>
                <a:latin typeface="Arial Narrow" panose="020B0606020202030204" pitchFamily="34" charset="0"/>
              </a:rPr>
              <a:t>: refers to members of the host community in Al </a:t>
            </a:r>
            <a:r>
              <a:rPr lang="en-GB" sz="1200" baseline="0" dirty="0" err="1">
                <a:solidFill>
                  <a:srgbClr val="58585B"/>
                </a:solidFill>
                <a:latin typeface="Arial Narrow" panose="020B0606020202030204" pitchFamily="34" charset="0"/>
              </a:rPr>
              <a:t>Rummaneh</a:t>
            </a:r>
            <a:r>
              <a:rPr lang="en-GB" sz="1200" baseline="0" dirty="0">
                <a:solidFill>
                  <a:srgbClr val="58585B"/>
                </a:solidFill>
                <a:latin typeface="Arial Narrow" panose="020B0606020202030204" pitchFamily="34" charset="0"/>
              </a:rPr>
              <a:t> displaced in other areas (mainly in Erbil governorate)</a:t>
            </a:r>
          </a:p>
          <a:p>
            <a:pPr algn="just">
              <a:spcAft>
                <a:spcPts val="600"/>
              </a:spcAft>
            </a:pPr>
            <a:r>
              <a:rPr lang="en-GB" sz="1200" b="1" baseline="0" dirty="0">
                <a:solidFill>
                  <a:srgbClr val="58585B"/>
                </a:solidFill>
                <a:latin typeface="Arial Narrow" panose="020B0606020202030204" pitchFamily="34" charset="0"/>
              </a:rPr>
              <a:t>IDPs (displaced in the area)</a:t>
            </a:r>
            <a:r>
              <a:rPr lang="en-GB" sz="1200" baseline="0" dirty="0">
                <a:solidFill>
                  <a:srgbClr val="58585B"/>
                </a:solidFill>
                <a:latin typeface="Arial Narrow" panose="020B0606020202030204" pitchFamily="34" charset="0"/>
              </a:rPr>
              <a:t>: refers to individuals from other areas (outside of Al </a:t>
            </a:r>
            <a:r>
              <a:rPr lang="en-GB" sz="1200" baseline="0" dirty="0" err="1">
                <a:solidFill>
                  <a:srgbClr val="58585B"/>
                </a:solidFill>
                <a:latin typeface="Arial Narrow" panose="020B0606020202030204" pitchFamily="34" charset="0"/>
              </a:rPr>
              <a:t>Rummaneh</a:t>
            </a:r>
            <a:r>
              <a:rPr lang="en-GB" sz="1200" baseline="0" dirty="0">
                <a:solidFill>
                  <a:srgbClr val="58585B"/>
                </a:solidFill>
                <a:latin typeface="Arial Narrow" panose="020B0606020202030204" pitchFamily="34" charset="0"/>
              </a:rPr>
              <a:t>) who were displaced and are residing in Al </a:t>
            </a:r>
            <a:r>
              <a:rPr lang="en-GB" sz="1200" baseline="0" dirty="0" err="1">
                <a:solidFill>
                  <a:srgbClr val="58585B"/>
                </a:solidFill>
                <a:latin typeface="Arial Narrow" panose="020B0606020202030204" pitchFamily="34" charset="0"/>
              </a:rPr>
              <a:t>Rummaneh</a:t>
            </a:r>
            <a:r>
              <a:rPr lang="en-GB" sz="1200" baseline="0" dirty="0">
                <a:solidFill>
                  <a:srgbClr val="58585B"/>
                </a:solidFill>
                <a:latin typeface="Arial Narrow" panose="020B0606020202030204" pitchFamily="34" charset="0"/>
              </a:rPr>
              <a:t>.</a:t>
            </a:r>
          </a:p>
          <a:p>
            <a:pPr defTabSz="966155">
              <a:defRPr/>
            </a:pPr>
            <a:endParaRPr lang="en-US" dirty="0"/>
          </a:p>
        </p:txBody>
      </p:sp>
      <p:sp>
        <p:nvSpPr>
          <p:cNvPr id="4" name="Slide Number Placeholder 3"/>
          <p:cNvSpPr>
            <a:spLocks noGrp="1"/>
          </p:cNvSpPr>
          <p:nvPr>
            <p:ph type="sldNum" sz="quarter" idx="10"/>
          </p:nvPr>
        </p:nvSpPr>
        <p:spPr/>
        <p:txBody>
          <a:bodyPr/>
          <a:lstStyle/>
          <a:p>
            <a:fld id="{33A22B85-E105-4374-B998-26621ECADA5C}" type="slidenum">
              <a:rPr lang="en-US" smtClean="0"/>
              <a:t>7</a:t>
            </a:fld>
            <a:endParaRPr lang="en-US"/>
          </a:p>
        </p:txBody>
      </p:sp>
    </p:spTree>
    <p:extLst>
      <p:ext uri="{BB962C8B-B14F-4D97-AF65-F5344CB8AC3E}">
        <p14:creationId xmlns:p14="http://schemas.microsoft.com/office/powerpoint/2010/main" val="38334205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a:spcAft>
                <a:spcPts val="1800"/>
              </a:spcAft>
              <a:buFont typeface="Wingdings" panose="05000000000000000000" pitchFamily="2" charset="2"/>
              <a:buNone/>
            </a:pPr>
            <a:r>
              <a:rPr lang="en-US" sz="1200" b="1" dirty="0">
                <a:latin typeface="Arial Narrow" panose="020B0606020202030204" pitchFamily="34" charset="0"/>
              </a:rPr>
              <a:t>Examples on how to overcome the limitations:</a:t>
            </a:r>
          </a:p>
          <a:p>
            <a:pPr marL="285750" indent="-285750" algn="just">
              <a:spcAft>
                <a:spcPts val="1800"/>
              </a:spcAft>
              <a:buFont typeface="Wingdings" panose="05000000000000000000" pitchFamily="2" charset="2"/>
              <a:buChar char="Ø"/>
            </a:pPr>
            <a:r>
              <a:rPr lang="en-US" sz="1200" b="1" dirty="0">
                <a:latin typeface="Arial Narrow" panose="020B0606020202030204" pitchFamily="34" charset="0"/>
              </a:rPr>
              <a:t>Tool design</a:t>
            </a:r>
            <a:r>
              <a:rPr lang="en-US" sz="1200" dirty="0">
                <a:latin typeface="Arial Narrow" panose="020B0606020202030204" pitchFamily="34" charset="0"/>
              </a:rPr>
              <a:t>: after lessons learned the tool was opened to ask the same questions to all respondent groups and the primary findings for the 3</a:t>
            </a:r>
            <a:r>
              <a:rPr lang="en-US" sz="1200" baseline="30000" dirty="0">
                <a:latin typeface="Arial Narrow" panose="020B0606020202030204" pitchFamily="34" charset="0"/>
              </a:rPr>
              <a:t>rd</a:t>
            </a:r>
            <a:r>
              <a:rPr lang="en-US" sz="1200" dirty="0">
                <a:latin typeface="Arial Narrow" panose="020B0606020202030204" pitchFamily="34" charset="0"/>
              </a:rPr>
              <a:t> round showed the effectiveness of the new approach.</a:t>
            </a:r>
          </a:p>
          <a:p>
            <a:pPr marL="285750" indent="-285750" algn="just">
              <a:spcAft>
                <a:spcPts val="1800"/>
              </a:spcAft>
              <a:buFont typeface="Wingdings" panose="05000000000000000000" pitchFamily="2" charset="2"/>
              <a:buChar char="Ø"/>
            </a:pPr>
            <a:r>
              <a:rPr lang="en-GB" sz="1200" b="1" dirty="0">
                <a:latin typeface="Arial Narrow" panose="020B0606020202030204" pitchFamily="34" charset="0"/>
              </a:rPr>
              <a:t>Contextualization at sub-district level: </a:t>
            </a:r>
            <a:r>
              <a:rPr lang="en-GB" sz="1200" dirty="0">
                <a:latin typeface="Arial Narrow" panose="020B0606020202030204" pitchFamily="34" charset="0"/>
              </a:rPr>
              <a:t>extending to more detailed assessment at village, neighbourhood or community-level will depend in the availability of data about KIs. Contact details will need to be provided since the sampling is purposive and snowballing is very limited while doing remote data collection and time consuming taking into consideration the need of the informed consent from individuals to share their contact information with REACH. It will also require additional resources such and budget and human resources (enumerators) and will affect the time-line of the project and report deadlines.</a:t>
            </a:r>
            <a:endParaRPr lang="en-US" sz="1200" dirty="0">
              <a:latin typeface="Arial Narrow" panose="020B0606020202030204" pitchFamily="34" charset="0"/>
            </a:endParaRPr>
          </a:p>
          <a:p>
            <a:pPr marL="285750" indent="-285750" algn="just">
              <a:spcAft>
                <a:spcPts val="1800"/>
              </a:spcAft>
              <a:buFont typeface="Wingdings" panose="05000000000000000000" pitchFamily="2" charset="2"/>
              <a:buChar char="Ø"/>
            </a:pPr>
            <a:r>
              <a:rPr lang="en-US" sz="1200" b="1" dirty="0">
                <a:latin typeface="Arial Narrow" panose="020B0606020202030204" pitchFamily="34" charset="0"/>
              </a:rPr>
              <a:t>Remote data collection</a:t>
            </a:r>
            <a:r>
              <a:rPr lang="en-US" sz="1200" dirty="0">
                <a:latin typeface="Arial Narrow" panose="020B0606020202030204" pitchFamily="34" charset="0"/>
              </a:rPr>
              <a:t>: testing process was very strict and discussions with field staff were ongoing to avoid sensible questions and doing harm to interviewees. Some sensitive terminologies related to Iraq context were identified and replaced by explanation text in the Arabic version of the ODK tool (e.g. ‘governance’ was replaced by ‘laws and regulations’)</a:t>
            </a:r>
          </a:p>
          <a:p>
            <a:pPr marL="285750" indent="-285750" algn="just">
              <a:spcAft>
                <a:spcPts val="1800"/>
              </a:spcAft>
              <a:buFont typeface="Wingdings" panose="05000000000000000000" pitchFamily="2" charset="2"/>
              <a:buChar char="Ø"/>
            </a:pPr>
            <a:r>
              <a:rPr lang="en-US" sz="1200" b="1" dirty="0">
                <a:latin typeface="Arial Narrow" panose="020B0606020202030204" pitchFamily="34" charset="0"/>
              </a:rPr>
              <a:t>Small sample and considering the findings as indicatives</a:t>
            </a:r>
            <a:r>
              <a:rPr lang="en-US" sz="1200" dirty="0">
                <a:latin typeface="Arial Narrow" panose="020B0606020202030204" pitchFamily="34" charset="0"/>
              </a:rPr>
              <a:t>: analysis will include findings per community group as relevant in the coming reports.</a:t>
            </a:r>
          </a:p>
          <a:p>
            <a:pPr defTabSz="966155">
              <a:defRPr/>
            </a:pPr>
            <a:endParaRPr lang="en-US" dirty="0"/>
          </a:p>
        </p:txBody>
      </p:sp>
      <p:sp>
        <p:nvSpPr>
          <p:cNvPr id="4" name="Slide Number Placeholder 3"/>
          <p:cNvSpPr>
            <a:spLocks noGrp="1"/>
          </p:cNvSpPr>
          <p:nvPr>
            <p:ph type="sldNum" sz="quarter" idx="10"/>
          </p:nvPr>
        </p:nvSpPr>
        <p:spPr/>
        <p:txBody>
          <a:bodyPr/>
          <a:lstStyle/>
          <a:p>
            <a:fld id="{33A22B85-E105-4374-B998-26621ECADA5C}" type="slidenum">
              <a:rPr lang="en-US" smtClean="0"/>
              <a:t>8</a:t>
            </a:fld>
            <a:endParaRPr lang="en-US"/>
          </a:p>
        </p:txBody>
      </p:sp>
    </p:spTree>
    <p:extLst>
      <p:ext uri="{BB962C8B-B14F-4D97-AF65-F5344CB8AC3E}">
        <p14:creationId xmlns:p14="http://schemas.microsoft.com/office/powerpoint/2010/main" val="33442981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33A22B85-E105-4374-B998-26621ECADA5C}" type="slidenum">
              <a:rPr lang="en-US" smtClean="0"/>
              <a:t>10</a:t>
            </a:fld>
            <a:endParaRPr lang="en-US"/>
          </a:p>
        </p:txBody>
      </p:sp>
    </p:spTree>
    <p:extLst>
      <p:ext uri="{BB962C8B-B14F-4D97-AF65-F5344CB8AC3E}">
        <p14:creationId xmlns:p14="http://schemas.microsoft.com/office/powerpoint/2010/main" val="27634446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3A22B85-E105-4374-B998-26621ECADA5C}" type="slidenum">
              <a:rPr lang="en-US" smtClean="0"/>
              <a:t>11</a:t>
            </a:fld>
            <a:endParaRPr lang="en-US"/>
          </a:p>
        </p:txBody>
      </p:sp>
    </p:spTree>
    <p:extLst>
      <p:ext uri="{BB962C8B-B14F-4D97-AF65-F5344CB8AC3E}">
        <p14:creationId xmlns:p14="http://schemas.microsoft.com/office/powerpoint/2010/main" val="13836737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A22B85-E105-4374-B998-26621ECADA5C}" type="slidenum">
              <a:rPr lang="en-US" smtClean="0"/>
              <a:t>12</a:t>
            </a:fld>
            <a:endParaRPr lang="en-US"/>
          </a:p>
        </p:txBody>
      </p:sp>
    </p:spTree>
    <p:extLst>
      <p:ext uri="{BB962C8B-B14F-4D97-AF65-F5344CB8AC3E}">
        <p14:creationId xmlns:p14="http://schemas.microsoft.com/office/powerpoint/2010/main" val="15299008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Master" Target="../slideMasters/slideMaster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_rels/slideLayout2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Master" Target="../slideMasters/slideMaster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Master" Target="../slideMasters/slideMaster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0.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Master" Target="../slideMasters/slideMaster1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Layouts/_rels/slideLayout7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Master" Target="../slideMasters/slideMaster1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p1 Cover">
    <p:spTree>
      <p:nvGrpSpPr>
        <p:cNvPr id="1" name=""/>
        <p:cNvGrpSpPr/>
        <p:nvPr/>
      </p:nvGrpSpPr>
      <p:grpSpPr>
        <a:xfrm>
          <a:off x="0" y="0"/>
          <a:ext cx="0" cy="0"/>
          <a:chOff x="0" y="0"/>
          <a:chExt cx="0" cy="0"/>
        </a:xfrm>
      </p:grpSpPr>
      <p:cxnSp>
        <p:nvCxnSpPr>
          <p:cNvPr id="13" name="Straight Connector 12"/>
          <p:cNvCxnSpPr/>
          <p:nvPr userDrawn="1"/>
        </p:nvCxnSpPr>
        <p:spPr>
          <a:xfrm>
            <a:off x="1593256" y="0"/>
            <a:ext cx="0" cy="4081549"/>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743635" y="412376"/>
            <a:ext cx="4714315" cy="2501153"/>
          </a:xfrm>
          <a:prstGeom prst="rect">
            <a:avLst/>
          </a:prstGeom>
        </p:spPr>
        <p:txBody>
          <a:bodyPr anchor="b"/>
          <a:lstStyle>
            <a:lvl1pPr algn="l">
              <a:lnSpc>
                <a:spcPts val="5700"/>
              </a:lnSpc>
              <a:defRPr sz="6000" b="1">
                <a:solidFill>
                  <a:schemeClr val="bg1"/>
                </a:solidFill>
                <a:latin typeface="Arial Narrow" panose="020B0606020202030204" pitchFamily="34" charset="0"/>
              </a:defRPr>
            </a:lvl1pPr>
          </a:lstStyle>
          <a:p>
            <a:r>
              <a:rPr lang="en-US" dirty="0"/>
              <a:t>HERE GOES YOUR TITLE</a:t>
            </a:r>
            <a:endParaRPr lang="es-ES" dirty="0"/>
          </a:p>
        </p:txBody>
      </p:sp>
      <p:sp>
        <p:nvSpPr>
          <p:cNvPr id="7" name="Subtitle 2"/>
          <p:cNvSpPr>
            <a:spLocks noGrp="1"/>
          </p:cNvSpPr>
          <p:nvPr>
            <p:ph type="subTitle" idx="1" hasCustomPrompt="1"/>
          </p:nvPr>
        </p:nvSpPr>
        <p:spPr>
          <a:xfrm>
            <a:off x="1743636" y="2952281"/>
            <a:ext cx="4164106" cy="525931"/>
          </a:xfrm>
          <a:prstGeom prst="rect">
            <a:avLst/>
          </a:prstGeom>
        </p:spPr>
        <p:txBody>
          <a:bodyPr/>
          <a:lstStyle>
            <a:lvl1pPr marL="0" indent="0" algn="l">
              <a:buNone/>
              <a:defRPr sz="1600">
                <a:solidFill>
                  <a:schemeClr val="bg1"/>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is an example of how your explanatory text could be placed</a:t>
            </a:r>
            <a:endParaRPr lang="es-ES" dirty="0"/>
          </a:p>
        </p:txBody>
      </p:sp>
      <p:sp>
        <p:nvSpPr>
          <p:cNvPr id="8" name="Text Placeholder 8"/>
          <p:cNvSpPr>
            <a:spLocks noGrp="1"/>
          </p:cNvSpPr>
          <p:nvPr>
            <p:ph type="body" sz="quarter" idx="14" hasCustomPrompt="1"/>
          </p:nvPr>
        </p:nvSpPr>
        <p:spPr>
          <a:xfrm>
            <a:off x="1743075" y="3478213"/>
            <a:ext cx="2713038" cy="654050"/>
          </a:xfrm>
          <a:prstGeom prst="rect">
            <a:avLst/>
          </a:prstGeom>
        </p:spPr>
        <p:txBody>
          <a:bodyPr/>
          <a:lstStyle>
            <a:lvl1pPr marL="0" indent="0">
              <a:buNone/>
              <a:defRPr sz="1200">
                <a:solidFill>
                  <a:schemeClr val="bg1"/>
                </a:solidFill>
                <a:latin typeface="Arial Narrow" panose="020B0606020202030204" pitchFamily="34" charset="0"/>
              </a:defRPr>
            </a:lvl1pPr>
          </a:lstStyle>
          <a:p>
            <a:pPr lvl="0"/>
            <a:r>
              <a:rPr lang="en-US" dirty="0"/>
              <a:t>Month Year</a:t>
            </a:r>
            <a:endParaRPr lang="es-ES" dirty="0"/>
          </a:p>
        </p:txBody>
      </p:sp>
    </p:spTree>
    <p:extLst>
      <p:ext uri="{BB962C8B-B14F-4D97-AF65-F5344CB8AC3E}">
        <p14:creationId xmlns:p14="http://schemas.microsoft.com/office/powerpoint/2010/main" val="3660015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p1 Left banner &amp; Image OpB">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1907" y="1845250"/>
            <a:ext cx="2941487" cy="2501153"/>
          </a:xfrm>
          <a:prstGeom prst="rect">
            <a:avLst/>
          </a:prstGeom>
        </p:spPr>
        <p:txBody>
          <a:bodyPr anchor="ctr"/>
          <a:lstStyle>
            <a:lvl1pPr algn="l">
              <a:lnSpc>
                <a:spcPts val="4500"/>
              </a:lnSpc>
              <a:defRPr sz="4400" b="1">
                <a:solidFill>
                  <a:srgbClr val="D2CBB8"/>
                </a:solidFill>
                <a:latin typeface="Arial Narrow" panose="020B0606020202030204" pitchFamily="34" charset="0"/>
              </a:defRPr>
            </a:lvl1pPr>
          </a:lstStyle>
          <a:p>
            <a:r>
              <a:rPr lang="en-US" dirty="0"/>
              <a:t>HERE GOES THE TITLE OF YOU SECTION</a:t>
            </a:r>
            <a:endParaRPr lang="es-ES" dirty="0"/>
          </a:p>
        </p:txBody>
      </p:sp>
      <p:sp>
        <p:nvSpPr>
          <p:cNvPr id="7" name="Picture Placeholder 6"/>
          <p:cNvSpPr>
            <a:spLocks noGrp="1"/>
          </p:cNvSpPr>
          <p:nvPr>
            <p:ph type="pic" sz="quarter" idx="10" hasCustomPrompt="1"/>
          </p:nvPr>
        </p:nvSpPr>
        <p:spPr>
          <a:xfrm>
            <a:off x="3667125" y="198438"/>
            <a:ext cx="5287963" cy="5891212"/>
          </a:xfrm>
          <a:prstGeom prst="rect">
            <a:avLst/>
          </a:prstGeom>
        </p:spPr>
        <p:txBody>
          <a:bodyPr/>
          <a:lstStyle>
            <a:lvl1pPr>
              <a:defRPr>
                <a:latin typeface="Arial Narrow" panose="020B0606020202030204" pitchFamily="34" charset="0"/>
              </a:defRPr>
            </a:lvl1pPr>
          </a:lstStyle>
          <a:p>
            <a:r>
              <a:rPr lang="en-GB" noProof="0" dirty="0"/>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your</a:t>
            </a:r>
            <a:r>
              <a:rPr lang="es-ES" dirty="0"/>
              <a:t> </a:t>
            </a:r>
            <a:r>
              <a:rPr lang="es-ES" dirty="0" err="1"/>
              <a:t>picture</a:t>
            </a:r>
            <a:endParaRPr lang="es-ES" dirty="0"/>
          </a:p>
        </p:txBody>
      </p:sp>
    </p:spTree>
    <p:extLst>
      <p:ext uri="{BB962C8B-B14F-4D97-AF65-F5344CB8AC3E}">
        <p14:creationId xmlns:p14="http://schemas.microsoft.com/office/powerpoint/2010/main" val="37790071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p1 Big Left banner+Text &amp; Imag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91889" y="-15484"/>
            <a:ext cx="2941487" cy="2501153"/>
          </a:xfrm>
          <a:prstGeom prst="rect">
            <a:avLst/>
          </a:prstGeom>
        </p:spPr>
        <p:txBody>
          <a:bodyPr anchor="b"/>
          <a:lstStyle>
            <a:lvl1pPr algn="l">
              <a:lnSpc>
                <a:spcPts val="4500"/>
              </a:lnSpc>
              <a:defRPr sz="4400" b="1" baseline="0">
                <a:solidFill>
                  <a:srgbClr val="D2CBB8"/>
                </a:solidFill>
                <a:latin typeface="Arial Narrow" panose="020B0606020202030204" pitchFamily="34" charset="0"/>
              </a:defRPr>
            </a:lvl1pPr>
          </a:lstStyle>
          <a:p>
            <a:r>
              <a:rPr lang="en-US" dirty="0"/>
              <a:t>HERE GOES YOUR TITLE</a:t>
            </a:r>
            <a:endParaRPr lang="es-ES" dirty="0"/>
          </a:p>
        </p:txBody>
      </p:sp>
      <p:sp>
        <p:nvSpPr>
          <p:cNvPr id="3" name="Subtitle 2"/>
          <p:cNvSpPr>
            <a:spLocks noGrp="1"/>
          </p:cNvSpPr>
          <p:nvPr>
            <p:ph type="subTitle" idx="1" hasCustomPrompt="1"/>
          </p:nvPr>
        </p:nvSpPr>
        <p:spPr>
          <a:xfrm>
            <a:off x="491889" y="2593539"/>
            <a:ext cx="2941487" cy="525931"/>
          </a:xfrm>
          <a:prstGeom prst="rect">
            <a:avLst/>
          </a:prstGeom>
        </p:spPr>
        <p:txBody>
          <a:bodyPr anchor="b"/>
          <a:lstStyle>
            <a:lvl1pPr marL="0" indent="0" algn="l">
              <a:buNone/>
              <a:defRPr sz="15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your header</a:t>
            </a:r>
            <a:endParaRPr lang="es-ES" dirty="0"/>
          </a:p>
        </p:txBody>
      </p:sp>
      <p:sp>
        <p:nvSpPr>
          <p:cNvPr id="9" name="Text Placeholder 8"/>
          <p:cNvSpPr>
            <a:spLocks noGrp="1"/>
          </p:cNvSpPr>
          <p:nvPr>
            <p:ph type="body" sz="quarter" idx="13" hasCustomPrompt="1"/>
          </p:nvPr>
        </p:nvSpPr>
        <p:spPr>
          <a:xfrm>
            <a:off x="491889" y="3119470"/>
            <a:ext cx="2941487" cy="2893023"/>
          </a:xfrm>
          <a:prstGeom prst="rect">
            <a:avLst/>
          </a:prstGeom>
        </p:spPr>
        <p:txBody>
          <a:bodyPr/>
          <a:lstStyle>
            <a:lvl1pPr marL="0" indent="0">
              <a:lnSpc>
                <a:spcPts val="1500"/>
              </a:lnSpc>
              <a:buNone/>
              <a:defRPr sz="1100">
                <a:solidFill>
                  <a:schemeClr val="bg1"/>
                </a:solidFill>
                <a:latin typeface="Arial Narrow" panose="020B0606020202030204" pitchFamily="34" charset="0"/>
              </a:defRPr>
            </a:lvl1pPr>
          </a:lstStyle>
          <a:p>
            <a:pPr lvl="0"/>
            <a:r>
              <a:rPr lang="en-US" dirty="0"/>
              <a:t>Here goes your plain text</a:t>
            </a:r>
            <a:endParaRPr lang="es-ES" dirty="0"/>
          </a:p>
        </p:txBody>
      </p:sp>
      <p:sp>
        <p:nvSpPr>
          <p:cNvPr id="7" name="Picture Placeholder 6"/>
          <p:cNvSpPr>
            <a:spLocks noGrp="1"/>
          </p:cNvSpPr>
          <p:nvPr>
            <p:ph type="pic" sz="quarter" idx="14" hasCustomPrompt="1"/>
          </p:nvPr>
        </p:nvSpPr>
        <p:spPr>
          <a:xfrm>
            <a:off x="4195763" y="150813"/>
            <a:ext cx="4784725" cy="5973762"/>
          </a:xfrm>
          <a:prstGeom prst="rect">
            <a:avLst/>
          </a:prstGeom>
        </p:spPr>
        <p:txBody>
          <a:bodyPr/>
          <a:lstStyle>
            <a:lvl1pPr>
              <a:defRPr>
                <a:latin typeface="Arial Narrow" panose="020B0606020202030204" pitchFamily="34" charset="0"/>
              </a:defRPr>
            </a:lvl1pPr>
          </a:lstStyle>
          <a:p>
            <a:r>
              <a:rPr lang="es-ES" dirty="0" err="1"/>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your</a:t>
            </a:r>
            <a:r>
              <a:rPr lang="es-ES" dirty="0"/>
              <a:t> </a:t>
            </a:r>
            <a:r>
              <a:rPr lang="es-ES" dirty="0" err="1"/>
              <a:t>picture</a:t>
            </a:r>
            <a:endParaRPr lang="es-ES" dirty="0"/>
          </a:p>
        </p:txBody>
      </p:sp>
    </p:spTree>
    <p:extLst>
      <p:ext uri="{BB962C8B-B14F-4D97-AF65-F5344CB8AC3E}">
        <p14:creationId xmlns:p14="http://schemas.microsoft.com/office/powerpoint/2010/main" val="38966463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p1 Big Left banner+Text &amp; Text + Icon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91889" y="-15484"/>
            <a:ext cx="2941487" cy="2501153"/>
          </a:xfrm>
          <a:prstGeom prst="rect">
            <a:avLst/>
          </a:prstGeom>
        </p:spPr>
        <p:txBody>
          <a:bodyPr anchor="b"/>
          <a:lstStyle>
            <a:lvl1pPr algn="l">
              <a:lnSpc>
                <a:spcPts val="4500"/>
              </a:lnSpc>
              <a:defRPr sz="4400" b="1">
                <a:solidFill>
                  <a:srgbClr val="D2CBB8"/>
                </a:solidFill>
                <a:latin typeface="Arial Narrow" panose="020B0606020202030204" pitchFamily="34" charset="0"/>
              </a:defRPr>
            </a:lvl1pPr>
          </a:lstStyle>
          <a:p>
            <a:r>
              <a:rPr lang="en-US" dirty="0"/>
              <a:t>HERE GOES YOUR TITLE</a:t>
            </a:r>
            <a:endParaRPr lang="es-ES" dirty="0"/>
          </a:p>
        </p:txBody>
      </p:sp>
      <p:sp>
        <p:nvSpPr>
          <p:cNvPr id="3" name="Subtitle 2"/>
          <p:cNvSpPr>
            <a:spLocks noGrp="1"/>
          </p:cNvSpPr>
          <p:nvPr>
            <p:ph type="subTitle" idx="1" hasCustomPrompt="1"/>
          </p:nvPr>
        </p:nvSpPr>
        <p:spPr>
          <a:xfrm>
            <a:off x="491889" y="2593539"/>
            <a:ext cx="2941487" cy="525931"/>
          </a:xfrm>
          <a:prstGeom prst="rect">
            <a:avLst/>
          </a:prstGeom>
        </p:spPr>
        <p:txBody>
          <a:bodyPr anchor="b"/>
          <a:lstStyle>
            <a:lvl1pPr marL="0" indent="0" algn="l">
              <a:buNone/>
              <a:defRPr sz="15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your header</a:t>
            </a:r>
            <a:endParaRPr lang="es-ES" dirty="0"/>
          </a:p>
        </p:txBody>
      </p:sp>
      <p:sp>
        <p:nvSpPr>
          <p:cNvPr id="9" name="Text Placeholder 8"/>
          <p:cNvSpPr>
            <a:spLocks noGrp="1"/>
          </p:cNvSpPr>
          <p:nvPr>
            <p:ph type="body" sz="quarter" idx="13" hasCustomPrompt="1"/>
          </p:nvPr>
        </p:nvSpPr>
        <p:spPr>
          <a:xfrm>
            <a:off x="491889" y="3119470"/>
            <a:ext cx="2941487" cy="2893023"/>
          </a:xfrm>
          <a:prstGeom prst="rect">
            <a:avLst/>
          </a:prstGeom>
        </p:spPr>
        <p:txBody>
          <a:bodyPr/>
          <a:lstStyle>
            <a:lvl1pPr marL="0" indent="0">
              <a:lnSpc>
                <a:spcPts val="1500"/>
              </a:lnSpc>
              <a:buNone/>
              <a:defRPr sz="1100">
                <a:solidFill>
                  <a:schemeClr val="bg1"/>
                </a:solidFill>
                <a:latin typeface="Arial Narrow" panose="020B0606020202030204" pitchFamily="34" charset="0"/>
              </a:defRPr>
            </a:lvl1pPr>
          </a:lstStyle>
          <a:p>
            <a:pPr lvl="0"/>
            <a:r>
              <a:rPr lang="en-US" dirty="0"/>
              <a:t>Here goes your plain text</a:t>
            </a:r>
            <a:endParaRPr lang="es-ES" dirty="0"/>
          </a:p>
        </p:txBody>
      </p:sp>
      <p:sp>
        <p:nvSpPr>
          <p:cNvPr id="20" name="Subtitle 2"/>
          <p:cNvSpPr txBox="1">
            <a:spLocks/>
          </p:cNvSpPr>
          <p:nvPr userDrawn="1"/>
        </p:nvSpPr>
        <p:spPr>
          <a:xfrm>
            <a:off x="5428187" y="462065"/>
            <a:ext cx="2998694" cy="525931"/>
          </a:xfrm>
          <a:prstGeom prst="rect">
            <a:avLst/>
          </a:prstGeom>
        </p:spPr>
        <p:txBody>
          <a:bodyPr anchor="b"/>
          <a:lstStyle>
            <a:lvl1pPr marL="0" indent="0" algn="l" defTabSz="914400" rtl="0" eaLnBrk="1" latinLnBrk="0" hangingPunct="1">
              <a:lnSpc>
                <a:spcPct val="90000"/>
              </a:lnSpc>
              <a:spcBef>
                <a:spcPts val="1000"/>
              </a:spcBef>
              <a:buFont typeface="Arial" panose="020B0604020202020204" pitchFamily="34" charset="0"/>
              <a:buNone/>
              <a:defRPr sz="1300" kern="1200">
                <a:solidFill>
                  <a:schemeClr val="tx1"/>
                </a:solidFill>
                <a:latin typeface="Trade Gothic LT Std Bold" panose="00000800000000000000" pitchFamily="50"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a:solidFill>
                  <a:srgbClr val="EE5859"/>
                </a:solidFill>
                <a:latin typeface="Arial Narrow" panose="020B0606020202030204" pitchFamily="34" charset="0"/>
              </a:rPr>
              <a:t>Here goes the title</a:t>
            </a:r>
            <a:endParaRPr lang="es-ES" b="1" dirty="0">
              <a:solidFill>
                <a:srgbClr val="EE5859"/>
              </a:solidFill>
              <a:latin typeface="Arial Narrow" panose="020B0606020202030204" pitchFamily="34" charset="0"/>
            </a:endParaRPr>
          </a:p>
        </p:txBody>
      </p:sp>
      <p:sp>
        <p:nvSpPr>
          <p:cNvPr id="21" name="Text Placeholder 8"/>
          <p:cNvSpPr>
            <a:spLocks noGrp="1"/>
          </p:cNvSpPr>
          <p:nvPr>
            <p:ph type="body" sz="quarter" idx="14" hasCustomPrompt="1"/>
          </p:nvPr>
        </p:nvSpPr>
        <p:spPr>
          <a:xfrm>
            <a:off x="5428187" y="943171"/>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the plain text</a:t>
            </a:r>
            <a:endParaRPr lang="es-ES" dirty="0"/>
          </a:p>
        </p:txBody>
      </p:sp>
      <p:sp>
        <p:nvSpPr>
          <p:cNvPr id="22" name="Picture Placeholder 4"/>
          <p:cNvSpPr>
            <a:spLocks noGrp="1"/>
          </p:cNvSpPr>
          <p:nvPr>
            <p:ph type="pic" sz="quarter" idx="15"/>
          </p:nvPr>
        </p:nvSpPr>
        <p:spPr>
          <a:xfrm>
            <a:off x="4652963" y="850900"/>
            <a:ext cx="663575" cy="663575"/>
          </a:xfrm>
          <a:prstGeom prst="rect">
            <a:avLst/>
          </a:prstGeom>
        </p:spPr>
        <p:txBody>
          <a:bodyPr/>
          <a:lstStyle>
            <a:lvl1pPr>
              <a:defRPr sz="1000"/>
            </a:lvl1pPr>
          </a:lstStyle>
          <a:p>
            <a:endParaRPr lang="es-ES" dirty="0"/>
          </a:p>
        </p:txBody>
      </p:sp>
      <p:sp>
        <p:nvSpPr>
          <p:cNvPr id="23" name="Text Placeholder 8"/>
          <p:cNvSpPr>
            <a:spLocks noGrp="1"/>
          </p:cNvSpPr>
          <p:nvPr>
            <p:ph type="body" sz="quarter" idx="16" hasCustomPrompt="1"/>
          </p:nvPr>
        </p:nvSpPr>
        <p:spPr>
          <a:xfrm>
            <a:off x="5428187" y="2238190"/>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the plain text</a:t>
            </a:r>
            <a:endParaRPr lang="es-ES" dirty="0"/>
          </a:p>
        </p:txBody>
      </p:sp>
      <p:sp>
        <p:nvSpPr>
          <p:cNvPr id="24" name="Picture Placeholder 4"/>
          <p:cNvSpPr>
            <a:spLocks noGrp="1"/>
          </p:cNvSpPr>
          <p:nvPr>
            <p:ph type="pic" sz="quarter" idx="17"/>
          </p:nvPr>
        </p:nvSpPr>
        <p:spPr>
          <a:xfrm>
            <a:off x="4652963" y="2145919"/>
            <a:ext cx="663575" cy="663575"/>
          </a:xfrm>
          <a:prstGeom prst="rect">
            <a:avLst/>
          </a:prstGeom>
        </p:spPr>
        <p:txBody>
          <a:bodyPr/>
          <a:lstStyle>
            <a:lvl1pPr>
              <a:defRPr sz="1000"/>
            </a:lvl1pPr>
          </a:lstStyle>
          <a:p>
            <a:endParaRPr lang="es-ES" dirty="0"/>
          </a:p>
        </p:txBody>
      </p:sp>
      <p:sp>
        <p:nvSpPr>
          <p:cNvPr id="25" name="Text Placeholder 8"/>
          <p:cNvSpPr>
            <a:spLocks noGrp="1"/>
          </p:cNvSpPr>
          <p:nvPr>
            <p:ph type="body" sz="quarter" idx="18" hasCustomPrompt="1"/>
          </p:nvPr>
        </p:nvSpPr>
        <p:spPr>
          <a:xfrm>
            <a:off x="5428187" y="3568350"/>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the plain text</a:t>
            </a:r>
            <a:endParaRPr lang="es-ES" dirty="0"/>
          </a:p>
        </p:txBody>
      </p:sp>
      <p:sp>
        <p:nvSpPr>
          <p:cNvPr id="26" name="Picture Placeholder 4"/>
          <p:cNvSpPr>
            <a:spLocks noGrp="1"/>
          </p:cNvSpPr>
          <p:nvPr>
            <p:ph type="pic" sz="quarter" idx="19"/>
          </p:nvPr>
        </p:nvSpPr>
        <p:spPr>
          <a:xfrm>
            <a:off x="4652963" y="3476079"/>
            <a:ext cx="663575" cy="663575"/>
          </a:xfrm>
          <a:prstGeom prst="rect">
            <a:avLst/>
          </a:prstGeom>
        </p:spPr>
        <p:txBody>
          <a:bodyPr/>
          <a:lstStyle>
            <a:lvl1pPr>
              <a:defRPr sz="1000"/>
            </a:lvl1pPr>
          </a:lstStyle>
          <a:p>
            <a:endParaRPr lang="es-ES" dirty="0"/>
          </a:p>
        </p:txBody>
      </p:sp>
      <p:sp>
        <p:nvSpPr>
          <p:cNvPr id="27" name="Text Placeholder 8"/>
          <p:cNvSpPr>
            <a:spLocks noGrp="1"/>
          </p:cNvSpPr>
          <p:nvPr>
            <p:ph type="body" sz="quarter" idx="20" hasCustomPrompt="1"/>
          </p:nvPr>
        </p:nvSpPr>
        <p:spPr>
          <a:xfrm>
            <a:off x="5428187" y="4905571"/>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the plain text</a:t>
            </a:r>
            <a:endParaRPr lang="es-ES" dirty="0"/>
          </a:p>
        </p:txBody>
      </p:sp>
      <p:sp>
        <p:nvSpPr>
          <p:cNvPr id="28" name="Picture Placeholder 4"/>
          <p:cNvSpPr>
            <a:spLocks noGrp="1"/>
          </p:cNvSpPr>
          <p:nvPr>
            <p:ph type="pic" sz="quarter" idx="21"/>
          </p:nvPr>
        </p:nvSpPr>
        <p:spPr>
          <a:xfrm>
            <a:off x="4652963" y="4813300"/>
            <a:ext cx="663575" cy="663575"/>
          </a:xfrm>
          <a:prstGeom prst="rect">
            <a:avLst/>
          </a:prstGeom>
        </p:spPr>
        <p:txBody>
          <a:bodyPr/>
          <a:lstStyle>
            <a:lvl1pPr>
              <a:defRPr sz="1000"/>
            </a:lvl1pPr>
          </a:lstStyle>
          <a:p>
            <a:endParaRPr lang="es-ES" dirty="0"/>
          </a:p>
        </p:txBody>
      </p:sp>
      <p:sp>
        <p:nvSpPr>
          <p:cNvPr id="29" name="Text Placeholder 20"/>
          <p:cNvSpPr>
            <a:spLocks noGrp="1"/>
          </p:cNvSpPr>
          <p:nvPr>
            <p:ph type="body" sz="quarter" idx="22" hasCustomPrompt="1"/>
          </p:nvPr>
        </p:nvSpPr>
        <p:spPr>
          <a:xfrm>
            <a:off x="5428187" y="1836013"/>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
        <p:nvSpPr>
          <p:cNvPr id="30" name="Text Placeholder 20"/>
          <p:cNvSpPr>
            <a:spLocks noGrp="1"/>
          </p:cNvSpPr>
          <p:nvPr>
            <p:ph type="body" sz="quarter" idx="23" hasCustomPrompt="1"/>
          </p:nvPr>
        </p:nvSpPr>
        <p:spPr>
          <a:xfrm>
            <a:off x="5428094" y="3161145"/>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
        <p:nvSpPr>
          <p:cNvPr id="31" name="Text Placeholder 20"/>
          <p:cNvSpPr>
            <a:spLocks noGrp="1"/>
          </p:cNvSpPr>
          <p:nvPr>
            <p:ph type="body" sz="quarter" idx="24" hasCustomPrompt="1"/>
          </p:nvPr>
        </p:nvSpPr>
        <p:spPr>
          <a:xfrm>
            <a:off x="5428094" y="4520185"/>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Tree>
    <p:extLst>
      <p:ext uri="{BB962C8B-B14F-4D97-AF65-F5344CB8AC3E}">
        <p14:creationId xmlns:p14="http://schemas.microsoft.com/office/powerpoint/2010/main" val="32629604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p1 Top Banner &amp; Text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chemeClr val="bg1"/>
                </a:solidFill>
                <a:latin typeface="Arial Narrow" panose="020B0606020202030204" pitchFamily="34" charset="0"/>
              </a:defRPr>
            </a:lvl1pPr>
          </a:lstStyle>
          <a:p>
            <a:r>
              <a:rPr lang="en-US" dirty="0"/>
              <a:t>HERE GOES YOUR TITLE</a:t>
            </a:r>
            <a:endParaRPr lang="es-ES" dirty="0"/>
          </a:p>
        </p:txBody>
      </p:sp>
      <p:sp>
        <p:nvSpPr>
          <p:cNvPr id="3" name="Subtitle 2"/>
          <p:cNvSpPr>
            <a:spLocks noGrp="1"/>
          </p:cNvSpPr>
          <p:nvPr>
            <p:ph type="subTitle" idx="1" hasCustomPrompt="1"/>
          </p:nvPr>
        </p:nvSpPr>
        <p:spPr>
          <a:xfrm>
            <a:off x="386176" y="1443988"/>
            <a:ext cx="8087840" cy="525931"/>
          </a:xfrm>
          <a:prstGeom prst="rect">
            <a:avLst/>
          </a:prstGeom>
        </p:spPr>
        <p:txBody>
          <a:bodyPr anchor="b"/>
          <a:lstStyle>
            <a:lvl1pPr marL="0" indent="0" algn="l">
              <a:buNone/>
              <a:defRPr sz="17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the header</a:t>
            </a:r>
            <a:endParaRPr lang="es-ES" dirty="0"/>
          </a:p>
        </p:txBody>
      </p:sp>
      <p:sp>
        <p:nvSpPr>
          <p:cNvPr id="9" name="Text Placeholder 8"/>
          <p:cNvSpPr>
            <a:spLocks noGrp="1"/>
          </p:cNvSpPr>
          <p:nvPr>
            <p:ph type="body" sz="quarter" idx="13" hasCustomPrompt="1"/>
          </p:nvPr>
        </p:nvSpPr>
        <p:spPr>
          <a:xfrm>
            <a:off x="386176" y="1969919"/>
            <a:ext cx="8087840" cy="4063235"/>
          </a:xfrm>
          <a:prstGeom prst="rect">
            <a:avLst/>
          </a:prstGeom>
        </p:spPr>
        <p:txBody>
          <a:bodyPr/>
          <a:lstStyle>
            <a:lvl1pPr marL="0" indent="0">
              <a:lnSpc>
                <a:spcPts val="1500"/>
              </a:lnSpc>
              <a:buNone/>
              <a:defRPr sz="1300" baseline="0">
                <a:solidFill>
                  <a:srgbClr val="58585A"/>
                </a:solidFill>
                <a:latin typeface="Arial Narrow" panose="020B0606020202030204" pitchFamily="34" charset="0"/>
              </a:defRPr>
            </a:lvl1pPr>
          </a:lstStyle>
          <a:p>
            <a:pPr lvl="0"/>
            <a:r>
              <a:rPr lang="en-US" dirty="0"/>
              <a:t>Here goes your plain text</a:t>
            </a:r>
            <a:endParaRPr lang="es-ES" dirty="0"/>
          </a:p>
        </p:txBody>
      </p:sp>
    </p:spTree>
    <p:extLst>
      <p:ext uri="{BB962C8B-B14F-4D97-AF65-F5344CB8AC3E}">
        <p14:creationId xmlns:p14="http://schemas.microsoft.com/office/powerpoint/2010/main" val="19642594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p1 Top Banner &amp; Text OpB">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rgbClr val="D2CBB8"/>
                </a:solidFill>
                <a:latin typeface="Arial Narrow" panose="020B0606020202030204" pitchFamily="34" charset="0"/>
              </a:defRPr>
            </a:lvl1pPr>
          </a:lstStyle>
          <a:p>
            <a:r>
              <a:rPr lang="en-US" dirty="0"/>
              <a:t>HERE GOES YOUR TITLE</a:t>
            </a:r>
            <a:endParaRPr lang="es-ES" dirty="0"/>
          </a:p>
        </p:txBody>
      </p:sp>
      <p:sp>
        <p:nvSpPr>
          <p:cNvPr id="3" name="Subtitle 2"/>
          <p:cNvSpPr>
            <a:spLocks noGrp="1"/>
          </p:cNvSpPr>
          <p:nvPr>
            <p:ph type="subTitle" idx="1" hasCustomPrompt="1"/>
          </p:nvPr>
        </p:nvSpPr>
        <p:spPr>
          <a:xfrm>
            <a:off x="386176" y="1443988"/>
            <a:ext cx="8087840" cy="525931"/>
          </a:xfrm>
          <a:prstGeom prst="rect">
            <a:avLst/>
          </a:prstGeom>
        </p:spPr>
        <p:txBody>
          <a:bodyPr anchor="b"/>
          <a:lstStyle>
            <a:lvl1pPr marL="0" indent="0" algn="l">
              <a:buNone/>
              <a:defRPr sz="17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the header</a:t>
            </a:r>
            <a:endParaRPr lang="es-ES" dirty="0"/>
          </a:p>
        </p:txBody>
      </p:sp>
      <p:sp>
        <p:nvSpPr>
          <p:cNvPr id="9" name="Text Placeholder 8"/>
          <p:cNvSpPr>
            <a:spLocks noGrp="1"/>
          </p:cNvSpPr>
          <p:nvPr>
            <p:ph type="body" sz="quarter" idx="13" hasCustomPrompt="1"/>
          </p:nvPr>
        </p:nvSpPr>
        <p:spPr>
          <a:xfrm>
            <a:off x="386176" y="1969919"/>
            <a:ext cx="8087840" cy="4063235"/>
          </a:xfrm>
          <a:prstGeom prst="rect">
            <a:avLst/>
          </a:prstGeom>
        </p:spPr>
        <p:txBody>
          <a:bodyPr/>
          <a:lstStyle>
            <a:lvl1pPr marL="0" indent="0">
              <a:lnSpc>
                <a:spcPts val="1500"/>
              </a:lnSpc>
              <a:buNone/>
              <a:defRPr sz="1300" baseline="0">
                <a:solidFill>
                  <a:srgbClr val="58585A"/>
                </a:solidFill>
                <a:latin typeface="Arial Narrow" panose="020B0606020202030204" pitchFamily="34" charset="0"/>
              </a:defRPr>
            </a:lvl1pPr>
          </a:lstStyle>
          <a:p>
            <a:pPr lvl="0"/>
            <a:r>
              <a:rPr lang="en-US" dirty="0"/>
              <a:t>Here goes your plain text</a:t>
            </a:r>
            <a:endParaRPr lang="es-ES" dirty="0"/>
          </a:p>
        </p:txBody>
      </p:sp>
    </p:spTree>
    <p:extLst>
      <p:ext uri="{BB962C8B-B14F-4D97-AF65-F5344CB8AC3E}">
        <p14:creationId xmlns:p14="http://schemas.microsoft.com/office/powerpoint/2010/main" val="25938690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p1 Top Banner &amp; Image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baseline="0">
                <a:solidFill>
                  <a:schemeClr val="bg1"/>
                </a:solidFill>
                <a:latin typeface="Arial Narrow" panose="020B0606020202030204" pitchFamily="34" charset="0"/>
              </a:defRPr>
            </a:lvl1pPr>
          </a:lstStyle>
          <a:p>
            <a:r>
              <a:rPr lang="en-US" dirty="0"/>
              <a:t>HERE GOES YOUR TITLE</a:t>
            </a:r>
            <a:endParaRPr lang="es-ES" dirty="0"/>
          </a:p>
        </p:txBody>
      </p:sp>
      <p:sp>
        <p:nvSpPr>
          <p:cNvPr id="5" name="Picture Placeholder 4"/>
          <p:cNvSpPr>
            <a:spLocks noGrp="1"/>
          </p:cNvSpPr>
          <p:nvPr>
            <p:ph type="pic" sz="quarter" idx="10" hasCustomPrompt="1"/>
          </p:nvPr>
        </p:nvSpPr>
        <p:spPr>
          <a:xfrm>
            <a:off x="84138" y="1357313"/>
            <a:ext cx="8966200" cy="4826000"/>
          </a:xfrm>
          <a:prstGeom prst="rect">
            <a:avLst/>
          </a:prstGeom>
        </p:spPr>
        <p:txBody>
          <a:bodyPr/>
          <a:lstStyle>
            <a:lvl1pPr>
              <a:defRPr baseline="0">
                <a:latin typeface="Arial Narrow" panose="020B0606020202030204" pitchFamily="34" charset="0"/>
              </a:defRPr>
            </a:lvl1pPr>
          </a:lstStyle>
          <a:p>
            <a:r>
              <a:rPr lang="es-ES" dirty="0" err="1"/>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your</a:t>
            </a:r>
            <a:r>
              <a:rPr lang="es-ES" dirty="0"/>
              <a:t> </a:t>
            </a:r>
            <a:r>
              <a:rPr lang="es-ES" dirty="0" err="1"/>
              <a:t>picture</a:t>
            </a:r>
            <a:endParaRPr lang="es-ES" dirty="0"/>
          </a:p>
        </p:txBody>
      </p:sp>
    </p:spTree>
    <p:extLst>
      <p:ext uri="{BB962C8B-B14F-4D97-AF65-F5344CB8AC3E}">
        <p14:creationId xmlns:p14="http://schemas.microsoft.com/office/powerpoint/2010/main" val="13763299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p1 Top Banner &amp; Image OpB">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baseline="0">
                <a:solidFill>
                  <a:srgbClr val="D2CBB8"/>
                </a:solidFill>
                <a:latin typeface="Arial Narrow" panose="020B0606020202030204" pitchFamily="34" charset="0"/>
              </a:defRPr>
            </a:lvl1pPr>
          </a:lstStyle>
          <a:p>
            <a:r>
              <a:rPr lang="en-US" dirty="0"/>
              <a:t>HERE GOES YOUR TITLE</a:t>
            </a:r>
            <a:endParaRPr lang="es-ES" dirty="0"/>
          </a:p>
        </p:txBody>
      </p:sp>
      <p:sp>
        <p:nvSpPr>
          <p:cNvPr id="5" name="Picture Placeholder 4"/>
          <p:cNvSpPr>
            <a:spLocks noGrp="1"/>
          </p:cNvSpPr>
          <p:nvPr>
            <p:ph type="pic" sz="quarter" idx="10" hasCustomPrompt="1"/>
          </p:nvPr>
        </p:nvSpPr>
        <p:spPr>
          <a:xfrm>
            <a:off x="84138" y="1357313"/>
            <a:ext cx="8966200" cy="4826000"/>
          </a:xfrm>
          <a:prstGeom prst="rect">
            <a:avLst/>
          </a:prstGeom>
        </p:spPr>
        <p:txBody>
          <a:bodyPr/>
          <a:lstStyle>
            <a:lvl1pPr>
              <a:defRPr baseline="0">
                <a:latin typeface="Arial Narrow" panose="020B0606020202030204" pitchFamily="34" charset="0"/>
              </a:defRPr>
            </a:lvl1pPr>
          </a:lstStyle>
          <a:p>
            <a:r>
              <a:rPr lang="es-ES" dirty="0" err="1"/>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your</a:t>
            </a:r>
            <a:r>
              <a:rPr lang="es-ES" dirty="0"/>
              <a:t> </a:t>
            </a:r>
            <a:r>
              <a:rPr lang="es-ES" dirty="0" err="1"/>
              <a:t>picture</a:t>
            </a:r>
            <a:endParaRPr lang="es-ES" dirty="0"/>
          </a:p>
        </p:txBody>
      </p:sp>
    </p:spTree>
    <p:extLst>
      <p:ext uri="{BB962C8B-B14F-4D97-AF65-F5344CB8AC3E}">
        <p14:creationId xmlns:p14="http://schemas.microsoft.com/office/powerpoint/2010/main" val="21711172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p1 Top Banner, Texts &amp; Icons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chemeClr val="bg1"/>
                </a:solidFill>
                <a:latin typeface="Arial Narrow" panose="020B0606020202030204" pitchFamily="34" charset="0"/>
              </a:defRPr>
            </a:lvl1pPr>
          </a:lstStyle>
          <a:p>
            <a:r>
              <a:rPr lang="en-US" dirty="0"/>
              <a:t>HERE GOES YOUR TITLE</a:t>
            </a:r>
            <a:endParaRPr lang="es-ES" dirty="0"/>
          </a:p>
        </p:txBody>
      </p:sp>
      <p:sp>
        <p:nvSpPr>
          <p:cNvPr id="4" name="Subtitle 2"/>
          <p:cNvSpPr>
            <a:spLocks noGrp="1"/>
          </p:cNvSpPr>
          <p:nvPr>
            <p:ph type="subTitle" idx="1" hasCustomPrompt="1"/>
          </p:nvPr>
        </p:nvSpPr>
        <p:spPr>
          <a:xfrm>
            <a:off x="514350" y="3052113"/>
            <a:ext cx="1568450" cy="525931"/>
          </a:xfrm>
          <a:prstGeom prst="rect">
            <a:avLst/>
          </a:prstGeom>
        </p:spPr>
        <p:txBody>
          <a:bodyPr anchor="b"/>
          <a:lstStyle>
            <a:lvl1pPr marL="0" indent="0" algn="ctr">
              <a:lnSpc>
                <a:spcPts val="1500"/>
              </a:lnSpc>
              <a:buNone/>
              <a:defRPr sz="12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YOU PASTE YOUR HEADER</a:t>
            </a:r>
            <a:endParaRPr lang="es-ES" dirty="0"/>
          </a:p>
        </p:txBody>
      </p:sp>
      <p:sp>
        <p:nvSpPr>
          <p:cNvPr id="6" name="Text Placeholder 8"/>
          <p:cNvSpPr>
            <a:spLocks noGrp="1"/>
          </p:cNvSpPr>
          <p:nvPr>
            <p:ph type="body" sz="quarter" idx="13" hasCustomPrompt="1"/>
          </p:nvPr>
        </p:nvSpPr>
        <p:spPr>
          <a:xfrm>
            <a:off x="514350" y="3546294"/>
            <a:ext cx="1568450" cy="1730556"/>
          </a:xfrm>
          <a:prstGeom prst="rect">
            <a:avLst/>
          </a:prstGeom>
        </p:spPr>
        <p:txBody>
          <a:bodyPr/>
          <a:lstStyle>
            <a:lvl1pPr marL="0" indent="0" algn="ctr">
              <a:lnSpc>
                <a:spcPts val="1200"/>
              </a:lnSpc>
              <a:buNone/>
              <a:defRPr sz="1100" baseline="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7" name="Picture Placeholder 4"/>
          <p:cNvSpPr>
            <a:spLocks noGrp="1"/>
          </p:cNvSpPr>
          <p:nvPr>
            <p:ph type="pic" sz="quarter" idx="14"/>
          </p:nvPr>
        </p:nvSpPr>
        <p:spPr>
          <a:xfrm>
            <a:off x="995363" y="2299638"/>
            <a:ext cx="663575" cy="663575"/>
          </a:xfrm>
          <a:prstGeom prst="rect">
            <a:avLst/>
          </a:prstGeom>
        </p:spPr>
        <p:txBody>
          <a:bodyPr/>
          <a:lstStyle>
            <a:lvl1pPr>
              <a:defRPr sz="1000"/>
            </a:lvl1pPr>
          </a:lstStyle>
          <a:p>
            <a:endParaRPr lang="es-ES" dirty="0"/>
          </a:p>
        </p:txBody>
      </p:sp>
      <p:sp>
        <p:nvSpPr>
          <p:cNvPr id="9" name="Text Placeholder 8"/>
          <p:cNvSpPr>
            <a:spLocks noGrp="1"/>
          </p:cNvSpPr>
          <p:nvPr>
            <p:ph type="body" sz="quarter" idx="15" hasCustomPrompt="1"/>
          </p:nvPr>
        </p:nvSpPr>
        <p:spPr>
          <a:xfrm>
            <a:off x="2635250" y="3546294"/>
            <a:ext cx="1568450" cy="1730556"/>
          </a:xfrm>
          <a:prstGeom prst="rect">
            <a:avLst/>
          </a:prstGeom>
        </p:spPr>
        <p:txBody>
          <a:bodyPr/>
          <a:lstStyle>
            <a:lvl1pPr marL="0" indent="0" algn="ctr">
              <a:lnSpc>
                <a:spcPts val="12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0" name="Picture Placeholder 4"/>
          <p:cNvSpPr>
            <a:spLocks noGrp="1"/>
          </p:cNvSpPr>
          <p:nvPr>
            <p:ph type="pic" sz="quarter" idx="16"/>
          </p:nvPr>
        </p:nvSpPr>
        <p:spPr>
          <a:xfrm>
            <a:off x="3116263" y="2299638"/>
            <a:ext cx="663575" cy="663575"/>
          </a:xfrm>
          <a:prstGeom prst="rect">
            <a:avLst/>
          </a:prstGeom>
        </p:spPr>
        <p:txBody>
          <a:bodyPr/>
          <a:lstStyle>
            <a:lvl1pPr>
              <a:defRPr sz="1000"/>
            </a:lvl1pPr>
          </a:lstStyle>
          <a:p>
            <a:endParaRPr lang="es-ES" dirty="0"/>
          </a:p>
        </p:txBody>
      </p:sp>
      <p:sp>
        <p:nvSpPr>
          <p:cNvPr id="12" name="Text Placeholder 8"/>
          <p:cNvSpPr>
            <a:spLocks noGrp="1"/>
          </p:cNvSpPr>
          <p:nvPr>
            <p:ph type="body" sz="quarter" idx="17" hasCustomPrompt="1"/>
          </p:nvPr>
        </p:nvSpPr>
        <p:spPr>
          <a:xfrm>
            <a:off x="4756150" y="3546294"/>
            <a:ext cx="1568450" cy="1730556"/>
          </a:xfrm>
          <a:prstGeom prst="rect">
            <a:avLst/>
          </a:prstGeom>
        </p:spPr>
        <p:txBody>
          <a:bodyPr/>
          <a:lstStyle>
            <a:lvl1pPr marL="0" indent="0" algn="ctr">
              <a:lnSpc>
                <a:spcPts val="12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3" name="Picture Placeholder 4"/>
          <p:cNvSpPr>
            <a:spLocks noGrp="1"/>
          </p:cNvSpPr>
          <p:nvPr>
            <p:ph type="pic" sz="quarter" idx="18"/>
          </p:nvPr>
        </p:nvSpPr>
        <p:spPr>
          <a:xfrm>
            <a:off x="5237163" y="2299638"/>
            <a:ext cx="663575" cy="663575"/>
          </a:xfrm>
          <a:prstGeom prst="rect">
            <a:avLst/>
          </a:prstGeom>
        </p:spPr>
        <p:txBody>
          <a:bodyPr/>
          <a:lstStyle>
            <a:lvl1pPr>
              <a:defRPr sz="1000"/>
            </a:lvl1pPr>
          </a:lstStyle>
          <a:p>
            <a:endParaRPr lang="es-ES" dirty="0"/>
          </a:p>
        </p:txBody>
      </p:sp>
      <p:sp>
        <p:nvSpPr>
          <p:cNvPr id="15" name="Text Placeholder 8"/>
          <p:cNvSpPr>
            <a:spLocks noGrp="1"/>
          </p:cNvSpPr>
          <p:nvPr>
            <p:ph type="body" sz="quarter" idx="19" hasCustomPrompt="1"/>
          </p:nvPr>
        </p:nvSpPr>
        <p:spPr>
          <a:xfrm>
            <a:off x="6877050" y="3546294"/>
            <a:ext cx="1568450" cy="1730556"/>
          </a:xfrm>
          <a:prstGeom prst="rect">
            <a:avLst/>
          </a:prstGeom>
        </p:spPr>
        <p:txBody>
          <a:bodyPr/>
          <a:lstStyle>
            <a:lvl1pPr marL="0" indent="0" algn="ctr">
              <a:lnSpc>
                <a:spcPts val="12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6" name="Picture Placeholder 4"/>
          <p:cNvSpPr>
            <a:spLocks noGrp="1"/>
          </p:cNvSpPr>
          <p:nvPr>
            <p:ph type="pic" sz="quarter" idx="20"/>
          </p:nvPr>
        </p:nvSpPr>
        <p:spPr>
          <a:xfrm>
            <a:off x="7358063" y="2299638"/>
            <a:ext cx="663575" cy="663575"/>
          </a:xfrm>
          <a:prstGeom prst="rect">
            <a:avLst/>
          </a:prstGeom>
        </p:spPr>
        <p:txBody>
          <a:bodyPr/>
          <a:lstStyle>
            <a:lvl1pPr>
              <a:defRPr sz="1000"/>
            </a:lvl1pPr>
          </a:lstStyle>
          <a:p>
            <a:endParaRPr lang="es-ES" dirty="0"/>
          </a:p>
        </p:txBody>
      </p:sp>
      <p:sp>
        <p:nvSpPr>
          <p:cNvPr id="17" name="Text Placeholder 16"/>
          <p:cNvSpPr>
            <a:spLocks noGrp="1"/>
          </p:cNvSpPr>
          <p:nvPr>
            <p:ph type="body" sz="quarter" idx="21" hasCustomPrompt="1"/>
          </p:nvPr>
        </p:nvSpPr>
        <p:spPr>
          <a:xfrm>
            <a:off x="2635250" y="3129720"/>
            <a:ext cx="1568450" cy="448324"/>
          </a:xfrm>
          <a:prstGeom prst="rect">
            <a:avLst/>
          </a:prstGeom>
        </p:spPr>
        <p:txBody>
          <a:bodyPr anchor="b"/>
          <a:lstStyle>
            <a:lvl1pPr marL="0" indent="0" algn="ctr">
              <a:lnSpc>
                <a:spcPts val="1500"/>
              </a:lnSpc>
              <a:buNone/>
              <a:defRPr sz="1200" b="1">
                <a:solidFill>
                  <a:srgbClr val="EE5859"/>
                </a:solidFill>
                <a:latin typeface="Arial Narrow" panose="020B0606020202030204" pitchFamily="34" charset="0"/>
              </a:defRPr>
            </a:lvl1pPr>
          </a:lstStyle>
          <a:p>
            <a:pPr lvl="0"/>
            <a:r>
              <a:rPr lang="en-US" dirty="0"/>
              <a:t>HERE YOU PASTE YOUR HEADER</a:t>
            </a:r>
            <a:endParaRPr lang="es-ES" dirty="0"/>
          </a:p>
        </p:txBody>
      </p:sp>
      <p:sp>
        <p:nvSpPr>
          <p:cNvPr id="18" name="Text Placeholder 16"/>
          <p:cNvSpPr>
            <a:spLocks noGrp="1"/>
          </p:cNvSpPr>
          <p:nvPr>
            <p:ph type="body" sz="quarter" idx="22" hasCustomPrompt="1"/>
          </p:nvPr>
        </p:nvSpPr>
        <p:spPr>
          <a:xfrm>
            <a:off x="4756150" y="3129720"/>
            <a:ext cx="1568450" cy="448324"/>
          </a:xfrm>
          <a:prstGeom prst="rect">
            <a:avLst/>
          </a:prstGeom>
        </p:spPr>
        <p:txBody>
          <a:bodyPr anchor="b"/>
          <a:lstStyle>
            <a:lvl1pPr marL="0" indent="0" algn="ctr">
              <a:lnSpc>
                <a:spcPts val="1500"/>
              </a:lnSpc>
              <a:buNone/>
              <a:defRPr sz="1200" b="1" baseline="0">
                <a:solidFill>
                  <a:srgbClr val="EE5859"/>
                </a:solidFill>
                <a:latin typeface="Arial Narrow" panose="020B0606020202030204" pitchFamily="34" charset="0"/>
              </a:defRPr>
            </a:lvl1pPr>
          </a:lstStyle>
          <a:p>
            <a:pPr lvl="0"/>
            <a:r>
              <a:rPr lang="en-US" dirty="0"/>
              <a:t>HERE YOU PASTE YOUR HEADER</a:t>
            </a:r>
            <a:endParaRPr lang="es-ES" dirty="0"/>
          </a:p>
        </p:txBody>
      </p:sp>
      <p:sp>
        <p:nvSpPr>
          <p:cNvPr id="19" name="Text Placeholder 16"/>
          <p:cNvSpPr>
            <a:spLocks noGrp="1"/>
          </p:cNvSpPr>
          <p:nvPr>
            <p:ph type="body" sz="quarter" idx="23" hasCustomPrompt="1"/>
          </p:nvPr>
        </p:nvSpPr>
        <p:spPr>
          <a:xfrm>
            <a:off x="6877050" y="3138180"/>
            <a:ext cx="1568450" cy="448324"/>
          </a:xfrm>
          <a:prstGeom prst="rect">
            <a:avLst/>
          </a:prstGeom>
        </p:spPr>
        <p:txBody>
          <a:bodyPr anchor="b"/>
          <a:lstStyle>
            <a:lvl1pPr marL="0" indent="0" algn="ctr">
              <a:lnSpc>
                <a:spcPts val="1500"/>
              </a:lnSpc>
              <a:buNone/>
              <a:defRPr sz="1200" b="1" baseline="0">
                <a:solidFill>
                  <a:srgbClr val="EE5859"/>
                </a:solidFill>
                <a:latin typeface="Arial Narrow" panose="020B0606020202030204" pitchFamily="34" charset="0"/>
              </a:defRPr>
            </a:lvl1pPr>
          </a:lstStyle>
          <a:p>
            <a:pPr lvl="0"/>
            <a:r>
              <a:rPr lang="en-US" dirty="0"/>
              <a:t>HERE YOU PASTE YOUR HEADER</a:t>
            </a:r>
            <a:endParaRPr lang="es-ES" dirty="0"/>
          </a:p>
        </p:txBody>
      </p:sp>
    </p:spTree>
    <p:extLst>
      <p:ext uri="{BB962C8B-B14F-4D97-AF65-F5344CB8AC3E}">
        <p14:creationId xmlns:p14="http://schemas.microsoft.com/office/powerpoint/2010/main" val="36960496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p1 Top Banner, Texts &amp; Icons OpB">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rgbClr val="D2CBB8"/>
                </a:solidFill>
                <a:latin typeface="Arial Narrow" panose="020B0606020202030204" pitchFamily="34" charset="0"/>
              </a:defRPr>
            </a:lvl1pPr>
          </a:lstStyle>
          <a:p>
            <a:r>
              <a:rPr lang="en-US" dirty="0"/>
              <a:t>HERE GOES YOUR TITLE</a:t>
            </a:r>
            <a:endParaRPr lang="es-ES" dirty="0"/>
          </a:p>
        </p:txBody>
      </p:sp>
      <p:sp>
        <p:nvSpPr>
          <p:cNvPr id="4" name="Subtitle 2"/>
          <p:cNvSpPr>
            <a:spLocks noGrp="1"/>
          </p:cNvSpPr>
          <p:nvPr>
            <p:ph type="subTitle" idx="1" hasCustomPrompt="1"/>
          </p:nvPr>
        </p:nvSpPr>
        <p:spPr>
          <a:xfrm>
            <a:off x="514350" y="3052113"/>
            <a:ext cx="1568450" cy="525931"/>
          </a:xfrm>
          <a:prstGeom prst="rect">
            <a:avLst/>
          </a:prstGeom>
        </p:spPr>
        <p:txBody>
          <a:bodyPr anchor="b"/>
          <a:lstStyle>
            <a:lvl1pPr marL="0" indent="0" algn="ctr">
              <a:lnSpc>
                <a:spcPts val="1500"/>
              </a:lnSpc>
              <a:buNone/>
              <a:defRPr sz="12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YOU PASTE YOUR HEADER</a:t>
            </a:r>
            <a:endParaRPr lang="es-ES" dirty="0"/>
          </a:p>
        </p:txBody>
      </p:sp>
      <p:sp>
        <p:nvSpPr>
          <p:cNvPr id="6" name="Text Placeholder 8"/>
          <p:cNvSpPr>
            <a:spLocks noGrp="1"/>
          </p:cNvSpPr>
          <p:nvPr>
            <p:ph type="body" sz="quarter" idx="13" hasCustomPrompt="1"/>
          </p:nvPr>
        </p:nvSpPr>
        <p:spPr>
          <a:xfrm>
            <a:off x="514350" y="3546294"/>
            <a:ext cx="1568450" cy="1730556"/>
          </a:xfrm>
          <a:prstGeom prst="rect">
            <a:avLst/>
          </a:prstGeom>
        </p:spPr>
        <p:txBody>
          <a:bodyPr/>
          <a:lstStyle>
            <a:lvl1pPr marL="0" indent="0" algn="ctr">
              <a:lnSpc>
                <a:spcPts val="1200"/>
              </a:lnSpc>
              <a:buNone/>
              <a:defRPr sz="1100" baseline="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7" name="Picture Placeholder 4"/>
          <p:cNvSpPr>
            <a:spLocks noGrp="1"/>
          </p:cNvSpPr>
          <p:nvPr>
            <p:ph type="pic" sz="quarter" idx="14"/>
          </p:nvPr>
        </p:nvSpPr>
        <p:spPr>
          <a:xfrm>
            <a:off x="995363" y="2299638"/>
            <a:ext cx="663575" cy="663575"/>
          </a:xfrm>
          <a:prstGeom prst="rect">
            <a:avLst/>
          </a:prstGeom>
        </p:spPr>
        <p:txBody>
          <a:bodyPr/>
          <a:lstStyle>
            <a:lvl1pPr>
              <a:defRPr sz="1000"/>
            </a:lvl1pPr>
          </a:lstStyle>
          <a:p>
            <a:endParaRPr lang="es-ES" dirty="0"/>
          </a:p>
        </p:txBody>
      </p:sp>
      <p:sp>
        <p:nvSpPr>
          <p:cNvPr id="9" name="Text Placeholder 8"/>
          <p:cNvSpPr>
            <a:spLocks noGrp="1"/>
          </p:cNvSpPr>
          <p:nvPr>
            <p:ph type="body" sz="quarter" idx="15" hasCustomPrompt="1"/>
          </p:nvPr>
        </p:nvSpPr>
        <p:spPr>
          <a:xfrm>
            <a:off x="2635250" y="3546294"/>
            <a:ext cx="1568450" cy="1730556"/>
          </a:xfrm>
          <a:prstGeom prst="rect">
            <a:avLst/>
          </a:prstGeom>
        </p:spPr>
        <p:txBody>
          <a:bodyPr/>
          <a:lstStyle>
            <a:lvl1pPr marL="0" indent="0" algn="ctr">
              <a:lnSpc>
                <a:spcPts val="12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0" name="Picture Placeholder 4"/>
          <p:cNvSpPr>
            <a:spLocks noGrp="1"/>
          </p:cNvSpPr>
          <p:nvPr>
            <p:ph type="pic" sz="quarter" idx="16"/>
          </p:nvPr>
        </p:nvSpPr>
        <p:spPr>
          <a:xfrm>
            <a:off x="3116263" y="2299638"/>
            <a:ext cx="663575" cy="663575"/>
          </a:xfrm>
          <a:prstGeom prst="rect">
            <a:avLst/>
          </a:prstGeom>
        </p:spPr>
        <p:txBody>
          <a:bodyPr/>
          <a:lstStyle>
            <a:lvl1pPr>
              <a:defRPr sz="1000"/>
            </a:lvl1pPr>
          </a:lstStyle>
          <a:p>
            <a:endParaRPr lang="es-ES" dirty="0"/>
          </a:p>
        </p:txBody>
      </p:sp>
      <p:sp>
        <p:nvSpPr>
          <p:cNvPr id="12" name="Text Placeholder 8"/>
          <p:cNvSpPr>
            <a:spLocks noGrp="1"/>
          </p:cNvSpPr>
          <p:nvPr>
            <p:ph type="body" sz="quarter" idx="17" hasCustomPrompt="1"/>
          </p:nvPr>
        </p:nvSpPr>
        <p:spPr>
          <a:xfrm>
            <a:off x="4756150" y="3546294"/>
            <a:ext cx="1568450" cy="1730556"/>
          </a:xfrm>
          <a:prstGeom prst="rect">
            <a:avLst/>
          </a:prstGeom>
        </p:spPr>
        <p:txBody>
          <a:bodyPr/>
          <a:lstStyle>
            <a:lvl1pPr marL="0" indent="0" algn="ctr">
              <a:lnSpc>
                <a:spcPts val="12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3" name="Picture Placeholder 4"/>
          <p:cNvSpPr>
            <a:spLocks noGrp="1"/>
          </p:cNvSpPr>
          <p:nvPr>
            <p:ph type="pic" sz="quarter" idx="18"/>
          </p:nvPr>
        </p:nvSpPr>
        <p:spPr>
          <a:xfrm>
            <a:off x="5237163" y="2299638"/>
            <a:ext cx="663575" cy="663575"/>
          </a:xfrm>
          <a:prstGeom prst="rect">
            <a:avLst/>
          </a:prstGeom>
        </p:spPr>
        <p:txBody>
          <a:bodyPr/>
          <a:lstStyle>
            <a:lvl1pPr>
              <a:defRPr sz="1000"/>
            </a:lvl1pPr>
          </a:lstStyle>
          <a:p>
            <a:endParaRPr lang="es-ES" dirty="0"/>
          </a:p>
        </p:txBody>
      </p:sp>
      <p:sp>
        <p:nvSpPr>
          <p:cNvPr id="15" name="Text Placeholder 8"/>
          <p:cNvSpPr>
            <a:spLocks noGrp="1"/>
          </p:cNvSpPr>
          <p:nvPr>
            <p:ph type="body" sz="quarter" idx="19" hasCustomPrompt="1"/>
          </p:nvPr>
        </p:nvSpPr>
        <p:spPr>
          <a:xfrm>
            <a:off x="6877050" y="3546294"/>
            <a:ext cx="1568450" cy="1730556"/>
          </a:xfrm>
          <a:prstGeom prst="rect">
            <a:avLst/>
          </a:prstGeom>
        </p:spPr>
        <p:txBody>
          <a:bodyPr/>
          <a:lstStyle>
            <a:lvl1pPr marL="0" indent="0" algn="ctr">
              <a:lnSpc>
                <a:spcPts val="12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6" name="Picture Placeholder 4"/>
          <p:cNvSpPr>
            <a:spLocks noGrp="1"/>
          </p:cNvSpPr>
          <p:nvPr>
            <p:ph type="pic" sz="quarter" idx="20"/>
          </p:nvPr>
        </p:nvSpPr>
        <p:spPr>
          <a:xfrm>
            <a:off x="7358063" y="2299638"/>
            <a:ext cx="663575" cy="663575"/>
          </a:xfrm>
          <a:prstGeom prst="rect">
            <a:avLst/>
          </a:prstGeom>
        </p:spPr>
        <p:txBody>
          <a:bodyPr/>
          <a:lstStyle>
            <a:lvl1pPr>
              <a:defRPr sz="1000"/>
            </a:lvl1pPr>
          </a:lstStyle>
          <a:p>
            <a:endParaRPr lang="es-ES" dirty="0"/>
          </a:p>
        </p:txBody>
      </p:sp>
      <p:sp>
        <p:nvSpPr>
          <p:cNvPr id="17" name="Text Placeholder 16"/>
          <p:cNvSpPr>
            <a:spLocks noGrp="1"/>
          </p:cNvSpPr>
          <p:nvPr>
            <p:ph type="body" sz="quarter" idx="21" hasCustomPrompt="1"/>
          </p:nvPr>
        </p:nvSpPr>
        <p:spPr>
          <a:xfrm>
            <a:off x="2635250" y="3129720"/>
            <a:ext cx="1568450" cy="448324"/>
          </a:xfrm>
          <a:prstGeom prst="rect">
            <a:avLst/>
          </a:prstGeom>
        </p:spPr>
        <p:txBody>
          <a:bodyPr anchor="b"/>
          <a:lstStyle>
            <a:lvl1pPr marL="0" indent="0" algn="ctr">
              <a:lnSpc>
                <a:spcPts val="1500"/>
              </a:lnSpc>
              <a:buNone/>
              <a:defRPr sz="1200" b="1">
                <a:solidFill>
                  <a:srgbClr val="EE5859"/>
                </a:solidFill>
                <a:latin typeface="Arial Narrow" panose="020B0606020202030204" pitchFamily="34" charset="0"/>
              </a:defRPr>
            </a:lvl1pPr>
          </a:lstStyle>
          <a:p>
            <a:pPr lvl="0"/>
            <a:r>
              <a:rPr lang="en-US" dirty="0"/>
              <a:t>HERE YOU PASTE YOUR HEADER</a:t>
            </a:r>
            <a:endParaRPr lang="es-ES" dirty="0"/>
          </a:p>
        </p:txBody>
      </p:sp>
      <p:sp>
        <p:nvSpPr>
          <p:cNvPr id="18" name="Text Placeholder 16"/>
          <p:cNvSpPr>
            <a:spLocks noGrp="1"/>
          </p:cNvSpPr>
          <p:nvPr>
            <p:ph type="body" sz="quarter" idx="22" hasCustomPrompt="1"/>
          </p:nvPr>
        </p:nvSpPr>
        <p:spPr>
          <a:xfrm>
            <a:off x="4756150" y="3129720"/>
            <a:ext cx="1568450" cy="448324"/>
          </a:xfrm>
          <a:prstGeom prst="rect">
            <a:avLst/>
          </a:prstGeom>
        </p:spPr>
        <p:txBody>
          <a:bodyPr anchor="b"/>
          <a:lstStyle>
            <a:lvl1pPr marL="0" indent="0" algn="ctr">
              <a:lnSpc>
                <a:spcPts val="1500"/>
              </a:lnSpc>
              <a:buNone/>
              <a:defRPr sz="1200" b="1" baseline="0">
                <a:solidFill>
                  <a:srgbClr val="EE5859"/>
                </a:solidFill>
                <a:latin typeface="Arial Narrow" panose="020B0606020202030204" pitchFamily="34" charset="0"/>
              </a:defRPr>
            </a:lvl1pPr>
          </a:lstStyle>
          <a:p>
            <a:pPr lvl="0"/>
            <a:r>
              <a:rPr lang="en-US" dirty="0"/>
              <a:t>HERE YOU PASTE YOUR HEADER</a:t>
            </a:r>
            <a:endParaRPr lang="es-ES" dirty="0"/>
          </a:p>
        </p:txBody>
      </p:sp>
      <p:sp>
        <p:nvSpPr>
          <p:cNvPr id="19" name="Text Placeholder 16"/>
          <p:cNvSpPr>
            <a:spLocks noGrp="1"/>
          </p:cNvSpPr>
          <p:nvPr>
            <p:ph type="body" sz="quarter" idx="23" hasCustomPrompt="1"/>
          </p:nvPr>
        </p:nvSpPr>
        <p:spPr>
          <a:xfrm>
            <a:off x="6877050" y="3138180"/>
            <a:ext cx="1568450" cy="448324"/>
          </a:xfrm>
          <a:prstGeom prst="rect">
            <a:avLst/>
          </a:prstGeom>
        </p:spPr>
        <p:txBody>
          <a:bodyPr anchor="b"/>
          <a:lstStyle>
            <a:lvl1pPr marL="0" indent="0" algn="ctr">
              <a:lnSpc>
                <a:spcPts val="1500"/>
              </a:lnSpc>
              <a:buNone/>
              <a:defRPr sz="1200" b="1" baseline="0">
                <a:solidFill>
                  <a:srgbClr val="EE5859"/>
                </a:solidFill>
                <a:latin typeface="Arial Narrow" panose="020B0606020202030204" pitchFamily="34" charset="0"/>
              </a:defRPr>
            </a:lvl1pPr>
          </a:lstStyle>
          <a:p>
            <a:pPr lvl="0"/>
            <a:r>
              <a:rPr lang="en-US" dirty="0"/>
              <a:t>HERE YOU PASTE YOUR HEADER</a:t>
            </a:r>
            <a:endParaRPr lang="es-ES" dirty="0"/>
          </a:p>
        </p:txBody>
      </p:sp>
    </p:spTree>
    <p:extLst>
      <p:ext uri="{BB962C8B-B14F-4D97-AF65-F5344CB8AC3E}">
        <p14:creationId xmlns:p14="http://schemas.microsoft.com/office/powerpoint/2010/main" val="14941656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p1 Top Banner 4 Boxes + Texts OpA">
    <p:spTree>
      <p:nvGrpSpPr>
        <p:cNvPr id="1" name=""/>
        <p:cNvGrpSpPr/>
        <p:nvPr/>
      </p:nvGrpSpPr>
      <p:grpSpPr>
        <a:xfrm>
          <a:off x="0" y="0"/>
          <a:ext cx="0" cy="0"/>
          <a:chOff x="0" y="0"/>
          <a:chExt cx="0" cy="0"/>
        </a:xfrm>
      </p:grpSpPr>
      <p:sp>
        <p:nvSpPr>
          <p:cNvPr id="27" name="Rectangle 26"/>
          <p:cNvSpPr/>
          <p:nvPr userDrawn="1"/>
        </p:nvSpPr>
        <p:spPr>
          <a:xfrm>
            <a:off x="587141" y="1857675"/>
            <a:ext cx="1799924" cy="2916456"/>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EE5859"/>
              </a:solidFill>
            </a:endParaRPr>
          </a:p>
        </p:txBody>
      </p:sp>
      <p:sp>
        <p:nvSpPr>
          <p:cNvPr id="28" name="Rectangle 27"/>
          <p:cNvSpPr/>
          <p:nvPr userDrawn="1"/>
        </p:nvSpPr>
        <p:spPr>
          <a:xfrm>
            <a:off x="4750052" y="1857675"/>
            <a:ext cx="1799924" cy="2916456"/>
          </a:xfrm>
          <a:prstGeom prst="rect">
            <a:avLst/>
          </a:prstGeom>
          <a:solidFill>
            <a:srgbClr val="D2CB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9" name="Rectangle 28"/>
          <p:cNvSpPr/>
          <p:nvPr userDrawn="1"/>
        </p:nvSpPr>
        <p:spPr>
          <a:xfrm>
            <a:off x="2668596" y="1858074"/>
            <a:ext cx="1799924" cy="2916456"/>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0" name="Rectangle 29"/>
          <p:cNvSpPr/>
          <p:nvPr userDrawn="1"/>
        </p:nvSpPr>
        <p:spPr>
          <a:xfrm>
            <a:off x="6865180" y="1857675"/>
            <a:ext cx="1799924" cy="2916456"/>
          </a:xfrm>
          <a:prstGeom prst="rect">
            <a:avLst/>
          </a:prstGeom>
          <a:solidFill>
            <a:srgbClr val="D1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Text Placeholder 16"/>
          <p:cNvSpPr>
            <a:spLocks noGrp="1"/>
          </p:cNvSpPr>
          <p:nvPr>
            <p:ph type="body" sz="quarter" idx="25" hasCustomPrompt="1"/>
          </p:nvPr>
        </p:nvSpPr>
        <p:spPr>
          <a:xfrm>
            <a:off x="4874490" y="1856508"/>
            <a:ext cx="1568450" cy="2918691"/>
          </a:xfrm>
          <a:prstGeom prst="rect">
            <a:avLst/>
          </a:prstGeom>
        </p:spPr>
        <p:txBody>
          <a:bodyPr anchor="ctr"/>
          <a:lstStyle>
            <a:lvl1pPr marL="0" indent="0" algn="l">
              <a:lnSpc>
                <a:spcPts val="2500"/>
              </a:lnSpc>
              <a:buNone/>
              <a:defRPr sz="2200" b="1">
                <a:solidFill>
                  <a:schemeClr val="bg1"/>
                </a:solidFill>
                <a:latin typeface="Arial Narrow" panose="020B0606020202030204" pitchFamily="34" charset="0"/>
              </a:defRPr>
            </a:lvl1pPr>
          </a:lstStyle>
          <a:p>
            <a:pPr lvl="0"/>
            <a:r>
              <a:rPr lang="en-US" dirty="0"/>
              <a:t>HERE GOES THE TITLE OF YOUR BOX</a:t>
            </a:r>
            <a:endParaRPr lang="es-ES" dirty="0"/>
          </a:p>
        </p:txBody>
      </p:sp>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chemeClr val="bg1"/>
                </a:solidFill>
                <a:latin typeface="Arial Narrow" panose="020B0606020202030204" pitchFamily="34" charset="0"/>
              </a:defRPr>
            </a:lvl1pPr>
          </a:lstStyle>
          <a:p>
            <a:r>
              <a:rPr lang="en-US" dirty="0"/>
              <a:t>HERE GOES YOUR TITLE</a:t>
            </a:r>
            <a:endParaRPr lang="es-ES" dirty="0"/>
          </a:p>
        </p:txBody>
      </p:sp>
      <p:sp>
        <p:nvSpPr>
          <p:cNvPr id="6" name="Text Placeholder 8"/>
          <p:cNvSpPr>
            <a:spLocks noGrp="1"/>
          </p:cNvSpPr>
          <p:nvPr>
            <p:ph type="body" sz="quarter" idx="13" hasCustomPrompt="1"/>
          </p:nvPr>
        </p:nvSpPr>
        <p:spPr>
          <a:xfrm>
            <a:off x="495875" y="4995195"/>
            <a:ext cx="8177069" cy="1026914"/>
          </a:xfrm>
          <a:prstGeom prst="rect">
            <a:avLst/>
          </a:prstGeom>
        </p:spPr>
        <p:txBody>
          <a:bodyPr/>
          <a:lstStyle>
            <a:lvl1pPr marL="0" indent="0" algn="l">
              <a:lnSpc>
                <a:spcPct val="100000"/>
              </a:lnSpc>
              <a:buNone/>
              <a:defRPr sz="1100">
                <a:solidFill>
                  <a:srgbClr val="58585A"/>
                </a:solidFill>
                <a:latin typeface="Arial Narrow" panose="020B0606020202030204" pitchFamily="34" charset="0"/>
              </a:defRPr>
            </a:lvl1pPr>
          </a:lstStyle>
          <a:p>
            <a:pPr lvl="0"/>
            <a:r>
              <a:rPr lang="en-US" dirty="0"/>
              <a:t>Here goes your text</a:t>
            </a:r>
            <a:endParaRPr lang="es-ES" dirty="0"/>
          </a:p>
        </p:txBody>
      </p:sp>
      <p:sp>
        <p:nvSpPr>
          <p:cNvPr id="17" name="Text Placeholder 16"/>
          <p:cNvSpPr>
            <a:spLocks noGrp="1"/>
          </p:cNvSpPr>
          <p:nvPr>
            <p:ph type="body" sz="quarter" idx="21" hasCustomPrompt="1"/>
          </p:nvPr>
        </p:nvSpPr>
        <p:spPr>
          <a:xfrm>
            <a:off x="714086" y="1856509"/>
            <a:ext cx="1568450" cy="2918691"/>
          </a:xfrm>
          <a:prstGeom prst="rect">
            <a:avLst/>
          </a:prstGeom>
          <a:noFill/>
        </p:spPr>
        <p:txBody>
          <a:bodyPr anchor="ctr"/>
          <a:lstStyle>
            <a:lvl1pPr marL="0" indent="0" algn="l">
              <a:lnSpc>
                <a:spcPts val="2500"/>
              </a:lnSpc>
              <a:spcBef>
                <a:spcPts val="0"/>
              </a:spcBef>
              <a:buNone/>
              <a:defRPr sz="2200" b="1">
                <a:solidFill>
                  <a:schemeClr val="bg1"/>
                </a:solidFill>
                <a:latin typeface="Arial Narrow" panose="020B0606020202030204" pitchFamily="34" charset="0"/>
              </a:defRPr>
            </a:lvl1pPr>
          </a:lstStyle>
          <a:p>
            <a:pPr lvl="0"/>
            <a:r>
              <a:rPr lang="en-US" dirty="0"/>
              <a:t>HERE GOES THE TITLE OF YOUR BOX</a:t>
            </a:r>
            <a:endParaRPr lang="es-ES" dirty="0"/>
          </a:p>
        </p:txBody>
      </p:sp>
      <p:sp>
        <p:nvSpPr>
          <p:cNvPr id="24" name="Text Placeholder 16"/>
          <p:cNvSpPr>
            <a:spLocks noGrp="1"/>
          </p:cNvSpPr>
          <p:nvPr>
            <p:ph type="body" sz="quarter" idx="24" hasCustomPrompt="1"/>
          </p:nvPr>
        </p:nvSpPr>
        <p:spPr>
          <a:xfrm>
            <a:off x="2790534" y="1856509"/>
            <a:ext cx="1568450" cy="2918691"/>
          </a:xfrm>
          <a:prstGeom prst="rect">
            <a:avLst/>
          </a:prstGeom>
        </p:spPr>
        <p:txBody>
          <a:bodyPr anchor="ctr"/>
          <a:lstStyle>
            <a:lvl1pPr marL="0" indent="0" algn="l">
              <a:lnSpc>
                <a:spcPts val="2500"/>
              </a:lnSpc>
              <a:spcBef>
                <a:spcPts val="0"/>
              </a:spcBef>
              <a:buNone/>
              <a:defRPr sz="2200" b="1">
                <a:solidFill>
                  <a:schemeClr val="bg1"/>
                </a:solidFill>
                <a:latin typeface="Arial Narrow" panose="020B0606020202030204" pitchFamily="34" charset="0"/>
              </a:defRPr>
            </a:lvl1pPr>
          </a:lstStyle>
          <a:p>
            <a:pPr lvl="0"/>
            <a:r>
              <a:rPr lang="en-US" dirty="0"/>
              <a:t>HERE GOES THE TITLE OF YOUR BOX</a:t>
            </a:r>
            <a:endParaRPr lang="es-ES" dirty="0"/>
          </a:p>
        </p:txBody>
      </p:sp>
      <p:sp>
        <p:nvSpPr>
          <p:cNvPr id="26" name="Text Placeholder 16"/>
          <p:cNvSpPr>
            <a:spLocks noGrp="1"/>
          </p:cNvSpPr>
          <p:nvPr>
            <p:ph type="body" sz="quarter" idx="26" hasCustomPrompt="1"/>
          </p:nvPr>
        </p:nvSpPr>
        <p:spPr>
          <a:xfrm>
            <a:off x="6988690" y="1856507"/>
            <a:ext cx="1568450" cy="2918691"/>
          </a:xfrm>
          <a:prstGeom prst="rect">
            <a:avLst/>
          </a:prstGeom>
        </p:spPr>
        <p:txBody>
          <a:bodyPr anchor="ctr"/>
          <a:lstStyle>
            <a:lvl1pPr marL="0" indent="0" algn="l">
              <a:lnSpc>
                <a:spcPts val="2500"/>
              </a:lnSpc>
              <a:buNone/>
              <a:defRPr sz="2200" b="1">
                <a:solidFill>
                  <a:schemeClr val="bg1"/>
                </a:solidFill>
                <a:latin typeface="Arial Narrow" panose="020B0606020202030204" pitchFamily="34" charset="0"/>
              </a:defRPr>
            </a:lvl1pPr>
          </a:lstStyle>
          <a:p>
            <a:pPr lvl="0"/>
            <a:r>
              <a:rPr lang="en-US" dirty="0"/>
              <a:t>HERE GOES THE TITLE OF YOUR BOX</a:t>
            </a:r>
            <a:endParaRPr lang="es-ES" dirty="0"/>
          </a:p>
        </p:txBody>
      </p:sp>
    </p:spTree>
    <p:extLst>
      <p:ext uri="{BB962C8B-B14F-4D97-AF65-F5344CB8AC3E}">
        <p14:creationId xmlns:p14="http://schemas.microsoft.com/office/powerpoint/2010/main" val="13400086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p1 Section Intro OpA">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2143678" y="2492943"/>
            <a:ext cx="1539249" cy="1208401"/>
          </a:xfrm>
          <a:prstGeom prst="rect">
            <a:avLst/>
          </a:prstGeom>
        </p:spPr>
        <p:txBody>
          <a:bodyPr anchor="b"/>
          <a:lstStyle>
            <a:lvl1pPr algn="r">
              <a:lnSpc>
                <a:spcPts val="5700"/>
              </a:lnSpc>
              <a:defRPr sz="9600" b="1">
                <a:solidFill>
                  <a:srgbClr val="EE5859"/>
                </a:solidFill>
                <a:latin typeface="Arial" panose="020B0604020202020204" pitchFamily="34" charset="0"/>
                <a:cs typeface="Arial" panose="020B0604020202020204" pitchFamily="34" charset="0"/>
              </a:defRPr>
            </a:lvl1pPr>
          </a:lstStyle>
          <a:p>
            <a:r>
              <a:rPr lang="en-US" dirty="0"/>
              <a:t>00</a:t>
            </a:r>
            <a:endParaRPr lang="es-ES" dirty="0"/>
          </a:p>
        </p:txBody>
      </p:sp>
      <p:sp>
        <p:nvSpPr>
          <p:cNvPr id="8" name="Subtitle 2"/>
          <p:cNvSpPr>
            <a:spLocks noGrp="1"/>
          </p:cNvSpPr>
          <p:nvPr>
            <p:ph type="subTitle" idx="1" hasCustomPrompt="1"/>
          </p:nvPr>
        </p:nvSpPr>
        <p:spPr>
          <a:xfrm>
            <a:off x="4439824" y="2168601"/>
            <a:ext cx="2300341" cy="1743959"/>
          </a:xfrm>
          <a:prstGeom prst="rect">
            <a:avLst/>
          </a:prstGeom>
        </p:spPr>
        <p:txBody>
          <a:bodyPr anchor="ctr"/>
          <a:lstStyle>
            <a:lvl1pPr marL="0" indent="0" algn="l">
              <a:buNone/>
              <a:defRPr sz="3400" b="1">
                <a:solidFill>
                  <a:schemeClr val="bg1"/>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THE TITLE OF YOUR SECTION</a:t>
            </a:r>
            <a:endParaRPr lang="es-ES" dirty="0"/>
          </a:p>
        </p:txBody>
      </p:sp>
      <p:cxnSp>
        <p:nvCxnSpPr>
          <p:cNvPr id="9" name="Straight Connector 8"/>
          <p:cNvCxnSpPr/>
          <p:nvPr userDrawn="1"/>
        </p:nvCxnSpPr>
        <p:spPr>
          <a:xfrm>
            <a:off x="4012877" y="1894901"/>
            <a:ext cx="0" cy="2423711"/>
          </a:xfrm>
          <a:prstGeom prst="line">
            <a:avLst/>
          </a:prstGeom>
          <a:ln w="161925">
            <a:solidFill>
              <a:srgbClr val="EE585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17894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p1 Top Banner 4 Boxes + Texts OpB">
    <p:spTree>
      <p:nvGrpSpPr>
        <p:cNvPr id="1" name=""/>
        <p:cNvGrpSpPr/>
        <p:nvPr/>
      </p:nvGrpSpPr>
      <p:grpSpPr>
        <a:xfrm>
          <a:off x="0" y="0"/>
          <a:ext cx="0" cy="0"/>
          <a:chOff x="0" y="0"/>
          <a:chExt cx="0" cy="0"/>
        </a:xfrm>
      </p:grpSpPr>
      <p:sp>
        <p:nvSpPr>
          <p:cNvPr id="27" name="Rectangle 26"/>
          <p:cNvSpPr/>
          <p:nvPr userDrawn="1"/>
        </p:nvSpPr>
        <p:spPr>
          <a:xfrm>
            <a:off x="587141" y="1857675"/>
            <a:ext cx="1799924" cy="2916456"/>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EE5859"/>
              </a:solidFill>
            </a:endParaRPr>
          </a:p>
        </p:txBody>
      </p:sp>
      <p:sp>
        <p:nvSpPr>
          <p:cNvPr id="28" name="Rectangle 27"/>
          <p:cNvSpPr/>
          <p:nvPr userDrawn="1"/>
        </p:nvSpPr>
        <p:spPr>
          <a:xfrm>
            <a:off x="4750052" y="1857675"/>
            <a:ext cx="1799924" cy="2916456"/>
          </a:xfrm>
          <a:prstGeom prst="rect">
            <a:avLst/>
          </a:prstGeom>
          <a:solidFill>
            <a:srgbClr val="D2CB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9" name="Rectangle 28"/>
          <p:cNvSpPr/>
          <p:nvPr userDrawn="1"/>
        </p:nvSpPr>
        <p:spPr>
          <a:xfrm>
            <a:off x="2668596" y="1858074"/>
            <a:ext cx="1799924" cy="2916456"/>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0" name="Rectangle 29"/>
          <p:cNvSpPr/>
          <p:nvPr userDrawn="1"/>
        </p:nvSpPr>
        <p:spPr>
          <a:xfrm>
            <a:off x="6865180" y="1857675"/>
            <a:ext cx="1799924" cy="2916456"/>
          </a:xfrm>
          <a:prstGeom prst="rect">
            <a:avLst/>
          </a:prstGeom>
          <a:solidFill>
            <a:srgbClr val="D1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Text Placeholder 16"/>
          <p:cNvSpPr>
            <a:spLocks noGrp="1"/>
          </p:cNvSpPr>
          <p:nvPr>
            <p:ph type="body" sz="quarter" idx="25" hasCustomPrompt="1"/>
          </p:nvPr>
        </p:nvSpPr>
        <p:spPr>
          <a:xfrm>
            <a:off x="4874490" y="1856508"/>
            <a:ext cx="1568450" cy="2918691"/>
          </a:xfrm>
          <a:prstGeom prst="rect">
            <a:avLst/>
          </a:prstGeom>
        </p:spPr>
        <p:txBody>
          <a:bodyPr anchor="ctr"/>
          <a:lstStyle>
            <a:lvl1pPr marL="0" indent="0" algn="l">
              <a:lnSpc>
                <a:spcPts val="2500"/>
              </a:lnSpc>
              <a:buNone/>
              <a:defRPr sz="2200" b="1">
                <a:solidFill>
                  <a:schemeClr val="bg1"/>
                </a:solidFill>
                <a:latin typeface="Arial Narrow" panose="020B0606020202030204" pitchFamily="34" charset="0"/>
              </a:defRPr>
            </a:lvl1pPr>
          </a:lstStyle>
          <a:p>
            <a:pPr lvl="0"/>
            <a:r>
              <a:rPr lang="en-US" dirty="0"/>
              <a:t>HERE GOES THE TITLE OF YOUR BOX</a:t>
            </a:r>
            <a:endParaRPr lang="es-ES" dirty="0"/>
          </a:p>
        </p:txBody>
      </p:sp>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rgbClr val="D2CBB8"/>
                </a:solidFill>
                <a:latin typeface="Arial Narrow" panose="020B0606020202030204" pitchFamily="34" charset="0"/>
              </a:defRPr>
            </a:lvl1pPr>
          </a:lstStyle>
          <a:p>
            <a:r>
              <a:rPr lang="en-US" dirty="0"/>
              <a:t>HERE GOES YOUR TITLE</a:t>
            </a:r>
            <a:endParaRPr lang="es-ES" dirty="0"/>
          </a:p>
        </p:txBody>
      </p:sp>
      <p:sp>
        <p:nvSpPr>
          <p:cNvPr id="6" name="Text Placeholder 8"/>
          <p:cNvSpPr>
            <a:spLocks noGrp="1"/>
          </p:cNvSpPr>
          <p:nvPr>
            <p:ph type="body" sz="quarter" idx="13" hasCustomPrompt="1"/>
          </p:nvPr>
        </p:nvSpPr>
        <p:spPr>
          <a:xfrm>
            <a:off x="495875" y="4995195"/>
            <a:ext cx="8177069" cy="1026914"/>
          </a:xfrm>
          <a:prstGeom prst="rect">
            <a:avLst/>
          </a:prstGeom>
        </p:spPr>
        <p:txBody>
          <a:bodyPr/>
          <a:lstStyle>
            <a:lvl1pPr marL="0" indent="0" algn="l">
              <a:lnSpc>
                <a:spcPct val="100000"/>
              </a:lnSpc>
              <a:buNone/>
              <a:defRPr sz="1100">
                <a:solidFill>
                  <a:srgbClr val="58585A"/>
                </a:solidFill>
                <a:latin typeface="Arial Narrow" panose="020B0606020202030204" pitchFamily="34" charset="0"/>
              </a:defRPr>
            </a:lvl1pPr>
          </a:lstStyle>
          <a:p>
            <a:pPr lvl="0"/>
            <a:r>
              <a:rPr lang="en-US" dirty="0"/>
              <a:t>Here goes your text</a:t>
            </a:r>
            <a:endParaRPr lang="es-ES" dirty="0"/>
          </a:p>
        </p:txBody>
      </p:sp>
      <p:sp>
        <p:nvSpPr>
          <p:cNvPr id="17" name="Text Placeholder 16"/>
          <p:cNvSpPr>
            <a:spLocks noGrp="1"/>
          </p:cNvSpPr>
          <p:nvPr>
            <p:ph type="body" sz="quarter" idx="21" hasCustomPrompt="1"/>
          </p:nvPr>
        </p:nvSpPr>
        <p:spPr>
          <a:xfrm>
            <a:off x="714086" y="1856509"/>
            <a:ext cx="1568450" cy="2918691"/>
          </a:xfrm>
          <a:prstGeom prst="rect">
            <a:avLst/>
          </a:prstGeom>
          <a:noFill/>
        </p:spPr>
        <p:txBody>
          <a:bodyPr anchor="ctr"/>
          <a:lstStyle>
            <a:lvl1pPr marL="0" indent="0" algn="l">
              <a:lnSpc>
                <a:spcPts val="2500"/>
              </a:lnSpc>
              <a:spcBef>
                <a:spcPts val="0"/>
              </a:spcBef>
              <a:buNone/>
              <a:defRPr sz="2200" b="1">
                <a:solidFill>
                  <a:schemeClr val="bg1"/>
                </a:solidFill>
                <a:latin typeface="Arial Narrow" panose="020B0606020202030204" pitchFamily="34" charset="0"/>
              </a:defRPr>
            </a:lvl1pPr>
          </a:lstStyle>
          <a:p>
            <a:pPr lvl="0"/>
            <a:r>
              <a:rPr lang="en-US" dirty="0"/>
              <a:t>HERE GOES THE TITLE OF YOUR BOX</a:t>
            </a:r>
            <a:endParaRPr lang="es-ES" dirty="0"/>
          </a:p>
        </p:txBody>
      </p:sp>
      <p:sp>
        <p:nvSpPr>
          <p:cNvPr id="24" name="Text Placeholder 16"/>
          <p:cNvSpPr>
            <a:spLocks noGrp="1"/>
          </p:cNvSpPr>
          <p:nvPr>
            <p:ph type="body" sz="quarter" idx="24" hasCustomPrompt="1"/>
          </p:nvPr>
        </p:nvSpPr>
        <p:spPr>
          <a:xfrm>
            <a:off x="2790534" y="1856509"/>
            <a:ext cx="1568450" cy="2918691"/>
          </a:xfrm>
          <a:prstGeom prst="rect">
            <a:avLst/>
          </a:prstGeom>
        </p:spPr>
        <p:txBody>
          <a:bodyPr anchor="ctr"/>
          <a:lstStyle>
            <a:lvl1pPr marL="0" indent="0" algn="l">
              <a:lnSpc>
                <a:spcPts val="2500"/>
              </a:lnSpc>
              <a:spcBef>
                <a:spcPts val="0"/>
              </a:spcBef>
              <a:buNone/>
              <a:defRPr sz="2200" b="1">
                <a:solidFill>
                  <a:schemeClr val="bg1"/>
                </a:solidFill>
                <a:latin typeface="Arial Narrow" panose="020B0606020202030204" pitchFamily="34" charset="0"/>
              </a:defRPr>
            </a:lvl1pPr>
          </a:lstStyle>
          <a:p>
            <a:pPr lvl="0"/>
            <a:r>
              <a:rPr lang="en-US" dirty="0"/>
              <a:t>HERE GOES THE TITLE OF YOUR BOX</a:t>
            </a:r>
            <a:endParaRPr lang="es-ES" dirty="0"/>
          </a:p>
        </p:txBody>
      </p:sp>
      <p:sp>
        <p:nvSpPr>
          <p:cNvPr id="26" name="Text Placeholder 16"/>
          <p:cNvSpPr>
            <a:spLocks noGrp="1"/>
          </p:cNvSpPr>
          <p:nvPr>
            <p:ph type="body" sz="quarter" idx="26" hasCustomPrompt="1"/>
          </p:nvPr>
        </p:nvSpPr>
        <p:spPr>
          <a:xfrm>
            <a:off x="6988690" y="1856507"/>
            <a:ext cx="1568450" cy="2918691"/>
          </a:xfrm>
          <a:prstGeom prst="rect">
            <a:avLst/>
          </a:prstGeom>
        </p:spPr>
        <p:txBody>
          <a:bodyPr anchor="ctr"/>
          <a:lstStyle>
            <a:lvl1pPr marL="0" indent="0" algn="l">
              <a:lnSpc>
                <a:spcPts val="2500"/>
              </a:lnSpc>
              <a:buNone/>
              <a:defRPr sz="2200" b="1">
                <a:solidFill>
                  <a:schemeClr val="bg1"/>
                </a:solidFill>
                <a:latin typeface="Arial Narrow" panose="020B0606020202030204" pitchFamily="34" charset="0"/>
              </a:defRPr>
            </a:lvl1pPr>
          </a:lstStyle>
          <a:p>
            <a:pPr lvl="0"/>
            <a:r>
              <a:rPr lang="en-US" dirty="0"/>
              <a:t>HERE GOES THE TITLE OF YOUR BOX</a:t>
            </a:r>
            <a:endParaRPr lang="es-ES" dirty="0"/>
          </a:p>
        </p:txBody>
      </p:sp>
    </p:spTree>
    <p:extLst>
      <p:ext uri="{BB962C8B-B14F-4D97-AF65-F5344CB8AC3E}">
        <p14:creationId xmlns:p14="http://schemas.microsoft.com/office/powerpoint/2010/main" val="7376912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Op1 Top Banner + 4 Text Boxes OpA">
    <p:spTree>
      <p:nvGrpSpPr>
        <p:cNvPr id="1" name=""/>
        <p:cNvGrpSpPr/>
        <p:nvPr/>
      </p:nvGrpSpPr>
      <p:grpSpPr>
        <a:xfrm>
          <a:off x="0" y="0"/>
          <a:ext cx="0" cy="0"/>
          <a:chOff x="0" y="0"/>
          <a:chExt cx="0" cy="0"/>
        </a:xfrm>
      </p:grpSpPr>
      <p:sp>
        <p:nvSpPr>
          <p:cNvPr id="22" name="Rectangle 21"/>
          <p:cNvSpPr/>
          <p:nvPr userDrawn="1"/>
        </p:nvSpPr>
        <p:spPr>
          <a:xfrm>
            <a:off x="664143" y="1873250"/>
            <a:ext cx="1799924" cy="3767154"/>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Rectangle 22"/>
          <p:cNvSpPr/>
          <p:nvPr userDrawn="1"/>
        </p:nvSpPr>
        <p:spPr>
          <a:xfrm>
            <a:off x="664143" y="1873250"/>
            <a:ext cx="1799924" cy="50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1" name="Rectangle 30"/>
          <p:cNvSpPr/>
          <p:nvPr userDrawn="1"/>
        </p:nvSpPr>
        <p:spPr>
          <a:xfrm>
            <a:off x="2678224" y="1873250"/>
            <a:ext cx="1799924" cy="3767154"/>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2" name="Rectangle 31"/>
          <p:cNvSpPr/>
          <p:nvPr userDrawn="1"/>
        </p:nvSpPr>
        <p:spPr>
          <a:xfrm>
            <a:off x="2678224" y="1873250"/>
            <a:ext cx="1799924" cy="50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3" name="Rectangle 32"/>
          <p:cNvSpPr/>
          <p:nvPr userDrawn="1"/>
        </p:nvSpPr>
        <p:spPr>
          <a:xfrm>
            <a:off x="4692305" y="1873250"/>
            <a:ext cx="1799924" cy="3767154"/>
          </a:xfrm>
          <a:prstGeom prst="rect">
            <a:avLst/>
          </a:prstGeom>
          <a:solidFill>
            <a:srgbClr val="D2CB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Rectangle 33"/>
          <p:cNvSpPr/>
          <p:nvPr userDrawn="1"/>
        </p:nvSpPr>
        <p:spPr>
          <a:xfrm>
            <a:off x="4692305" y="1873250"/>
            <a:ext cx="1799924" cy="50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5" name="Rectangle 34"/>
          <p:cNvSpPr/>
          <p:nvPr userDrawn="1"/>
        </p:nvSpPr>
        <p:spPr>
          <a:xfrm>
            <a:off x="6706386" y="1873250"/>
            <a:ext cx="1799924" cy="3767154"/>
          </a:xfrm>
          <a:prstGeom prst="rect">
            <a:avLst/>
          </a:prstGeom>
          <a:solidFill>
            <a:srgbClr val="D1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6" name="Rectangle 35"/>
          <p:cNvSpPr/>
          <p:nvPr userDrawn="1"/>
        </p:nvSpPr>
        <p:spPr>
          <a:xfrm>
            <a:off x="6706386" y="1873250"/>
            <a:ext cx="1799924" cy="50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Text Placeholder 16"/>
          <p:cNvSpPr>
            <a:spLocks noGrp="1"/>
          </p:cNvSpPr>
          <p:nvPr>
            <p:ph type="body" sz="quarter" idx="25" hasCustomPrompt="1"/>
          </p:nvPr>
        </p:nvSpPr>
        <p:spPr>
          <a:xfrm>
            <a:off x="752123" y="2686528"/>
            <a:ext cx="1630739" cy="2886830"/>
          </a:xfrm>
          <a:prstGeom prst="rect">
            <a:avLst/>
          </a:prstGeom>
        </p:spPr>
        <p:txBody>
          <a:bodyPr anchor="t"/>
          <a:lstStyle>
            <a:lvl1pPr marL="0" indent="0" algn="l">
              <a:lnSpc>
                <a:spcPts val="900"/>
              </a:lnSpc>
              <a:buNone/>
              <a:defRPr sz="700" baseline="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chemeClr val="bg1"/>
                </a:solidFill>
                <a:latin typeface="Arial Narrow" panose="020B0606020202030204" pitchFamily="34" charset="0"/>
              </a:defRPr>
            </a:lvl1pPr>
          </a:lstStyle>
          <a:p>
            <a:r>
              <a:rPr lang="en-US" dirty="0"/>
              <a:t>HERE GOES YOUR TITLE</a:t>
            </a:r>
            <a:endParaRPr lang="es-ES" dirty="0"/>
          </a:p>
        </p:txBody>
      </p:sp>
      <p:sp>
        <p:nvSpPr>
          <p:cNvPr id="17" name="Text Placeholder 16"/>
          <p:cNvSpPr>
            <a:spLocks noGrp="1"/>
          </p:cNvSpPr>
          <p:nvPr>
            <p:ph type="body" sz="quarter" idx="21" hasCustomPrompt="1"/>
          </p:nvPr>
        </p:nvSpPr>
        <p:spPr>
          <a:xfrm>
            <a:off x="662554" y="1863085"/>
            <a:ext cx="1793928" cy="517238"/>
          </a:xfrm>
          <a:prstGeom prst="rect">
            <a:avLst/>
          </a:prstGeom>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a:t>TITLE OF THE BOX</a:t>
            </a:r>
            <a:endParaRPr lang="es-ES" dirty="0"/>
          </a:p>
        </p:txBody>
      </p:sp>
      <p:sp>
        <p:nvSpPr>
          <p:cNvPr id="24" name="Text Placeholder 16"/>
          <p:cNvSpPr>
            <a:spLocks noGrp="1"/>
          </p:cNvSpPr>
          <p:nvPr>
            <p:ph type="body" sz="quarter" idx="24" hasCustomPrompt="1"/>
          </p:nvPr>
        </p:nvSpPr>
        <p:spPr>
          <a:xfrm>
            <a:off x="752124"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a:t>Enter here the header title</a:t>
            </a:r>
            <a:endParaRPr lang="es-ES" dirty="0"/>
          </a:p>
        </p:txBody>
      </p:sp>
      <p:sp>
        <p:nvSpPr>
          <p:cNvPr id="12" name="Text Placeholder 16"/>
          <p:cNvSpPr>
            <a:spLocks noGrp="1"/>
          </p:cNvSpPr>
          <p:nvPr>
            <p:ph type="body" sz="quarter" idx="26" hasCustomPrompt="1"/>
          </p:nvPr>
        </p:nvSpPr>
        <p:spPr>
          <a:xfrm>
            <a:off x="2766215" y="2686528"/>
            <a:ext cx="1630739" cy="2886830"/>
          </a:xfrm>
          <a:prstGeom prst="rect">
            <a:avLst/>
          </a:prstGeom>
        </p:spPr>
        <p:txBody>
          <a:bodyPr anchor="t"/>
          <a:lstStyle>
            <a:lvl1pPr marL="0" indent="0" algn="l">
              <a:lnSpc>
                <a:spcPts val="900"/>
              </a:lnSpc>
              <a:buNone/>
              <a:defRPr sz="70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13" name="Text Placeholder 16"/>
          <p:cNvSpPr>
            <a:spLocks noGrp="1"/>
          </p:cNvSpPr>
          <p:nvPr>
            <p:ph type="body" sz="quarter" idx="27" hasCustomPrompt="1"/>
          </p:nvPr>
        </p:nvSpPr>
        <p:spPr>
          <a:xfrm>
            <a:off x="2676646" y="1863085"/>
            <a:ext cx="1793928" cy="517238"/>
          </a:xfrm>
          <a:prstGeom prst="rect">
            <a:avLst/>
          </a:prstGeom>
          <a:solidFill>
            <a:schemeClr val="tx1">
              <a:alpha val="20000"/>
            </a:schemeClr>
          </a:solidFill>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a:t>TITLE OF THE BOX</a:t>
            </a:r>
            <a:endParaRPr lang="es-ES" dirty="0"/>
          </a:p>
        </p:txBody>
      </p:sp>
      <p:sp>
        <p:nvSpPr>
          <p:cNvPr id="14" name="Text Placeholder 16"/>
          <p:cNvSpPr>
            <a:spLocks noGrp="1"/>
          </p:cNvSpPr>
          <p:nvPr>
            <p:ph type="body" sz="quarter" idx="28" hasCustomPrompt="1"/>
          </p:nvPr>
        </p:nvSpPr>
        <p:spPr>
          <a:xfrm>
            <a:off x="2766216"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a:t>Enter here the header title</a:t>
            </a:r>
            <a:endParaRPr lang="es-ES" dirty="0"/>
          </a:p>
        </p:txBody>
      </p:sp>
      <p:sp>
        <p:nvSpPr>
          <p:cNvPr id="15" name="Text Placeholder 16"/>
          <p:cNvSpPr>
            <a:spLocks noGrp="1"/>
          </p:cNvSpPr>
          <p:nvPr>
            <p:ph type="body" sz="quarter" idx="29" hasCustomPrompt="1"/>
          </p:nvPr>
        </p:nvSpPr>
        <p:spPr>
          <a:xfrm>
            <a:off x="4780307" y="2686528"/>
            <a:ext cx="1630739" cy="2886830"/>
          </a:xfrm>
          <a:prstGeom prst="rect">
            <a:avLst/>
          </a:prstGeom>
        </p:spPr>
        <p:txBody>
          <a:bodyPr anchor="t"/>
          <a:lstStyle>
            <a:lvl1pPr marL="0" indent="0" algn="l">
              <a:lnSpc>
                <a:spcPts val="900"/>
              </a:lnSpc>
              <a:buNone/>
              <a:defRPr sz="70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16" name="Text Placeholder 16"/>
          <p:cNvSpPr>
            <a:spLocks noGrp="1"/>
          </p:cNvSpPr>
          <p:nvPr>
            <p:ph type="body" sz="quarter" idx="30" hasCustomPrompt="1"/>
          </p:nvPr>
        </p:nvSpPr>
        <p:spPr>
          <a:xfrm>
            <a:off x="4690738" y="1863085"/>
            <a:ext cx="1793928" cy="517238"/>
          </a:xfrm>
          <a:prstGeom prst="rect">
            <a:avLst/>
          </a:prstGeom>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a:t>TITLE OF THE BOX</a:t>
            </a:r>
            <a:endParaRPr lang="es-ES" dirty="0"/>
          </a:p>
        </p:txBody>
      </p:sp>
      <p:sp>
        <p:nvSpPr>
          <p:cNvPr id="18" name="Text Placeholder 16"/>
          <p:cNvSpPr>
            <a:spLocks noGrp="1"/>
          </p:cNvSpPr>
          <p:nvPr>
            <p:ph type="body" sz="quarter" idx="31" hasCustomPrompt="1"/>
          </p:nvPr>
        </p:nvSpPr>
        <p:spPr>
          <a:xfrm>
            <a:off x="4780308"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a:t>Enter here the header title</a:t>
            </a:r>
            <a:endParaRPr lang="es-ES" dirty="0"/>
          </a:p>
        </p:txBody>
      </p:sp>
      <p:sp>
        <p:nvSpPr>
          <p:cNvPr id="19" name="Text Placeholder 16"/>
          <p:cNvSpPr>
            <a:spLocks noGrp="1"/>
          </p:cNvSpPr>
          <p:nvPr>
            <p:ph type="body" sz="quarter" idx="32" hasCustomPrompt="1"/>
          </p:nvPr>
        </p:nvSpPr>
        <p:spPr>
          <a:xfrm>
            <a:off x="6794399" y="2686528"/>
            <a:ext cx="1630739" cy="2886830"/>
          </a:xfrm>
          <a:prstGeom prst="rect">
            <a:avLst/>
          </a:prstGeom>
        </p:spPr>
        <p:txBody>
          <a:bodyPr anchor="t"/>
          <a:lstStyle>
            <a:lvl1pPr marL="0" indent="0" algn="l">
              <a:lnSpc>
                <a:spcPts val="900"/>
              </a:lnSpc>
              <a:buNone/>
              <a:defRPr sz="70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20" name="Text Placeholder 16"/>
          <p:cNvSpPr>
            <a:spLocks noGrp="1"/>
          </p:cNvSpPr>
          <p:nvPr>
            <p:ph type="body" sz="quarter" idx="33" hasCustomPrompt="1"/>
          </p:nvPr>
        </p:nvSpPr>
        <p:spPr>
          <a:xfrm>
            <a:off x="6704830" y="1863085"/>
            <a:ext cx="1793928" cy="517238"/>
          </a:xfrm>
          <a:prstGeom prst="rect">
            <a:avLst/>
          </a:prstGeom>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a:t>TITLE OF THE BOX</a:t>
            </a:r>
            <a:endParaRPr lang="es-ES" dirty="0"/>
          </a:p>
        </p:txBody>
      </p:sp>
      <p:sp>
        <p:nvSpPr>
          <p:cNvPr id="21" name="Text Placeholder 16"/>
          <p:cNvSpPr>
            <a:spLocks noGrp="1"/>
          </p:cNvSpPr>
          <p:nvPr>
            <p:ph type="body" sz="quarter" idx="34" hasCustomPrompt="1"/>
          </p:nvPr>
        </p:nvSpPr>
        <p:spPr>
          <a:xfrm>
            <a:off x="6794400"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a:t>Enter here the header title</a:t>
            </a:r>
            <a:endParaRPr lang="es-ES" dirty="0"/>
          </a:p>
        </p:txBody>
      </p:sp>
    </p:spTree>
    <p:extLst>
      <p:ext uri="{BB962C8B-B14F-4D97-AF65-F5344CB8AC3E}">
        <p14:creationId xmlns:p14="http://schemas.microsoft.com/office/powerpoint/2010/main" val="31149895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Op1 Top Banner + 4 Text Boxes OpB">
    <p:spTree>
      <p:nvGrpSpPr>
        <p:cNvPr id="1" name=""/>
        <p:cNvGrpSpPr/>
        <p:nvPr/>
      </p:nvGrpSpPr>
      <p:grpSpPr>
        <a:xfrm>
          <a:off x="0" y="0"/>
          <a:ext cx="0" cy="0"/>
          <a:chOff x="0" y="0"/>
          <a:chExt cx="0" cy="0"/>
        </a:xfrm>
      </p:grpSpPr>
      <p:sp>
        <p:nvSpPr>
          <p:cNvPr id="22" name="Rectangle 21"/>
          <p:cNvSpPr/>
          <p:nvPr userDrawn="1"/>
        </p:nvSpPr>
        <p:spPr>
          <a:xfrm>
            <a:off x="664143" y="1873250"/>
            <a:ext cx="1799924" cy="3767154"/>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Rectangle 22"/>
          <p:cNvSpPr/>
          <p:nvPr userDrawn="1"/>
        </p:nvSpPr>
        <p:spPr>
          <a:xfrm>
            <a:off x="664143" y="1873250"/>
            <a:ext cx="1799924" cy="50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1" name="Rectangle 30"/>
          <p:cNvSpPr/>
          <p:nvPr userDrawn="1"/>
        </p:nvSpPr>
        <p:spPr>
          <a:xfrm>
            <a:off x="2678224" y="1873250"/>
            <a:ext cx="1799924" cy="3767154"/>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2" name="Rectangle 31"/>
          <p:cNvSpPr/>
          <p:nvPr userDrawn="1"/>
        </p:nvSpPr>
        <p:spPr>
          <a:xfrm>
            <a:off x="2678224" y="1873250"/>
            <a:ext cx="1799924" cy="50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3" name="Rectangle 32"/>
          <p:cNvSpPr/>
          <p:nvPr userDrawn="1"/>
        </p:nvSpPr>
        <p:spPr>
          <a:xfrm>
            <a:off x="4692305" y="1873250"/>
            <a:ext cx="1799924" cy="3767154"/>
          </a:xfrm>
          <a:prstGeom prst="rect">
            <a:avLst/>
          </a:prstGeom>
          <a:solidFill>
            <a:srgbClr val="D2CB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Rectangle 33"/>
          <p:cNvSpPr/>
          <p:nvPr userDrawn="1"/>
        </p:nvSpPr>
        <p:spPr>
          <a:xfrm>
            <a:off x="4692305" y="1873250"/>
            <a:ext cx="1799924" cy="50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5" name="Rectangle 34"/>
          <p:cNvSpPr/>
          <p:nvPr userDrawn="1"/>
        </p:nvSpPr>
        <p:spPr>
          <a:xfrm>
            <a:off x="6706386" y="1873250"/>
            <a:ext cx="1799924" cy="3767154"/>
          </a:xfrm>
          <a:prstGeom prst="rect">
            <a:avLst/>
          </a:prstGeom>
          <a:solidFill>
            <a:srgbClr val="D1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6" name="Rectangle 35"/>
          <p:cNvSpPr/>
          <p:nvPr userDrawn="1"/>
        </p:nvSpPr>
        <p:spPr>
          <a:xfrm>
            <a:off x="6706386" y="1873250"/>
            <a:ext cx="1799924" cy="50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Text Placeholder 16"/>
          <p:cNvSpPr>
            <a:spLocks noGrp="1"/>
          </p:cNvSpPr>
          <p:nvPr>
            <p:ph type="body" sz="quarter" idx="25" hasCustomPrompt="1"/>
          </p:nvPr>
        </p:nvSpPr>
        <p:spPr>
          <a:xfrm>
            <a:off x="752123" y="2686528"/>
            <a:ext cx="1630739" cy="2886830"/>
          </a:xfrm>
          <a:prstGeom prst="rect">
            <a:avLst/>
          </a:prstGeom>
        </p:spPr>
        <p:txBody>
          <a:bodyPr anchor="t"/>
          <a:lstStyle>
            <a:lvl1pPr marL="0" indent="0" algn="l">
              <a:lnSpc>
                <a:spcPts val="900"/>
              </a:lnSpc>
              <a:buNone/>
              <a:defRPr sz="700" baseline="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rgbClr val="D2CBB8"/>
                </a:solidFill>
                <a:latin typeface="Arial Narrow" panose="020B0606020202030204" pitchFamily="34" charset="0"/>
              </a:defRPr>
            </a:lvl1pPr>
          </a:lstStyle>
          <a:p>
            <a:r>
              <a:rPr lang="en-US" dirty="0"/>
              <a:t>HERE GOES YOUR TITLE</a:t>
            </a:r>
            <a:endParaRPr lang="es-ES" dirty="0"/>
          </a:p>
        </p:txBody>
      </p:sp>
      <p:sp>
        <p:nvSpPr>
          <p:cNvPr id="17" name="Text Placeholder 16"/>
          <p:cNvSpPr>
            <a:spLocks noGrp="1"/>
          </p:cNvSpPr>
          <p:nvPr>
            <p:ph type="body" sz="quarter" idx="21" hasCustomPrompt="1"/>
          </p:nvPr>
        </p:nvSpPr>
        <p:spPr>
          <a:xfrm>
            <a:off x="662554" y="1863085"/>
            <a:ext cx="1793928" cy="517238"/>
          </a:xfrm>
          <a:prstGeom prst="rect">
            <a:avLst/>
          </a:prstGeom>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a:t>TITLE OF THE BOX</a:t>
            </a:r>
            <a:endParaRPr lang="es-ES" dirty="0"/>
          </a:p>
        </p:txBody>
      </p:sp>
      <p:sp>
        <p:nvSpPr>
          <p:cNvPr id="24" name="Text Placeholder 16"/>
          <p:cNvSpPr>
            <a:spLocks noGrp="1"/>
          </p:cNvSpPr>
          <p:nvPr>
            <p:ph type="body" sz="quarter" idx="24" hasCustomPrompt="1"/>
          </p:nvPr>
        </p:nvSpPr>
        <p:spPr>
          <a:xfrm>
            <a:off x="752124"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a:t>Enter here the header title</a:t>
            </a:r>
            <a:endParaRPr lang="es-ES" dirty="0"/>
          </a:p>
        </p:txBody>
      </p:sp>
      <p:sp>
        <p:nvSpPr>
          <p:cNvPr id="12" name="Text Placeholder 16"/>
          <p:cNvSpPr>
            <a:spLocks noGrp="1"/>
          </p:cNvSpPr>
          <p:nvPr>
            <p:ph type="body" sz="quarter" idx="26" hasCustomPrompt="1"/>
          </p:nvPr>
        </p:nvSpPr>
        <p:spPr>
          <a:xfrm>
            <a:off x="2766215" y="2686528"/>
            <a:ext cx="1630739" cy="2886830"/>
          </a:xfrm>
          <a:prstGeom prst="rect">
            <a:avLst/>
          </a:prstGeom>
        </p:spPr>
        <p:txBody>
          <a:bodyPr anchor="t"/>
          <a:lstStyle>
            <a:lvl1pPr marL="0" indent="0" algn="l">
              <a:lnSpc>
                <a:spcPts val="900"/>
              </a:lnSpc>
              <a:buNone/>
              <a:defRPr sz="70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13" name="Text Placeholder 16"/>
          <p:cNvSpPr>
            <a:spLocks noGrp="1"/>
          </p:cNvSpPr>
          <p:nvPr>
            <p:ph type="body" sz="quarter" idx="27" hasCustomPrompt="1"/>
          </p:nvPr>
        </p:nvSpPr>
        <p:spPr>
          <a:xfrm>
            <a:off x="2676646" y="1863085"/>
            <a:ext cx="1793928" cy="517238"/>
          </a:xfrm>
          <a:prstGeom prst="rect">
            <a:avLst/>
          </a:prstGeom>
          <a:solidFill>
            <a:schemeClr val="tx1">
              <a:alpha val="20000"/>
            </a:schemeClr>
          </a:solidFill>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a:t>TITLE OF THE BOX</a:t>
            </a:r>
            <a:endParaRPr lang="es-ES" dirty="0"/>
          </a:p>
        </p:txBody>
      </p:sp>
      <p:sp>
        <p:nvSpPr>
          <p:cNvPr id="14" name="Text Placeholder 16"/>
          <p:cNvSpPr>
            <a:spLocks noGrp="1"/>
          </p:cNvSpPr>
          <p:nvPr>
            <p:ph type="body" sz="quarter" idx="28" hasCustomPrompt="1"/>
          </p:nvPr>
        </p:nvSpPr>
        <p:spPr>
          <a:xfrm>
            <a:off x="2766216"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a:t>Enter here the header title</a:t>
            </a:r>
            <a:endParaRPr lang="es-ES" dirty="0"/>
          </a:p>
        </p:txBody>
      </p:sp>
      <p:sp>
        <p:nvSpPr>
          <p:cNvPr id="15" name="Text Placeholder 16"/>
          <p:cNvSpPr>
            <a:spLocks noGrp="1"/>
          </p:cNvSpPr>
          <p:nvPr>
            <p:ph type="body" sz="quarter" idx="29" hasCustomPrompt="1"/>
          </p:nvPr>
        </p:nvSpPr>
        <p:spPr>
          <a:xfrm>
            <a:off x="4780307" y="2686528"/>
            <a:ext cx="1630739" cy="2886830"/>
          </a:xfrm>
          <a:prstGeom prst="rect">
            <a:avLst/>
          </a:prstGeom>
        </p:spPr>
        <p:txBody>
          <a:bodyPr anchor="t"/>
          <a:lstStyle>
            <a:lvl1pPr marL="0" indent="0" algn="l">
              <a:lnSpc>
                <a:spcPts val="900"/>
              </a:lnSpc>
              <a:buNone/>
              <a:defRPr sz="70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16" name="Text Placeholder 16"/>
          <p:cNvSpPr>
            <a:spLocks noGrp="1"/>
          </p:cNvSpPr>
          <p:nvPr>
            <p:ph type="body" sz="quarter" idx="30" hasCustomPrompt="1"/>
          </p:nvPr>
        </p:nvSpPr>
        <p:spPr>
          <a:xfrm>
            <a:off x="4690738" y="1863085"/>
            <a:ext cx="1793928" cy="517238"/>
          </a:xfrm>
          <a:prstGeom prst="rect">
            <a:avLst/>
          </a:prstGeom>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a:t>TITLE OF THE BOX</a:t>
            </a:r>
            <a:endParaRPr lang="es-ES" dirty="0"/>
          </a:p>
        </p:txBody>
      </p:sp>
      <p:sp>
        <p:nvSpPr>
          <p:cNvPr id="18" name="Text Placeholder 16"/>
          <p:cNvSpPr>
            <a:spLocks noGrp="1"/>
          </p:cNvSpPr>
          <p:nvPr>
            <p:ph type="body" sz="quarter" idx="31" hasCustomPrompt="1"/>
          </p:nvPr>
        </p:nvSpPr>
        <p:spPr>
          <a:xfrm>
            <a:off x="4780308"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a:t>Enter here the header title</a:t>
            </a:r>
            <a:endParaRPr lang="es-ES" dirty="0"/>
          </a:p>
        </p:txBody>
      </p:sp>
      <p:sp>
        <p:nvSpPr>
          <p:cNvPr id="19" name="Text Placeholder 16"/>
          <p:cNvSpPr>
            <a:spLocks noGrp="1"/>
          </p:cNvSpPr>
          <p:nvPr>
            <p:ph type="body" sz="quarter" idx="32" hasCustomPrompt="1"/>
          </p:nvPr>
        </p:nvSpPr>
        <p:spPr>
          <a:xfrm>
            <a:off x="6794399" y="2686528"/>
            <a:ext cx="1630739" cy="2886830"/>
          </a:xfrm>
          <a:prstGeom prst="rect">
            <a:avLst/>
          </a:prstGeom>
        </p:spPr>
        <p:txBody>
          <a:bodyPr anchor="t"/>
          <a:lstStyle>
            <a:lvl1pPr marL="0" indent="0" algn="l">
              <a:lnSpc>
                <a:spcPts val="900"/>
              </a:lnSpc>
              <a:buNone/>
              <a:defRPr sz="70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20" name="Text Placeholder 16"/>
          <p:cNvSpPr>
            <a:spLocks noGrp="1"/>
          </p:cNvSpPr>
          <p:nvPr>
            <p:ph type="body" sz="quarter" idx="33" hasCustomPrompt="1"/>
          </p:nvPr>
        </p:nvSpPr>
        <p:spPr>
          <a:xfrm>
            <a:off x="6704830" y="1863085"/>
            <a:ext cx="1793928" cy="517238"/>
          </a:xfrm>
          <a:prstGeom prst="rect">
            <a:avLst/>
          </a:prstGeom>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a:t>TITLE OF THE BOX</a:t>
            </a:r>
            <a:endParaRPr lang="es-ES" dirty="0"/>
          </a:p>
        </p:txBody>
      </p:sp>
      <p:sp>
        <p:nvSpPr>
          <p:cNvPr id="21" name="Text Placeholder 16"/>
          <p:cNvSpPr>
            <a:spLocks noGrp="1"/>
          </p:cNvSpPr>
          <p:nvPr>
            <p:ph type="body" sz="quarter" idx="34" hasCustomPrompt="1"/>
          </p:nvPr>
        </p:nvSpPr>
        <p:spPr>
          <a:xfrm>
            <a:off x="6794400"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a:t>Enter here the header title</a:t>
            </a:r>
            <a:endParaRPr lang="es-ES" dirty="0"/>
          </a:p>
        </p:txBody>
      </p:sp>
    </p:spTree>
    <p:extLst>
      <p:ext uri="{BB962C8B-B14F-4D97-AF65-F5344CB8AC3E}">
        <p14:creationId xmlns:p14="http://schemas.microsoft.com/office/powerpoint/2010/main" val="25622232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Op1 Top Banner +2 Text Boxes OpA">
    <p:spTree>
      <p:nvGrpSpPr>
        <p:cNvPr id="1" name=""/>
        <p:cNvGrpSpPr/>
        <p:nvPr/>
      </p:nvGrpSpPr>
      <p:grpSpPr>
        <a:xfrm>
          <a:off x="0" y="0"/>
          <a:ext cx="0" cy="0"/>
          <a:chOff x="0" y="0"/>
          <a:chExt cx="0" cy="0"/>
        </a:xfrm>
      </p:grpSpPr>
      <p:sp>
        <p:nvSpPr>
          <p:cNvPr id="37" name="Rectangle 36"/>
          <p:cNvSpPr/>
          <p:nvPr/>
        </p:nvSpPr>
        <p:spPr>
          <a:xfrm>
            <a:off x="556329" y="1875182"/>
            <a:ext cx="3776870" cy="3949148"/>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8" name="Rectangle 37"/>
          <p:cNvSpPr/>
          <p:nvPr/>
        </p:nvSpPr>
        <p:spPr>
          <a:xfrm>
            <a:off x="556329" y="1709530"/>
            <a:ext cx="3776870" cy="16565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40" name="Rectangle 39"/>
          <p:cNvSpPr/>
          <p:nvPr/>
        </p:nvSpPr>
        <p:spPr>
          <a:xfrm>
            <a:off x="4810277" y="1875182"/>
            <a:ext cx="3776870" cy="3949148"/>
          </a:xfrm>
          <a:prstGeom prst="rect">
            <a:avLst/>
          </a:prstGeom>
          <a:solidFill>
            <a:srgbClr val="D2CB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1" name="Rectangle 40"/>
          <p:cNvSpPr/>
          <p:nvPr/>
        </p:nvSpPr>
        <p:spPr>
          <a:xfrm>
            <a:off x="4810277" y="1709530"/>
            <a:ext cx="3776870" cy="16565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25" name="Text Placeholder 16"/>
          <p:cNvSpPr>
            <a:spLocks noGrp="1"/>
          </p:cNvSpPr>
          <p:nvPr userDrawn="1">
            <p:ph type="body" sz="quarter" idx="25" hasCustomPrompt="1"/>
          </p:nvPr>
        </p:nvSpPr>
        <p:spPr>
          <a:xfrm>
            <a:off x="752123" y="2668746"/>
            <a:ext cx="3286677" cy="2984568"/>
          </a:xfrm>
          <a:prstGeom prst="rect">
            <a:avLst/>
          </a:prstGeom>
        </p:spPr>
        <p:txBody>
          <a:bodyPr anchor="t"/>
          <a:lstStyle>
            <a:lvl1pPr marL="0" indent="0" algn="l">
              <a:lnSpc>
                <a:spcPts val="1100"/>
              </a:lnSpc>
              <a:buNone/>
              <a:defRPr sz="95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2" name="Title 1"/>
          <p:cNvSpPr>
            <a:spLocks noGrp="1"/>
          </p:cNvSpPr>
          <p:nvPr userDrawn="1">
            <p:ph type="ctrTitle" hasCustomPrompt="1"/>
          </p:nvPr>
        </p:nvSpPr>
        <p:spPr>
          <a:xfrm>
            <a:off x="386176" y="266337"/>
            <a:ext cx="8087840" cy="724646"/>
          </a:xfrm>
          <a:prstGeom prst="rect">
            <a:avLst/>
          </a:prstGeom>
        </p:spPr>
        <p:txBody>
          <a:bodyPr anchor="ctr"/>
          <a:lstStyle>
            <a:lvl1pPr algn="l">
              <a:lnSpc>
                <a:spcPts val="4500"/>
              </a:lnSpc>
              <a:defRPr sz="2900" b="1">
                <a:solidFill>
                  <a:schemeClr val="bg1"/>
                </a:solidFill>
                <a:latin typeface="Arial Narrow" panose="020B0606020202030204" pitchFamily="34" charset="0"/>
              </a:defRPr>
            </a:lvl1pPr>
          </a:lstStyle>
          <a:p>
            <a:r>
              <a:rPr lang="en-US" dirty="0"/>
              <a:t>HERE GOES YOUR TITLE</a:t>
            </a:r>
            <a:endParaRPr lang="es-ES" dirty="0"/>
          </a:p>
        </p:txBody>
      </p:sp>
      <p:sp>
        <p:nvSpPr>
          <p:cNvPr id="24" name="Text Placeholder 16"/>
          <p:cNvSpPr>
            <a:spLocks noGrp="1"/>
          </p:cNvSpPr>
          <p:nvPr userDrawn="1">
            <p:ph type="body" sz="quarter" idx="24" hasCustomPrompt="1"/>
          </p:nvPr>
        </p:nvSpPr>
        <p:spPr>
          <a:xfrm>
            <a:off x="752123" y="1919282"/>
            <a:ext cx="3286677" cy="360218"/>
          </a:xfrm>
          <a:prstGeom prst="rect">
            <a:avLst/>
          </a:prstGeom>
        </p:spPr>
        <p:txBody>
          <a:bodyPr anchor="t"/>
          <a:lstStyle>
            <a:lvl1pPr marL="0" indent="0" algn="l">
              <a:lnSpc>
                <a:spcPts val="2500"/>
              </a:lnSpc>
              <a:buNone/>
              <a:defRPr sz="2200" b="1">
                <a:solidFill>
                  <a:schemeClr val="bg1"/>
                </a:solidFill>
                <a:latin typeface="Arial Narrow" panose="020B0606020202030204" pitchFamily="34" charset="0"/>
              </a:defRPr>
            </a:lvl1pPr>
          </a:lstStyle>
          <a:p>
            <a:pPr lvl="0"/>
            <a:r>
              <a:rPr lang="en-US" dirty="0"/>
              <a:t>ENTER HERE YOUR TITLE</a:t>
            </a:r>
            <a:endParaRPr lang="es-ES" dirty="0"/>
          </a:p>
        </p:txBody>
      </p:sp>
      <p:sp>
        <p:nvSpPr>
          <p:cNvPr id="26" name="Text Placeholder 16"/>
          <p:cNvSpPr>
            <a:spLocks noGrp="1"/>
          </p:cNvSpPr>
          <p:nvPr userDrawn="1">
            <p:ph type="body" sz="quarter" idx="26" hasCustomPrompt="1"/>
          </p:nvPr>
        </p:nvSpPr>
        <p:spPr>
          <a:xfrm>
            <a:off x="759380" y="2315785"/>
            <a:ext cx="3279420" cy="360218"/>
          </a:xfrm>
          <a:prstGeom prst="rect">
            <a:avLst/>
          </a:prstGeom>
        </p:spPr>
        <p:txBody>
          <a:bodyPr anchor="t"/>
          <a:lstStyle>
            <a:lvl1pPr marL="0" indent="0" algn="l">
              <a:lnSpc>
                <a:spcPts val="2500"/>
              </a:lnSpc>
              <a:buNone/>
              <a:defRPr sz="1300" b="1" baseline="0">
                <a:solidFill>
                  <a:schemeClr val="bg1"/>
                </a:solidFill>
                <a:latin typeface="Arial Narrow" panose="020B0606020202030204" pitchFamily="34" charset="0"/>
              </a:defRPr>
            </a:lvl1pPr>
          </a:lstStyle>
          <a:p>
            <a:pPr lvl="0"/>
            <a:r>
              <a:rPr lang="en-US" dirty="0"/>
              <a:t>Enter here your header</a:t>
            </a:r>
            <a:endParaRPr lang="es-ES" dirty="0"/>
          </a:p>
        </p:txBody>
      </p:sp>
      <p:sp>
        <p:nvSpPr>
          <p:cNvPr id="27" name="Text Placeholder 16"/>
          <p:cNvSpPr>
            <a:spLocks noGrp="1"/>
          </p:cNvSpPr>
          <p:nvPr userDrawn="1">
            <p:ph type="body" sz="quarter" idx="27" hasCustomPrompt="1"/>
          </p:nvPr>
        </p:nvSpPr>
        <p:spPr>
          <a:xfrm>
            <a:off x="5004808" y="2676003"/>
            <a:ext cx="3286677" cy="2984568"/>
          </a:xfrm>
          <a:prstGeom prst="rect">
            <a:avLst/>
          </a:prstGeom>
        </p:spPr>
        <p:txBody>
          <a:bodyPr anchor="t"/>
          <a:lstStyle>
            <a:lvl1pPr marL="0" indent="0" algn="l">
              <a:lnSpc>
                <a:spcPts val="1100"/>
              </a:lnSpc>
              <a:buNone/>
              <a:defRPr sz="95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28" name="Text Placeholder 16"/>
          <p:cNvSpPr>
            <a:spLocks noGrp="1"/>
          </p:cNvSpPr>
          <p:nvPr userDrawn="1">
            <p:ph type="body" sz="quarter" idx="28" hasCustomPrompt="1"/>
          </p:nvPr>
        </p:nvSpPr>
        <p:spPr>
          <a:xfrm>
            <a:off x="5004808" y="1926539"/>
            <a:ext cx="3286677" cy="360218"/>
          </a:xfrm>
          <a:prstGeom prst="rect">
            <a:avLst/>
          </a:prstGeom>
        </p:spPr>
        <p:txBody>
          <a:bodyPr anchor="t"/>
          <a:lstStyle>
            <a:lvl1pPr marL="0" indent="0" algn="l">
              <a:lnSpc>
                <a:spcPts val="2500"/>
              </a:lnSpc>
              <a:buNone/>
              <a:defRPr sz="2200" b="1">
                <a:solidFill>
                  <a:schemeClr val="bg1"/>
                </a:solidFill>
                <a:latin typeface="Arial Narrow" panose="020B0606020202030204" pitchFamily="34" charset="0"/>
              </a:defRPr>
            </a:lvl1pPr>
          </a:lstStyle>
          <a:p>
            <a:pPr lvl="0"/>
            <a:r>
              <a:rPr lang="en-US" dirty="0"/>
              <a:t>ENTER HERE YOUR TITLE</a:t>
            </a:r>
            <a:endParaRPr lang="es-ES" dirty="0"/>
          </a:p>
        </p:txBody>
      </p:sp>
      <p:sp>
        <p:nvSpPr>
          <p:cNvPr id="29" name="Text Placeholder 16"/>
          <p:cNvSpPr>
            <a:spLocks noGrp="1"/>
          </p:cNvSpPr>
          <p:nvPr userDrawn="1">
            <p:ph type="body" sz="quarter" idx="29" hasCustomPrompt="1"/>
          </p:nvPr>
        </p:nvSpPr>
        <p:spPr>
          <a:xfrm>
            <a:off x="5012065" y="2323042"/>
            <a:ext cx="3279420" cy="360218"/>
          </a:xfrm>
          <a:prstGeom prst="rect">
            <a:avLst/>
          </a:prstGeom>
        </p:spPr>
        <p:txBody>
          <a:bodyPr anchor="t"/>
          <a:lstStyle>
            <a:lvl1pPr marL="0" indent="0" algn="l">
              <a:lnSpc>
                <a:spcPts val="2500"/>
              </a:lnSpc>
              <a:buNone/>
              <a:defRPr sz="1300" b="1">
                <a:solidFill>
                  <a:schemeClr val="bg1"/>
                </a:solidFill>
                <a:latin typeface="Arial Narrow" panose="020B0606020202030204" pitchFamily="34" charset="0"/>
              </a:defRPr>
            </a:lvl1pPr>
          </a:lstStyle>
          <a:p>
            <a:pPr lvl="0"/>
            <a:r>
              <a:rPr lang="en-US" dirty="0"/>
              <a:t>Enter here your header</a:t>
            </a:r>
            <a:endParaRPr lang="es-ES" dirty="0"/>
          </a:p>
        </p:txBody>
      </p:sp>
    </p:spTree>
    <p:extLst>
      <p:ext uri="{BB962C8B-B14F-4D97-AF65-F5344CB8AC3E}">
        <p14:creationId xmlns:p14="http://schemas.microsoft.com/office/powerpoint/2010/main" val="5726543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Op1 Top Banner +2 Text Boxes OpB">
    <p:spTree>
      <p:nvGrpSpPr>
        <p:cNvPr id="1" name=""/>
        <p:cNvGrpSpPr/>
        <p:nvPr/>
      </p:nvGrpSpPr>
      <p:grpSpPr>
        <a:xfrm>
          <a:off x="0" y="0"/>
          <a:ext cx="0" cy="0"/>
          <a:chOff x="0" y="0"/>
          <a:chExt cx="0" cy="0"/>
        </a:xfrm>
      </p:grpSpPr>
      <p:sp>
        <p:nvSpPr>
          <p:cNvPr id="37" name="Rectangle 36"/>
          <p:cNvSpPr/>
          <p:nvPr/>
        </p:nvSpPr>
        <p:spPr>
          <a:xfrm>
            <a:off x="556329" y="1875182"/>
            <a:ext cx="3776870" cy="3949148"/>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8" name="Rectangle 37"/>
          <p:cNvSpPr/>
          <p:nvPr/>
        </p:nvSpPr>
        <p:spPr>
          <a:xfrm>
            <a:off x="556329" y="1709530"/>
            <a:ext cx="3776870" cy="16565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40" name="Rectangle 39"/>
          <p:cNvSpPr/>
          <p:nvPr/>
        </p:nvSpPr>
        <p:spPr>
          <a:xfrm>
            <a:off x="4810277" y="1875182"/>
            <a:ext cx="3776870" cy="3949148"/>
          </a:xfrm>
          <a:prstGeom prst="rect">
            <a:avLst/>
          </a:prstGeom>
          <a:solidFill>
            <a:srgbClr val="D2CB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1" name="Rectangle 40"/>
          <p:cNvSpPr/>
          <p:nvPr/>
        </p:nvSpPr>
        <p:spPr>
          <a:xfrm>
            <a:off x="4810277" y="1709530"/>
            <a:ext cx="3776870" cy="16565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25" name="Text Placeholder 16"/>
          <p:cNvSpPr>
            <a:spLocks noGrp="1"/>
          </p:cNvSpPr>
          <p:nvPr userDrawn="1">
            <p:ph type="body" sz="quarter" idx="25" hasCustomPrompt="1"/>
          </p:nvPr>
        </p:nvSpPr>
        <p:spPr>
          <a:xfrm>
            <a:off x="752123" y="2668746"/>
            <a:ext cx="3286677" cy="2984568"/>
          </a:xfrm>
          <a:prstGeom prst="rect">
            <a:avLst/>
          </a:prstGeom>
        </p:spPr>
        <p:txBody>
          <a:bodyPr anchor="t"/>
          <a:lstStyle>
            <a:lvl1pPr marL="0" indent="0" algn="l">
              <a:lnSpc>
                <a:spcPts val="1100"/>
              </a:lnSpc>
              <a:buNone/>
              <a:defRPr sz="95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2" name="Title 1"/>
          <p:cNvSpPr>
            <a:spLocks noGrp="1"/>
          </p:cNvSpPr>
          <p:nvPr userDrawn="1">
            <p:ph type="ctrTitle" hasCustomPrompt="1"/>
          </p:nvPr>
        </p:nvSpPr>
        <p:spPr>
          <a:xfrm>
            <a:off x="386176" y="266337"/>
            <a:ext cx="8087840" cy="724646"/>
          </a:xfrm>
          <a:prstGeom prst="rect">
            <a:avLst/>
          </a:prstGeom>
        </p:spPr>
        <p:txBody>
          <a:bodyPr anchor="ctr"/>
          <a:lstStyle>
            <a:lvl1pPr algn="l">
              <a:lnSpc>
                <a:spcPts val="4500"/>
              </a:lnSpc>
              <a:defRPr sz="2900" b="1">
                <a:solidFill>
                  <a:srgbClr val="D2CBB8"/>
                </a:solidFill>
                <a:latin typeface="Arial Narrow" panose="020B0606020202030204" pitchFamily="34" charset="0"/>
              </a:defRPr>
            </a:lvl1pPr>
          </a:lstStyle>
          <a:p>
            <a:r>
              <a:rPr lang="en-US" dirty="0"/>
              <a:t>HERE GOES YOUR TITLE</a:t>
            </a:r>
            <a:endParaRPr lang="es-ES" dirty="0"/>
          </a:p>
        </p:txBody>
      </p:sp>
      <p:sp>
        <p:nvSpPr>
          <p:cNvPr id="24" name="Text Placeholder 16"/>
          <p:cNvSpPr>
            <a:spLocks noGrp="1"/>
          </p:cNvSpPr>
          <p:nvPr userDrawn="1">
            <p:ph type="body" sz="quarter" idx="24" hasCustomPrompt="1"/>
          </p:nvPr>
        </p:nvSpPr>
        <p:spPr>
          <a:xfrm>
            <a:off x="752123" y="1919282"/>
            <a:ext cx="3286677" cy="360218"/>
          </a:xfrm>
          <a:prstGeom prst="rect">
            <a:avLst/>
          </a:prstGeom>
        </p:spPr>
        <p:txBody>
          <a:bodyPr anchor="t"/>
          <a:lstStyle>
            <a:lvl1pPr marL="0" indent="0" algn="l">
              <a:lnSpc>
                <a:spcPts val="2500"/>
              </a:lnSpc>
              <a:buNone/>
              <a:defRPr sz="2200" b="1">
                <a:solidFill>
                  <a:schemeClr val="bg1"/>
                </a:solidFill>
                <a:latin typeface="Arial Narrow" panose="020B0606020202030204" pitchFamily="34" charset="0"/>
              </a:defRPr>
            </a:lvl1pPr>
          </a:lstStyle>
          <a:p>
            <a:pPr lvl="0"/>
            <a:r>
              <a:rPr lang="en-US" dirty="0"/>
              <a:t>ENTER HERE YOUR TITLE</a:t>
            </a:r>
            <a:endParaRPr lang="es-ES" dirty="0"/>
          </a:p>
        </p:txBody>
      </p:sp>
      <p:sp>
        <p:nvSpPr>
          <p:cNvPr id="26" name="Text Placeholder 16"/>
          <p:cNvSpPr>
            <a:spLocks noGrp="1"/>
          </p:cNvSpPr>
          <p:nvPr userDrawn="1">
            <p:ph type="body" sz="quarter" idx="26" hasCustomPrompt="1"/>
          </p:nvPr>
        </p:nvSpPr>
        <p:spPr>
          <a:xfrm>
            <a:off x="759380" y="2315785"/>
            <a:ext cx="3279420" cy="360218"/>
          </a:xfrm>
          <a:prstGeom prst="rect">
            <a:avLst/>
          </a:prstGeom>
        </p:spPr>
        <p:txBody>
          <a:bodyPr anchor="t"/>
          <a:lstStyle>
            <a:lvl1pPr marL="0" indent="0" algn="l">
              <a:lnSpc>
                <a:spcPts val="2500"/>
              </a:lnSpc>
              <a:buNone/>
              <a:defRPr sz="1300" b="1" baseline="0">
                <a:solidFill>
                  <a:schemeClr val="bg1"/>
                </a:solidFill>
                <a:latin typeface="Arial Narrow" panose="020B0606020202030204" pitchFamily="34" charset="0"/>
              </a:defRPr>
            </a:lvl1pPr>
          </a:lstStyle>
          <a:p>
            <a:pPr lvl="0"/>
            <a:r>
              <a:rPr lang="en-US" dirty="0"/>
              <a:t>Enter here your header</a:t>
            </a:r>
            <a:endParaRPr lang="es-ES" dirty="0"/>
          </a:p>
        </p:txBody>
      </p:sp>
      <p:sp>
        <p:nvSpPr>
          <p:cNvPr id="27" name="Text Placeholder 16"/>
          <p:cNvSpPr>
            <a:spLocks noGrp="1"/>
          </p:cNvSpPr>
          <p:nvPr userDrawn="1">
            <p:ph type="body" sz="quarter" idx="27" hasCustomPrompt="1"/>
          </p:nvPr>
        </p:nvSpPr>
        <p:spPr>
          <a:xfrm>
            <a:off x="5004808" y="2676003"/>
            <a:ext cx="3286677" cy="2984568"/>
          </a:xfrm>
          <a:prstGeom prst="rect">
            <a:avLst/>
          </a:prstGeom>
        </p:spPr>
        <p:txBody>
          <a:bodyPr anchor="t"/>
          <a:lstStyle>
            <a:lvl1pPr marL="0" indent="0" algn="l">
              <a:lnSpc>
                <a:spcPts val="1100"/>
              </a:lnSpc>
              <a:buNone/>
              <a:defRPr sz="95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28" name="Text Placeholder 16"/>
          <p:cNvSpPr>
            <a:spLocks noGrp="1"/>
          </p:cNvSpPr>
          <p:nvPr userDrawn="1">
            <p:ph type="body" sz="quarter" idx="28" hasCustomPrompt="1"/>
          </p:nvPr>
        </p:nvSpPr>
        <p:spPr>
          <a:xfrm>
            <a:off x="5004808" y="1926539"/>
            <a:ext cx="3286677" cy="360218"/>
          </a:xfrm>
          <a:prstGeom prst="rect">
            <a:avLst/>
          </a:prstGeom>
        </p:spPr>
        <p:txBody>
          <a:bodyPr anchor="t"/>
          <a:lstStyle>
            <a:lvl1pPr marL="0" indent="0" algn="l">
              <a:lnSpc>
                <a:spcPts val="2500"/>
              </a:lnSpc>
              <a:buNone/>
              <a:defRPr sz="2200" b="1">
                <a:solidFill>
                  <a:schemeClr val="bg1"/>
                </a:solidFill>
                <a:latin typeface="Arial Narrow" panose="020B0606020202030204" pitchFamily="34" charset="0"/>
              </a:defRPr>
            </a:lvl1pPr>
          </a:lstStyle>
          <a:p>
            <a:pPr lvl="0"/>
            <a:r>
              <a:rPr lang="en-US" dirty="0"/>
              <a:t>ENTER HERE YOUR TITLE</a:t>
            </a:r>
            <a:endParaRPr lang="es-ES" dirty="0"/>
          </a:p>
        </p:txBody>
      </p:sp>
      <p:sp>
        <p:nvSpPr>
          <p:cNvPr id="29" name="Text Placeholder 16"/>
          <p:cNvSpPr>
            <a:spLocks noGrp="1"/>
          </p:cNvSpPr>
          <p:nvPr userDrawn="1">
            <p:ph type="body" sz="quarter" idx="29" hasCustomPrompt="1"/>
          </p:nvPr>
        </p:nvSpPr>
        <p:spPr>
          <a:xfrm>
            <a:off x="5012065" y="2323042"/>
            <a:ext cx="3279420" cy="360218"/>
          </a:xfrm>
          <a:prstGeom prst="rect">
            <a:avLst/>
          </a:prstGeom>
        </p:spPr>
        <p:txBody>
          <a:bodyPr anchor="t"/>
          <a:lstStyle>
            <a:lvl1pPr marL="0" indent="0" algn="l">
              <a:lnSpc>
                <a:spcPts val="2500"/>
              </a:lnSpc>
              <a:buNone/>
              <a:defRPr sz="1300" b="1">
                <a:solidFill>
                  <a:schemeClr val="bg1"/>
                </a:solidFill>
                <a:latin typeface="Arial Narrow" panose="020B0606020202030204" pitchFamily="34" charset="0"/>
              </a:defRPr>
            </a:lvl1pPr>
          </a:lstStyle>
          <a:p>
            <a:pPr lvl="0"/>
            <a:r>
              <a:rPr lang="en-US" dirty="0"/>
              <a:t>Enter here your header</a:t>
            </a:r>
            <a:endParaRPr lang="es-ES" dirty="0"/>
          </a:p>
        </p:txBody>
      </p:sp>
    </p:spTree>
    <p:extLst>
      <p:ext uri="{BB962C8B-B14F-4D97-AF65-F5344CB8AC3E}">
        <p14:creationId xmlns:p14="http://schemas.microsoft.com/office/powerpoint/2010/main" val="42774477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Op1 Top Banner, Chart &amp; Texts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baseline="0">
                <a:solidFill>
                  <a:schemeClr val="bg1"/>
                </a:solidFill>
                <a:latin typeface="Arial Narrow" panose="020B0606020202030204" pitchFamily="34" charset="0"/>
              </a:defRPr>
            </a:lvl1pPr>
          </a:lstStyle>
          <a:p>
            <a:r>
              <a:rPr lang="en-US" dirty="0"/>
              <a:t>HERE GOES YOUR TITLE</a:t>
            </a:r>
            <a:endParaRPr lang="es-ES" dirty="0"/>
          </a:p>
        </p:txBody>
      </p:sp>
      <p:sp>
        <p:nvSpPr>
          <p:cNvPr id="17" name="Subtitle 2"/>
          <p:cNvSpPr>
            <a:spLocks noGrp="1"/>
          </p:cNvSpPr>
          <p:nvPr>
            <p:ph type="subTitle" idx="1" hasCustomPrompt="1"/>
          </p:nvPr>
        </p:nvSpPr>
        <p:spPr>
          <a:xfrm>
            <a:off x="5410757" y="1794970"/>
            <a:ext cx="3243716" cy="525931"/>
          </a:xfrm>
          <a:prstGeom prst="rect">
            <a:avLst/>
          </a:prstGeom>
        </p:spPr>
        <p:txBody>
          <a:bodyPr anchor="b"/>
          <a:lstStyle>
            <a:lvl1pPr marL="0" indent="0" algn="l">
              <a:buNone/>
              <a:defRPr sz="22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 OF THE GRAPHIC</a:t>
            </a:r>
            <a:endParaRPr lang="es-ES" dirty="0"/>
          </a:p>
        </p:txBody>
      </p:sp>
      <p:sp>
        <p:nvSpPr>
          <p:cNvPr id="18" name="Text Placeholder 8"/>
          <p:cNvSpPr>
            <a:spLocks noGrp="1"/>
          </p:cNvSpPr>
          <p:nvPr>
            <p:ph type="body" sz="quarter" idx="13" hasCustomPrompt="1"/>
          </p:nvPr>
        </p:nvSpPr>
        <p:spPr>
          <a:xfrm>
            <a:off x="5410757" y="2466109"/>
            <a:ext cx="3243716" cy="147781"/>
          </a:xfrm>
          <a:prstGeom prst="rect">
            <a:avLst/>
          </a:prstGeom>
        </p:spPr>
        <p:txBody>
          <a:bodyPr anchor="ctr"/>
          <a:lstStyle>
            <a:lvl1pPr marL="0" indent="0">
              <a:lnSpc>
                <a:spcPts val="1500"/>
              </a:lnSpc>
              <a:buNone/>
              <a:defRPr sz="1300" b="1">
                <a:solidFill>
                  <a:srgbClr val="EE5859"/>
                </a:solidFill>
                <a:latin typeface="Arial Narrow" panose="020B0606020202030204" pitchFamily="34" charset="0"/>
              </a:defRPr>
            </a:lvl1pPr>
          </a:lstStyle>
          <a:p>
            <a:pPr lvl="0"/>
            <a:r>
              <a:rPr lang="en-US" dirty="0"/>
              <a:t>Title of the subsection</a:t>
            </a:r>
            <a:endParaRPr lang="es-ES" dirty="0"/>
          </a:p>
        </p:txBody>
      </p:sp>
      <p:sp>
        <p:nvSpPr>
          <p:cNvPr id="19" name="Text Placeholder 8"/>
          <p:cNvSpPr>
            <a:spLocks noGrp="1"/>
          </p:cNvSpPr>
          <p:nvPr>
            <p:ph type="body" sz="quarter" idx="14" hasCustomPrompt="1"/>
          </p:nvPr>
        </p:nvSpPr>
        <p:spPr>
          <a:xfrm>
            <a:off x="5410757" y="2663222"/>
            <a:ext cx="3243716" cy="2816828"/>
          </a:xfrm>
          <a:prstGeom prst="rect">
            <a:avLst/>
          </a:prstGeom>
        </p:spPr>
        <p:txBody>
          <a:bodyPr anchor="t"/>
          <a:lstStyle>
            <a:lvl1pPr marL="0" indent="0">
              <a:lnSpc>
                <a:spcPts val="1100"/>
              </a:lnSpc>
              <a:buNone/>
              <a:defRPr sz="900">
                <a:solidFill>
                  <a:srgbClr val="58585A"/>
                </a:solidFill>
                <a:latin typeface="Arial Narrow" panose="020B0606020202030204" pitchFamily="34" charset="0"/>
              </a:defRPr>
            </a:lvl1pPr>
          </a:lstStyle>
          <a:p>
            <a:pPr lvl="0"/>
            <a:r>
              <a:rPr lang="en-US" dirty="0"/>
              <a:t>Enter here your plain text</a:t>
            </a:r>
            <a:endParaRPr lang="es-ES" dirty="0"/>
          </a:p>
        </p:txBody>
      </p:sp>
      <p:graphicFrame>
        <p:nvGraphicFramePr>
          <p:cNvPr id="3" name="Diagram 2"/>
          <p:cNvGraphicFramePr/>
          <p:nvPr userDrawn="1">
            <p:extLst>
              <p:ext uri="{D42A27DB-BD31-4B8C-83A1-F6EECF244321}">
                <p14:modId xmlns:p14="http://schemas.microsoft.com/office/powerpoint/2010/main" val="151553760"/>
              </p:ext>
            </p:extLst>
          </p:nvPr>
        </p:nvGraphicFramePr>
        <p:xfrm>
          <a:off x="275771" y="1716315"/>
          <a:ext cx="4775200" cy="40168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066097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Op1 Top Banner, Chart &amp; Texts OpB">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baseline="0">
                <a:solidFill>
                  <a:srgbClr val="D2CBB8"/>
                </a:solidFill>
                <a:latin typeface="Arial Narrow" panose="020B0606020202030204" pitchFamily="34" charset="0"/>
              </a:defRPr>
            </a:lvl1pPr>
          </a:lstStyle>
          <a:p>
            <a:r>
              <a:rPr lang="en-US" dirty="0"/>
              <a:t>HERE GOES YOUR TITLE</a:t>
            </a:r>
            <a:endParaRPr lang="es-ES" dirty="0"/>
          </a:p>
        </p:txBody>
      </p:sp>
      <p:sp>
        <p:nvSpPr>
          <p:cNvPr id="17" name="Subtitle 2"/>
          <p:cNvSpPr>
            <a:spLocks noGrp="1"/>
          </p:cNvSpPr>
          <p:nvPr>
            <p:ph type="subTitle" idx="1" hasCustomPrompt="1"/>
          </p:nvPr>
        </p:nvSpPr>
        <p:spPr>
          <a:xfrm>
            <a:off x="5410757" y="1794970"/>
            <a:ext cx="3243716" cy="525931"/>
          </a:xfrm>
          <a:prstGeom prst="rect">
            <a:avLst/>
          </a:prstGeom>
        </p:spPr>
        <p:txBody>
          <a:bodyPr anchor="b"/>
          <a:lstStyle>
            <a:lvl1pPr marL="0" indent="0" algn="l">
              <a:buNone/>
              <a:defRPr sz="22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 OF THE GRAPHIC</a:t>
            </a:r>
            <a:endParaRPr lang="es-ES" dirty="0"/>
          </a:p>
        </p:txBody>
      </p:sp>
      <p:sp>
        <p:nvSpPr>
          <p:cNvPr id="18" name="Text Placeholder 8"/>
          <p:cNvSpPr>
            <a:spLocks noGrp="1"/>
          </p:cNvSpPr>
          <p:nvPr>
            <p:ph type="body" sz="quarter" idx="13" hasCustomPrompt="1"/>
          </p:nvPr>
        </p:nvSpPr>
        <p:spPr>
          <a:xfrm>
            <a:off x="5410757" y="2466109"/>
            <a:ext cx="3243716" cy="147781"/>
          </a:xfrm>
          <a:prstGeom prst="rect">
            <a:avLst/>
          </a:prstGeom>
        </p:spPr>
        <p:txBody>
          <a:bodyPr anchor="ctr"/>
          <a:lstStyle>
            <a:lvl1pPr marL="0" indent="0">
              <a:lnSpc>
                <a:spcPts val="1500"/>
              </a:lnSpc>
              <a:buNone/>
              <a:defRPr sz="1300" b="1">
                <a:solidFill>
                  <a:srgbClr val="EE5859"/>
                </a:solidFill>
                <a:latin typeface="Arial Narrow" panose="020B0606020202030204" pitchFamily="34" charset="0"/>
              </a:defRPr>
            </a:lvl1pPr>
          </a:lstStyle>
          <a:p>
            <a:pPr lvl="0"/>
            <a:r>
              <a:rPr lang="en-US" dirty="0"/>
              <a:t>Title of the subsection</a:t>
            </a:r>
            <a:endParaRPr lang="es-ES" dirty="0"/>
          </a:p>
        </p:txBody>
      </p:sp>
      <p:sp>
        <p:nvSpPr>
          <p:cNvPr id="19" name="Text Placeholder 8"/>
          <p:cNvSpPr>
            <a:spLocks noGrp="1"/>
          </p:cNvSpPr>
          <p:nvPr>
            <p:ph type="body" sz="quarter" idx="14" hasCustomPrompt="1"/>
          </p:nvPr>
        </p:nvSpPr>
        <p:spPr>
          <a:xfrm>
            <a:off x="5410757" y="2663222"/>
            <a:ext cx="3243716" cy="2816828"/>
          </a:xfrm>
          <a:prstGeom prst="rect">
            <a:avLst/>
          </a:prstGeom>
        </p:spPr>
        <p:txBody>
          <a:bodyPr anchor="t"/>
          <a:lstStyle>
            <a:lvl1pPr marL="0" indent="0">
              <a:lnSpc>
                <a:spcPts val="1100"/>
              </a:lnSpc>
              <a:buNone/>
              <a:defRPr sz="900">
                <a:solidFill>
                  <a:srgbClr val="58585A"/>
                </a:solidFill>
                <a:latin typeface="Arial Narrow" panose="020B0606020202030204" pitchFamily="34" charset="0"/>
              </a:defRPr>
            </a:lvl1pPr>
          </a:lstStyle>
          <a:p>
            <a:pPr lvl="0"/>
            <a:r>
              <a:rPr lang="en-US" dirty="0"/>
              <a:t>Enter here your plain text</a:t>
            </a:r>
            <a:endParaRPr lang="es-ES" dirty="0"/>
          </a:p>
        </p:txBody>
      </p:sp>
      <p:graphicFrame>
        <p:nvGraphicFramePr>
          <p:cNvPr id="3" name="Diagram 2"/>
          <p:cNvGraphicFramePr/>
          <p:nvPr userDrawn="1">
            <p:extLst>
              <p:ext uri="{D42A27DB-BD31-4B8C-83A1-F6EECF244321}">
                <p14:modId xmlns:p14="http://schemas.microsoft.com/office/powerpoint/2010/main" val="2203778953"/>
              </p:ext>
            </p:extLst>
          </p:nvPr>
        </p:nvGraphicFramePr>
        <p:xfrm>
          <a:off x="275771" y="1716315"/>
          <a:ext cx="4775200" cy="40168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921785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Op1 Top Banner, Chartop2 &amp; Texts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chemeClr val="bg1"/>
                </a:solidFill>
                <a:latin typeface="Arial Narrow" panose="020B0606020202030204" pitchFamily="34" charset="0"/>
              </a:defRPr>
            </a:lvl1pPr>
          </a:lstStyle>
          <a:p>
            <a:r>
              <a:rPr lang="en-US" dirty="0"/>
              <a:t>HERE GOES YOUR TITLE</a:t>
            </a:r>
            <a:endParaRPr lang="es-ES" dirty="0"/>
          </a:p>
        </p:txBody>
      </p:sp>
      <p:sp>
        <p:nvSpPr>
          <p:cNvPr id="17" name="Subtitle 2"/>
          <p:cNvSpPr>
            <a:spLocks noGrp="1"/>
          </p:cNvSpPr>
          <p:nvPr>
            <p:ph type="subTitle" idx="1" hasCustomPrompt="1"/>
          </p:nvPr>
        </p:nvSpPr>
        <p:spPr>
          <a:xfrm>
            <a:off x="5410757" y="1794970"/>
            <a:ext cx="3243716" cy="525931"/>
          </a:xfrm>
          <a:prstGeom prst="rect">
            <a:avLst/>
          </a:prstGeom>
        </p:spPr>
        <p:txBody>
          <a:bodyPr anchor="b"/>
          <a:lstStyle>
            <a:lvl1pPr marL="0" indent="0" algn="l">
              <a:buNone/>
              <a:defRPr sz="22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 OF THE CHART</a:t>
            </a:r>
            <a:endParaRPr lang="es-ES" dirty="0"/>
          </a:p>
        </p:txBody>
      </p:sp>
      <p:sp>
        <p:nvSpPr>
          <p:cNvPr id="18" name="Text Placeholder 8"/>
          <p:cNvSpPr>
            <a:spLocks noGrp="1"/>
          </p:cNvSpPr>
          <p:nvPr>
            <p:ph type="body" sz="quarter" idx="13" hasCustomPrompt="1"/>
          </p:nvPr>
        </p:nvSpPr>
        <p:spPr>
          <a:xfrm>
            <a:off x="5410757" y="2466109"/>
            <a:ext cx="3243716" cy="147781"/>
          </a:xfrm>
          <a:prstGeom prst="rect">
            <a:avLst/>
          </a:prstGeom>
        </p:spPr>
        <p:txBody>
          <a:bodyPr anchor="ctr"/>
          <a:lstStyle>
            <a:lvl1pPr marL="0" indent="0">
              <a:lnSpc>
                <a:spcPts val="1500"/>
              </a:lnSpc>
              <a:buNone/>
              <a:defRPr sz="1300" b="1">
                <a:solidFill>
                  <a:srgbClr val="EE5859"/>
                </a:solidFill>
                <a:latin typeface="Arial Narrow" panose="020B0606020202030204" pitchFamily="34" charset="0"/>
              </a:defRPr>
            </a:lvl1pPr>
          </a:lstStyle>
          <a:p>
            <a:pPr lvl="0"/>
            <a:r>
              <a:rPr lang="en-US" dirty="0"/>
              <a:t>Title of the subsection</a:t>
            </a:r>
            <a:endParaRPr lang="es-ES" dirty="0"/>
          </a:p>
        </p:txBody>
      </p:sp>
      <p:sp>
        <p:nvSpPr>
          <p:cNvPr id="19" name="Text Placeholder 8"/>
          <p:cNvSpPr>
            <a:spLocks noGrp="1"/>
          </p:cNvSpPr>
          <p:nvPr>
            <p:ph type="body" sz="quarter" idx="14" hasCustomPrompt="1"/>
          </p:nvPr>
        </p:nvSpPr>
        <p:spPr>
          <a:xfrm>
            <a:off x="5410757" y="2663222"/>
            <a:ext cx="3243716" cy="2816828"/>
          </a:xfrm>
          <a:prstGeom prst="rect">
            <a:avLst/>
          </a:prstGeom>
        </p:spPr>
        <p:txBody>
          <a:bodyPr anchor="t"/>
          <a:lstStyle>
            <a:lvl1pPr marL="0" indent="0">
              <a:lnSpc>
                <a:spcPts val="1100"/>
              </a:lnSpc>
              <a:buNone/>
              <a:defRPr sz="900">
                <a:solidFill>
                  <a:srgbClr val="58585A"/>
                </a:solidFill>
                <a:latin typeface="Arial Narrow" panose="020B0606020202030204" pitchFamily="34" charset="0"/>
              </a:defRPr>
            </a:lvl1pPr>
          </a:lstStyle>
          <a:p>
            <a:pPr lvl="0"/>
            <a:r>
              <a:rPr lang="en-US" dirty="0"/>
              <a:t>Enter here your plain text</a:t>
            </a:r>
            <a:endParaRPr lang="es-ES" dirty="0"/>
          </a:p>
        </p:txBody>
      </p:sp>
      <p:sp>
        <p:nvSpPr>
          <p:cNvPr id="7" name="Chart Placeholder 6"/>
          <p:cNvSpPr>
            <a:spLocks noGrp="1"/>
          </p:cNvSpPr>
          <p:nvPr>
            <p:ph type="chart" sz="quarter" idx="15" hasCustomPrompt="1"/>
          </p:nvPr>
        </p:nvSpPr>
        <p:spPr>
          <a:xfrm>
            <a:off x="386176" y="1794971"/>
            <a:ext cx="4563195" cy="3685080"/>
          </a:xfrm>
          <a:prstGeom prst="rect">
            <a:avLst/>
          </a:prstGeom>
        </p:spPr>
        <p:txBody>
          <a:bodyPr/>
          <a:lstStyle>
            <a:lvl1pPr>
              <a:defRPr>
                <a:latin typeface="Arial Narrow" panose="020B0606020202030204" pitchFamily="34" charset="0"/>
              </a:defRPr>
            </a:lvl1pPr>
          </a:lstStyle>
          <a:p>
            <a:r>
              <a:rPr lang="es-ES" dirty="0" err="1"/>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your</a:t>
            </a:r>
            <a:r>
              <a:rPr lang="es-ES" dirty="0"/>
              <a:t> chart</a:t>
            </a:r>
          </a:p>
        </p:txBody>
      </p:sp>
    </p:spTree>
    <p:extLst>
      <p:ext uri="{BB962C8B-B14F-4D97-AF65-F5344CB8AC3E}">
        <p14:creationId xmlns:p14="http://schemas.microsoft.com/office/powerpoint/2010/main" val="38042152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Op1 Top Banner, Chartop2 &amp; Texts OpB">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rgbClr val="D2CBB8"/>
                </a:solidFill>
                <a:latin typeface="Arial Narrow" panose="020B0606020202030204" pitchFamily="34" charset="0"/>
              </a:defRPr>
            </a:lvl1pPr>
          </a:lstStyle>
          <a:p>
            <a:r>
              <a:rPr lang="en-US" dirty="0"/>
              <a:t>HERE GOES YOUR TITLE</a:t>
            </a:r>
            <a:endParaRPr lang="es-ES" dirty="0"/>
          </a:p>
        </p:txBody>
      </p:sp>
      <p:sp>
        <p:nvSpPr>
          <p:cNvPr id="17" name="Subtitle 2"/>
          <p:cNvSpPr>
            <a:spLocks noGrp="1"/>
          </p:cNvSpPr>
          <p:nvPr>
            <p:ph type="subTitle" idx="1" hasCustomPrompt="1"/>
          </p:nvPr>
        </p:nvSpPr>
        <p:spPr>
          <a:xfrm>
            <a:off x="5410757" y="1794970"/>
            <a:ext cx="3243716" cy="525931"/>
          </a:xfrm>
          <a:prstGeom prst="rect">
            <a:avLst/>
          </a:prstGeom>
        </p:spPr>
        <p:txBody>
          <a:bodyPr anchor="b"/>
          <a:lstStyle>
            <a:lvl1pPr marL="0" indent="0" algn="l">
              <a:buNone/>
              <a:defRPr sz="22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 OF THE CHART</a:t>
            </a:r>
            <a:endParaRPr lang="es-ES" dirty="0"/>
          </a:p>
        </p:txBody>
      </p:sp>
      <p:sp>
        <p:nvSpPr>
          <p:cNvPr id="18" name="Text Placeholder 8"/>
          <p:cNvSpPr>
            <a:spLocks noGrp="1"/>
          </p:cNvSpPr>
          <p:nvPr>
            <p:ph type="body" sz="quarter" idx="13" hasCustomPrompt="1"/>
          </p:nvPr>
        </p:nvSpPr>
        <p:spPr>
          <a:xfrm>
            <a:off x="5410757" y="2466109"/>
            <a:ext cx="3243716" cy="147781"/>
          </a:xfrm>
          <a:prstGeom prst="rect">
            <a:avLst/>
          </a:prstGeom>
        </p:spPr>
        <p:txBody>
          <a:bodyPr anchor="ctr"/>
          <a:lstStyle>
            <a:lvl1pPr marL="0" indent="0">
              <a:lnSpc>
                <a:spcPts val="1500"/>
              </a:lnSpc>
              <a:buNone/>
              <a:defRPr sz="1300" b="1">
                <a:solidFill>
                  <a:srgbClr val="EE5859"/>
                </a:solidFill>
                <a:latin typeface="Arial Narrow" panose="020B0606020202030204" pitchFamily="34" charset="0"/>
              </a:defRPr>
            </a:lvl1pPr>
          </a:lstStyle>
          <a:p>
            <a:pPr lvl="0"/>
            <a:r>
              <a:rPr lang="en-US" dirty="0"/>
              <a:t>Title of the subsection</a:t>
            </a:r>
            <a:endParaRPr lang="es-ES" dirty="0"/>
          </a:p>
        </p:txBody>
      </p:sp>
      <p:sp>
        <p:nvSpPr>
          <p:cNvPr id="19" name="Text Placeholder 8"/>
          <p:cNvSpPr>
            <a:spLocks noGrp="1"/>
          </p:cNvSpPr>
          <p:nvPr>
            <p:ph type="body" sz="quarter" idx="14" hasCustomPrompt="1"/>
          </p:nvPr>
        </p:nvSpPr>
        <p:spPr>
          <a:xfrm>
            <a:off x="5410757" y="2663222"/>
            <a:ext cx="3243716" cy="2816828"/>
          </a:xfrm>
          <a:prstGeom prst="rect">
            <a:avLst/>
          </a:prstGeom>
        </p:spPr>
        <p:txBody>
          <a:bodyPr anchor="t"/>
          <a:lstStyle>
            <a:lvl1pPr marL="0" indent="0">
              <a:lnSpc>
                <a:spcPts val="1100"/>
              </a:lnSpc>
              <a:buNone/>
              <a:defRPr sz="900">
                <a:solidFill>
                  <a:srgbClr val="58585A"/>
                </a:solidFill>
                <a:latin typeface="Arial Narrow" panose="020B0606020202030204" pitchFamily="34" charset="0"/>
              </a:defRPr>
            </a:lvl1pPr>
          </a:lstStyle>
          <a:p>
            <a:pPr lvl="0"/>
            <a:r>
              <a:rPr lang="en-US" dirty="0"/>
              <a:t>Enter here your plain text</a:t>
            </a:r>
            <a:endParaRPr lang="es-ES" dirty="0"/>
          </a:p>
        </p:txBody>
      </p:sp>
      <p:sp>
        <p:nvSpPr>
          <p:cNvPr id="7" name="Chart Placeholder 6"/>
          <p:cNvSpPr>
            <a:spLocks noGrp="1"/>
          </p:cNvSpPr>
          <p:nvPr>
            <p:ph type="chart" sz="quarter" idx="15" hasCustomPrompt="1"/>
          </p:nvPr>
        </p:nvSpPr>
        <p:spPr>
          <a:xfrm>
            <a:off x="386176" y="1794971"/>
            <a:ext cx="4563195" cy="3685080"/>
          </a:xfrm>
          <a:prstGeom prst="rect">
            <a:avLst/>
          </a:prstGeom>
        </p:spPr>
        <p:txBody>
          <a:bodyPr/>
          <a:lstStyle>
            <a:lvl1pPr>
              <a:defRPr>
                <a:latin typeface="Arial Narrow" panose="020B0606020202030204" pitchFamily="34" charset="0"/>
              </a:defRPr>
            </a:lvl1pPr>
          </a:lstStyle>
          <a:p>
            <a:r>
              <a:rPr lang="es-ES" dirty="0" err="1"/>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your</a:t>
            </a:r>
            <a:r>
              <a:rPr lang="es-ES" dirty="0"/>
              <a:t> chart</a:t>
            </a:r>
          </a:p>
        </p:txBody>
      </p:sp>
    </p:spTree>
    <p:extLst>
      <p:ext uri="{BB962C8B-B14F-4D97-AF65-F5344CB8AC3E}">
        <p14:creationId xmlns:p14="http://schemas.microsoft.com/office/powerpoint/2010/main" val="3895329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Op1 Top Banner, Smartgraphic &amp; Texts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chemeClr val="bg1"/>
                </a:solidFill>
                <a:latin typeface="Arial Narrow" panose="020B0606020202030204" pitchFamily="34" charset="0"/>
              </a:defRPr>
            </a:lvl1pPr>
          </a:lstStyle>
          <a:p>
            <a:r>
              <a:rPr lang="en-US" dirty="0"/>
              <a:t>HERE GOES YOUR TITLE</a:t>
            </a:r>
            <a:endParaRPr lang="es-ES" dirty="0"/>
          </a:p>
        </p:txBody>
      </p:sp>
      <p:sp>
        <p:nvSpPr>
          <p:cNvPr id="17" name="Subtitle 2"/>
          <p:cNvSpPr>
            <a:spLocks noGrp="1"/>
          </p:cNvSpPr>
          <p:nvPr>
            <p:ph type="subTitle" idx="1" hasCustomPrompt="1"/>
          </p:nvPr>
        </p:nvSpPr>
        <p:spPr>
          <a:xfrm>
            <a:off x="5410757" y="1794970"/>
            <a:ext cx="3243716" cy="525931"/>
          </a:xfrm>
          <a:prstGeom prst="rect">
            <a:avLst/>
          </a:prstGeom>
        </p:spPr>
        <p:txBody>
          <a:bodyPr anchor="b"/>
          <a:lstStyle>
            <a:lvl1pPr marL="0" indent="0" algn="l">
              <a:buNone/>
              <a:defRPr sz="21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 OF YOUR SMARTART</a:t>
            </a:r>
            <a:endParaRPr lang="es-ES" dirty="0"/>
          </a:p>
        </p:txBody>
      </p:sp>
      <p:sp>
        <p:nvSpPr>
          <p:cNvPr id="18" name="Text Placeholder 8"/>
          <p:cNvSpPr>
            <a:spLocks noGrp="1"/>
          </p:cNvSpPr>
          <p:nvPr>
            <p:ph type="body" sz="quarter" idx="13" hasCustomPrompt="1"/>
          </p:nvPr>
        </p:nvSpPr>
        <p:spPr>
          <a:xfrm>
            <a:off x="5410757" y="2466109"/>
            <a:ext cx="3243716" cy="147781"/>
          </a:xfrm>
          <a:prstGeom prst="rect">
            <a:avLst/>
          </a:prstGeom>
        </p:spPr>
        <p:txBody>
          <a:bodyPr anchor="ctr"/>
          <a:lstStyle>
            <a:lvl1pPr marL="0" indent="0">
              <a:lnSpc>
                <a:spcPts val="1500"/>
              </a:lnSpc>
              <a:buNone/>
              <a:defRPr sz="1300" b="1">
                <a:solidFill>
                  <a:srgbClr val="EE5859"/>
                </a:solidFill>
                <a:latin typeface="Arial Narrow" panose="020B0606020202030204" pitchFamily="34" charset="0"/>
              </a:defRPr>
            </a:lvl1pPr>
          </a:lstStyle>
          <a:p>
            <a:pPr lvl="0"/>
            <a:r>
              <a:rPr lang="en-US" dirty="0"/>
              <a:t>Title of the subsection</a:t>
            </a:r>
            <a:endParaRPr lang="es-ES" dirty="0"/>
          </a:p>
        </p:txBody>
      </p:sp>
      <p:sp>
        <p:nvSpPr>
          <p:cNvPr id="19" name="Text Placeholder 8"/>
          <p:cNvSpPr>
            <a:spLocks noGrp="1"/>
          </p:cNvSpPr>
          <p:nvPr>
            <p:ph type="body" sz="quarter" idx="14" hasCustomPrompt="1"/>
          </p:nvPr>
        </p:nvSpPr>
        <p:spPr>
          <a:xfrm>
            <a:off x="5410757" y="2663222"/>
            <a:ext cx="3243716" cy="2816828"/>
          </a:xfrm>
          <a:prstGeom prst="rect">
            <a:avLst/>
          </a:prstGeom>
        </p:spPr>
        <p:txBody>
          <a:bodyPr anchor="t"/>
          <a:lstStyle>
            <a:lvl1pPr marL="0" indent="0">
              <a:lnSpc>
                <a:spcPts val="1100"/>
              </a:lnSpc>
              <a:buNone/>
              <a:defRPr sz="900">
                <a:solidFill>
                  <a:srgbClr val="58585A"/>
                </a:solidFill>
                <a:latin typeface="Arial Narrow" panose="020B0606020202030204" pitchFamily="34" charset="0"/>
              </a:defRPr>
            </a:lvl1pPr>
          </a:lstStyle>
          <a:p>
            <a:pPr lvl="0"/>
            <a:r>
              <a:rPr lang="en-US" dirty="0"/>
              <a:t>Enter here your plain text</a:t>
            </a:r>
            <a:endParaRPr lang="es-ES" dirty="0"/>
          </a:p>
        </p:txBody>
      </p:sp>
      <p:sp>
        <p:nvSpPr>
          <p:cNvPr id="4" name="SmartArt Placeholder 3"/>
          <p:cNvSpPr>
            <a:spLocks noGrp="1"/>
          </p:cNvSpPr>
          <p:nvPr>
            <p:ph type="dgm" sz="quarter" idx="15" hasCustomPrompt="1"/>
          </p:nvPr>
        </p:nvSpPr>
        <p:spPr>
          <a:xfrm>
            <a:off x="386175" y="1794971"/>
            <a:ext cx="4736687" cy="3685080"/>
          </a:xfrm>
          <a:prstGeom prst="rect">
            <a:avLst/>
          </a:prstGeom>
        </p:spPr>
        <p:txBody>
          <a:bodyPr/>
          <a:lstStyle>
            <a:lvl1pPr>
              <a:defRPr>
                <a:latin typeface="Arial Narrow" panose="020B0606020202030204" pitchFamily="34" charset="0"/>
              </a:defRPr>
            </a:lvl1pPr>
          </a:lstStyle>
          <a:p>
            <a:r>
              <a:rPr lang="es-ES" dirty="0" err="1"/>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a:t>
            </a:r>
            <a:r>
              <a:rPr lang="es-ES" dirty="0"/>
              <a:t> SmartArt</a:t>
            </a:r>
          </a:p>
        </p:txBody>
      </p:sp>
    </p:spTree>
    <p:extLst>
      <p:ext uri="{BB962C8B-B14F-4D97-AF65-F5344CB8AC3E}">
        <p14:creationId xmlns:p14="http://schemas.microsoft.com/office/powerpoint/2010/main" val="2389951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p1 Section Intro OpB">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2143678" y="2492943"/>
            <a:ext cx="1539249" cy="1208401"/>
          </a:xfrm>
          <a:prstGeom prst="rect">
            <a:avLst/>
          </a:prstGeom>
        </p:spPr>
        <p:txBody>
          <a:bodyPr anchor="b"/>
          <a:lstStyle>
            <a:lvl1pPr algn="r">
              <a:lnSpc>
                <a:spcPts val="5700"/>
              </a:lnSpc>
              <a:defRPr sz="9600" b="1">
                <a:solidFill>
                  <a:srgbClr val="EE5859"/>
                </a:solidFill>
                <a:latin typeface="Arial" panose="020B0604020202020204" pitchFamily="34" charset="0"/>
                <a:cs typeface="Arial" panose="020B0604020202020204" pitchFamily="34" charset="0"/>
              </a:defRPr>
            </a:lvl1pPr>
          </a:lstStyle>
          <a:p>
            <a:r>
              <a:rPr lang="en-US" dirty="0"/>
              <a:t>00</a:t>
            </a:r>
            <a:endParaRPr lang="es-ES" dirty="0"/>
          </a:p>
        </p:txBody>
      </p:sp>
      <p:sp>
        <p:nvSpPr>
          <p:cNvPr id="8" name="Subtitle 2"/>
          <p:cNvSpPr>
            <a:spLocks noGrp="1"/>
          </p:cNvSpPr>
          <p:nvPr>
            <p:ph type="subTitle" idx="1" hasCustomPrompt="1"/>
          </p:nvPr>
        </p:nvSpPr>
        <p:spPr>
          <a:xfrm>
            <a:off x="4439824" y="2168601"/>
            <a:ext cx="2300341" cy="1743959"/>
          </a:xfrm>
          <a:prstGeom prst="rect">
            <a:avLst/>
          </a:prstGeom>
        </p:spPr>
        <p:txBody>
          <a:bodyPr anchor="ctr"/>
          <a:lstStyle>
            <a:lvl1pPr marL="0" indent="0" algn="l">
              <a:buNone/>
              <a:defRPr sz="3400" b="1">
                <a:solidFill>
                  <a:srgbClr val="D2CBB8"/>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THE TITLE OF YOUR SECTION</a:t>
            </a:r>
            <a:endParaRPr lang="es-ES" dirty="0"/>
          </a:p>
        </p:txBody>
      </p:sp>
      <p:cxnSp>
        <p:nvCxnSpPr>
          <p:cNvPr id="9" name="Straight Connector 8"/>
          <p:cNvCxnSpPr/>
          <p:nvPr userDrawn="1"/>
        </p:nvCxnSpPr>
        <p:spPr>
          <a:xfrm>
            <a:off x="4012877" y="1894901"/>
            <a:ext cx="0" cy="2423711"/>
          </a:xfrm>
          <a:prstGeom prst="line">
            <a:avLst/>
          </a:prstGeom>
          <a:ln w="161925">
            <a:solidFill>
              <a:srgbClr val="EE585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43701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Op1 Top Banner, Smartgraphic &amp; Texts OpB">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rgbClr val="D2CBB8"/>
                </a:solidFill>
                <a:latin typeface="Arial Narrow" panose="020B0606020202030204" pitchFamily="34" charset="0"/>
              </a:defRPr>
            </a:lvl1pPr>
          </a:lstStyle>
          <a:p>
            <a:r>
              <a:rPr lang="en-US" dirty="0"/>
              <a:t>HERE GOES YOUR TITLE</a:t>
            </a:r>
            <a:endParaRPr lang="es-ES" dirty="0"/>
          </a:p>
        </p:txBody>
      </p:sp>
      <p:sp>
        <p:nvSpPr>
          <p:cNvPr id="17" name="Subtitle 2"/>
          <p:cNvSpPr>
            <a:spLocks noGrp="1"/>
          </p:cNvSpPr>
          <p:nvPr>
            <p:ph type="subTitle" idx="1" hasCustomPrompt="1"/>
          </p:nvPr>
        </p:nvSpPr>
        <p:spPr>
          <a:xfrm>
            <a:off x="5410757" y="1794970"/>
            <a:ext cx="3243716" cy="525931"/>
          </a:xfrm>
          <a:prstGeom prst="rect">
            <a:avLst/>
          </a:prstGeom>
        </p:spPr>
        <p:txBody>
          <a:bodyPr anchor="b"/>
          <a:lstStyle>
            <a:lvl1pPr marL="0" indent="0" algn="l">
              <a:buNone/>
              <a:defRPr sz="21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 OF YOUR SMARTART</a:t>
            </a:r>
            <a:endParaRPr lang="es-ES" dirty="0"/>
          </a:p>
        </p:txBody>
      </p:sp>
      <p:sp>
        <p:nvSpPr>
          <p:cNvPr id="18" name="Text Placeholder 8"/>
          <p:cNvSpPr>
            <a:spLocks noGrp="1"/>
          </p:cNvSpPr>
          <p:nvPr>
            <p:ph type="body" sz="quarter" idx="13" hasCustomPrompt="1"/>
          </p:nvPr>
        </p:nvSpPr>
        <p:spPr>
          <a:xfrm>
            <a:off x="5410757" y="2466109"/>
            <a:ext cx="3243716" cy="147781"/>
          </a:xfrm>
          <a:prstGeom prst="rect">
            <a:avLst/>
          </a:prstGeom>
        </p:spPr>
        <p:txBody>
          <a:bodyPr anchor="ctr"/>
          <a:lstStyle>
            <a:lvl1pPr marL="0" indent="0">
              <a:lnSpc>
                <a:spcPts val="1500"/>
              </a:lnSpc>
              <a:buNone/>
              <a:defRPr sz="1300" b="1">
                <a:solidFill>
                  <a:srgbClr val="EE5859"/>
                </a:solidFill>
                <a:latin typeface="Arial Narrow" panose="020B0606020202030204" pitchFamily="34" charset="0"/>
              </a:defRPr>
            </a:lvl1pPr>
          </a:lstStyle>
          <a:p>
            <a:pPr lvl="0"/>
            <a:r>
              <a:rPr lang="en-US" dirty="0"/>
              <a:t>Title of the subsection</a:t>
            </a:r>
            <a:endParaRPr lang="es-ES" dirty="0"/>
          </a:p>
        </p:txBody>
      </p:sp>
      <p:sp>
        <p:nvSpPr>
          <p:cNvPr id="19" name="Text Placeholder 8"/>
          <p:cNvSpPr>
            <a:spLocks noGrp="1"/>
          </p:cNvSpPr>
          <p:nvPr>
            <p:ph type="body" sz="quarter" idx="14" hasCustomPrompt="1"/>
          </p:nvPr>
        </p:nvSpPr>
        <p:spPr>
          <a:xfrm>
            <a:off x="5410757" y="2663222"/>
            <a:ext cx="3243716" cy="2816828"/>
          </a:xfrm>
          <a:prstGeom prst="rect">
            <a:avLst/>
          </a:prstGeom>
        </p:spPr>
        <p:txBody>
          <a:bodyPr anchor="t"/>
          <a:lstStyle>
            <a:lvl1pPr marL="0" indent="0">
              <a:lnSpc>
                <a:spcPts val="1100"/>
              </a:lnSpc>
              <a:buNone/>
              <a:defRPr sz="900">
                <a:solidFill>
                  <a:srgbClr val="58585A"/>
                </a:solidFill>
                <a:latin typeface="Arial Narrow" panose="020B0606020202030204" pitchFamily="34" charset="0"/>
              </a:defRPr>
            </a:lvl1pPr>
          </a:lstStyle>
          <a:p>
            <a:pPr lvl="0"/>
            <a:r>
              <a:rPr lang="en-US" dirty="0"/>
              <a:t>Enter here your plain text</a:t>
            </a:r>
            <a:endParaRPr lang="es-ES" dirty="0"/>
          </a:p>
        </p:txBody>
      </p:sp>
      <p:sp>
        <p:nvSpPr>
          <p:cNvPr id="4" name="SmartArt Placeholder 3"/>
          <p:cNvSpPr>
            <a:spLocks noGrp="1"/>
          </p:cNvSpPr>
          <p:nvPr>
            <p:ph type="dgm" sz="quarter" idx="15" hasCustomPrompt="1"/>
          </p:nvPr>
        </p:nvSpPr>
        <p:spPr>
          <a:xfrm>
            <a:off x="386175" y="1794971"/>
            <a:ext cx="4736687" cy="3685080"/>
          </a:xfrm>
          <a:prstGeom prst="rect">
            <a:avLst/>
          </a:prstGeom>
        </p:spPr>
        <p:txBody>
          <a:bodyPr/>
          <a:lstStyle>
            <a:lvl1pPr>
              <a:defRPr>
                <a:latin typeface="Arial Narrow" panose="020B0606020202030204" pitchFamily="34" charset="0"/>
              </a:defRPr>
            </a:lvl1pPr>
          </a:lstStyle>
          <a:p>
            <a:r>
              <a:rPr lang="es-ES" dirty="0" err="1"/>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a:t>
            </a:r>
            <a:r>
              <a:rPr lang="es-ES" dirty="0"/>
              <a:t> SmartArt</a:t>
            </a:r>
          </a:p>
        </p:txBody>
      </p:sp>
    </p:spTree>
    <p:extLst>
      <p:ext uri="{BB962C8B-B14F-4D97-AF65-F5344CB8AC3E}">
        <p14:creationId xmlns:p14="http://schemas.microsoft.com/office/powerpoint/2010/main" val="39445575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Op1 Left banner &amp; Image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1907" y="1845250"/>
            <a:ext cx="2941487" cy="2501153"/>
          </a:xfrm>
          <a:prstGeom prst="rect">
            <a:avLst/>
          </a:prstGeom>
        </p:spPr>
        <p:txBody>
          <a:bodyPr anchor="ctr"/>
          <a:lstStyle>
            <a:lvl1pPr algn="l">
              <a:lnSpc>
                <a:spcPts val="4500"/>
              </a:lnSpc>
              <a:defRPr sz="4400" b="1">
                <a:solidFill>
                  <a:schemeClr val="bg1"/>
                </a:solidFill>
                <a:latin typeface="Arial Narrow" panose="020B0606020202030204" pitchFamily="34" charset="0"/>
              </a:defRPr>
            </a:lvl1pPr>
          </a:lstStyle>
          <a:p>
            <a:r>
              <a:rPr lang="en-US" dirty="0"/>
              <a:t>HERE GOES THE TITLE OF YOU SECTION</a:t>
            </a:r>
            <a:endParaRPr lang="es-ES" dirty="0"/>
          </a:p>
        </p:txBody>
      </p:sp>
      <p:sp>
        <p:nvSpPr>
          <p:cNvPr id="7" name="Picture Placeholder 6"/>
          <p:cNvSpPr>
            <a:spLocks noGrp="1"/>
          </p:cNvSpPr>
          <p:nvPr>
            <p:ph type="pic" sz="quarter" idx="10" hasCustomPrompt="1"/>
          </p:nvPr>
        </p:nvSpPr>
        <p:spPr>
          <a:xfrm>
            <a:off x="3667125" y="198438"/>
            <a:ext cx="5287963" cy="5891212"/>
          </a:xfrm>
          <a:prstGeom prst="rect">
            <a:avLst/>
          </a:prstGeom>
        </p:spPr>
        <p:txBody>
          <a:bodyPr/>
          <a:lstStyle>
            <a:lvl1pPr>
              <a:defRPr>
                <a:latin typeface="Arial Narrow" panose="020B0606020202030204" pitchFamily="34" charset="0"/>
              </a:defRPr>
            </a:lvl1pPr>
          </a:lstStyle>
          <a:p>
            <a:r>
              <a:rPr lang="en-GB" noProof="0" dirty="0"/>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your</a:t>
            </a:r>
            <a:r>
              <a:rPr lang="es-ES" dirty="0"/>
              <a:t> </a:t>
            </a:r>
            <a:r>
              <a:rPr lang="es-ES" dirty="0" err="1"/>
              <a:t>picture</a:t>
            </a:r>
            <a:endParaRPr lang="es-ES" dirty="0"/>
          </a:p>
        </p:txBody>
      </p:sp>
    </p:spTree>
    <p:extLst>
      <p:ext uri="{BB962C8B-B14F-4D97-AF65-F5344CB8AC3E}">
        <p14:creationId xmlns:p14="http://schemas.microsoft.com/office/powerpoint/2010/main" val="2616082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Op1 Top Big Banner &amp; Pictur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471959"/>
            <a:ext cx="8087840" cy="472507"/>
          </a:xfrm>
          <a:prstGeom prst="rect">
            <a:avLst/>
          </a:prstGeom>
        </p:spPr>
        <p:txBody>
          <a:bodyPr anchor="b"/>
          <a:lstStyle>
            <a:lvl1pPr algn="l">
              <a:lnSpc>
                <a:spcPts val="4500"/>
              </a:lnSpc>
              <a:defRPr sz="2900" b="1">
                <a:solidFill>
                  <a:srgbClr val="D2CBB8"/>
                </a:solidFill>
                <a:latin typeface="Arial Narrow" panose="020B0606020202030204" pitchFamily="34" charset="0"/>
              </a:defRPr>
            </a:lvl1pPr>
          </a:lstStyle>
          <a:p>
            <a:r>
              <a:rPr lang="en-US" dirty="0"/>
              <a:t>HERE GOES YOUR TITLE</a:t>
            </a:r>
            <a:endParaRPr lang="es-ES" dirty="0"/>
          </a:p>
        </p:txBody>
      </p:sp>
      <p:sp>
        <p:nvSpPr>
          <p:cNvPr id="9" name="Text Placeholder 8"/>
          <p:cNvSpPr>
            <a:spLocks noGrp="1"/>
          </p:cNvSpPr>
          <p:nvPr>
            <p:ph type="body" sz="quarter" idx="13" hasCustomPrompt="1"/>
          </p:nvPr>
        </p:nvSpPr>
        <p:spPr>
          <a:xfrm>
            <a:off x="395141" y="858297"/>
            <a:ext cx="8087840" cy="692598"/>
          </a:xfrm>
          <a:prstGeom prst="rect">
            <a:avLst/>
          </a:prstGeom>
        </p:spPr>
        <p:txBody>
          <a:bodyPr/>
          <a:lstStyle>
            <a:lvl1pPr marL="0" indent="0">
              <a:lnSpc>
                <a:spcPts val="1300"/>
              </a:lnSpc>
              <a:buNone/>
              <a:defRPr sz="1100" baseline="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5" name="Picture Placeholder 4"/>
          <p:cNvSpPr>
            <a:spLocks noGrp="1"/>
          </p:cNvSpPr>
          <p:nvPr>
            <p:ph type="pic" sz="quarter" idx="14" hasCustomPrompt="1"/>
          </p:nvPr>
        </p:nvSpPr>
        <p:spPr>
          <a:xfrm>
            <a:off x="80963" y="1774825"/>
            <a:ext cx="8974137" cy="4410075"/>
          </a:xfrm>
          <a:prstGeom prst="rect">
            <a:avLst/>
          </a:prstGeom>
        </p:spPr>
        <p:txBody>
          <a:bodyPr/>
          <a:lstStyle>
            <a:lvl1pPr>
              <a:defRPr>
                <a:latin typeface="Arial Narrow" panose="020B0606020202030204" pitchFamily="34" charset="0"/>
              </a:defRPr>
            </a:lvl1pPr>
          </a:lstStyle>
          <a:p>
            <a:r>
              <a:rPr lang="es-ES" dirty="0" err="1"/>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your</a:t>
            </a:r>
            <a:r>
              <a:rPr lang="es-ES" dirty="0"/>
              <a:t> </a:t>
            </a:r>
            <a:r>
              <a:rPr lang="es-ES" dirty="0" err="1"/>
              <a:t>picture</a:t>
            </a:r>
            <a:endParaRPr lang="es-ES" dirty="0"/>
          </a:p>
        </p:txBody>
      </p:sp>
    </p:spTree>
    <p:extLst>
      <p:ext uri="{BB962C8B-B14F-4D97-AF65-F5344CB8AC3E}">
        <p14:creationId xmlns:p14="http://schemas.microsoft.com/office/powerpoint/2010/main" val="37863262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Op1 Top Big Banner, Texts &amp; Icon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471959"/>
            <a:ext cx="8087840" cy="472507"/>
          </a:xfrm>
          <a:prstGeom prst="rect">
            <a:avLst/>
          </a:prstGeom>
        </p:spPr>
        <p:txBody>
          <a:bodyPr anchor="b"/>
          <a:lstStyle>
            <a:lvl1pPr algn="l">
              <a:lnSpc>
                <a:spcPts val="4500"/>
              </a:lnSpc>
              <a:defRPr sz="2900" b="1" i="0">
                <a:solidFill>
                  <a:srgbClr val="D2CBB8"/>
                </a:solidFill>
                <a:latin typeface="Arial Narrow" panose="020B0606020202030204" pitchFamily="34" charset="0"/>
              </a:defRPr>
            </a:lvl1pPr>
          </a:lstStyle>
          <a:p>
            <a:r>
              <a:rPr lang="en-US" dirty="0"/>
              <a:t>HERE GOES YOUR TITLE</a:t>
            </a:r>
            <a:endParaRPr lang="es-ES" dirty="0"/>
          </a:p>
        </p:txBody>
      </p:sp>
      <p:sp>
        <p:nvSpPr>
          <p:cNvPr id="9" name="Text Placeholder 8"/>
          <p:cNvSpPr>
            <a:spLocks noGrp="1"/>
          </p:cNvSpPr>
          <p:nvPr>
            <p:ph type="body" sz="quarter" idx="13" hasCustomPrompt="1"/>
          </p:nvPr>
        </p:nvSpPr>
        <p:spPr>
          <a:xfrm>
            <a:off x="395141" y="858297"/>
            <a:ext cx="8087840" cy="692598"/>
          </a:xfrm>
          <a:prstGeom prst="rect">
            <a:avLst/>
          </a:prstGeom>
        </p:spPr>
        <p:txBody>
          <a:bodyPr/>
          <a:lstStyle>
            <a:lvl1pPr marL="0" indent="0">
              <a:lnSpc>
                <a:spcPts val="1300"/>
              </a:lnSpc>
              <a:buNone/>
              <a:defRPr sz="110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31" name="Subtitle 2"/>
          <p:cNvSpPr>
            <a:spLocks noGrp="1"/>
          </p:cNvSpPr>
          <p:nvPr>
            <p:ph type="subTitle" idx="1" hasCustomPrompt="1"/>
          </p:nvPr>
        </p:nvSpPr>
        <p:spPr>
          <a:xfrm>
            <a:off x="514350" y="3240370"/>
            <a:ext cx="1568450" cy="525931"/>
          </a:xfrm>
          <a:prstGeom prst="rect">
            <a:avLst/>
          </a:prstGeom>
        </p:spPr>
        <p:txBody>
          <a:bodyPr anchor="b"/>
          <a:lstStyle>
            <a:lvl1pPr marL="0" indent="0" algn="ctr">
              <a:lnSpc>
                <a:spcPts val="1500"/>
              </a:lnSpc>
              <a:buNone/>
              <a:defRPr sz="12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YOU PASTE YOUR HEADER</a:t>
            </a:r>
            <a:endParaRPr lang="es-ES" dirty="0"/>
          </a:p>
        </p:txBody>
      </p:sp>
      <p:sp>
        <p:nvSpPr>
          <p:cNvPr id="32" name="Text Placeholder 8"/>
          <p:cNvSpPr>
            <a:spLocks noGrp="1"/>
          </p:cNvSpPr>
          <p:nvPr>
            <p:ph type="body" sz="quarter" idx="14" hasCustomPrompt="1"/>
          </p:nvPr>
        </p:nvSpPr>
        <p:spPr>
          <a:xfrm>
            <a:off x="514350" y="3734551"/>
            <a:ext cx="1568450" cy="1730556"/>
          </a:xfrm>
          <a:prstGeom prst="rect">
            <a:avLst/>
          </a:prstGeom>
        </p:spPr>
        <p:txBody>
          <a:bodyPr/>
          <a:lstStyle>
            <a:lvl1pPr marL="0" indent="0" algn="ctr">
              <a:lnSpc>
                <a:spcPts val="1200"/>
              </a:lnSpc>
              <a:buNone/>
              <a:defRPr sz="1100" baseline="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33" name="Picture Placeholder 4"/>
          <p:cNvSpPr>
            <a:spLocks noGrp="1"/>
          </p:cNvSpPr>
          <p:nvPr>
            <p:ph type="pic" sz="quarter" idx="15"/>
          </p:nvPr>
        </p:nvSpPr>
        <p:spPr>
          <a:xfrm>
            <a:off x="995363" y="2487895"/>
            <a:ext cx="663575" cy="663575"/>
          </a:xfrm>
          <a:prstGeom prst="rect">
            <a:avLst/>
          </a:prstGeom>
        </p:spPr>
        <p:txBody>
          <a:bodyPr/>
          <a:lstStyle>
            <a:lvl1pPr>
              <a:defRPr sz="1000"/>
            </a:lvl1pPr>
          </a:lstStyle>
          <a:p>
            <a:endParaRPr lang="es-ES" dirty="0"/>
          </a:p>
        </p:txBody>
      </p:sp>
      <p:sp>
        <p:nvSpPr>
          <p:cNvPr id="34" name="Text Placeholder 8"/>
          <p:cNvSpPr>
            <a:spLocks noGrp="1"/>
          </p:cNvSpPr>
          <p:nvPr>
            <p:ph type="body" sz="quarter" idx="16" hasCustomPrompt="1"/>
          </p:nvPr>
        </p:nvSpPr>
        <p:spPr>
          <a:xfrm>
            <a:off x="2635250" y="3734551"/>
            <a:ext cx="1568450" cy="1730556"/>
          </a:xfrm>
          <a:prstGeom prst="rect">
            <a:avLst/>
          </a:prstGeom>
        </p:spPr>
        <p:txBody>
          <a:bodyPr/>
          <a:lstStyle>
            <a:lvl1pPr marL="0" indent="0" algn="ctr">
              <a:lnSpc>
                <a:spcPts val="12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35" name="Picture Placeholder 4"/>
          <p:cNvSpPr>
            <a:spLocks noGrp="1"/>
          </p:cNvSpPr>
          <p:nvPr>
            <p:ph type="pic" sz="quarter" idx="17"/>
          </p:nvPr>
        </p:nvSpPr>
        <p:spPr>
          <a:xfrm>
            <a:off x="3116263" y="2487895"/>
            <a:ext cx="663575" cy="663575"/>
          </a:xfrm>
          <a:prstGeom prst="rect">
            <a:avLst/>
          </a:prstGeom>
        </p:spPr>
        <p:txBody>
          <a:bodyPr/>
          <a:lstStyle>
            <a:lvl1pPr>
              <a:defRPr sz="1000"/>
            </a:lvl1pPr>
          </a:lstStyle>
          <a:p>
            <a:endParaRPr lang="es-ES" dirty="0"/>
          </a:p>
        </p:txBody>
      </p:sp>
      <p:sp>
        <p:nvSpPr>
          <p:cNvPr id="36" name="Text Placeholder 8"/>
          <p:cNvSpPr>
            <a:spLocks noGrp="1"/>
          </p:cNvSpPr>
          <p:nvPr>
            <p:ph type="body" sz="quarter" idx="18" hasCustomPrompt="1"/>
          </p:nvPr>
        </p:nvSpPr>
        <p:spPr>
          <a:xfrm>
            <a:off x="4756150" y="3734551"/>
            <a:ext cx="1568450" cy="1730556"/>
          </a:xfrm>
          <a:prstGeom prst="rect">
            <a:avLst/>
          </a:prstGeom>
        </p:spPr>
        <p:txBody>
          <a:bodyPr/>
          <a:lstStyle>
            <a:lvl1pPr marL="0" indent="0" algn="ctr">
              <a:lnSpc>
                <a:spcPts val="12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37" name="Picture Placeholder 4"/>
          <p:cNvSpPr>
            <a:spLocks noGrp="1"/>
          </p:cNvSpPr>
          <p:nvPr>
            <p:ph type="pic" sz="quarter" idx="19"/>
          </p:nvPr>
        </p:nvSpPr>
        <p:spPr>
          <a:xfrm>
            <a:off x="5237163" y="2487895"/>
            <a:ext cx="663575" cy="663575"/>
          </a:xfrm>
          <a:prstGeom prst="rect">
            <a:avLst/>
          </a:prstGeom>
        </p:spPr>
        <p:txBody>
          <a:bodyPr/>
          <a:lstStyle>
            <a:lvl1pPr>
              <a:defRPr sz="1000"/>
            </a:lvl1pPr>
          </a:lstStyle>
          <a:p>
            <a:endParaRPr lang="es-ES" dirty="0"/>
          </a:p>
        </p:txBody>
      </p:sp>
      <p:sp>
        <p:nvSpPr>
          <p:cNvPr id="38" name="Text Placeholder 8"/>
          <p:cNvSpPr>
            <a:spLocks noGrp="1"/>
          </p:cNvSpPr>
          <p:nvPr>
            <p:ph type="body" sz="quarter" idx="20" hasCustomPrompt="1"/>
          </p:nvPr>
        </p:nvSpPr>
        <p:spPr>
          <a:xfrm>
            <a:off x="6877050" y="3734551"/>
            <a:ext cx="1568450" cy="1730556"/>
          </a:xfrm>
          <a:prstGeom prst="rect">
            <a:avLst/>
          </a:prstGeom>
        </p:spPr>
        <p:txBody>
          <a:bodyPr/>
          <a:lstStyle>
            <a:lvl1pPr marL="0" indent="0" algn="ctr">
              <a:lnSpc>
                <a:spcPts val="12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39" name="Picture Placeholder 4"/>
          <p:cNvSpPr>
            <a:spLocks noGrp="1"/>
          </p:cNvSpPr>
          <p:nvPr>
            <p:ph type="pic" sz="quarter" idx="21"/>
          </p:nvPr>
        </p:nvSpPr>
        <p:spPr>
          <a:xfrm>
            <a:off x="7358063" y="2487895"/>
            <a:ext cx="663575" cy="663575"/>
          </a:xfrm>
          <a:prstGeom prst="rect">
            <a:avLst/>
          </a:prstGeom>
        </p:spPr>
        <p:txBody>
          <a:bodyPr/>
          <a:lstStyle>
            <a:lvl1pPr>
              <a:defRPr sz="1000"/>
            </a:lvl1pPr>
          </a:lstStyle>
          <a:p>
            <a:endParaRPr lang="es-ES" dirty="0"/>
          </a:p>
        </p:txBody>
      </p:sp>
      <p:sp>
        <p:nvSpPr>
          <p:cNvPr id="40" name="Text Placeholder 16"/>
          <p:cNvSpPr>
            <a:spLocks noGrp="1"/>
          </p:cNvSpPr>
          <p:nvPr>
            <p:ph type="body" sz="quarter" idx="22" hasCustomPrompt="1"/>
          </p:nvPr>
        </p:nvSpPr>
        <p:spPr>
          <a:xfrm>
            <a:off x="2635250" y="3317977"/>
            <a:ext cx="1568450" cy="448324"/>
          </a:xfrm>
          <a:prstGeom prst="rect">
            <a:avLst/>
          </a:prstGeom>
        </p:spPr>
        <p:txBody>
          <a:bodyPr anchor="b"/>
          <a:lstStyle>
            <a:lvl1pPr marL="0" indent="0" algn="ctr">
              <a:lnSpc>
                <a:spcPts val="1500"/>
              </a:lnSpc>
              <a:buNone/>
              <a:defRPr sz="1200" b="1">
                <a:solidFill>
                  <a:srgbClr val="EE5859"/>
                </a:solidFill>
                <a:latin typeface="Arial Narrow" panose="020B0606020202030204" pitchFamily="34" charset="0"/>
              </a:defRPr>
            </a:lvl1pPr>
          </a:lstStyle>
          <a:p>
            <a:pPr lvl="0"/>
            <a:r>
              <a:rPr lang="en-US" dirty="0"/>
              <a:t>HERE YOU PASTE YOUR HEADER</a:t>
            </a:r>
            <a:endParaRPr lang="es-ES" dirty="0"/>
          </a:p>
        </p:txBody>
      </p:sp>
      <p:sp>
        <p:nvSpPr>
          <p:cNvPr id="41" name="Text Placeholder 16"/>
          <p:cNvSpPr>
            <a:spLocks noGrp="1"/>
          </p:cNvSpPr>
          <p:nvPr>
            <p:ph type="body" sz="quarter" idx="23" hasCustomPrompt="1"/>
          </p:nvPr>
        </p:nvSpPr>
        <p:spPr>
          <a:xfrm>
            <a:off x="4756150" y="3317977"/>
            <a:ext cx="1568450" cy="448324"/>
          </a:xfrm>
          <a:prstGeom prst="rect">
            <a:avLst/>
          </a:prstGeom>
        </p:spPr>
        <p:txBody>
          <a:bodyPr anchor="b"/>
          <a:lstStyle>
            <a:lvl1pPr marL="0" indent="0" algn="ctr">
              <a:lnSpc>
                <a:spcPts val="1500"/>
              </a:lnSpc>
              <a:buNone/>
              <a:defRPr sz="1200" b="1" baseline="0">
                <a:solidFill>
                  <a:srgbClr val="EE5859"/>
                </a:solidFill>
                <a:latin typeface="Arial Narrow" panose="020B0606020202030204" pitchFamily="34" charset="0"/>
              </a:defRPr>
            </a:lvl1pPr>
          </a:lstStyle>
          <a:p>
            <a:pPr lvl="0"/>
            <a:r>
              <a:rPr lang="en-US" dirty="0"/>
              <a:t>HERE YOU PASTE YOUR HEADER</a:t>
            </a:r>
            <a:endParaRPr lang="es-ES" dirty="0"/>
          </a:p>
        </p:txBody>
      </p:sp>
      <p:sp>
        <p:nvSpPr>
          <p:cNvPr id="42" name="Text Placeholder 16"/>
          <p:cNvSpPr>
            <a:spLocks noGrp="1"/>
          </p:cNvSpPr>
          <p:nvPr>
            <p:ph type="body" sz="quarter" idx="24" hasCustomPrompt="1"/>
          </p:nvPr>
        </p:nvSpPr>
        <p:spPr>
          <a:xfrm>
            <a:off x="6877050" y="3326437"/>
            <a:ext cx="1568450" cy="448324"/>
          </a:xfrm>
          <a:prstGeom prst="rect">
            <a:avLst/>
          </a:prstGeom>
        </p:spPr>
        <p:txBody>
          <a:bodyPr anchor="b"/>
          <a:lstStyle>
            <a:lvl1pPr marL="0" indent="0" algn="ctr">
              <a:lnSpc>
                <a:spcPts val="1500"/>
              </a:lnSpc>
              <a:buNone/>
              <a:defRPr sz="1200" b="1" baseline="0">
                <a:solidFill>
                  <a:srgbClr val="EE5859"/>
                </a:solidFill>
                <a:latin typeface="Arial Narrow" panose="020B0606020202030204" pitchFamily="34" charset="0"/>
              </a:defRPr>
            </a:lvl1pPr>
          </a:lstStyle>
          <a:p>
            <a:pPr lvl="0"/>
            <a:r>
              <a:rPr lang="en-US" dirty="0"/>
              <a:t>HERE YOU PASTE YOUR HEADER</a:t>
            </a:r>
            <a:endParaRPr lang="es-ES" dirty="0"/>
          </a:p>
        </p:txBody>
      </p:sp>
    </p:spTree>
    <p:extLst>
      <p:ext uri="{BB962C8B-B14F-4D97-AF65-F5344CB8AC3E}">
        <p14:creationId xmlns:p14="http://schemas.microsoft.com/office/powerpoint/2010/main" val="15951080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Op2 Cover">
    <p:spTree>
      <p:nvGrpSpPr>
        <p:cNvPr id="1" name=""/>
        <p:cNvGrpSpPr/>
        <p:nvPr/>
      </p:nvGrpSpPr>
      <p:grpSpPr>
        <a:xfrm>
          <a:off x="0" y="0"/>
          <a:ext cx="0" cy="0"/>
          <a:chOff x="0" y="0"/>
          <a:chExt cx="0" cy="0"/>
        </a:xfrm>
      </p:grpSpPr>
      <p:cxnSp>
        <p:nvCxnSpPr>
          <p:cNvPr id="13" name="Straight Connector 12"/>
          <p:cNvCxnSpPr/>
          <p:nvPr userDrawn="1"/>
        </p:nvCxnSpPr>
        <p:spPr>
          <a:xfrm>
            <a:off x="1593256" y="0"/>
            <a:ext cx="0" cy="4081549"/>
          </a:xfrm>
          <a:prstGeom prst="line">
            <a:avLst/>
          </a:prstGeom>
          <a:ln w="22225">
            <a:solidFill>
              <a:srgbClr val="58585A"/>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743635" y="412376"/>
            <a:ext cx="4714315" cy="2501153"/>
          </a:xfrm>
          <a:prstGeom prst="rect">
            <a:avLst/>
          </a:prstGeom>
        </p:spPr>
        <p:txBody>
          <a:bodyPr anchor="b"/>
          <a:lstStyle>
            <a:lvl1pPr algn="l">
              <a:lnSpc>
                <a:spcPts val="5700"/>
              </a:lnSpc>
              <a:defRPr sz="6000" b="1">
                <a:solidFill>
                  <a:srgbClr val="58585A"/>
                </a:solidFill>
                <a:latin typeface="Arial Narrow" panose="020B0606020202030204" pitchFamily="34" charset="0"/>
              </a:defRPr>
            </a:lvl1pPr>
          </a:lstStyle>
          <a:p>
            <a:r>
              <a:rPr lang="en-US" dirty="0"/>
              <a:t>HERE GOES YOUR TITLE</a:t>
            </a:r>
            <a:endParaRPr lang="es-ES" dirty="0"/>
          </a:p>
        </p:txBody>
      </p:sp>
      <p:sp>
        <p:nvSpPr>
          <p:cNvPr id="7" name="Subtitle 2"/>
          <p:cNvSpPr>
            <a:spLocks noGrp="1"/>
          </p:cNvSpPr>
          <p:nvPr>
            <p:ph type="subTitle" idx="1" hasCustomPrompt="1"/>
          </p:nvPr>
        </p:nvSpPr>
        <p:spPr>
          <a:xfrm>
            <a:off x="1743636" y="2952281"/>
            <a:ext cx="4164106" cy="525931"/>
          </a:xfrm>
          <a:prstGeom prst="rect">
            <a:avLst/>
          </a:prstGeom>
        </p:spPr>
        <p:txBody>
          <a:bodyPr/>
          <a:lstStyle>
            <a:lvl1pPr marL="0" indent="0" algn="l">
              <a:buNone/>
              <a:defRPr sz="1600">
                <a:solidFill>
                  <a:srgbClr val="58585A"/>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is an example of how your explanatory text could be placed</a:t>
            </a:r>
            <a:endParaRPr lang="es-ES" dirty="0"/>
          </a:p>
        </p:txBody>
      </p:sp>
      <p:sp>
        <p:nvSpPr>
          <p:cNvPr id="8" name="Text Placeholder 8"/>
          <p:cNvSpPr>
            <a:spLocks noGrp="1"/>
          </p:cNvSpPr>
          <p:nvPr>
            <p:ph type="body" sz="quarter" idx="14" hasCustomPrompt="1"/>
          </p:nvPr>
        </p:nvSpPr>
        <p:spPr>
          <a:xfrm>
            <a:off x="1743075" y="3478213"/>
            <a:ext cx="2713038" cy="654050"/>
          </a:xfrm>
          <a:prstGeom prst="rect">
            <a:avLst/>
          </a:prstGeom>
        </p:spPr>
        <p:txBody>
          <a:bodyPr/>
          <a:lstStyle>
            <a:lvl1pPr marL="0" indent="0">
              <a:buNone/>
              <a:defRPr sz="1200">
                <a:solidFill>
                  <a:srgbClr val="58585A"/>
                </a:solidFill>
                <a:latin typeface="Arial Narrow" panose="020B0606020202030204" pitchFamily="34" charset="0"/>
              </a:defRPr>
            </a:lvl1pPr>
          </a:lstStyle>
          <a:p>
            <a:pPr lvl="0"/>
            <a:r>
              <a:rPr lang="en-US" dirty="0"/>
              <a:t>Month Year</a:t>
            </a:r>
            <a:endParaRPr lang="es-ES" dirty="0"/>
          </a:p>
        </p:txBody>
      </p:sp>
    </p:spTree>
    <p:extLst>
      <p:ext uri="{BB962C8B-B14F-4D97-AF65-F5344CB8AC3E}">
        <p14:creationId xmlns:p14="http://schemas.microsoft.com/office/powerpoint/2010/main" val="12748512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Op2 Section Intro">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2143678" y="2492943"/>
            <a:ext cx="1539249" cy="1208401"/>
          </a:xfrm>
          <a:prstGeom prst="rect">
            <a:avLst/>
          </a:prstGeom>
        </p:spPr>
        <p:txBody>
          <a:bodyPr anchor="b"/>
          <a:lstStyle>
            <a:lvl1pPr algn="r">
              <a:lnSpc>
                <a:spcPts val="5700"/>
              </a:lnSpc>
              <a:defRPr sz="9600" b="1">
                <a:solidFill>
                  <a:srgbClr val="EE5859"/>
                </a:solidFill>
                <a:latin typeface="Arial" panose="020B0604020202020204" pitchFamily="34" charset="0"/>
                <a:cs typeface="Arial" panose="020B0604020202020204" pitchFamily="34" charset="0"/>
              </a:defRPr>
            </a:lvl1pPr>
          </a:lstStyle>
          <a:p>
            <a:r>
              <a:rPr lang="en-US" dirty="0"/>
              <a:t>00</a:t>
            </a:r>
            <a:endParaRPr lang="es-ES" dirty="0"/>
          </a:p>
        </p:txBody>
      </p:sp>
      <p:sp>
        <p:nvSpPr>
          <p:cNvPr id="8" name="Subtitle 2"/>
          <p:cNvSpPr>
            <a:spLocks noGrp="1"/>
          </p:cNvSpPr>
          <p:nvPr>
            <p:ph type="subTitle" idx="1" hasCustomPrompt="1"/>
          </p:nvPr>
        </p:nvSpPr>
        <p:spPr>
          <a:xfrm>
            <a:off x="4439824" y="2168601"/>
            <a:ext cx="2300341" cy="1743959"/>
          </a:xfrm>
          <a:prstGeom prst="rect">
            <a:avLst/>
          </a:prstGeom>
        </p:spPr>
        <p:txBody>
          <a:bodyPr anchor="ctr"/>
          <a:lstStyle>
            <a:lvl1pPr marL="0" indent="0" algn="l">
              <a:buNone/>
              <a:defRPr sz="3400" b="1">
                <a:solidFill>
                  <a:srgbClr val="58585A"/>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THE TITLE OF YOUR SECTION</a:t>
            </a:r>
            <a:endParaRPr lang="es-ES" dirty="0"/>
          </a:p>
        </p:txBody>
      </p:sp>
      <p:cxnSp>
        <p:nvCxnSpPr>
          <p:cNvPr id="9" name="Straight Connector 8"/>
          <p:cNvCxnSpPr/>
          <p:nvPr userDrawn="1"/>
        </p:nvCxnSpPr>
        <p:spPr>
          <a:xfrm>
            <a:off x="4012877" y="1894901"/>
            <a:ext cx="0" cy="2423711"/>
          </a:xfrm>
          <a:prstGeom prst="line">
            <a:avLst/>
          </a:prstGeom>
          <a:ln w="161925">
            <a:solidFill>
              <a:srgbClr val="EE585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01739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Op2 Goodbye slide">
    <p:spTree>
      <p:nvGrpSpPr>
        <p:cNvPr id="1" name=""/>
        <p:cNvGrpSpPr/>
        <p:nvPr/>
      </p:nvGrpSpPr>
      <p:grpSpPr>
        <a:xfrm>
          <a:off x="0" y="0"/>
          <a:ext cx="0" cy="0"/>
          <a:chOff x="0" y="0"/>
          <a:chExt cx="0" cy="0"/>
        </a:xfrm>
      </p:grpSpPr>
      <p:sp>
        <p:nvSpPr>
          <p:cNvPr id="6" name="Title 1"/>
          <p:cNvSpPr txBox="1">
            <a:spLocks/>
          </p:cNvSpPr>
          <p:nvPr userDrawn="1"/>
        </p:nvSpPr>
        <p:spPr>
          <a:xfrm>
            <a:off x="5472699" y="1779705"/>
            <a:ext cx="3323875" cy="1716918"/>
          </a:xfrm>
          <a:prstGeom prst="rect">
            <a:avLst/>
          </a:prstGeom>
        </p:spPr>
        <p:txBody>
          <a:bodyPr anchor="b"/>
          <a:lstStyle>
            <a:lvl1pPr algn="l" defTabSz="914400" rtl="0" eaLnBrk="1" latinLnBrk="0" hangingPunct="1">
              <a:lnSpc>
                <a:spcPts val="3700"/>
              </a:lnSpc>
              <a:spcBef>
                <a:spcPct val="0"/>
              </a:spcBef>
              <a:buNone/>
              <a:defRPr sz="3400" kern="1200">
                <a:solidFill>
                  <a:schemeClr val="bg1"/>
                </a:solidFill>
                <a:latin typeface="Trade Gothic LT Std Bold" panose="00000800000000000000" pitchFamily="50" charset="0"/>
                <a:ea typeface="+mj-ea"/>
                <a:cs typeface="+mj-cs"/>
              </a:defRPr>
            </a:lvl1pPr>
          </a:lstStyle>
          <a:p>
            <a:r>
              <a:rPr lang="en-US" b="1" dirty="0">
                <a:solidFill>
                  <a:srgbClr val="58585A"/>
                </a:solidFill>
                <a:latin typeface="Arial Narrow" panose="020B0606020202030204" pitchFamily="34" charset="0"/>
              </a:rPr>
              <a:t>THANK YOU FOR YOUR ATTENTION</a:t>
            </a:r>
            <a:endParaRPr lang="es-ES" b="1" dirty="0">
              <a:solidFill>
                <a:srgbClr val="58585A"/>
              </a:solidFill>
              <a:latin typeface="Arial Narrow" panose="020B0606020202030204" pitchFamily="34" charset="0"/>
            </a:endParaRPr>
          </a:p>
        </p:txBody>
      </p:sp>
      <p:sp>
        <p:nvSpPr>
          <p:cNvPr id="7" name="Text Placeholder 8"/>
          <p:cNvSpPr>
            <a:spLocks noGrp="1"/>
          </p:cNvSpPr>
          <p:nvPr>
            <p:ph type="body" sz="quarter" idx="13" hasCustomPrompt="1"/>
          </p:nvPr>
        </p:nvSpPr>
        <p:spPr>
          <a:xfrm>
            <a:off x="5535934" y="3525066"/>
            <a:ext cx="3069499" cy="213900"/>
          </a:xfrm>
          <a:prstGeom prst="rect">
            <a:avLst/>
          </a:prstGeom>
        </p:spPr>
        <p:txBody>
          <a:bodyPr/>
          <a:lstStyle>
            <a:lvl1pPr marL="0" indent="0">
              <a:lnSpc>
                <a:spcPct val="100000"/>
              </a:lnSpc>
              <a:buNone/>
              <a:defRPr sz="950" baseline="0">
                <a:solidFill>
                  <a:srgbClr val="58585A"/>
                </a:solidFill>
                <a:latin typeface="Arial Narrow" panose="020B0606020202030204" pitchFamily="34" charset="0"/>
              </a:defRPr>
            </a:lvl1pPr>
          </a:lstStyle>
          <a:p>
            <a:pPr lvl="0"/>
            <a:r>
              <a:rPr lang="en-US" dirty="0"/>
              <a:t>Name </a:t>
            </a:r>
            <a:r>
              <a:rPr lang="en-US" dirty="0" err="1"/>
              <a:t>Lastname</a:t>
            </a:r>
            <a:endParaRPr lang="es-ES" dirty="0"/>
          </a:p>
        </p:txBody>
      </p:sp>
      <p:sp>
        <p:nvSpPr>
          <p:cNvPr id="8" name="Text Placeholder 8"/>
          <p:cNvSpPr>
            <a:spLocks noGrp="1"/>
          </p:cNvSpPr>
          <p:nvPr>
            <p:ph type="body" sz="quarter" idx="14" hasCustomPrompt="1"/>
          </p:nvPr>
        </p:nvSpPr>
        <p:spPr>
          <a:xfrm>
            <a:off x="5727079" y="3767409"/>
            <a:ext cx="3069499" cy="366764"/>
          </a:xfrm>
          <a:prstGeom prst="rect">
            <a:avLst/>
          </a:prstGeom>
        </p:spPr>
        <p:txBody>
          <a:bodyPr/>
          <a:lstStyle>
            <a:lvl1pPr marL="0" indent="0">
              <a:lnSpc>
                <a:spcPct val="100000"/>
              </a:lnSpc>
              <a:spcBef>
                <a:spcPts val="0"/>
              </a:spcBef>
              <a:buNone/>
              <a:defRPr sz="950" baseline="0">
                <a:solidFill>
                  <a:srgbClr val="58585A"/>
                </a:solidFill>
                <a:latin typeface="Arial Narrow" panose="020B0606020202030204" pitchFamily="34" charset="0"/>
              </a:defRPr>
            </a:lvl1pPr>
          </a:lstStyle>
          <a:p>
            <a:pPr lvl="0"/>
            <a:r>
              <a:rPr lang="en-US" dirty="0"/>
              <a:t>Mobile Telephone</a:t>
            </a:r>
          </a:p>
          <a:p>
            <a:pPr lvl="0"/>
            <a:r>
              <a:rPr lang="en-US" dirty="0"/>
              <a:t>Desktop Telephone</a:t>
            </a:r>
          </a:p>
        </p:txBody>
      </p:sp>
      <p:sp>
        <p:nvSpPr>
          <p:cNvPr id="10" name="Text Placeholder 8"/>
          <p:cNvSpPr>
            <a:spLocks noGrp="1"/>
          </p:cNvSpPr>
          <p:nvPr>
            <p:ph type="body" sz="quarter" idx="15" hasCustomPrompt="1"/>
          </p:nvPr>
        </p:nvSpPr>
        <p:spPr>
          <a:xfrm>
            <a:off x="5727079" y="4134173"/>
            <a:ext cx="3069499" cy="213900"/>
          </a:xfrm>
          <a:prstGeom prst="rect">
            <a:avLst/>
          </a:prstGeom>
        </p:spPr>
        <p:txBody>
          <a:bodyPr/>
          <a:lstStyle>
            <a:lvl1pPr marL="0" indent="0">
              <a:lnSpc>
                <a:spcPct val="100000"/>
              </a:lnSpc>
              <a:buNone/>
              <a:defRPr sz="950">
                <a:solidFill>
                  <a:srgbClr val="58585A"/>
                </a:solidFill>
                <a:latin typeface="Arial Narrow" panose="020B0606020202030204" pitchFamily="34" charset="0"/>
              </a:defRPr>
            </a:lvl1pPr>
          </a:lstStyle>
          <a:p>
            <a:pPr lvl="0"/>
            <a:r>
              <a:rPr lang="en-US" dirty="0"/>
              <a:t>name.lastname@impact-initiatives.org</a:t>
            </a:r>
            <a:endParaRPr lang="es-ES" dirty="0"/>
          </a:p>
        </p:txBody>
      </p:sp>
      <p:sp>
        <p:nvSpPr>
          <p:cNvPr id="11" name="Text Placeholder 8"/>
          <p:cNvSpPr>
            <a:spLocks noGrp="1"/>
          </p:cNvSpPr>
          <p:nvPr>
            <p:ph type="body" sz="quarter" idx="16" hasCustomPrompt="1"/>
          </p:nvPr>
        </p:nvSpPr>
        <p:spPr>
          <a:xfrm>
            <a:off x="5727078" y="4348073"/>
            <a:ext cx="3069499" cy="213900"/>
          </a:xfrm>
          <a:prstGeom prst="rect">
            <a:avLst/>
          </a:prstGeom>
        </p:spPr>
        <p:txBody>
          <a:bodyPr/>
          <a:lstStyle>
            <a:lvl1pPr marL="0" indent="0">
              <a:lnSpc>
                <a:spcPct val="100000"/>
              </a:lnSpc>
              <a:buNone/>
              <a:defRPr sz="950" baseline="0">
                <a:solidFill>
                  <a:srgbClr val="58585A"/>
                </a:solidFill>
                <a:latin typeface="Arial Narrow" panose="020B0606020202030204" pitchFamily="34" charset="0"/>
              </a:defRPr>
            </a:lvl1pPr>
          </a:lstStyle>
          <a:p>
            <a:pPr lvl="0"/>
            <a:r>
              <a:rPr lang="en-US" dirty="0"/>
              <a:t>skype user name</a:t>
            </a:r>
            <a:endParaRPr lang="es-ES" dirty="0"/>
          </a:p>
        </p:txBody>
      </p:sp>
      <p:sp>
        <p:nvSpPr>
          <p:cNvPr id="12" name="Text Placeholder 8"/>
          <p:cNvSpPr>
            <a:spLocks noGrp="1"/>
          </p:cNvSpPr>
          <p:nvPr>
            <p:ph type="body" sz="quarter" idx="17" hasCustomPrompt="1"/>
          </p:nvPr>
        </p:nvSpPr>
        <p:spPr>
          <a:xfrm>
            <a:off x="5727077" y="4561973"/>
            <a:ext cx="3069499" cy="213900"/>
          </a:xfrm>
          <a:prstGeom prst="rect">
            <a:avLst/>
          </a:prstGeom>
        </p:spPr>
        <p:txBody>
          <a:bodyPr/>
          <a:lstStyle>
            <a:lvl1pPr marL="0" indent="0">
              <a:lnSpc>
                <a:spcPct val="100000"/>
              </a:lnSpc>
              <a:buNone/>
              <a:defRPr sz="950">
                <a:solidFill>
                  <a:srgbClr val="58585A"/>
                </a:solidFill>
                <a:latin typeface="Arial Narrow" panose="020B0606020202030204" pitchFamily="34" charset="0"/>
              </a:defRPr>
            </a:lvl1pPr>
          </a:lstStyle>
          <a:p>
            <a:pPr lvl="0"/>
            <a:r>
              <a:rPr lang="en-US" dirty="0"/>
              <a:t>www.impact-initiatives.org</a:t>
            </a:r>
            <a:endParaRPr lang="es-ES" dirty="0"/>
          </a:p>
        </p:txBody>
      </p:sp>
      <p:sp>
        <p:nvSpPr>
          <p:cNvPr id="14" name="Text Placeholder 8"/>
          <p:cNvSpPr>
            <a:spLocks noGrp="1"/>
          </p:cNvSpPr>
          <p:nvPr>
            <p:ph type="body" sz="quarter" idx="18" hasCustomPrompt="1"/>
          </p:nvPr>
        </p:nvSpPr>
        <p:spPr>
          <a:xfrm>
            <a:off x="5727076" y="4790051"/>
            <a:ext cx="3069499" cy="213900"/>
          </a:xfrm>
          <a:prstGeom prst="rect">
            <a:avLst/>
          </a:prstGeom>
        </p:spPr>
        <p:txBody>
          <a:bodyPr/>
          <a:lstStyle>
            <a:lvl1pPr marL="0" indent="0">
              <a:lnSpc>
                <a:spcPct val="100000"/>
              </a:lnSpc>
              <a:buNone/>
              <a:defRPr sz="950">
                <a:solidFill>
                  <a:srgbClr val="58585A"/>
                </a:solidFill>
                <a:latin typeface="Arial Narrow" panose="020B0606020202030204" pitchFamily="34" charset="0"/>
              </a:defRPr>
            </a:lvl1pPr>
          </a:lstStyle>
          <a:p>
            <a:pPr lvl="0"/>
            <a:r>
              <a:rPr lang="en-US" dirty="0"/>
              <a:t>IMPACT Initiatives</a:t>
            </a:r>
            <a:endParaRPr lang="es-ES" dirty="0"/>
          </a:p>
        </p:txBody>
      </p:sp>
      <p:sp>
        <p:nvSpPr>
          <p:cNvPr id="15" name="Text Placeholder 8"/>
          <p:cNvSpPr>
            <a:spLocks noGrp="1"/>
          </p:cNvSpPr>
          <p:nvPr>
            <p:ph type="body" sz="quarter" idx="19" hasCustomPrompt="1"/>
          </p:nvPr>
        </p:nvSpPr>
        <p:spPr>
          <a:xfrm>
            <a:off x="5727075" y="5018129"/>
            <a:ext cx="3069499" cy="213900"/>
          </a:xfrm>
          <a:prstGeom prst="rect">
            <a:avLst/>
          </a:prstGeom>
        </p:spPr>
        <p:txBody>
          <a:bodyPr/>
          <a:lstStyle>
            <a:lvl1pPr marL="0" indent="0">
              <a:lnSpc>
                <a:spcPct val="100000"/>
              </a:lnSpc>
              <a:buNone/>
              <a:defRPr sz="950">
                <a:solidFill>
                  <a:srgbClr val="58585A"/>
                </a:solidFill>
                <a:latin typeface="Arial Narrow" panose="020B0606020202030204" pitchFamily="34" charset="0"/>
              </a:defRPr>
            </a:lvl1pPr>
          </a:lstStyle>
          <a:p>
            <a:pPr lvl="0"/>
            <a:r>
              <a:rPr lang="en-US" dirty="0"/>
              <a:t>@</a:t>
            </a:r>
            <a:r>
              <a:rPr lang="en-US" dirty="0" err="1"/>
              <a:t>IMPACT_init</a:t>
            </a:r>
            <a:endParaRPr lang="es-ES" dirty="0"/>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17908" y="3817681"/>
            <a:ext cx="139097" cy="139097"/>
          </a:xfrm>
          <a:prstGeom prst="rect">
            <a:avLst/>
          </a:prstGeom>
        </p:spPr>
      </p:pic>
      <p:pic>
        <p:nvPicPr>
          <p:cNvPr id="17" name="Picture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11915" y="4199661"/>
            <a:ext cx="142572" cy="98019"/>
          </a:xfrm>
          <a:prstGeom prst="rect">
            <a:avLst/>
          </a:prstGeom>
        </p:spPr>
      </p:pic>
      <p:pic>
        <p:nvPicPr>
          <p:cNvPr id="18" name="Picture 1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603612" y="4393774"/>
            <a:ext cx="130921" cy="130921"/>
          </a:xfrm>
          <a:prstGeom prst="rect">
            <a:avLst/>
          </a:prstGeom>
        </p:spPr>
      </p:pic>
      <p:pic>
        <p:nvPicPr>
          <p:cNvPr id="19" name="Picture 1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606616" y="4605381"/>
            <a:ext cx="147872" cy="147872"/>
          </a:xfrm>
          <a:prstGeom prst="rect">
            <a:avLst/>
          </a:prstGeom>
        </p:spPr>
      </p:pic>
      <p:pic>
        <p:nvPicPr>
          <p:cNvPr id="20" name="Picture 1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617279" y="4833939"/>
            <a:ext cx="138520" cy="138520"/>
          </a:xfrm>
          <a:prstGeom prst="rect">
            <a:avLst/>
          </a:prstGeom>
        </p:spPr>
      </p:pic>
      <p:pic>
        <p:nvPicPr>
          <p:cNvPr id="21" name="Picture 20"/>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603612" y="5085917"/>
            <a:ext cx="168361" cy="117852"/>
          </a:xfrm>
          <a:prstGeom prst="rect">
            <a:avLst/>
          </a:prstGeom>
        </p:spPr>
      </p:pic>
      <p:cxnSp>
        <p:nvCxnSpPr>
          <p:cNvPr id="22" name="Straight Connector 21"/>
          <p:cNvCxnSpPr/>
          <p:nvPr userDrawn="1"/>
        </p:nvCxnSpPr>
        <p:spPr>
          <a:xfrm>
            <a:off x="5167909" y="2270286"/>
            <a:ext cx="0" cy="3273866"/>
          </a:xfrm>
          <a:prstGeom prst="line">
            <a:avLst/>
          </a:prstGeom>
          <a:ln w="161925">
            <a:solidFill>
              <a:srgbClr val="EE585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083413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Op2 Left banner &amp; Tex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1907" y="1845250"/>
            <a:ext cx="2941487" cy="2501153"/>
          </a:xfrm>
          <a:prstGeom prst="rect">
            <a:avLst/>
          </a:prstGeom>
        </p:spPr>
        <p:txBody>
          <a:bodyPr anchor="ctr"/>
          <a:lstStyle>
            <a:lvl1pPr algn="l">
              <a:lnSpc>
                <a:spcPts val="4500"/>
              </a:lnSpc>
              <a:defRPr sz="4400" b="1">
                <a:solidFill>
                  <a:srgbClr val="58585A"/>
                </a:solidFill>
                <a:latin typeface="Arial Narrow" panose="020B0606020202030204" pitchFamily="34" charset="0"/>
              </a:defRPr>
            </a:lvl1pPr>
          </a:lstStyle>
          <a:p>
            <a:r>
              <a:rPr lang="en-US" dirty="0"/>
              <a:t>HERE GOES THE TITLE OF YOUR SECTION</a:t>
            </a:r>
            <a:endParaRPr lang="es-ES" dirty="0"/>
          </a:p>
        </p:txBody>
      </p:sp>
      <p:sp>
        <p:nvSpPr>
          <p:cNvPr id="3" name="Subtitle 2"/>
          <p:cNvSpPr>
            <a:spLocks noGrp="1"/>
          </p:cNvSpPr>
          <p:nvPr>
            <p:ph type="subTitle" idx="1" hasCustomPrompt="1"/>
          </p:nvPr>
        </p:nvSpPr>
        <p:spPr>
          <a:xfrm>
            <a:off x="4262775" y="990982"/>
            <a:ext cx="4164106" cy="525931"/>
          </a:xfrm>
          <a:prstGeom prst="rect">
            <a:avLst/>
          </a:prstGeom>
        </p:spPr>
        <p:txBody>
          <a:bodyPr anchor="b"/>
          <a:lstStyle>
            <a:lvl1pPr marL="0" indent="0" algn="l">
              <a:buNone/>
              <a:defRPr sz="1700" b="1" baseline="0">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your title</a:t>
            </a:r>
            <a:endParaRPr lang="es-ES" dirty="0"/>
          </a:p>
        </p:txBody>
      </p:sp>
      <p:sp>
        <p:nvSpPr>
          <p:cNvPr id="9" name="Text Placeholder 8"/>
          <p:cNvSpPr>
            <a:spLocks noGrp="1"/>
          </p:cNvSpPr>
          <p:nvPr>
            <p:ph type="body" sz="quarter" idx="13" hasCustomPrompt="1"/>
          </p:nvPr>
        </p:nvSpPr>
        <p:spPr>
          <a:xfrm>
            <a:off x="4262775" y="1526859"/>
            <a:ext cx="4164106" cy="4063235"/>
          </a:xfrm>
          <a:prstGeom prst="rect">
            <a:avLst/>
          </a:prstGeom>
        </p:spPr>
        <p:txBody>
          <a:bodyPr/>
          <a:lstStyle>
            <a:lvl1pPr marL="0" indent="0">
              <a:lnSpc>
                <a:spcPts val="1500"/>
              </a:lnSpc>
              <a:buNone/>
              <a:defRPr sz="1300">
                <a:solidFill>
                  <a:srgbClr val="58585A"/>
                </a:solidFill>
                <a:latin typeface="Arial Narrow" panose="020B0606020202030204" pitchFamily="34" charset="0"/>
              </a:defRPr>
            </a:lvl1pPr>
          </a:lstStyle>
          <a:p>
            <a:pPr lvl="0"/>
            <a:r>
              <a:rPr lang="en-US" dirty="0"/>
              <a:t>Here goes your plain text</a:t>
            </a:r>
            <a:endParaRPr lang="es-ES" dirty="0"/>
          </a:p>
        </p:txBody>
      </p:sp>
    </p:spTree>
    <p:extLst>
      <p:ext uri="{BB962C8B-B14F-4D97-AF65-F5344CB8AC3E}">
        <p14:creationId xmlns:p14="http://schemas.microsoft.com/office/powerpoint/2010/main" val="266141285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Op2 Left banner, Text &amp; Icon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1907" y="1845250"/>
            <a:ext cx="2941487" cy="2501153"/>
          </a:xfrm>
          <a:prstGeom prst="rect">
            <a:avLst/>
          </a:prstGeom>
        </p:spPr>
        <p:txBody>
          <a:bodyPr anchor="ctr"/>
          <a:lstStyle>
            <a:lvl1pPr algn="l">
              <a:lnSpc>
                <a:spcPts val="4500"/>
              </a:lnSpc>
              <a:defRPr sz="4400" b="1">
                <a:solidFill>
                  <a:srgbClr val="58585A"/>
                </a:solidFill>
                <a:latin typeface="Arial Narrow" panose="020B0606020202030204" pitchFamily="34" charset="0"/>
              </a:defRPr>
            </a:lvl1pPr>
          </a:lstStyle>
          <a:p>
            <a:r>
              <a:rPr lang="en-US" dirty="0"/>
              <a:t>HERE GOES THE TITLE OF YOUR SECTION</a:t>
            </a:r>
            <a:endParaRPr lang="es-ES" dirty="0"/>
          </a:p>
        </p:txBody>
      </p:sp>
      <p:sp>
        <p:nvSpPr>
          <p:cNvPr id="3" name="Subtitle 2"/>
          <p:cNvSpPr>
            <a:spLocks noGrp="1"/>
          </p:cNvSpPr>
          <p:nvPr>
            <p:ph type="subTitle" idx="1" hasCustomPrompt="1"/>
          </p:nvPr>
        </p:nvSpPr>
        <p:spPr>
          <a:xfrm>
            <a:off x="5428187" y="462065"/>
            <a:ext cx="2998694" cy="525931"/>
          </a:xfrm>
          <a:prstGeom prst="rect">
            <a:avLst/>
          </a:prstGeom>
        </p:spPr>
        <p:txBody>
          <a:bodyPr anchor="b"/>
          <a:lstStyle>
            <a:lvl1pPr marL="0" indent="0" algn="l">
              <a:buNone/>
              <a:defRPr sz="13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the title</a:t>
            </a:r>
            <a:endParaRPr lang="es-ES" dirty="0"/>
          </a:p>
        </p:txBody>
      </p:sp>
      <p:sp>
        <p:nvSpPr>
          <p:cNvPr id="9" name="Text Placeholder 8"/>
          <p:cNvSpPr>
            <a:spLocks noGrp="1"/>
          </p:cNvSpPr>
          <p:nvPr>
            <p:ph type="body" sz="quarter" idx="13" hasCustomPrompt="1"/>
          </p:nvPr>
        </p:nvSpPr>
        <p:spPr>
          <a:xfrm>
            <a:off x="5428187" y="943171"/>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5" name="Picture Placeholder 4"/>
          <p:cNvSpPr>
            <a:spLocks noGrp="1"/>
          </p:cNvSpPr>
          <p:nvPr>
            <p:ph type="pic" sz="quarter" idx="14"/>
          </p:nvPr>
        </p:nvSpPr>
        <p:spPr>
          <a:xfrm>
            <a:off x="4652963" y="850900"/>
            <a:ext cx="663575" cy="663575"/>
          </a:xfrm>
          <a:prstGeom prst="rect">
            <a:avLst/>
          </a:prstGeom>
        </p:spPr>
        <p:txBody>
          <a:bodyPr/>
          <a:lstStyle>
            <a:lvl1pPr>
              <a:defRPr sz="1000"/>
            </a:lvl1pPr>
          </a:lstStyle>
          <a:p>
            <a:endParaRPr lang="es-ES" dirty="0"/>
          </a:p>
        </p:txBody>
      </p:sp>
      <p:sp>
        <p:nvSpPr>
          <p:cNvPr id="8" name="Text Placeholder 8"/>
          <p:cNvSpPr>
            <a:spLocks noGrp="1"/>
          </p:cNvSpPr>
          <p:nvPr>
            <p:ph type="body" sz="quarter" idx="15" hasCustomPrompt="1"/>
          </p:nvPr>
        </p:nvSpPr>
        <p:spPr>
          <a:xfrm>
            <a:off x="5428187" y="2238190"/>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0" name="Picture Placeholder 4"/>
          <p:cNvSpPr>
            <a:spLocks noGrp="1"/>
          </p:cNvSpPr>
          <p:nvPr>
            <p:ph type="pic" sz="quarter" idx="16"/>
          </p:nvPr>
        </p:nvSpPr>
        <p:spPr>
          <a:xfrm>
            <a:off x="4652963" y="2145919"/>
            <a:ext cx="663575" cy="663575"/>
          </a:xfrm>
          <a:prstGeom prst="rect">
            <a:avLst/>
          </a:prstGeom>
        </p:spPr>
        <p:txBody>
          <a:bodyPr/>
          <a:lstStyle>
            <a:lvl1pPr>
              <a:defRPr sz="1000"/>
            </a:lvl1pPr>
          </a:lstStyle>
          <a:p>
            <a:endParaRPr lang="es-ES" dirty="0"/>
          </a:p>
        </p:txBody>
      </p:sp>
      <p:sp>
        <p:nvSpPr>
          <p:cNvPr id="12" name="Text Placeholder 8"/>
          <p:cNvSpPr>
            <a:spLocks noGrp="1"/>
          </p:cNvSpPr>
          <p:nvPr>
            <p:ph type="body" sz="quarter" idx="17" hasCustomPrompt="1"/>
          </p:nvPr>
        </p:nvSpPr>
        <p:spPr>
          <a:xfrm>
            <a:off x="5428187" y="3568350"/>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3" name="Picture Placeholder 4"/>
          <p:cNvSpPr>
            <a:spLocks noGrp="1"/>
          </p:cNvSpPr>
          <p:nvPr>
            <p:ph type="pic" sz="quarter" idx="18"/>
          </p:nvPr>
        </p:nvSpPr>
        <p:spPr>
          <a:xfrm>
            <a:off x="4652963" y="3476079"/>
            <a:ext cx="663575" cy="663575"/>
          </a:xfrm>
          <a:prstGeom prst="rect">
            <a:avLst/>
          </a:prstGeom>
        </p:spPr>
        <p:txBody>
          <a:bodyPr/>
          <a:lstStyle>
            <a:lvl1pPr>
              <a:defRPr sz="1000"/>
            </a:lvl1pPr>
          </a:lstStyle>
          <a:p>
            <a:endParaRPr lang="es-ES" dirty="0"/>
          </a:p>
        </p:txBody>
      </p:sp>
      <p:sp>
        <p:nvSpPr>
          <p:cNvPr id="15" name="Text Placeholder 8"/>
          <p:cNvSpPr>
            <a:spLocks noGrp="1"/>
          </p:cNvSpPr>
          <p:nvPr>
            <p:ph type="body" sz="quarter" idx="19" hasCustomPrompt="1"/>
          </p:nvPr>
        </p:nvSpPr>
        <p:spPr>
          <a:xfrm>
            <a:off x="5428187" y="4905571"/>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6" name="Picture Placeholder 4"/>
          <p:cNvSpPr>
            <a:spLocks noGrp="1"/>
          </p:cNvSpPr>
          <p:nvPr>
            <p:ph type="pic" sz="quarter" idx="20"/>
          </p:nvPr>
        </p:nvSpPr>
        <p:spPr>
          <a:xfrm>
            <a:off x="4652963" y="4813300"/>
            <a:ext cx="663575" cy="663575"/>
          </a:xfrm>
          <a:prstGeom prst="rect">
            <a:avLst/>
          </a:prstGeom>
        </p:spPr>
        <p:txBody>
          <a:bodyPr/>
          <a:lstStyle>
            <a:lvl1pPr>
              <a:defRPr sz="1000"/>
            </a:lvl1pPr>
          </a:lstStyle>
          <a:p>
            <a:endParaRPr lang="es-ES" dirty="0"/>
          </a:p>
        </p:txBody>
      </p:sp>
      <p:sp>
        <p:nvSpPr>
          <p:cNvPr id="21" name="Text Placeholder 20"/>
          <p:cNvSpPr>
            <a:spLocks noGrp="1"/>
          </p:cNvSpPr>
          <p:nvPr>
            <p:ph type="body" sz="quarter" idx="21" hasCustomPrompt="1"/>
          </p:nvPr>
        </p:nvSpPr>
        <p:spPr>
          <a:xfrm>
            <a:off x="5428187" y="1836013"/>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
        <p:nvSpPr>
          <p:cNvPr id="22" name="Text Placeholder 20"/>
          <p:cNvSpPr>
            <a:spLocks noGrp="1"/>
          </p:cNvSpPr>
          <p:nvPr>
            <p:ph type="body" sz="quarter" idx="22" hasCustomPrompt="1"/>
          </p:nvPr>
        </p:nvSpPr>
        <p:spPr>
          <a:xfrm>
            <a:off x="5428094" y="3161145"/>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
        <p:nvSpPr>
          <p:cNvPr id="23" name="Text Placeholder 20"/>
          <p:cNvSpPr>
            <a:spLocks noGrp="1"/>
          </p:cNvSpPr>
          <p:nvPr>
            <p:ph type="body" sz="quarter" idx="23" hasCustomPrompt="1"/>
          </p:nvPr>
        </p:nvSpPr>
        <p:spPr>
          <a:xfrm>
            <a:off x="5428094" y="4520185"/>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Tree>
    <p:extLst>
      <p:ext uri="{BB962C8B-B14F-4D97-AF65-F5344CB8AC3E}">
        <p14:creationId xmlns:p14="http://schemas.microsoft.com/office/powerpoint/2010/main" val="202140933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Op2 Left banner &amp; Imag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1907" y="1845250"/>
            <a:ext cx="2941487" cy="2501153"/>
          </a:xfrm>
          <a:prstGeom prst="rect">
            <a:avLst/>
          </a:prstGeom>
        </p:spPr>
        <p:txBody>
          <a:bodyPr anchor="ctr"/>
          <a:lstStyle>
            <a:lvl1pPr algn="l">
              <a:lnSpc>
                <a:spcPts val="4500"/>
              </a:lnSpc>
              <a:defRPr sz="4400" b="1">
                <a:solidFill>
                  <a:srgbClr val="58585A"/>
                </a:solidFill>
                <a:latin typeface="Arial Narrow" panose="020B0606020202030204" pitchFamily="34" charset="0"/>
              </a:defRPr>
            </a:lvl1pPr>
          </a:lstStyle>
          <a:p>
            <a:r>
              <a:rPr lang="en-US" dirty="0"/>
              <a:t>HERE GOES THE TITLE OF YOU SECTION</a:t>
            </a:r>
            <a:endParaRPr lang="es-ES" dirty="0"/>
          </a:p>
        </p:txBody>
      </p:sp>
      <p:sp>
        <p:nvSpPr>
          <p:cNvPr id="7" name="Picture Placeholder 6"/>
          <p:cNvSpPr>
            <a:spLocks noGrp="1"/>
          </p:cNvSpPr>
          <p:nvPr>
            <p:ph type="pic" sz="quarter" idx="10" hasCustomPrompt="1"/>
          </p:nvPr>
        </p:nvSpPr>
        <p:spPr>
          <a:xfrm>
            <a:off x="3667125" y="198438"/>
            <a:ext cx="5287963" cy="5891212"/>
          </a:xfrm>
          <a:prstGeom prst="rect">
            <a:avLst/>
          </a:prstGeom>
        </p:spPr>
        <p:txBody>
          <a:bodyPr/>
          <a:lstStyle>
            <a:lvl1pPr>
              <a:defRPr>
                <a:latin typeface="Arial Narrow" panose="020B0606020202030204" pitchFamily="34" charset="0"/>
              </a:defRPr>
            </a:lvl1pPr>
          </a:lstStyle>
          <a:p>
            <a:r>
              <a:rPr lang="en-GB" noProof="0" dirty="0"/>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your</a:t>
            </a:r>
            <a:r>
              <a:rPr lang="es-ES" dirty="0"/>
              <a:t> </a:t>
            </a:r>
            <a:r>
              <a:rPr lang="es-ES" dirty="0" err="1"/>
              <a:t>picture</a:t>
            </a:r>
            <a:endParaRPr lang="es-ES" dirty="0"/>
          </a:p>
        </p:txBody>
      </p:sp>
    </p:spTree>
    <p:extLst>
      <p:ext uri="{BB962C8B-B14F-4D97-AF65-F5344CB8AC3E}">
        <p14:creationId xmlns:p14="http://schemas.microsoft.com/office/powerpoint/2010/main" val="30494745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p1 Goodbye slide">
    <p:spTree>
      <p:nvGrpSpPr>
        <p:cNvPr id="1" name=""/>
        <p:cNvGrpSpPr/>
        <p:nvPr/>
      </p:nvGrpSpPr>
      <p:grpSpPr>
        <a:xfrm>
          <a:off x="0" y="0"/>
          <a:ext cx="0" cy="0"/>
          <a:chOff x="0" y="0"/>
          <a:chExt cx="0" cy="0"/>
        </a:xfrm>
      </p:grpSpPr>
      <p:sp>
        <p:nvSpPr>
          <p:cNvPr id="23" name="Title 1"/>
          <p:cNvSpPr txBox="1">
            <a:spLocks/>
          </p:cNvSpPr>
          <p:nvPr userDrawn="1"/>
        </p:nvSpPr>
        <p:spPr>
          <a:xfrm>
            <a:off x="5472699" y="1779705"/>
            <a:ext cx="3323875" cy="1716918"/>
          </a:xfrm>
          <a:prstGeom prst="rect">
            <a:avLst/>
          </a:prstGeom>
        </p:spPr>
        <p:txBody>
          <a:bodyPr anchor="b"/>
          <a:lstStyle>
            <a:lvl1pPr algn="l" defTabSz="914400" rtl="0" eaLnBrk="1" latinLnBrk="0" hangingPunct="1">
              <a:lnSpc>
                <a:spcPts val="3700"/>
              </a:lnSpc>
              <a:spcBef>
                <a:spcPct val="0"/>
              </a:spcBef>
              <a:buNone/>
              <a:defRPr sz="3400" kern="1200">
                <a:solidFill>
                  <a:schemeClr val="bg1"/>
                </a:solidFill>
                <a:latin typeface="Trade Gothic LT Std Bold" panose="00000800000000000000" pitchFamily="50" charset="0"/>
                <a:ea typeface="+mj-ea"/>
                <a:cs typeface="+mj-cs"/>
              </a:defRPr>
            </a:lvl1pPr>
          </a:lstStyle>
          <a:p>
            <a:r>
              <a:rPr lang="en-US" b="1" dirty="0">
                <a:solidFill>
                  <a:srgbClr val="EE5859"/>
                </a:solidFill>
                <a:latin typeface="Arial Narrow" panose="020B0606020202030204" pitchFamily="34" charset="0"/>
              </a:rPr>
              <a:t>THANK YOU FOR YOUR ATTENTION</a:t>
            </a:r>
            <a:endParaRPr lang="es-ES" b="1" dirty="0">
              <a:solidFill>
                <a:srgbClr val="EE5859"/>
              </a:solidFill>
              <a:latin typeface="Arial Narrow" panose="020B0606020202030204" pitchFamily="34" charset="0"/>
            </a:endParaRPr>
          </a:p>
        </p:txBody>
      </p:sp>
      <p:sp>
        <p:nvSpPr>
          <p:cNvPr id="24" name="Text Placeholder 8"/>
          <p:cNvSpPr>
            <a:spLocks noGrp="1"/>
          </p:cNvSpPr>
          <p:nvPr>
            <p:ph type="body" sz="quarter" idx="13" hasCustomPrompt="1"/>
          </p:nvPr>
        </p:nvSpPr>
        <p:spPr>
          <a:xfrm>
            <a:off x="5535934" y="3525066"/>
            <a:ext cx="3069499" cy="213900"/>
          </a:xfrm>
          <a:prstGeom prst="rect">
            <a:avLst/>
          </a:prstGeom>
        </p:spPr>
        <p:txBody>
          <a:bodyPr/>
          <a:lstStyle>
            <a:lvl1pPr marL="0" indent="0">
              <a:lnSpc>
                <a:spcPct val="100000"/>
              </a:lnSpc>
              <a:buNone/>
              <a:defRPr sz="950" baseline="0">
                <a:solidFill>
                  <a:schemeClr val="bg1"/>
                </a:solidFill>
                <a:latin typeface="Arial Narrow" panose="020B0606020202030204" pitchFamily="34" charset="0"/>
              </a:defRPr>
            </a:lvl1pPr>
          </a:lstStyle>
          <a:p>
            <a:pPr lvl="0"/>
            <a:r>
              <a:rPr lang="en-US" dirty="0"/>
              <a:t>Name </a:t>
            </a:r>
            <a:r>
              <a:rPr lang="en-US" dirty="0" err="1"/>
              <a:t>Lastname</a:t>
            </a:r>
            <a:endParaRPr lang="es-ES" dirty="0"/>
          </a:p>
        </p:txBody>
      </p:sp>
      <p:sp>
        <p:nvSpPr>
          <p:cNvPr id="25" name="Text Placeholder 8"/>
          <p:cNvSpPr>
            <a:spLocks noGrp="1"/>
          </p:cNvSpPr>
          <p:nvPr>
            <p:ph type="body" sz="quarter" idx="14" hasCustomPrompt="1"/>
          </p:nvPr>
        </p:nvSpPr>
        <p:spPr>
          <a:xfrm>
            <a:off x="5727079" y="3767409"/>
            <a:ext cx="3069499" cy="366764"/>
          </a:xfrm>
          <a:prstGeom prst="rect">
            <a:avLst/>
          </a:prstGeom>
        </p:spPr>
        <p:txBody>
          <a:bodyPr/>
          <a:lstStyle>
            <a:lvl1pPr marL="0" indent="0">
              <a:lnSpc>
                <a:spcPct val="100000"/>
              </a:lnSpc>
              <a:spcBef>
                <a:spcPts val="0"/>
              </a:spcBef>
              <a:buNone/>
              <a:defRPr sz="950" baseline="0">
                <a:solidFill>
                  <a:schemeClr val="bg1"/>
                </a:solidFill>
                <a:latin typeface="Arial Narrow" panose="020B0606020202030204" pitchFamily="34" charset="0"/>
              </a:defRPr>
            </a:lvl1pPr>
          </a:lstStyle>
          <a:p>
            <a:pPr lvl="0"/>
            <a:r>
              <a:rPr lang="en-US" dirty="0"/>
              <a:t>Mobile Telephone</a:t>
            </a:r>
          </a:p>
          <a:p>
            <a:pPr lvl="0"/>
            <a:r>
              <a:rPr lang="en-US" dirty="0"/>
              <a:t>Desktop Telephone</a:t>
            </a:r>
          </a:p>
        </p:txBody>
      </p:sp>
      <p:sp>
        <p:nvSpPr>
          <p:cNvPr id="26" name="Text Placeholder 8"/>
          <p:cNvSpPr>
            <a:spLocks noGrp="1"/>
          </p:cNvSpPr>
          <p:nvPr>
            <p:ph type="body" sz="quarter" idx="15" hasCustomPrompt="1"/>
          </p:nvPr>
        </p:nvSpPr>
        <p:spPr>
          <a:xfrm>
            <a:off x="5727079" y="4134173"/>
            <a:ext cx="3069499" cy="213900"/>
          </a:xfrm>
          <a:prstGeom prst="rect">
            <a:avLst/>
          </a:prstGeom>
        </p:spPr>
        <p:txBody>
          <a:bodyPr/>
          <a:lstStyle>
            <a:lvl1pPr marL="0" indent="0">
              <a:lnSpc>
                <a:spcPct val="100000"/>
              </a:lnSpc>
              <a:buNone/>
              <a:defRPr sz="950">
                <a:solidFill>
                  <a:schemeClr val="bg1"/>
                </a:solidFill>
                <a:latin typeface="Arial Narrow" panose="020B0606020202030204" pitchFamily="34" charset="0"/>
              </a:defRPr>
            </a:lvl1pPr>
          </a:lstStyle>
          <a:p>
            <a:pPr lvl="0"/>
            <a:r>
              <a:rPr lang="en-US" dirty="0"/>
              <a:t>name.lastname@impact-initiatives.org</a:t>
            </a:r>
            <a:endParaRPr lang="es-ES" dirty="0"/>
          </a:p>
        </p:txBody>
      </p:sp>
      <p:sp>
        <p:nvSpPr>
          <p:cNvPr id="27" name="Text Placeholder 8"/>
          <p:cNvSpPr>
            <a:spLocks noGrp="1"/>
          </p:cNvSpPr>
          <p:nvPr>
            <p:ph type="body" sz="quarter" idx="16" hasCustomPrompt="1"/>
          </p:nvPr>
        </p:nvSpPr>
        <p:spPr>
          <a:xfrm>
            <a:off x="5727078" y="4348073"/>
            <a:ext cx="3069499" cy="213900"/>
          </a:xfrm>
          <a:prstGeom prst="rect">
            <a:avLst/>
          </a:prstGeom>
        </p:spPr>
        <p:txBody>
          <a:bodyPr/>
          <a:lstStyle>
            <a:lvl1pPr marL="0" indent="0">
              <a:lnSpc>
                <a:spcPct val="100000"/>
              </a:lnSpc>
              <a:buNone/>
              <a:defRPr sz="950" baseline="0">
                <a:solidFill>
                  <a:schemeClr val="bg1"/>
                </a:solidFill>
                <a:latin typeface="Arial Narrow" panose="020B0606020202030204" pitchFamily="34" charset="0"/>
              </a:defRPr>
            </a:lvl1pPr>
          </a:lstStyle>
          <a:p>
            <a:pPr lvl="0"/>
            <a:r>
              <a:rPr lang="en-US" dirty="0"/>
              <a:t>skype user name</a:t>
            </a:r>
            <a:endParaRPr lang="es-ES" dirty="0"/>
          </a:p>
        </p:txBody>
      </p:sp>
      <p:sp>
        <p:nvSpPr>
          <p:cNvPr id="28" name="Text Placeholder 8"/>
          <p:cNvSpPr>
            <a:spLocks noGrp="1"/>
          </p:cNvSpPr>
          <p:nvPr>
            <p:ph type="body" sz="quarter" idx="17" hasCustomPrompt="1"/>
          </p:nvPr>
        </p:nvSpPr>
        <p:spPr>
          <a:xfrm>
            <a:off x="5727077" y="4561973"/>
            <a:ext cx="3069499" cy="213900"/>
          </a:xfrm>
          <a:prstGeom prst="rect">
            <a:avLst/>
          </a:prstGeom>
        </p:spPr>
        <p:txBody>
          <a:bodyPr/>
          <a:lstStyle>
            <a:lvl1pPr marL="0" indent="0">
              <a:lnSpc>
                <a:spcPct val="100000"/>
              </a:lnSpc>
              <a:buNone/>
              <a:defRPr sz="950">
                <a:solidFill>
                  <a:schemeClr val="bg1"/>
                </a:solidFill>
                <a:latin typeface="Arial Narrow" panose="020B0606020202030204" pitchFamily="34" charset="0"/>
              </a:defRPr>
            </a:lvl1pPr>
          </a:lstStyle>
          <a:p>
            <a:pPr lvl="0"/>
            <a:r>
              <a:rPr lang="en-US" dirty="0"/>
              <a:t>www.impact-initiatives.org</a:t>
            </a:r>
            <a:endParaRPr lang="es-ES" dirty="0"/>
          </a:p>
        </p:txBody>
      </p:sp>
      <p:sp>
        <p:nvSpPr>
          <p:cNvPr id="29" name="Text Placeholder 8"/>
          <p:cNvSpPr>
            <a:spLocks noGrp="1"/>
          </p:cNvSpPr>
          <p:nvPr>
            <p:ph type="body" sz="quarter" idx="18" hasCustomPrompt="1"/>
          </p:nvPr>
        </p:nvSpPr>
        <p:spPr>
          <a:xfrm>
            <a:off x="5727076" y="4790051"/>
            <a:ext cx="3069499" cy="213900"/>
          </a:xfrm>
          <a:prstGeom prst="rect">
            <a:avLst/>
          </a:prstGeom>
        </p:spPr>
        <p:txBody>
          <a:bodyPr/>
          <a:lstStyle>
            <a:lvl1pPr marL="0" indent="0">
              <a:lnSpc>
                <a:spcPct val="100000"/>
              </a:lnSpc>
              <a:buNone/>
              <a:defRPr sz="950">
                <a:solidFill>
                  <a:schemeClr val="bg1"/>
                </a:solidFill>
                <a:latin typeface="Arial Narrow" panose="020B0606020202030204" pitchFamily="34" charset="0"/>
              </a:defRPr>
            </a:lvl1pPr>
          </a:lstStyle>
          <a:p>
            <a:pPr lvl="0"/>
            <a:r>
              <a:rPr lang="en-US" dirty="0"/>
              <a:t>IMPACT Initiatives</a:t>
            </a:r>
            <a:endParaRPr lang="es-ES" dirty="0"/>
          </a:p>
        </p:txBody>
      </p:sp>
      <p:sp>
        <p:nvSpPr>
          <p:cNvPr id="30" name="Text Placeholder 8"/>
          <p:cNvSpPr>
            <a:spLocks noGrp="1"/>
          </p:cNvSpPr>
          <p:nvPr>
            <p:ph type="body" sz="quarter" idx="19" hasCustomPrompt="1"/>
          </p:nvPr>
        </p:nvSpPr>
        <p:spPr>
          <a:xfrm>
            <a:off x="5727075" y="5018129"/>
            <a:ext cx="3069499" cy="213900"/>
          </a:xfrm>
          <a:prstGeom prst="rect">
            <a:avLst/>
          </a:prstGeom>
        </p:spPr>
        <p:txBody>
          <a:bodyPr/>
          <a:lstStyle>
            <a:lvl1pPr marL="0" indent="0">
              <a:lnSpc>
                <a:spcPct val="100000"/>
              </a:lnSpc>
              <a:buNone/>
              <a:defRPr sz="950">
                <a:solidFill>
                  <a:schemeClr val="bg1"/>
                </a:solidFill>
                <a:latin typeface="Arial Narrow" panose="020B0606020202030204" pitchFamily="34" charset="0"/>
              </a:defRPr>
            </a:lvl1pPr>
          </a:lstStyle>
          <a:p>
            <a:pPr lvl="0"/>
            <a:r>
              <a:rPr lang="en-US" dirty="0"/>
              <a:t>@</a:t>
            </a:r>
            <a:r>
              <a:rPr lang="en-US" dirty="0" err="1"/>
              <a:t>IMPACT_init</a:t>
            </a:r>
            <a:endParaRPr lang="es-ES" dirty="0"/>
          </a:p>
        </p:txBody>
      </p:sp>
      <p:pic>
        <p:nvPicPr>
          <p:cNvPr id="31" name="Picture 3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17908" y="3817681"/>
            <a:ext cx="139097" cy="139097"/>
          </a:xfrm>
          <a:prstGeom prst="rect">
            <a:avLst/>
          </a:prstGeom>
        </p:spPr>
      </p:pic>
      <p:pic>
        <p:nvPicPr>
          <p:cNvPr id="32" name="Picture 3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11915" y="4199661"/>
            <a:ext cx="142572" cy="98019"/>
          </a:xfrm>
          <a:prstGeom prst="rect">
            <a:avLst/>
          </a:prstGeom>
        </p:spPr>
      </p:pic>
      <p:pic>
        <p:nvPicPr>
          <p:cNvPr id="33" name="Picture 3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603612" y="4393774"/>
            <a:ext cx="130921" cy="130921"/>
          </a:xfrm>
          <a:prstGeom prst="rect">
            <a:avLst/>
          </a:prstGeom>
        </p:spPr>
      </p:pic>
      <p:pic>
        <p:nvPicPr>
          <p:cNvPr id="34" name="Picture 3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606616" y="4605381"/>
            <a:ext cx="147872" cy="147872"/>
          </a:xfrm>
          <a:prstGeom prst="rect">
            <a:avLst/>
          </a:prstGeom>
        </p:spPr>
      </p:pic>
      <p:pic>
        <p:nvPicPr>
          <p:cNvPr id="35" name="Picture 3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617279" y="4833939"/>
            <a:ext cx="138520" cy="138520"/>
          </a:xfrm>
          <a:prstGeom prst="rect">
            <a:avLst/>
          </a:prstGeom>
        </p:spPr>
      </p:pic>
      <p:pic>
        <p:nvPicPr>
          <p:cNvPr id="36" name="Picture 35"/>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603612" y="5085917"/>
            <a:ext cx="168361" cy="117852"/>
          </a:xfrm>
          <a:prstGeom prst="rect">
            <a:avLst/>
          </a:prstGeom>
        </p:spPr>
      </p:pic>
      <p:cxnSp>
        <p:nvCxnSpPr>
          <p:cNvPr id="37" name="Straight Connector 36"/>
          <p:cNvCxnSpPr/>
          <p:nvPr userDrawn="1"/>
        </p:nvCxnSpPr>
        <p:spPr>
          <a:xfrm>
            <a:off x="5167909" y="2270286"/>
            <a:ext cx="0" cy="3273866"/>
          </a:xfrm>
          <a:prstGeom prst="line">
            <a:avLst/>
          </a:prstGeom>
          <a:ln w="161925">
            <a:solidFill>
              <a:srgbClr val="EE585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46803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Op2 Top Banner &amp; Tex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rgbClr val="58585A"/>
                </a:solidFill>
                <a:latin typeface="Arial Narrow" panose="020B0606020202030204" pitchFamily="34" charset="0"/>
              </a:defRPr>
            </a:lvl1pPr>
          </a:lstStyle>
          <a:p>
            <a:r>
              <a:rPr lang="en-US" dirty="0"/>
              <a:t>HERE GOES YOUR TITLE</a:t>
            </a:r>
            <a:endParaRPr lang="es-ES" dirty="0"/>
          </a:p>
        </p:txBody>
      </p:sp>
      <p:sp>
        <p:nvSpPr>
          <p:cNvPr id="3" name="Subtitle 2"/>
          <p:cNvSpPr>
            <a:spLocks noGrp="1"/>
          </p:cNvSpPr>
          <p:nvPr>
            <p:ph type="subTitle" idx="1" hasCustomPrompt="1"/>
          </p:nvPr>
        </p:nvSpPr>
        <p:spPr>
          <a:xfrm>
            <a:off x="386176" y="1443988"/>
            <a:ext cx="8087840" cy="525931"/>
          </a:xfrm>
          <a:prstGeom prst="rect">
            <a:avLst/>
          </a:prstGeom>
        </p:spPr>
        <p:txBody>
          <a:bodyPr anchor="b"/>
          <a:lstStyle>
            <a:lvl1pPr marL="0" indent="0" algn="l">
              <a:buNone/>
              <a:defRPr sz="17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the header</a:t>
            </a:r>
            <a:endParaRPr lang="es-ES" dirty="0"/>
          </a:p>
        </p:txBody>
      </p:sp>
      <p:sp>
        <p:nvSpPr>
          <p:cNvPr id="9" name="Text Placeholder 8"/>
          <p:cNvSpPr>
            <a:spLocks noGrp="1"/>
          </p:cNvSpPr>
          <p:nvPr>
            <p:ph type="body" sz="quarter" idx="13" hasCustomPrompt="1"/>
          </p:nvPr>
        </p:nvSpPr>
        <p:spPr>
          <a:xfrm>
            <a:off x="386176" y="1969919"/>
            <a:ext cx="8087840" cy="4063235"/>
          </a:xfrm>
          <a:prstGeom prst="rect">
            <a:avLst/>
          </a:prstGeom>
        </p:spPr>
        <p:txBody>
          <a:bodyPr/>
          <a:lstStyle>
            <a:lvl1pPr marL="0" indent="0">
              <a:lnSpc>
                <a:spcPts val="1500"/>
              </a:lnSpc>
              <a:buNone/>
              <a:defRPr sz="1300" baseline="0">
                <a:solidFill>
                  <a:srgbClr val="58585A"/>
                </a:solidFill>
                <a:latin typeface="Arial Narrow" panose="020B0606020202030204" pitchFamily="34" charset="0"/>
              </a:defRPr>
            </a:lvl1pPr>
          </a:lstStyle>
          <a:p>
            <a:pPr lvl="0"/>
            <a:r>
              <a:rPr lang="en-US" dirty="0"/>
              <a:t>Here goes your plain text</a:t>
            </a:r>
            <a:endParaRPr lang="es-ES" dirty="0"/>
          </a:p>
        </p:txBody>
      </p:sp>
    </p:spTree>
    <p:extLst>
      <p:ext uri="{BB962C8B-B14F-4D97-AF65-F5344CB8AC3E}">
        <p14:creationId xmlns:p14="http://schemas.microsoft.com/office/powerpoint/2010/main" val="15872540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Op2 Top Banner &amp; Imag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baseline="0">
                <a:solidFill>
                  <a:srgbClr val="58585A"/>
                </a:solidFill>
                <a:latin typeface="Arial Narrow" panose="020B0606020202030204" pitchFamily="34" charset="0"/>
              </a:defRPr>
            </a:lvl1pPr>
          </a:lstStyle>
          <a:p>
            <a:r>
              <a:rPr lang="en-US" dirty="0"/>
              <a:t>HERE GOES YOUR TITLE</a:t>
            </a:r>
            <a:endParaRPr lang="es-ES" dirty="0"/>
          </a:p>
        </p:txBody>
      </p:sp>
      <p:sp>
        <p:nvSpPr>
          <p:cNvPr id="5" name="Picture Placeholder 4"/>
          <p:cNvSpPr>
            <a:spLocks noGrp="1"/>
          </p:cNvSpPr>
          <p:nvPr>
            <p:ph type="pic" sz="quarter" idx="10" hasCustomPrompt="1"/>
          </p:nvPr>
        </p:nvSpPr>
        <p:spPr>
          <a:xfrm>
            <a:off x="84138" y="1357313"/>
            <a:ext cx="8966200" cy="4826000"/>
          </a:xfrm>
          <a:prstGeom prst="rect">
            <a:avLst/>
          </a:prstGeom>
        </p:spPr>
        <p:txBody>
          <a:bodyPr/>
          <a:lstStyle>
            <a:lvl1pPr>
              <a:defRPr baseline="0">
                <a:latin typeface="Arial Narrow" panose="020B0606020202030204" pitchFamily="34" charset="0"/>
              </a:defRPr>
            </a:lvl1pPr>
          </a:lstStyle>
          <a:p>
            <a:r>
              <a:rPr lang="es-ES" dirty="0" err="1"/>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your</a:t>
            </a:r>
            <a:r>
              <a:rPr lang="es-ES" dirty="0"/>
              <a:t> </a:t>
            </a:r>
            <a:r>
              <a:rPr lang="es-ES" dirty="0" err="1"/>
              <a:t>picture</a:t>
            </a:r>
            <a:endParaRPr lang="es-ES" dirty="0"/>
          </a:p>
        </p:txBody>
      </p:sp>
    </p:spTree>
    <p:extLst>
      <p:ext uri="{BB962C8B-B14F-4D97-AF65-F5344CB8AC3E}">
        <p14:creationId xmlns:p14="http://schemas.microsoft.com/office/powerpoint/2010/main" val="320628828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Op2 Top Banner, Texts &amp; Icon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rgbClr val="58585A"/>
                </a:solidFill>
                <a:latin typeface="Arial Narrow" panose="020B0606020202030204" pitchFamily="34" charset="0"/>
              </a:defRPr>
            </a:lvl1pPr>
          </a:lstStyle>
          <a:p>
            <a:r>
              <a:rPr lang="en-US" dirty="0"/>
              <a:t>HERE GOES YOUR TITLE</a:t>
            </a:r>
            <a:endParaRPr lang="es-ES" dirty="0"/>
          </a:p>
        </p:txBody>
      </p:sp>
      <p:sp>
        <p:nvSpPr>
          <p:cNvPr id="4" name="Subtitle 2"/>
          <p:cNvSpPr>
            <a:spLocks noGrp="1"/>
          </p:cNvSpPr>
          <p:nvPr>
            <p:ph type="subTitle" idx="1" hasCustomPrompt="1"/>
          </p:nvPr>
        </p:nvSpPr>
        <p:spPr>
          <a:xfrm>
            <a:off x="514350" y="3052113"/>
            <a:ext cx="1568450" cy="525931"/>
          </a:xfrm>
          <a:prstGeom prst="rect">
            <a:avLst/>
          </a:prstGeom>
        </p:spPr>
        <p:txBody>
          <a:bodyPr anchor="b"/>
          <a:lstStyle>
            <a:lvl1pPr marL="0" indent="0" algn="ctr">
              <a:lnSpc>
                <a:spcPts val="1500"/>
              </a:lnSpc>
              <a:buNone/>
              <a:defRPr sz="12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YOU PASTE YOUR HEADER</a:t>
            </a:r>
            <a:endParaRPr lang="es-ES" dirty="0"/>
          </a:p>
        </p:txBody>
      </p:sp>
      <p:sp>
        <p:nvSpPr>
          <p:cNvPr id="6" name="Text Placeholder 8"/>
          <p:cNvSpPr>
            <a:spLocks noGrp="1"/>
          </p:cNvSpPr>
          <p:nvPr>
            <p:ph type="body" sz="quarter" idx="13" hasCustomPrompt="1"/>
          </p:nvPr>
        </p:nvSpPr>
        <p:spPr>
          <a:xfrm>
            <a:off x="514350" y="3546294"/>
            <a:ext cx="1568450" cy="1730556"/>
          </a:xfrm>
          <a:prstGeom prst="rect">
            <a:avLst/>
          </a:prstGeom>
        </p:spPr>
        <p:txBody>
          <a:bodyPr/>
          <a:lstStyle>
            <a:lvl1pPr marL="0" indent="0" algn="ctr">
              <a:lnSpc>
                <a:spcPts val="1200"/>
              </a:lnSpc>
              <a:buNone/>
              <a:defRPr sz="1100" baseline="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7" name="Picture Placeholder 4"/>
          <p:cNvSpPr>
            <a:spLocks noGrp="1"/>
          </p:cNvSpPr>
          <p:nvPr>
            <p:ph type="pic" sz="quarter" idx="14"/>
          </p:nvPr>
        </p:nvSpPr>
        <p:spPr>
          <a:xfrm>
            <a:off x="995363" y="2299638"/>
            <a:ext cx="663575" cy="663575"/>
          </a:xfrm>
          <a:prstGeom prst="rect">
            <a:avLst/>
          </a:prstGeom>
        </p:spPr>
        <p:txBody>
          <a:bodyPr/>
          <a:lstStyle>
            <a:lvl1pPr>
              <a:defRPr sz="1000"/>
            </a:lvl1pPr>
          </a:lstStyle>
          <a:p>
            <a:endParaRPr lang="es-ES" dirty="0"/>
          </a:p>
        </p:txBody>
      </p:sp>
      <p:sp>
        <p:nvSpPr>
          <p:cNvPr id="9" name="Text Placeholder 8"/>
          <p:cNvSpPr>
            <a:spLocks noGrp="1"/>
          </p:cNvSpPr>
          <p:nvPr>
            <p:ph type="body" sz="quarter" idx="15" hasCustomPrompt="1"/>
          </p:nvPr>
        </p:nvSpPr>
        <p:spPr>
          <a:xfrm>
            <a:off x="2635250" y="3546294"/>
            <a:ext cx="1568450" cy="1730556"/>
          </a:xfrm>
          <a:prstGeom prst="rect">
            <a:avLst/>
          </a:prstGeom>
        </p:spPr>
        <p:txBody>
          <a:bodyPr/>
          <a:lstStyle>
            <a:lvl1pPr marL="0" indent="0" algn="ctr">
              <a:lnSpc>
                <a:spcPts val="12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0" name="Picture Placeholder 4"/>
          <p:cNvSpPr>
            <a:spLocks noGrp="1"/>
          </p:cNvSpPr>
          <p:nvPr>
            <p:ph type="pic" sz="quarter" idx="16"/>
          </p:nvPr>
        </p:nvSpPr>
        <p:spPr>
          <a:xfrm>
            <a:off x="3116263" y="2299638"/>
            <a:ext cx="663575" cy="663575"/>
          </a:xfrm>
          <a:prstGeom prst="rect">
            <a:avLst/>
          </a:prstGeom>
        </p:spPr>
        <p:txBody>
          <a:bodyPr/>
          <a:lstStyle>
            <a:lvl1pPr>
              <a:defRPr sz="1000"/>
            </a:lvl1pPr>
          </a:lstStyle>
          <a:p>
            <a:endParaRPr lang="es-ES" dirty="0"/>
          </a:p>
        </p:txBody>
      </p:sp>
      <p:sp>
        <p:nvSpPr>
          <p:cNvPr id="12" name="Text Placeholder 8"/>
          <p:cNvSpPr>
            <a:spLocks noGrp="1"/>
          </p:cNvSpPr>
          <p:nvPr>
            <p:ph type="body" sz="quarter" idx="17" hasCustomPrompt="1"/>
          </p:nvPr>
        </p:nvSpPr>
        <p:spPr>
          <a:xfrm>
            <a:off x="4756150" y="3546294"/>
            <a:ext cx="1568450" cy="1730556"/>
          </a:xfrm>
          <a:prstGeom prst="rect">
            <a:avLst/>
          </a:prstGeom>
        </p:spPr>
        <p:txBody>
          <a:bodyPr/>
          <a:lstStyle>
            <a:lvl1pPr marL="0" indent="0" algn="ctr">
              <a:lnSpc>
                <a:spcPts val="12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3" name="Picture Placeholder 4"/>
          <p:cNvSpPr>
            <a:spLocks noGrp="1"/>
          </p:cNvSpPr>
          <p:nvPr>
            <p:ph type="pic" sz="quarter" idx="18"/>
          </p:nvPr>
        </p:nvSpPr>
        <p:spPr>
          <a:xfrm>
            <a:off x="5237163" y="2299638"/>
            <a:ext cx="663575" cy="663575"/>
          </a:xfrm>
          <a:prstGeom prst="rect">
            <a:avLst/>
          </a:prstGeom>
        </p:spPr>
        <p:txBody>
          <a:bodyPr/>
          <a:lstStyle>
            <a:lvl1pPr>
              <a:defRPr sz="1000"/>
            </a:lvl1pPr>
          </a:lstStyle>
          <a:p>
            <a:endParaRPr lang="es-ES" dirty="0"/>
          </a:p>
        </p:txBody>
      </p:sp>
      <p:sp>
        <p:nvSpPr>
          <p:cNvPr id="15" name="Text Placeholder 8"/>
          <p:cNvSpPr>
            <a:spLocks noGrp="1"/>
          </p:cNvSpPr>
          <p:nvPr>
            <p:ph type="body" sz="quarter" idx="19" hasCustomPrompt="1"/>
          </p:nvPr>
        </p:nvSpPr>
        <p:spPr>
          <a:xfrm>
            <a:off x="6877050" y="3546294"/>
            <a:ext cx="1568450" cy="1730556"/>
          </a:xfrm>
          <a:prstGeom prst="rect">
            <a:avLst/>
          </a:prstGeom>
        </p:spPr>
        <p:txBody>
          <a:bodyPr/>
          <a:lstStyle>
            <a:lvl1pPr marL="0" indent="0" algn="ctr">
              <a:lnSpc>
                <a:spcPts val="12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6" name="Picture Placeholder 4"/>
          <p:cNvSpPr>
            <a:spLocks noGrp="1"/>
          </p:cNvSpPr>
          <p:nvPr>
            <p:ph type="pic" sz="quarter" idx="20"/>
          </p:nvPr>
        </p:nvSpPr>
        <p:spPr>
          <a:xfrm>
            <a:off x="7358063" y="2299638"/>
            <a:ext cx="663575" cy="663575"/>
          </a:xfrm>
          <a:prstGeom prst="rect">
            <a:avLst/>
          </a:prstGeom>
        </p:spPr>
        <p:txBody>
          <a:bodyPr/>
          <a:lstStyle>
            <a:lvl1pPr>
              <a:defRPr sz="1000"/>
            </a:lvl1pPr>
          </a:lstStyle>
          <a:p>
            <a:endParaRPr lang="es-ES" dirty="0"/>
          </a:p>
        </p:txBody>
      </p:sp>
      <p:sp>
        <p:nvSpPr>
          <p:cNvPr id="17" name="Text Placeholder 16"/>
          <p:cNvSpPr>
            <a:spLocks noGrp="1"/>
          </p:cNvSpPr>
          <p:nvPr>
            <p:ph type="body" sz="quarter" idx="21" hasCustomPrompt="1"/>
          </p:nvPr>
        </p:nvSpPr>
        <p:spPr>
          <a:xfrm>
            <a:off x="2635250" y="3129720"/>
            <a:ext cx="1568450" cy="448324"/>
          </a:xfrm>
          <a:prstGeom prst="rect">
            <a:avLst/>
          </a:prstGeom>
        </p:spPr>
        <p:txBody>
          <a:bodyPr anchor="b"/>
          <a:lstStyle>
            <a:lvl1pPr marL="0" indent="0" algn="ctr">
              <a:lnSpc>
                <a:spcPts val="1500"/>
              </a:lnSpc>
              <a:buNone/>
              <a:defRPr sz="1200" b="1">
                <a:solidFill>
                  <a:srgbClr val="EE5859"/>
                </a:solidFill>
                <a:latin typeface="Arial Narrow" panose="020B0606020202030204" pitchFamily="34" charset="0"/>
              </a:defRPr>
            </a:lvl1pPr>
          </a:lstStyle>
          <a:p>
            <a:pPr lvl="0"/>
            <a:r>
              <a:rPr lang="en-US" dirty="0"/>
              <a:t>HERE YOU PASTE YOUR HEADER</a:t>
            </a:r>
            <a:endParaRPr lang="es-ES" dirty="0"/>
          </a:p>
        </p:txBody>
      </p:sp>
      <p:sp>
        <p:nvSpPr>
          <p:cNvPr id="18" name="Text Placeholder 16"/>
          <p:cNvSpPr>
            <a:spLocks noGrp="1"/>
          </p:cNvSpPr>
          <p:nvPr>
            <p:ph type="body" sz="quarter" idx="22" hasCustomPrompt="1"/>
          </p:nvPr>
        </p:nvSpPr>
        <p:spPr>
          <a:xfrm>
            <a:off x="4756150" y="3129720"/>
            <a:ext cx="1568450" cy="448324"/>
          </a:xfrm>
          <a:prstGeom prst="rect">
            <a:avLst/>
          </a:prstGeom>
        </p:spPr>
        <p:txBody>
          <a:bodyPr anchor="b"/>
          <a:lstStyle>
            <a:lvl1pPr marL="0" indent="0" algn="ctr">
              <a:lnSpc>
                <a:spcPts val="1500"/>
              </a:lnSpc>
              <a:buNone/>
              <a:defRPr sz="1200" b="1" baseline="0">
                <a:solidFill>
                  <a:srgbClr val="EE5859"/>
                </a:solidFill>
                <a:latin typeface="Arial Narrow" panose="020B0606020202030204" pitchFamily="34" charset="0"/>
              </a:defRPr>
            </a:lvl1pPr>
          </a:lstStyle>
          <a:p>
            <a:pPr lvl="0"/>
            <a:r>
              <a:rPr lang="en-US" dirty="0"/>
              <a:t>HERE YOU PASTE YOUR HEADER</a:t>
            </a:r>
            <a:endParaRPr lang="es-ES" dirty="0"/>
          </a:p>
        </p:txBody>
      </p:sp>
      <p:sp>
        <p:nvSpPr>
          <p:cNvPr id="19" name="Text Placeholder 16"/>
          <p:cNvSpPr>
            <a:spLocks noGrp="1"/>
          </p:cNvSpPr>
          <p:nvPr>
            <p:ph type="body" sz="quarter" idx="23" hasCustomPrompt="1"/>
          </p:nvPr>
        </p:nvSpPr>
        <p:spPr>
          <a:xfrm>
            <a:off x="6877050" y="3138180"/>
            <a:ext cx="1568450" cy="448324"/>
          </a:xfrm>
          <a:prstGeom prst="rect">
            <a:avLst/>
          </a:prstGeom>
        </p:spPr>
        <p:txBody>
          <a:bodyPr anchor="b"/>
          <a:lstStyle>
            <a:lvl1pPr marL="0" indent="0" algn="ctr">
              <a:lnSpc>
                <a:spcPts val="1500"/>
              </a:lnSpc>
              <a:buNone/>
              <a:defRPr sz="1200" b="1" baseline="0">
                <a:solidFill>
                  <a:srgbClr val="EE5859"/>
                </a:solidFill>
                <a:latin typeface="Arial Narrow" panose="020B0606020202030204" pitchFamily="34" charset="0"/>
              </a:defRPr>
            </a:lvl1pPr>
          </a:lstStyle>
          <a:p>
            <a:pPr lvl="0"/>
            <a:r>
              <a:rPr lang="en-US" dirty="0"/>
              <a:t>HERE YOU PASTE YOUR HEADER</a:t>
            </a:r>
            <a:endParaRPr lang="es-ES" dirty="0"/>
          </a:p>
        </p:txBody>
      </p:sp>
    </p:spTree>
    <p:extLst>
      <p:ext uri="{BB962C8B-B14F-4D97-AF65-F5344CB8AC3E}">
        <p14:creationId xmlns:p14="http://schemas.microsoft.com/office/powerpoint/2010/main" val="104368941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Op2 Top Banner 4 Boxes + Texts">
    <p:spTree>
      <p:nvGrpSpPr>
        <p:cNvPr id="1" name=""/>
        <p:cNvGrpSpPr/>
        <p:nvPr/>
      </p:nvGrpSpPr>
      <p:grpSpPr>
        <a:xfrm>
          <a:off x="0" y="0"/>
          <a:ext cx="0" cy="0"/>
          <a:chOff x="0" y="0"/>
          <a:chExt cx="0" cy="0"/>
        </a:xfrm>
      </p:grpSpPr>
      <p:sp>
        <p:nvSpPr>
          <p:cNvPr id="27" name="Rectangle 26"/>
          <p:cNvSpPr/>
          <p:nvPr userDrawn="1"/>
        </p:nvSpPr>
        <p:spPr>
          <a:xfrm>
            <a:off x="587141" y="1857675"/>
            <a:ext cx="1799924" cy="2916456"/>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EE5859"/>
              </a:solidFill>
            </a:endParaRPr>
          </a:p>
        </p:txBody>
      </p:sp>
      <p:sp>
        <p:nvSpPr>
          <p:cNvPr id="28" name="Rectangle 27"/>
          <p:cNvSpPr/>
          <p:nvPr userDrawn="1"/>
        </p:nvSpPr>
        <p:spPr>
          <a:xfrm>
            <a:off x="4750052" y="1857675"/>
            <a:ext cx="1799924" cy="2916456"/>
          </a:xfrm>
          <a:prstGeom prst="rect">
            <a:avLst/>
          </a:prstGeom>
          <a:solidFill>
            <a:srgbClr val="D2CB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9" name="Rectangle 28"/>
          <p:cNvSpPr/>
          <p:nvPr userDrawn="1"/>
        </p:nvSpPr>
        <p:spPr>
          <a:xfrm>
            <a:off x="2668596" y="1858074"/>
            <a:ext cx="1799924" cy="2916456"/>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0" name="Rectangle 29"/>
          <p:cNvSpPr/>
          <p:nvPr userDrawn="1"/>
        </p:nvSpPr>
        <p:spPr>
          <a:xfrm>
            <a:off x="6865180" y="1857675"/>
            <a:ext cx="1799924" cy="2916456"/>
          </a:xfrm>
          <a:prstGeom prst="rect">
            <a:avLst/>
          </a:prstGeom>
          <a:solidFill>
            <a:srgbClr val="D1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Text Placeholder 16"/>
          <p:cNvSpPr>
            <a:spLocks noGrp="1"/>
          </p:cNvSpPr>
          <p:nvPr>
            <p:ph type="body" sz="quarter" idx="25" hasCustomPrompt="1"/>
          </p:nvPr>
        </p:nvSpPr>
        <p:spPr>
          <a:xfrm>
            <a:off x="4874490" y="1856508"/>
            <a:ext cx="1568450" cy="2918691"/>
          </a:xfrm>
          <a:prstGeom prst="rect">
            <a:avLst/>
          </a:prstGeom>
        </p:spPr>
        <p:txBody>
          <a:bodyPr anchor="ctr"/>
          <a:lstStyle>
            <a:lvl1pPr marL="0" indent="0" algn="l">
              <a:lnSpc>
                <a:spcPts val="2500"/>
              </a:lnSpc>
              <a:buNone/>
              <a:defRPr sz="2200" b="1">
                <a:solidFill>
                  <a:schemeClr val="bg1"/>
                </a:solidFill>
                <a:latin typeface="Arial Narrow" panose="020B0606020202030204" pitchFamily="34" charset="0"/>
              </a:defRPr>
            </a:lvl1pPr>
          </a:lstStyle>
          <a:p>
            <a:pPr lvl="0"/>
            <a:r>
              <a:rPr lang="en-US" dirty="0"/>
              <a:t>HERE GOES THE TITLE OF YOUR BOX</a:t>
            </a:r>
            <a:endParaRPr lang="es-ES" dirty="0"/>
          </a:p>
        </p:txBody>
      </p:sp>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rgbClr val="58585A"/>
                </a:solidFill>
                <a:latin typeface="Arial Narrow" panose="020B0606020202030204" pitchFamily="34" charset="0"/>
              </a:defRPr>
            </a:lvl1pPr>
          </a:lstStyle>
          <a:p>
            <a:r>
              <a:rPr lang="en-US" dirty="0"/>
              <a:t>HERE GOES YOUR TITLE</a:t>
            </a:r>
            <a:endParaRPr lang="es-ES" dirty="0"/>
          </a:p>
        </p:txBody>
      </p:sp>
      <p:sp>
        <p:nvSpPr>
          <p:cNvPr id="6" name="Text Placeholder 8"/>
          <p:cNvSpPr>
            <a:spLocks noGrp="1"/>
          </p:cNvSpPr>
          <p:nvPr>
            <p:ph type="body" sz="quarter" idx="13" hasCustomPrompt="1"/>
          </p:nvPr>
        </p:nvSpPr>
        <p:spPr>
          <a:xfrm>
            <a:off x="495875" y="4995195"/>
            <a:ext cx="8177069" cy="1026914"/>
          </a:xfrm>
          <a:prstGeom prst="rect">
            <a:avLst/>
          </a:prstGeom>
        </p:spPr>
        <p:txBody>
          <a:bodyPr/>
          <a:lstStyle>
            <a:lvl1pPr marL="0" indent="0" algn="l">
              <a:lnSpc>
                <a:spcPct val="100000"/>
              </a:lnSpc>
              <a:buNone/>
              <a:defRPr sz="1100">
                <a:solidFill>
                  <a:srgbClr val="58585A"/>
                </a:solidFill>
                <a:latin typeface="Arial Narrow" panose="020B0606020202030204" pitchFamily="34" charset="0"/>
              </a:defRPr>
            </a:lvl1pPr>
          </a:lstStyle>
          <a:p>
            <a:pPr lvl="0"/>
            <a:r>
              <a:rPr lang="en-US" dirty="0"/>
              <a:t>Here goes your text</a:t>
            </a:r>
            <a:endParaRPr lang="es-ES" dirty="0"/>
          </a:p>
        </p:txBody>
      </p:sp>
      <p:sp>
        <p:nvSpPr>
          <p:cNvPr id="17" name="Text Placeholder 16"/>
          <p:cNvSpPr>
            <a:spLocks noGrp="1"/>
          </p:cNvSpPr>
          <p:nvPr>
            <p:ph type="body" sz="quarter" idx="21" hasCustomPrompt="1"/>
          </p:nvPr>
        </p:nvSpPr>
        <p:spPr>
          <a:xfrm>
            <a:off x="714086" y="1856509"/>
            <a:ext cx="1568450" cy="2918691"/>
          </a:xfrm>
          <a:prstGeom prst="rect">
            <a:avLst/>
          </a:prstGeom>
          <a:noFill/>
        </p:spPr>
        <p:txBody>
          <a:bodyPr anchor="ctr"/>
          <a:lstStyle>
            <a:lvl1pPr marL="0" indent="0" algn="l">
              <a:lnSpc>
                <a:spcPts val="2500"/>
              </a:lnSpc>
              <a:spcBef>
                <a:spcPts val="0"/>
              </a:spcBef>
              <a:buNone/>
              <a:defRPr sz="2200" b="1">
                <a:solidFill>
                  <a:schemeClr val="bg1"/>
                </a:solidFill>
                <a:latin typeface="Arial Narrow" panose="020B0606020202030204" pitchFamily="34" charset="0"/>
              </a:defRPr>
            </a:lvl1pPr>
          </a:lstStyle>
          <a:p>
            <a:pPr lvl="0"/>
            <a:r>
              <a:rPr lang="en-US" dirty="0"/>
              <a:t>HERE GOES THE TITLE OF YOUR BOX</a:t>
            </a:r>
            <a:endParaRPr lang="es-ES" dirty="0"/>
          </a:p>
        </p:txBody>
      </p:sp>
      <p:sp>
        <p:nvSpPr>
          <p:cNvPr id="24" name="Text Placeholder 16"/>
          <p:cNvSpPr>
            <a:spLocks noGrp="1"/>
          </p:cNvSpPr>
          <p:nvPr>
            <p:ph type="body" sz="quarter" idx="24" hasCustomPrompt="1"/>
          </p:nvPr>
        </p:nvSpPr>
        <p:spPr>
          <a:xfrm>
            <a:off x="2790534" y="1856509"/>
            <a:ext cx="1568450" cy="2918691"/>
          </a:xfrm>
          <a:prstGeom prst="rect">
            <a:avLst/>
          </a:prstGeom>
        </p:spPr>
        <p:txBody>
          <a:bodyPr anchor="ctr"/>
          <a:lstStyle>
            <a:lvl1pPr marL="0" indent="0" algn="l">
              <a:lnSpc>
                <a:spcPts val="2500"/>
              </a:lnSpc>
              <a:spcBef>
                <a:spcPts val="0"/>
              </a:spcBef>
              <a:buNone/>
              <a:defRPr sz="2200" b="1">
                <a:solidFill>
                  <a:schemeClr val="bg1"/>
                </a:solidFill>
                <a:latin typeface="Arial Narrow" panose="020B0606020202030204" pitchFamily="34" charset="0"/>
              </a:defRPr>
            </a:lvl1pPr>
          </a:lstStyle>
          <a:p>
            <a:pPr lvl="0"/>
            <a:r>
              <a:rPr lang="en-US" dirty="0"/>
              <a:t>HERE GOES THE TITLE OF YOUR BOX</a:t>
            </a:r>
            <a:endParaRPr lang="es-ES" dirty="0"/>
          </a:p>
        </p:txBody>
      </p:sp>
      <p:sp>
        <p:nvSpPr>
          <p:cNvPr id="26" name="Text Placeholder 16"/>
          <p:cNvSpPr>
            <a:spLocks noGrp="1"/>
          </p:cNvSpPr>
          <p:nvPr>
            <p:ph type="body" sz="quarter" idx="26" hasCustomPrompt="1"/>
          </p:nvPr>
        </p:nvSpPr>
        <p:spPr>
          <a:xfrm>
            <a:off x="6988690" y="1856507"/>
            <a:ext cx="1568450" cy="2918691"/>
          </a:xfrm>
          <a:prstGeom prst="rect">
            <a:avLst/>
          </a:prstGeom>
        </p:spPr>
        <p:txBody>
          <a:bodyPr anchor="ctr"/>
          <a:lstStyle>
            <a:lvl1pPr marL="0" indent="0" algn="l">
              <a:lnSpc>
                <a:spcPts val="2500"/>
              </a:lnSpc>
              <a:buNone/>
              <a:defRPr sz="2200" b="1">
                <a:solidFill>
                  <a:schemeClr val="bg1"/>
                </a:solidFill>
                <a:latin typeface="Arial Narrow" panose="020B0606020202030204" pitchFamily="34" charset="0"/>
              </a:defRPr>
            </a:lvl1pPr>
          </a:lstStyle>
          <a:p>
            <a:pPr lvl="0"/>
            <a:r>
              <a:rPr lang="en-US" dirty="0"/>
              <a:t>HERE GOES THE TITLE OF YOUR BOX</a:t>
            </a:r>
            <a:endParaRPr lang="es-ES" dirty="0"/>
          </a:p>
        </p:txBody>
      </p:sp>
    </p:spTree>
    <p:extLst>
      <p:ext uri="{BB962C8B-B14F-4D97-AF65-F5344CB8AC3E}">
        <p14:creationId xmlns:p14="http://schemas.microsoft.com/office/powerpoint/2010/main" val="120555240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Op2 Top Banner + 4 Text Boxes">
    <p:spTree>
      <p:nvGrpSpPr>
        <p:cNvPr id="1" name=""/>
        <p:cNvGrpSpPr/>
        <p:nvPr/>
      </p:nvGrpSpPr>
      <p:grpSpPr>
        <a:xfrm>
          <a:off x="0" y="0"/>
          <a:ext cx="0" cy="0"/>
          <a:chOff x="0" y="0"/>
          <a:chExt cx="0" cy="0"/>
        </a:xfrm>
      </p:grpSpPr>
      <p:sp>
        <p:nvSpPr>
          <p:cNvPr id="22" name="Rectangle 21"/>
          <p:cNvSpPr/>
          <p:nvPr userDrawn="1"/>
        </p:nvSpPr>
        <p:spPr>
          <a:xfrm>
            <a:off x="664143" y="1873250"/>
            <a:ext cx="1799924" cy="3767154"/>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Rectangle 22"/>
          <p:cNvSpPr/>
          <p:nvPr userDrawn="1"/>
        </p:nvSpPr>
        <p:spPr>
          <a:xfrm>
            <a:off x="664143" y="1873250"/>
            <a:ext cx="1799924" cy="50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1" name="Rectangle 30"/>
          <p:cNvSpPr/>
          <p:nvPr userDrawn="1"/>
        </p:nvSpPr>
        <p:spPr>
          <a:xfrm>
            <a:off x="2678224" y="1873250"/>
            <a:ext cx="1799924" cy="3767154"/>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2" name="Rectangle 31"/>
          <p:cNvSpPr/>
          <p:nvPr userDrawn="1"/>
        </p:nvSpPr>
        <p:spPr>
          <a:xfrm>
            <a:off x="2678224" y="1873250"/>
            <a:ext cx="1799924" cy="50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3" name="Rectangle 32"/>
          <p:cNvSpPr/>
          <p:nvPr userDrawn="1"/>
        </p:nvSpPr>
        <p:spPr>
          <a:xfrm>
            <a:off x="4692305" y="1873250"/>
            <a:ext cx="1799924" cy="3767154"/>
          </a:xfrm>
          <a:prstGeom prst="rect">
            <a:avLst/>
          </a:prstGeom>
          <a:solidFill>
            <a:srgbClr val="D2CB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Rectangle 33"/>
          <p:cNvSpPr/>
          <p:nvPr userDrawn="1"/>
        </p:nvSpPr>
        <p:spPr>
          <a:xfrm>
            <a:off x="4692305" y="1873250"/>
            <a:ext cx="1799924" cy="50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5" name="Rectangle 34"/>
          <p:cNvSpPr/>
          <p:nvPr userDrawn="1"/>
        </p:nvSpPr>
        <p:spPr>
          <a:xfrm>
            <a:off x="6706386" y="1873250"/>
            <a:ext cx="1799924" cy="3767154"/>
          </a:xfrm>
          <a:prstGeom prst="rect">
            <a:avLst/>
          </a:prstGeom>
          <a:solidFill>
            <a:srgbClr val="D1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6" name="Rectangle 35"/>
          <p:cNvSpPr/>
          <p:nvPr userDrawn="1"/>
        </p:nvSpPr>
        <p:spPr>
          <a:xfrm>
            <a:off x="6706386" y="1873250"/>
            <a:ext cx="1799924" cy="50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Text Placeholder 16"/>
          <p:cNvSpPr>
            <a:spLocks noGrp="1"/>
          </p:cNvSpPr>
          <p:nvPr>
            <p:ph type="body" sz="quarter" idx="25" hasCustomPrompt="1"/>
          </p:nvPr>
        </p:nvSpPr>
        <p:spPr>
          <a:xfrm>
            <a:off x="752123" y="2686528"/>
            <a:ext cx="1630739" cy="2886830"/>
          </a:xfrm>
          <a:prstGeom prst="rect">
            <a:avLst/>
          </a:prstGeom>
        </p:spPr>
        <p:txBody>
          <a:bodyPr anchor="t"/>
          <a:lstStyle>
            <a:lvl1pPr marL="0" indent="0" algn="l">
              <a:lnSpc>
                <a:spcPts val="900"/>
              </a:lnSpc>
              <a:buNone/>
              <a:defRPr sz="700" baseline="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rgbClr val="58585A"/>
                </a:solidFill>
                <a:latin typeface="Arial Narrow" panose="020B0606020202030204" pitchFamily="34" charset="0"/>
              </a:defRPr>
            </a:lvl1pPr>
          </a:lstStyle>
          <a:p>
            <a:r>
              <a:rPr lang="en-US" dirty="0"/>
              <a:t>HERE GOES YOUR TITLE</a:t>
            </a:r>
            <a:endParaRPr lang="es-ES" dirty="0"/>
          </a:p>
        </p:txBody>
      </p:sp>
      <p:sp>
        <p:nvSpPr>
          <p:cNvPr id="17" name="Text Placeholder 16"/>
          <p:cNvSpPr>
            <a:spLocks noGrp="1"/>
          </p:cNvSpPr>
          <p:nvPr>
            <p:ph type="body" sz="quarter" idx="21" hasCustomPrompt="1"/>
          </p:nvPr>
        </p:nvSpPr>
        <p:spPr>
          <a:xfrm>
            <a:off x="662554" y="1863085"/>
            <a:ext cx="1793928" cy="517238"/>
          </a:xfrm>
          <a:prstGeom prst="rect">
            <a:avLst/>
          </a:prstGeom>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a:t>TITLE OF THE BOX</a:t>
            </a:r>
            <a:endParaRPr lang="es-ES" dirty="0"/>
          </a:p>
        </p:txBody>
      </p:sp>
      <p:sp>
        <p:nvSpPr>
          <p:cNvPr id="24" name="Text Placeholder 16"/>
          <p:cNvSpPr>
            <a:spLocks noGrp="1"/>
          </p:cNvSpPr>
          <p:nvPr>
            <p:ph type="body" sz="quarter" idx="24" hasCustomPrompt="1"/>
          </p:nvPr>
        </p:nvSpPr>
        <p:spPr>
          <a:xfrm>
            <a:off x="752124"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a:t>Enter here the header title</a:t>
            </a:r>
            <a:endParaRPr lang="es-ES" dirty="0"/>
          </a:p>
        </p:txBody>
      </p:sp>
      <p:sp>
        <p:nvSpPr>
          <p:cNvPr id="12" name="Text Placeholder 16"/>
          <p:cNvSpPr>
            <a:spLocks noGrp="1"/>
          </p:cNvSpPr>
          <p:nvPr>
            <p:ph type="body" sz="quarter" idx="26" hasCustomPrompt="1"/>
          </p:nvPr>
        </p:nvSpPr>
        <p:spPr>
          <a:xfrm>
            <a:off x="2766215" y="2686528"/>
            <a:ext cx="1630739" cy="2886830"/>
          </a:xfrm>
          <a:prstGeom prst="rect">
            <a:avLst/>
          </a:prstGeom>
        </p:spPr>
        <p:txBody>
          <a:bodyPr anchor="t"/>
          <a:lstStyle>
            <a:lvl1pPr marL="0" indent="0" algn="l">
              <a:lnSpc>
                <a:spcPts val="900"/>
              </a:lnSpc>
              <a:buNone/>
              <a:defRPr sz="70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13" name="Text Placeholder 16"/>
          <p:cNvSpPr>
            <a:spLocks noGrp="1"/>
          </p:cNvSpPr>
          <p:nvPr>
            <p:ph type="body" sz="quarter" idx="27" hasCustomPrompt="1"/>
          </p:nvPr>
        </p:nvSpPr>
        <p:spPr>
          <a:xfrm>
            <a:off x="2676646" y="1863085"/>
            <a:ext cx="1793928" cy="517238"/>
          </a:xfrm>
          <a:prstGeom prst="rect">
            <a:avLst/>
          </a:prstGeom>
          <a:solidFill>
            <a:schemeClr val="tx1">
              <a:alpha val="20000"/>
            </a:schemeClr>
          </a:solidFill>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a:t>TITLE OF THE BOX</a:t>
            </a:r>
            <a:endParaRPr lang="es-ES" dirty="0"/>
          </a:p>
        </p:txBody>
      </p:sp>
      <p:sp>
        <p:nvSpPr>
          <p:cNvPr id="14" name="Text Placeholder 16"/>
          <p:cNvSpPr>
            <a:spLocks noGrp="1"/>
          </p:cNvSpPr>
          <p:nvPr>
            <p:ph type="body" sz="quarter" idx="28" hasCustomPrompt="1"/>
          </p:nvPr>
        </p:nvSpPr>
        <p:spPr>
          <a:xfrm>
            <a:off x="2766216"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a:t>Enter here the header title</a:t>
            </a:r>
            <a:endParaRPr lang="es-ES" dirty="0"/>
          </a:p>
        </p:txBody>
      </p:sp>
      <p:sp>
        <p:nvSpPr>
          <p:cNvPr id="15" name="Text Placeholder 16"/>
          <p:cNvSpPr>
            <a:spLocks noGrp="1"/>
          </p:cNvSpPr>
          <p:nvPr>
            <p:ph type="body" sz="quarter" idx="29" hasCustomPrompt="1"/>
          </p:nvPr>
        </p:nvSpPr>
        <p:spPr>
          <a:xfrm>
            <a:off x="4780307" y="2686528"/>
            <a:ext cx="1630739" cy="2886830"/>
          </a:xfrm>
          <a:prstGeom prst="rect">
            <a:avLst/>
          </a:prstGeom>
        </p:spPr>
        <p:txBody>
          <a:bodyPr anchor="t"/>
          <a:lstStyle>
            <a:lvl1pPr marL="0" indent="0" algn="l">
              <a:lnSpc>
                <a:spcPts val="900"/>
              </a:lnSpc>
              <a:buNone/>
              <a:defRPr sz="70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16" name="Text Placeholder 16"/>
          <p:cNvSpPr>
            <a:spLocks noGrp="1"/>
          </p:cNvSpPr>
          <p:nvPr>
            <p:ph type="body" sz="quarter" idx="30" hasCustomPrompt="1"/>
          </p:nvPr>
        </p:nvSpPr>
        <p:spPr>
          <a:xfrm>
            <a:off x="4690738" y="1863085"/>
            <a:ext cx="1793928" cy="517238"/>
          </a:xfrm>
          <a:prstGeom prst="rect">
            <a:avLst/>
          </a:prstGeom>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a:t>TITLE OF THE BOX</a:t>
            </a:r>
            <a:endParaRPr lang="es-ES" dirty="0"/>
          </a:p>
        </p:txBody>
      </p:sp>
      <p:sp>
        <p:nvSpPr>
          <p:cNvPr id="18" name="Text Placeholder 16"/>
          <p:cNvSpPr>
            <a:spLocks noGrp="1"/>
          </p:cNvSpPr>
          <p:nvPr>
            <p:ph type="body" sz="quarter" idx="31" hasCustomPrompt="1"/>
          </p:nvPr>
        </p:nvSpPr>
        <p:spPr>
          <a:xfrm>
            <a:off x="4780308"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a:t>Enter here the header title</a:t>
            </a:r>
            <a:endParaRPr lang="es-ES" dirty="0"/>
          </a:p>
        </p:txBody>
      </p:sp>
      <p:sp>
        <p:nvSpPr>
          <p:cNvPr id="19" name="Text Placeholder 16"/>
          <p:cNvSpPr>
            <a:spLocks noGrp="1"/>
          </p:cNvSpPr>
          <p:nvPr>
            <p:ph type="body" sz="quarter" idx="32" hasCustomPrompt="1"/>
          </p:nvPr>
        </p:nvSpPr>
        <p:spPr>
          <a:xfrm>
            <a:off x="6794399" y="2686528"/>
            <a:ext cx="1630739" cy="2886830"/>
          </a:xfrm>
          <a:prstGeom prst="rect">
            <a:avLst/>
          </a:prstGeom>
        </p:spPr>
        <p:txBody>
          <a:bodyPr anchor="t"/>
          <a:lstStyle>
            <a:lvl1pPr marL="0" indent="0" algn="l">
              <a:lnSpc>
                <a:spcPts val="900"/>
              </a:lnSpc>
              <a:buNone/>
              <a:defRPr sz="70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20" name="Text Placeholder 16"/>
          <p:cNvSpPr>
            <a:spLocks noGrp="1"/>
          </p:cNvSpPr>
          <p:nvPr>
            <p:ph type="body" sz="quarter" idx="33" hasCustomPrompt="1"/>
          </p:nvPr>
        </p:nvSpPr>
        <p:spPr>
          <a:xfrm>
            <a:off x="6704830" y="1863085"/>
            <a:ext cx="1793928" cy="517238"/>
          </a:xfrm>
          <a:prstGeom prst="rect">
            <a:avLst/>
          </a:prstGeom>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a:t>TITLE OF THE BOX</a:t>
            </a:r>
            <a:endParaRPr lang="es-ES" dirty="0"/>
          </a:p>
        </p:txBody>
      </p:sp>
      <p:sp>
        <p:nvSpPr>
          <p:cNvPr id="21" name="Text Placeholder 16"/>
          <p:cNvSpPr>
            <a:spLocks noGrp="1"/>
          </p:cNvSpPr>
          <p:nvPr>
            <p:ph type="body" sz="quarter" idx="34" hasCustomPrompt="1"/>
          </p:nvPr>
        </p:nvSpPr>
        <p:spPr>
          <a:xfrm>
            <a:off x="6794400"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a:t>Enter here the header title</a:t>
            </a:r>
            <a:endParaRPr lang="es-ES" dirty="0"/>
          </a:p>
        </p:txBody>
      </p:sp>
    </p:spTree>
    <p:extLst>
      <p:ext uri="{BB962C8B-B14F-4D97-AF65-F5344CB8AC3E}">
        <p14:creationId xmlns:p14="http://schemas.microsoft.com/office/powerpoint/2010/main" val="10504114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Op2 Top Banner +2 Text Boxes">
    <p:spTree>
      <p:nvGrpSpPr>
        <p:cNvPr id="1" name=""/>
        <p:cNvGrpSpPr/>
        <p:nvPr/>
      </p:nvGrpSpPr>
      <p:grpSpPr>
        <a:xfrm>
          <a:off x="0" y="0"/>
          <a:ext cx="0" cy="0"/>
          <a:chOff x="0" y="0"/>
          <a:chExt cx="0" cy="0"/>
        </a:xfrm>
      </p:grpSpPr>
      <p:sp>
        <p:nvSpPr>
          <p:cNvPr id="37" name="Rectangle 36"/>
          <p:cNvSpPr/>
          <p:nvPr/>
        </p:nvSpPr>
        <p:spPr>
          <a:xfrm>
            <a:off x="556329" y="1875182"/>
            <a:ext cx="3776870" cy="3949148"/>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8" name="Rectangle 37"/>
          <p:cNvSpPr/>
          <p:nvPr/>
        </p:nvSpPr>
        <p:spPr>
          <a:xfrm>
            <a:off x="556329" y="1709530"/>
            <a:ext cx="3776870" cy="16565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40" name="Rectangle 39"/>
          <p:cNvSpPr/>
          <p:nvPr/>
        </p:nvSpPr>
        <p:spPr>
          <a:xfrm>
            <a:off x="4810277" y="1875182"/>
            <a:ext cx="3776870" cy="3949148"/>
          </a:xfrm>
          <a:prstGeom prst="rect">
            <a:avLst/>
          </a:prstGeom>
          <a:solidFill>
            <a:srgbClr val="D2CB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1" name="Rectangle 40"/>
          <p:cNvSpPr/>
          <p:nvPr/>
        </p:nvSpPr>
        <p:spPr>
          <a:xfrm>
            <a:off x="4810277" y="1709530"/>
            <a:ext cx="3776870" cy="16565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25" name="Text Placeholder 16"/>
          <p:cNvSpPr>
            <a:spLocks noGrp="1"/>
          </p:cNvSpPr>
          <p:nvPr userDrawn="1">
            <p:ph type="body" sz="quarter" idx="25" hasCustomPrompt="1"/>
          </p:nvPr>
        </p:nvSpPr>
        <p:spPr>
          <a:xfrm>
            <a:off x="752123" y="2668746"/>
            <a:ext cx="3286677" cy="2984568"/>
          </a:xfrm>
          <a:prstGeom prst="rect">
            <a:avLst/>
          </a:prstGeom>
        </p:spPr>
        <p:txBody>
          <a:bodyPr anchor="t"/>
          <a:lstStyle>
            <a:lvl1pPr marL="0" indent="0" algn="l">
              <a:lnSpc>
                <a:spcPts val="1100"/>
              </a:lnSpc>
              <a:buNone/>
              <a:defRPr sz="95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2" name="Title 1"/>
          <p:cNvSpPr>
            <a:spLocks noGrp="1"/>
          </p:cNvSpPr>
          <p:nvPr userDrawn="1">
            <p:ph type="ctrTitle" hasCustomPrompt="1"/>
          </p:nvPr>
        </p:nvSpPr>
        <p:spPr>
          <a:xfrm>
            <a:off x="386176" y="266337"/>
            <a:ext cx="8087840" cy="724646"/>
          </a:xfrm>
          <a:prstGeom prst="rect">
            <a:avLst/>
          </a:prstGeom>
        </p:spPr>
        <p:txBody>
          <a:bodyPr anchor="ctr"/>
          <a:lstStyle>
            <a:lvl1pPr algn="l">
              <a:lnSpc>
                <a:spcPts val="4500"/>
              </a:lnSpc>
              <a:defRPr sz="2900" b="1">
                <a:solidFill>
                  <a:srgbClr val="58585A"/>
                </a:solidFill>
                <a:latin typeface="Arial Narrow" panose="020B0606020202030204" pitchFamily="34" charset="0"/>
              </a:defRPr>
            </a:lvl1pPr>
          </a:lstStyle>
          <a:p>
            <a:r>
              <a:rPr lang="en-US" dirty="0"/>
              <a:t>HERE GOES YOUR TITLE</a:t>
            </a:r>
            <a:endParaRPr lang="es-ES" dirty="0"/>
          </a:p>
        </p:txBody>
      </p:sp>
      <p:sp>
        <p:nvSpPr>
          <p:cNvPr id="24" name="Text Placeholder 16"/>
          <p:cNvSpPr>
            <a:spLocks noGrp="1"/>
          </p:cNvSpPr>
          <p:nvPr userDrawn="1">
            <p:ph type="body" sz="quarter" idx="24" hasCustomPrompt="1"/>
          </p:nvPr>
        </p:nvSpPr>
        <p:spPr>
          <a:xfrm>
            <a:off x="752123" y="1919282"/>
            <a:ext cx="3286677" cy="360218"/>
          </a:xfrm>
          <a:prstGeom prst="rect">
            <a:avLst/>
          </a:prstGeom>
        </p:spPr>
        <p:txBody>
          <a:bodyPr anchor="t"/>
          <a:lstStyle>
            <a:lvl1pPr marL="0" indent="0" algn="l">
              <a:lnSpc>
                <a:spcPts val="2500"/>
              </a:lnSpc>
              <a:buNone/>
              <a:defRPr sz="2200" b="1">
                <a:solidFill>
                  <a:schemeClr val="bg1"/>
                </a:solidFill>
                <a:latin typeface="Arial Narrow" panose="020B0606020202030204" pitchFamily="34" charset="0"/>
              </a:defRPr>
            </a:lvl1pPr>
          </a:lstStyle>
          <a:p>
            <a:pPr lvl="0"/>
            <a:r>
              <a:rPr lang="en-US" dirty="0"/>
              <a:t>ENTER HERE YOUR TITLE</a:t>
            </a:r>
            <a:endParaRPr lang="es-ES" dirty="0"/>
          </a:p>
        </p:txBody>
      </p:sp>
      <p:sp>
        <p:nvSpPr>
          <p:cNvPr id="26" name="Text Placeholder 16"/>
          <p:cNvSpPr>
            <a:spLocks noGrp="1"/>
          </p:cNvSpPr>
          <p:nvPr userDrawn="1">
            <p:ph type="body" sz="quarter" idx="26" hasCustomPrompt="1"/>
          </p:nvPr>
        </p:nvSpPr>
        <p:spPr>
          <a:xfrm>
            <a:off x="759380" y="2315785"/>
            <a:ext cx="3279420" cy="360218"/>
          </a:xfrm>
          <a:prstGeom prst="rect">
            <a:avLst/>
          </a:prstGeom>
        </p:spPr>
        <p:txBody>
          <a:bodyPr anchor="t"/>
          <a:lstStyle>
            <a:lvl1pPr marL="0" indent="0" algn="l">
              <a:lnSpc>
                <a:spcPts val="2500"/>
              </a:lnSpc>
              <a:buNone/>
              <a:defRPr sz="1300" b="1" baseline="0">
                <a:solidFill>
                  <a:schemeClr val="bg1"/>
                </a:solidFill>
                <a:latin typeface="Arial Narrow" panose="020B0606020202030204" pitchFamily="34" charset="0"/>
              </a:defRPr>
            </a:lvl1pPr>
          </a:lstStyle>
          <a:p>
            <a:pPr lvl="0"/>
            <a:r>
              <a:rPr lang="en-US" dirty="0"/>
              <a:t>Enter here your header</a:t>
            </a:r>
            <a:endParaRPr lang="es-ES" dirty="0"/>
          </a:p>
        </p:txBody>
      </p:sp>
      <p:sp>
        <p:nvSpPr>
          <p:cNvPr id="27" name="Text Placeholder 16"/>
          <p:cNvSpPr>
            <a:spLocks noGrp="1"/>
          </p:cNvSpPr>
          <p:nvPr userDrawn="1">
            <p:ph type="body" sz="quarter" idx="27" hasCustomPrompt="1"/>
          </p:nvPr>
        </p:nvSpPr>
        <p:spPr>
          <a:xfrm>
            <a:off x="5004808" y="2676003"/>
            <a:ext cx="3286677" cy="2984568"/>
          </a:xfrm>
          <a:prstGeom prst="rect">
            <a:avLst/>
          </a:prstGeom>
        </p:spPr>
        <p:txBody>
          <a:bodyPr anchor="t"/>
          <a:lstStyle>
            <a:lvl1pPr marL="0" indent="0" algn="l">
              <a:lnSpc>
                <a:spcPts val="1100"/>
              </a:lnSpc>
              <a:buNone/>
              <a:defRPr sz="95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28" name="Text Placeholder 16"/>
          <p:cNvSpPr>
            <a:spLocks noGrp="1"/>
          </p:cNvSpPr>
          <p:nvPr userDrawn="1">
            <p:ph type="body" sz="quarter" idx="28" hasCustomPrompt="1"/>
          </p:nvPr>
        </p:nvSpPr>
        <p:spPr>
          <a:xfrm>
            <a:off x="5004808" y="1926539"/>
            <a:ext cx="3286677" cy="360218"/>
          </a:xfrm>
          <a:prstGeom prst="rect">
            <a:avLst/>
          </a:prstGeom>
        </p:spPr>
        <p:txBody>
          <a:bodyPr anchor="t"/>
          <a:lstStyle>
            <a:lvl1pPr marL="0" indent="0" algn="l">
              <a:lnSpc>
                <a:spcPts val="2500"/>
              </a:lnSpc>
              <a:buNone/>
              <a:defRPr sz="2200" b="1">
                <a:solidFill>
                  <a:schemeClr val="bg1"/>
                </a:solidFill>
                <a:latin typeface="Arial Narrow" panose="020B0606020202030204" pitchFamily="34" charset="0"/>
              </a:defRPr>
            </a:lvl1pPr>
          </a:lstStyle>
          <a:p>
            <a:pPr lvl="0"/>
            <a:r>
              <a:rPr lang="en-US" dirty="0"/>
              <a:t>ENTER HERE YOUR TITLE</a:t>
            </a:r>
            <a:endParaRPr lang="es-ES" dirty="0"/>
          </a:p>
        </p:txBody>
      </p:sp>
      <p:sp>
        <p:nvSpPr>
          <p:cNvPr id="29" name="Text Placeholder 16"/>
          <p:cNvSpPr>
            <a:spLocks noGrp="1"/>
          </p:cNvSpPr>
          <p:nvPr userDrawn="1">
            <p:ph type="body" sz="quarter" idx="29" hasCustomPrompt="1"/>
          </p:nvPr>
        </p:nvSpPr>
        <p:spPr>
          <a:xfrm>
            <a:off x="5012065" y="2323042"/>
            <a:ext cx="3279420" cy="360218"/>
          </a:xfrm>
          <a:prstGeom prst="rect">
            <a:avLst/>
          </a:prstGeom>
        </p:spPr>
        <p:txBody>
          <a:bodyPr anchor="t"/>
          <a:lstStyle>
            <a:lvl1pPr marL="0" indent="0" algn="l">
              <a:lnSpc>
                <a:spcPts val="2500"/>
              </a:lnSpc>
              <a:buNone/>
              <a:defRPr sz="1300" b="1">
                <a:solidFill>
                  <a:schemeClr val="bg1"/>
                </a:solidFill>
                <a:latin typeface="Arial Narrow" panose="020B0606020202030204" pitchFamily="34" charset="0"/>
              </a:defRPr>
            </a:lvl1pPr>
          </a:lstStyle>
          <a:p>
            <a:pPr lvl="0"/>
            <a:r>
              <a:rPr lang="en-US" dirty="0"/>
              <a:t>Enter here your header</a:t>
            </a:r>
            <a:endParaRPr lang="es-ES" dirty="0"/>
          </a:p>
        </p:txBody>
      </p:sp>
    </p:spTree>
    <p:extLst>
      <p:ext uri="{BB962C8B-B14F-4D97-AF65-F5344CB8AC3E}">
        <p14:creationId xmlns:p14="http://schemas.microsoft.com/office/powerpoint/2010/main" val="290827835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Op2 Top Banner, Chart &amp; Text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baseline="0">
                <a:solidFill>
                  <a:srgbClr val="58585A"/>
                </a:solidFill>
                <a:latin typeface="Arial Narrow" panose="020B0606020202030204" pitchFamily="34" charset="0"/>
              </a:defRPr>
            </a:lvl1pPr>
          </a:lstStyle>
          <a:p>
            <a:r>
              <a:rPr lang="en-US" dirty="0"/>
              <a:t>HERE GOES YOUR TITLE</a:t>
            </a:r>
            <a:endParaRPr lang="es-ES" dirty="0"/>
          </a:p>
        </p:txBody>
      </p:sp>
      <p:sp>
        <p:nvSpPr>
          <p:cNvPr id="17" name="Subtitle 2"/>
          <p:cNvSpPr>
            <a:spLocks noGrp="1"/>
          </p:cNvSpPr>
          <p:nvPr>
            <p:ph type="subTitle" idx="1" hasCustomPrompt="1"/>
          </p:nvPr>
        </p:nvSpPr>
        <p:spPr>
          <a:xfrm>
            <a:off x="5410757" y="1794970"/>
            <a:ext cx="3243716" cy="525931"/>
          </a:xfrm>
          <a:prstGeom prst="rect">
            <a:avLst/>
          </a:prstGeom>
        </p:spPr>
        <p:txBody>
          <a:bodyPr anchor="b"/>
          <a:lstStyle>
            <a:lvl1pPr marL="0" indent="0" algn="l">
              <a:buNone/>
              <a:defRPr sz="22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 OF THE GRAPHIC</a:t>
            </a:r>
            <a:endParaRPr lang="es-ES" dirty="0"/>
          </a:p>
        </p:txBody>
      </p:sp>
      <p:sp>
        <p:nvSpPr>
          <p:cNvPr id="18" name="Text Placeholder 8"/>
          <p:cNvSpPr>
            <a:spLocks noGrp="1"/>
          </p:cNvSpPr>
          <p:nvPr>
            <p:ph type="body" sz="quarter" idx="13" hasCustomPrompt="1"/>
          </p:nvPr>
        </p:nvSpPr>
        <p:spPr>
          <a:xfrm>
            <a:off x="5410757" y="2466109"/>
            <a:ext cx="3243716" cy="147781"/>
          </a:xfrm>
          <a:prstGeom prst="rect">
            <a:avLst/>
          </a:prstGeom>
        </p:spPr>
        <p:txBody>
          <a:bodyPr anchor="ctr"/>
          <a:lstStyle>
            <a:lvl1pPr marL="0" indent="0">
              <a:lnSpc>
                <a:spcPts val="1500"/>
              </a:lnSpc>
              <a:buNone/>
              <a:defRPr sz="1300" b="1">
                <a:solidFill>
                  <a:srgbClr val="EE5859"/>
                </a:solidFill>
                <a:latin typeface="Arial Narrow" panose="020B0606020202030204" pitchFamily="34" charset="0"/>
              </a:defRPr>
            </a:lvl1pPr>
          </a:lstStyle>
          <a:p>
            <a:pPr lvl="0"/>
            <a:r>
              <a:rPr lang="en-US" dirty="0"/>
              <a:t>Title of the subsection</a:t>
            </a:r>
            <a:endParaRPr lang="es-ES" dirty="0"/>
          </a:p>
        </p:txBody>
      </p:sp>
      <p:sp>
        <p:nvSpPr>
          <p:cNvPr id="19" name="Text Placeholder 8"/>
          <p:cNvSpPr>
            <a:spLocks noGrp="1"/>
          </p:cNvSpPr>
          <p:nvPr>
            <p:ph type="body" sz="quarter" idx="14" hasCustomPrompt="1"/>
          </p:nvPr>
        </p:nvSpPr>
        <p:spPr>
          <a:xfrm>
            <a:off x="5410757" y="2663222"/>
            <a:ext cx="3243716" cy="2816828"/>
          </a:xfrm>
          <a:prstGeom prst="rect">
            <a:avLst/>
          </a:prstGeom>
        </p:spPr>
        <p:txBody>
          <a:bodyPr anchor="t"/>
          <a:lstStyle>
            <a:lvl1pPr marL="0" indent="0">
              <a:lnSpc>
                <a:spcPts val="1100"/>
              </a:lnSpc>
              <a:buNone/>
              <a:defRPr sz="900">
                <a:solidFill>
                  <a:srgbClr val="58585A"/>
                </a:solidFill>
                <a:latin typeface="Arial Narrow" panose="020B0606020202030204" pitchFamily="34" charset="0"/>
              </a:defRPr>
            </a:lvl1pPr>
          </a:lstStyle>
          <a:p>
            <a:pPr lvl="0"/>
            <a:r>
              <a:rPr lang="en-US" dirty="0"/>
              <a:t>Enter here your plain text</a:t>
            </a:r>
            <a:endParaRPr lang="es-ES" dirty="0"/>
          </a:p>
        </p:txBody>
      </p:sp>
      <p:graphicFrame>
        <p:nvGraphicFramePr>
          <p:cNvPr id="3" name="Diagram 2"/>
          <p:cNvGraphicFramePr/>
          <p:nvPr userDrawn="1">
            <p:extLst>
              <p:ext uri="{D42A27DB-BD31-4B8C-83A1-F6EECF244321}">
                <p14:modId xmlns:p14="http://schemas.microsoft.com/office/powerpoint/2010/main" val="3155327852"/>
              </p:ext>
            </p:extLst>
          </p:nvPr>
        </p:nvGraphicFramePr>
        <p:xfrm>
          <a:off x="275771" y="1716315"/>
          <a:ext cx="4775200" cy="40168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8674154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Op2 Top Banner, Chartop2 &amp; Text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rgbClr val="58585A"/>
                </a:solidFill>
                <a:latin typeface="Arial Narrow" panose="020B0606020202030204" pitchFamily="34" charset="0"/>
              </a:defRPr>
            </a:lvl1pPr>
          </a:lstStyle>
          <a:p>
            <a:r>
              <a:rPr lang="en-US" dirty="0"/>
              <a:t>HERE GOES YOUR TITLE</a:t>
            </a:r>
            <a:endParaRPr lang="es-ES" dirty="0"/>
          </a:p>
        </p:txBody>
      </p:sp>
      <p:sp>
        <p:nvSpPr>
          <p:cNvPr id="17" name="Subtitle 2"/>
          <p:cNvSpPr>
            <a:spLocks noGrp="1"/>
          </p:cNvSpPr>
          <p:nvPr>
            <p:ph type="subTitle" idx="1" hasCustomPrompt="1"/>
          </p:nvPr>
        </p:nvSpPr>
        <p:spPr>
          <a:xfrm>
            <a:off x="5410757" y="1794970"/>
            <a:ext cx="3243716" cy="525931"/>
          </a:xfrm>
          <a:prstGeom prst="rect">
            <a:avLst/>
          </a:prstGeom>
        </p:spPr>
        <p:txBody>
          <a:bodyPr anchor="b"/>
          <a:lstStyle>
            <a:lvl1pPr marL="0" indent="0" algn="l">
              <a:buNone/>
              <a:defRPr sz="22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 OF THE CHART</a:t>
            </a:r>
            <a:endParaRPr lang="es-ES" dirty="0"/>
          </a:p>
        </p:txBody>
      </p:sp>
      <p:sp>
        <p:nvSpPr>
          <p:cNvPr id="18" name="Text Placeholder 8"/>
          <p:cNvSpPr>
            <a:spLocks noGrp="1"/>
          </p:cNvSpPr>
          <p:nvPr>
            <p:ph type="body" sz="quarter" idx="13" hasCustomPrompt="1"/>
          </p:nvPr>
        </p:nvSpPr>
        <p:spPr>
          <a:xfrm>
            <a:off x="5410757" y="2466109"/>
            <a:ext cx="3243716" cy="147781"/>
          </a:xfrm>
          <a:prstGeom prst="rect">
            <a:avLst/>
          </a:prstGeom>
        </p:spPr>
        <p:txBody>
          <a:bodyPr anchor="ctr"/>
          <a:lstStyle>
            <a:lvl1pPr marL="0" indent="0">
              <a:lnSpc>
                <a:spcPts val="1500"/>
              </a:lnSpc>
              <a:buNone/>
              <a:defRPr sz="1300" b="1">
                <a:solidFill>
                  <a:srgbClr val="EE5859"/>
                </a:solidFill>
                <a:latin typeface="Arial Narrow" panose="020B0606020202030204" pitchFamily="34" charset="0"/>
              </a:defRPr>
            </a:lvl1pPr>
          </a:lstStyle>
          <a:p>
            <a:pPr lvl="0"/>
            <a:r>
              <a:rPr lang="en-US" dirty="0"/>
              <a:t>Title of the subsection</a:t>
            </a:r>
            <a:endParaRPr lang="es-ES" dirty="0"/>
          </a:p>
        </p:txBody>
      </p:sp>
      <p:sp>
        <p:nvSpPr>
          <p:cNvPr id="19" name="Text Placeholder 8"/>
          <p:cNvSpPr>
            <a:spLocks noGrp="1"/>
          </p:cNvSpPr>
          <p:nvPr>
            <p:ph type="body" sz="quarter" idx="14" hasCustomPrompt="1"/>
          </p:nvPr>
        </p:nvSpPr>
        <p:spPr>
          <a:xfrm>
            <a:off x="5410757" y="2663222"/>
            <a:ext cx="3243716" cy="2816828"/>
          </a:xfrm>
          <a:prstGeom prst="rect">
            <a:avLst/>
          </a:prstGeom>
        </p:spPr>
        <p:txBody>
          <a:bodyPr anchor="t"/>
          <a:lstStyle>
            <a:lvl1pPr marL="0" indent="0">
              <a:lnSpc>
                <a:spcPts val="1100"/>
              </a:lnSpc>
              <a:buNone/>
              <a:defRPr sz="900">
                <a:solidFill>
                  <a:srgbClr val="58585A"/>
                </a:solidFill>
                <a:latin typeface="Arial Narrow" panose="020B0606020202030204" pitchFamily="34" charset="0"/>
              </a:defRPr>
            </a:lvl1pPr>
          </a:lstStyle>
          <a:p>
            <a:pPr lvl="0"/>
            <a:r>
              <a:rPr lang="en-US" dirty="0"/>
              <a:t>Enter here your plain text</a:t>
            </a:r>
            <a:endParaRPr lang="es-ES" dirty="0"/>
          </a:p>
        </p:txBody>
      </p:sp>
      <p:sp>
        <p:nvSpPr>
          <p:cNvPr id="7" name="Chart Placeholder 6"/>
          <p:cNvSpPr>
            <a:spLocks noGrp="1"/>
          </p:cNvSpPr>
          <p:nvPr>
            <p:ph type="chart" sz="quarter" idx="15" hasCustomPrompt="1"/>
          </p:nvPr>
        </p:nvSpPr>
        <p:spPr>
          <a:xfrm>
            <a:off x="386176" y="1794971"/>
            <a:ext cx="4563195" cy="3685080"/>
          </a:xfrm>
          <a:prstGeom prst="rect">
            <a:avLst/>
          </a:prstGeom>
        </p:spPr>
        <p:txBody>
          <a:bodyPr/>
          <a:lstStyle>
            <a:lvl1pPr>
              <a:defRPr>
                <a:latin typeface="Arial Narrow" panose="020B0606020202030204" pitchFamily="34" charset="0"/>
              </a:defRPr>
            </a:lvl1pPr>
          </a:lstStyle>
          <a:p>
            <a:r>
              <a:rPr lang="es-ES" dirty="0" err="1"/>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your</a:t>
            </a:r>
            <a:r>
              <a:rPr lang="es-ES" dirty="0"/>
              <a:t> chart</a:t>
            </a:r>
          </a:p>
        </p:txBody>
      </p:sp>
    </p:spTree>
    <p:extLst>
      <p:ext uri="{BB962C8B-B14F-4D97-AF65-F5344CB8AC3E}">
        <p14:creationId xmlns:p14="http://schemas.microsoft.com/office/powerpoint/2010/main" val="150654395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Op2 Top Banner, Smartgraphic &amp; Text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rgbClr val="58585A"/>
                </a:solidFill>
                <a:latin typeface="Arial Narrow" panose="020B0606020202030204" pitchFamily="34" charset="0"/>
              </a:defRPr>
            </a:lvl1pPr>
          </a:lstStyle>
          <a:p>
            <a:r>
              <a:rPr lang="en-US" dirty="0"/>
              <a:t>HERE GOES YOUR TITLE</a:t>
            </a:r>
            <a:endParaRPr lang="es-ES" dirty="0"/>
          </a:p>
        </p:txBody>
      </p:sp>
      <p:sp>
        <p:nvSpPr>
          <p:cNvPr id="17" name="Subtitle 2"/>
          <p:cNvSpPr>
            <a:spLocks noGrp="1"/>
          </p:cNvSpPr>
          <p:nvPr>
            <p:ph type="subTitle" idx="1" hasCustomPrompt="1"/>
          </p:nvPr>
        </p:nvSpPr>
        <p:spPr>
          <a:xfrm>
            <a:off x="5410757" y="1794970"/>
            <a:ext cx="3243716" cy="525931"/>
          </a:xfrm>
          <a:prstGeom prst="rect">
            <a:avLst/>
          </a:prstGeom>
        </p:spPr>
        <p:txBody>
          <a:bodyPr anchor="b"/>
          <a:lstStyle>
            <a:lvl1pPr marL="0" indent="0" algn="l">
              <a:buNone/>
              <a:defRPr sz="21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 OF YOUR SMARTART</a:t>
            </a:r>
            <a:endParaRPr lang="es-ES" dirty="0"/>
          </a:p>
        </p:txBody>
      </p:sp>
      <p:sp>
        <p:nvSpPr>
          <p:cNvPr id="18" name="Text Placeholder 8"/>
          <p:cNvSpPr>
            <a:spLocks noGrp="1"/>
          </p:cNvSpPr>
          <p:nvPr>
            <p:ph type="body" sz="quarter" idx="13" hasCustomPrompt="1"/>
          </p:nvPr>
        </p:nvSpPr>
        <p:spPr>
          <a:xfrm>
            <a:off x="5410757" y="2466109"/>
            <a:ext cx="3243716" cy="147781"/>
          </a:xfrm>
          <a:prstGeom prst="rect">
            <a:avLst/>
          </a:prstGeom>
        </p:spPr>
        <p:txBody>
          <a:bodyPr anchor="ctr"/>
          <a:lstStyle>
            <a:lvl1pPr marL="0" indent="0">
              <a:lnSpc>
                <a:spcPts val="1500"/>
              </a:lnSpc>
              <a:buNone/>
              <a:defRPr sz="1300" b="1">
                <a:solidFill>
                  <a:srgbClr val="EE5859"/>
                </a:solidFill>
                <a:latin typeface="Arial Narrow" panose="020B0606020202030204" pitchFamily="34" charset="0"/>
              </a:defRPr>
            </a:lvl1pPr>
          </a:lstStyle>
          <a:p>
            <a:pPr lvl="0"/>
            <a:r>
              <a:rPr lang="en-US" dirty="0"/>
              <a:t>Title of the subsection</a:t>
            </a:r>
            <a:endParaRPr lang="es-ES" dirty="0"/>
          </a:p>
        </p:txBody>
      </p:sp>
      <p:sp>
        <p:nvSpPr>
          <p:cNvPr id="19" name="Text Placeholder 8"/>
          <p:cNvSpPr>
            <a:spLocks noGrp="1"/>
          </p:cNvSpPr>
          <p:nvPr>
            <p:ph type="body" sz="quarter" idx="14" hasCustomPrompt="1"/>
          </p:nvPr>
        </p:nvSpPr>
        <p:spPr>
          <a:xfrm>
            <a:off x="5410757" y="2663222"/>
            <a:ext cx="3243716" cy="2816828"/>
          </a:xfrm>
          <a:prstGeom prst="rect">
            <a:avLst/>
          </a:prstGeom>
        </p:spPr>
        <p:txBody>
          <a:bodyPr anchor="t"/>
          <a:lstStyle>
            <a:lvl1pPr marL="0" indent="0">
              <a:lnSpc>
                <a:spcPts val="1100"/>
              </a:lnSpc>
              <a:buNone/>
              <a:defRPr sz="900">
                <a:solidFill>
                  <a:srgbClr val="58585A"/>
                </a:solidFill>
                <a:latin typeface="Arial Narrow" panose="020B0606020202030204" pitchFamily="34" charset="0"/>
              </a:defRPr>
            </a:lvl1pPr>
          </a:lstStyle>
          <a:p>
            <a:pPr lvl="0"/>
            <a:r>
              <a:rPr lang="en-US" dirty="0"/>
              <a:t>Enter here your plain text</a:t>
            </a:r>
            <a:endParaRPr lang="es-ES" dirty="0"/>
          </a:p>
        </p:txBody>
      </p:sp>
      <p:sp>
        <p:nvSpPr>
          <p:cNvPr id="4" name="SmartArt Placeholder 3"/>
          <p:cNvSpPr>
            <a:spLocks noGrp="1"/>
          </p:cNvSpPr>
          <p:nvPr>
            <p:ph type="dgm" sz="quarter" idx="15" hasCustomPrompt="1"/>
          </p:nvPr>
        </p:nvSpPr>
        <p:spPr>
          <a:xfrm>
            <a:off x="386175" y="1794971"/>
            <a:ext cx="4736687" cy="3685080"/>
          </a:xfrm>
          <a:prstGeom prst="rect">
            <a:avLst/>
          </a:prstGeom>
        </p:spPr>
        <p:txBody>
          <a:bodyPr/>
          <a:lstStyle>
            <a:lvl1pPr>
              <a:defRPr>
                <a:latin typeface="Arial Narrow" panose="020B0606020202030204" pitchFamily="34" charset="0"/>
              </a:defRPr>
            </a:lvl1pPr>
          </a:lstStyle>
          <a:p>
            <a:r>
              <a:rPr lang="es-ES" dirty="0" err="1"/>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a:t>
            </a:r>
            <a:r>
              <a:rPr lang="es-ES" dirty="0"/>
              <a:t> SmartArt</a:t>
            </a:r>
          </a:p>
        </p:txBody>
      </p:sp>
    </p:spTree>
    <p:extLst>
      <p:ext uri="{BB962C8B-B14F-4D97-AF65-F5344CB8AC3E}">
        <p14:creationId xmlns:p14="http://schemas.microsoft.com/office/powerpoint/2010/main" val="369340741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Op2 Left banner &amp; Tex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91889" y="-15484"/>
            <a:ext cx="2941487" cy="2501153"/>
          </a:xfrm>
          <a:prstGeom prst="rect">
            <a:avLst/>
          </a:prstGeom>
        </p:spPr>
        <p:txBody>
          <a:bodyPr anchor="b"/>
          <a:lstStyle>
            <a:lvl1pPr algn="l">
              <a:lnSpc>
                <a:spcPts val="4500"/>
              </a:lnSpc>
              <a:defRPr sz="4400" b="1" baseline="0">
                <a:solidFill>
                  <a:srgbClr val="EE5859"/>
                </a:solidFill>
                <a:latin typeface="Arial Narrow" panose="020B0606020202030204" pitchFamily="34" charset="0"/>
              </a:defRPr>
            </a:lvl1pPr>
          </a:lstStyle>
          <a:p>
            <a:r>
              <a:rPr lang="en-US" dirty="0"/>
              <a:t>HERE GOES YOUR TITLE</a:t>
            </a:r>
            <a:endParaRPr lang="es-ES" dirty="0"/>
          </a:p>
        </p:txBody>
      </p:sp>
      <p:sp>
        <p:nvSpPr>
          <p:cNvPr id="3" name="Subtitle 2"/>
          <p:cNvSpPr>
            <a:spLocks noGrp="1"/>
          </p:cNvSpPr>
          <p:nvPr>
            <p:ph type="subTitle" idx="1" hasCustomPrompt="1"/>
          </p:nvPr>
        </p:nvSpPr>
        <p:spPr>
          <a:xfrm>
            <a:off x="491889" y="2593539"/>
            <a:ext cx="2941487" cy="525931"/>
          </a:xfrm>
          <a:prstGeom prst="rect">
            <a:avLst/>
          </a:prstGeom>
        </p:spPr>
        <p:txBody>
          <a:bodyPr anchor="b"/>
          <a:lstStyle>
            <a:lvl1pPr marL="0" indent="0" algn="l">
              <a:buNone/>
              <a:defRPr sz="1500" b="1">
                <a:solidFill>
                  <a:srgbClr val="58585A"/>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your header</a:t>
            </a:r>
            <a:endParaRPr lang="es-ES" dirty="0"/>
          </a:p>
        </p:txBody>
      </p:sp>
      <p:sp>
        <p:nvSpPr>
          <p:cNvPr id="9" name="Text Placeholder 8"/>
          <p:cNvSpPr>
            <a:spLocks noGrp="1"/>
          </p:cNvSpPr>
          <p:nvPr>
            <p:ph type="body" sz="quarter" idx="13" hasCustomPrompt="1"/>
          </p:nvPr>
        </p:nvSpPr>
        <p:spPr>
          <a:xfrm>
            <a:off x="491889" y="3119470"/>
            <a:ext cx="2941487" cy="2893023"/>
          </a:xfrm>
          <a:prstGeom prst="rect">
            <a:avLst/>
          </a:prstGeom>
        </p:spPr>
        <p:txBody>
          <a:bodyPr/>
          <a:lstStyle>
            <a:lvl1pPr marL="0" indent="0">
              <a:lnSpc>
                <a:spcPts val="15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7" name="Picture Placeholder 6"/>
          <p:cNvSpPr>
            <a:spLocks noGrp="1"/>
          </p:cNvSpPr>
          <p:nvPr>
            <p:ph type="pic" sz="quarter" idx="14" hasCustomPrompt="1"/>
          </p:nvPr>
        </p:nvSpPr>
        <p:spPr>
          <a:xfrm>
            <a:off x="4195763" y="150813"/>
            <a:ext cx="4784725" cy="5973762"/>
          </a:xfrm>
          <a:prstGeom prst="rect">
            <a:avLst/>
          </a:prstGeom>
        </p:spPr>
        <p:txBody>
          <a:bodyPr/>
          <a:lstStyle>
            <a:lvl1pPr>
              <a:defRPr>
                <a:latin typeface="Arial Narrow" panose="020B0606020202030204" pitchFamily="34" charset="0"/>
              </a:defRPr>
            </a:lvl1pPr>
          </a:lstStyle>
          <a:p>
            <a:r>
              <a:rPr lang="es-ES" dirty="0" err="1"/>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your</a:t>
            </a:r>
            <a:r>
              <a:rPr lang="es-ES" dirty="0"/>
              <a:t> </a:t>
            </a:r>
            <a:r>
              <a:rPr lang="es-ES" dirty="0" err="1"/>
              <a:t>picture</a:t>
            </a:r>
            <a:endParaRPr lang="es-ES" dirty="0"/>
          </a:p>
        </p:txBody>
      </p:sp>
    </p:spTree>
    <p:extLst>
      <p:ext uri="{BB962C8B-B14F-4D97-AF65-F5344CB8AC3E}">
        <p14:creationId xmlns:p14="http://schemas.microsoft.com/office/powerpoint/2010/main" val="21917085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p1 Left banner &amp; Text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1907" y="1845250"/>
            <a:ext cx="2941487" cy="2501153"/>
          </a:xfrm>
          <a:prstGeom prst="rect">
            <a:avLst/>
          </a:prstGeom>
        </p:spPr>
        <p:txBody>
          <a:bodyPr anchor="ctr"/>
          <a:lstStyle>
            <a:lvl1pPr algn="l">
              <a:lnSpc>
                <a:spcPts val="4500"/>
              </a:lnSpc>
              <a:defRPr sz="4400" b="1">
                <a:solidFill>
                  <a:schemeClr val="bg1"/>
                </a:solidFill>
                <a:latin typeface="Arial Narrow" panose="020B0606020202030204" pitchFamily="34" charset="0"/>
              </a:defRPr>
            </a:lvl1pPr>
          </a:lstStyle>
          <a:p>
            <a:r>
              <a:rPr lang="en-US" dirty="0"/>
              <a:t>HERE GOES THE TITLE OF YOUR SECTION</a:t>
            </a:r>
            <a:endParaRPr lang="es-ES" dirty="0"/>
          </a:p>
        </p:txBody>
      </p:sp>
      <p:sp>
        <p:nvSpPr>
          <p:cNvPr id="3" name="Subtitle 2"/>
          <p:cNvSpPr>
            <a:spLocks noGrp="1"/>
          </p:cNvSpPr>
          <p:nvPr>
            <p:ph type="subTitle" idx="1" hasCustomPrompt="1"/>
          </p:nvPr>
        </p:nvSpPr>
        <p:spPr>
          <a:xfrm>
            <a:off x="4262775" y="990982"/>
            <a:ext cx="4164106" cy="525931"/>
          </a:xfrm>
          <a:prstGeom prst="rect">
            <a:avLst/>
          </a:prstGeom>
        </p:spPr>
        <p:txBody>
          <a:bodyPr anchor="b"/>
          <a:lstStyle>
            <a:lvl1pPr marL="0" indent="0" algn="l">
              <a:buNone/>
              <a:defRPr sz="1700" b="1" baseline="0">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your title</a:t>
            </a:r>
            <a:endParaRPr lang="es-ES" dirty="0"/>
          </a:p>
        </p:txBody>
      </p:sp>
      <p:sp>
        <p:nvSpPr>
          <p:cNvPr id="9" name="Text Placeholder 8"/>
          <p:cNvSpPr>
            <a:spLocks noGrp="1"/>
          </p:cNvSpPr>
          <p:nvPr>
            <p:ph type="body" sz="quarter" idx="13" hasCustomPrompt="1"/>
          </p:nvPr>
        </p:nvSpPr>
        <p:spPr>
          <a:xfrm>
            <a:off x="4262775" y="1526859"/>
            <a:ext cx="4164106" cy="4063235"/>
          </a:xfrm>
          <a:prstGeom prst="rect">
            <a:avLst/>
          </a:prstGeom>
        </p:spPr>
        <p:txBody>
          <a:bodyPr/>
          <a:lstStyle>
            <a:lvl1pPr marL="0" indent="0">
              <a:lnSpc>
                <a:spcPts val="1500"/>
              </a:lnSpc>
              <a:buNone/>
              <a:defRPr sz="1300">
                <a:solidFill>
                  <a:srgbClr val="58585A"/>
                </a:solidFill>
                <a:latin typeface="Arial Narrow" panose="020B0606020202030204" pitchFamily="34" charset="0"/>
              </a:defRPr>
            </a:lvl1pPr>
          </a:lstStyle>
          <a:p>
            <a:pPr lvl="0"/>
            <a:r>
              <a:rPr lang="en-US" dirty="0"/>
              <a:t>Here goes your plain text</a:t>
            </a:r>
            <a:endParaRPr lang="es-ES" dirty="0"/>
          </a:p>
        </p:txBody>
      </p:sp>
    </p:spTree>
    <p:extLst>
      <p:ext uri="{BB962C8B-B14F-4D97-AF65-F5344CB8AC3E}">
        <p14:creationId xmlns:p14="http://schemas.microsoft.com/office/powerpoint/2010/main" val="304097779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Op2 Left banner, Text &amp; Icon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91889" y="-15484"/>
            <a:ext cx="2941487" cy="2501153"/>
          </a:xfrm>
          <a:prstGeom prst="rect">
            <a:avLst/>
          </a:prstGeom>
        </p:spPr>
        <p:txBody>
          <a:bodyPr anchor="b"/>
          <a:lstStyle>
            <a:lvl1pPr algn="l">
              <a:lnSpc>
                <a:spcPts val="4500"/>
              </a:lnSpc>
              <a:defRPr sz="4400" b="1">
                <a:solidFill>
                  <a:srgbClr val="EE5859"/>
                </a:solidFill>
                <a:latin typeface="Arial Narrow" panose="020B0606020202030204" pitchFamily="34" charset="0"/>
              </a:defRPr>
            </a:lvl1pPr>
          </a:lstStyle>
          <a:p>
            <a:r>
              <a:rPr lang="en-US" dirty="0"/>
              <a:t>HERE GOES YOUR TITLE</a:t>
            </a:r>
            <a:endParaRPr lang="es-ES" dirty="0"/>
          </a:p>
        </p:txBody>
      </p:sp>
      <p:sp>
        <p:nvSpPr>
          <p:cNvPr id="3" name="Subtitle 2"/>
          <p:cNvSpPr>
            <a:spLocks noGrp="1"/>
          </p:cNvSpPr>
          <p:nvPr>
            <p:ph type="subTitle" idx="1" hasCustomPrompt="1"/>
          </p:nvPr>
        </p:nvSpPr>
        <p:spPr>
          <a:xfrm>
            <a:off x="491889" y="2593539"/>
            <a:ext cx="2941487" cy="525931"/>
          </a:xfrm>
          <a:prstGeom prst="rect">
            <a:avLst/>
          </a:prstGeom>
        </p:spPr>
        <p:txBody>
          <a:bodyPr anchor="b"/>
          <a:lstStyle>
            <a:lvl1pPr marL="0" indent="0" algn="l">
              <a:buNone/>
              <a:defRPr sz="1500" b="1">
                <a:solidFill>
                  <a:srgbClr val="58585A"/>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your header</a:t>
            </a:r>
            <a:endParaRPr lang="es-ES" dirty="0"/>
          </a:p>
        </p:txBody>
      </p:sp>
      <p:sp>
        <p:nvSpPr>
          <p:cNvPr id="9" name="Text Placeholder 8"/>
          <p:cNvSpPr>
            <a:spLocks noGrp="1"/>
          </p:cNvSpPr>
          <p:nvPr>
            <p:ph type="body" sz="quarter" idx="13" hasCustomPrompt="1"/>
          </p:nvPr>
        </p:nvSpPr>
        <p:spPr>
          <a:xfrm>
            <a:off x="491889" y="3119470"/>
            <a:ext cx="2941487" cy="2893023"/>
          </a:xfrm>
          <a:prstGeom prst="rect">
            <a:avLst/>
          </a:prstGeom>
        </p:spPr>
        <p:txBody>
          <a:bodyPr/>
          <a:lstStyle>
            <a:lvl1pPr marL="0" indent="0">
              <a:lnSpc>
                <a:spcPts val="15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20" name="Subtitle 2"/>
          <p:cNvSpPr txBox="1">
            <a:spLocks/>
          </p:cNvSpPr>
          <p:nvPr userDrawn="1"/>
        </p:nvSpPr>
        <p:spPr>
          <a:xfrm>
            <a:off x="5428187" y="462065"/>
            <a:ext cx="2998694" cy="525931"/>
          </a:xfrm>
          <a:prstGeom prst="rect">
            <a:avLst/>
          </a:prstGeom>
        </p:spPr>
        <p:txBody>
          <a:bodyPr anchor="b"/>
          <a:lstStyle>
            <a:lvl1pPr marL="0" indent="0" algn="l" defTabSz="914400" rtl="0" eaLnBrk="1" latinLnBrk="0" hangingPunct="1">
              <a:lnSpc>
                <a:spcPct val="90000"/>
              </a:lnSpc>
              <a:spcBef>
                <a:spcPts val="1000"/>
              </a:spcBef>
              <a:buFont typeface="Arial" panose="020B0604020202020204" pitchFamily="34" charset="0"/>
              <a:buNone/>
              <a:defRPr sz="1300" kern="1200">
                <a:solidFill>
                  <a:schemeClr val="tx1"/>
                </a:solidFill>
                <a:latin typeface="Trade Gothic LT Std Bold" panose="00000800000000000000" pitchFamily="50"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a:solidFill>
                  <a:srgbClr val="EE5859"/>
                </a:solidFill>
                <a:latin typeface="Arial Narrow" panose="020B0606020202030204" pitchFamily="34" charset="0"/>
              </a:rPr>
              <a:t>Here goes the title</a:t>
            </a:r>
            <a:endParaRPr lang="es-ES" b="1" dirty="0">
              <a:solidFill>
                <a:srgbClr val="EE5859"/>
              </a:solidFill>
              <a:latin typeface="Arial Narrow" panose="020B0606020202030204" pitchFamily="34" charset="0"/>
            </a:endParaRPr>
          </a:p>
        </p:txBody>
      </p:sp>
      <p:sp>
        <p:nvSpPr>
          <p:cNvPr id="21" name="Text Placeholder 8"/>
          <p:cNvSpPr>
            <a:spLocks noGrp="1"/>
          </p:cNvSpPr>
          <p:nvPr>
            <p:ph type="body" sz="quarter" idx="14" hasCustomPrompt="1"/>
          </p:nvPr>
        </p:nvSpPr>
        <p:spPr>
          <a:xfrm>
            <a:off x="5428187" y="943171"/>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the plain text</a:t>
            </a:r>
            <a:endParaRPr lang="es-ES" dirty="0"/>
          </a:p>
        </p:txBody>
      </p:sp>
      <p:sp>
        <p:nvSpPr>
          <p:cNvPr id="22" name="Picture Placeholder 4"/>
          <p:cNvSpPr>
            <a:spLocks noGrp="1"/>
          </p:cNvSpPr>
          <p:nvPr>
            <p:ph type="pic" sz="quarter" idx="15"/>
          </p:nvPr>
        </p:nvSpPr>
        <p:spPr>
          <a:xfrm>
            <a:off x="4652963" y="850900"/>
            <a:ext cx="663575" cy="663575"/>
          </a:xfrm>
          <a:prstGeom prst="rect">
            <a:avLst/>
          </a:prstGeom>
        </p:spPr>
        <p:txBody>
          <a:bodyPr/>
          <a:lstStyle>
            <a:lvl1pPr>
              <a:defRPr sz="1000"/>
            </a:lvl1pPr>
          </a:lstStyle>
          <a:p>
            <a:endParaRPr lang="es-ES" dirty="0"/>
          </a:p>
        </p:txBody>
      </p:sp>
      <p:sp>
        <p:nvSpPr>
          <p:cNvPr id="23" name="Text Placeholder 8"/>
          <p:cNvSpPr>
            <a:spLocks noGrp="1"/>
          </p:cNvSpPr>
          <p:nvPr>
            <p:ph type="body" sz="quarter" idx="16" hasCustomPrompt="1"/>
          </p:nvPr>
        </p:nvSpPr>
        <p:spPr>
          <a:xfrm>
            <a:off x="5428187" y="2238190"/>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the plain text</a:t>
            </a:r>
            <a:endParaRPr lang="es-ES" dirty="0"/>
          </a:p>
        </p:txBody>
      </p:sp>
      <p:sp>
        <p:nvSpPr>
          <p:cNvPr id="24" name="Picture Placeholder 4"/>
          <p:cNvSpPr>
            <a:spLocks noGrp="1"/>
          </p:cNvSpPr>
          <p:nvPr>
            <p:ph type="pic" sz="quarter" idx="17"/>
          </p:nvPr>
        </p:nvSpPr>
        <p:spPr>
          <a:xfrm>
            <a:off x="4652963" y="2145919"/>
            <a:ext cx="663575" cy="663575"/>
          </a:xfrm>
          <a:prstGeom prst="rect">
            <a:avLst/>
          </a:prstGeom>
        </p:spPr>
        <p:txBody>
          <a:bodyPr/>
          <a:lstStyle>
            <a:lvl1pPr>
              <a:defRPr sz="1000"/>
            </a:lvl1pPr>
          </a:lstStyle>
          <a:p>
            <a:endParaRPr lang="es-ES" dirty="0"/>
          </a:p>
        </p:txBody>
      </p:sp>
      <p:sp>
        <p:nvSpPr>
          <p:cNvPr id="25" name="Text Placeholder 8"/>
          <p:cNvSpPr>
            <a:spLocks noGrp="1"/>
          </p:cNvSpPr>
          <p:nvPr>
            <p:ph type="body" sz="quarter" idx="18" hasCustomPrompt="1"/>
          </p:nvPr>
        </p:nvSpPr>
        <p:spPr>
          <a:xfrm>
            <a:off x="5428187" y="3568350"/>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the plain text</a:t>
            </a:r>
            <a:endParaRPr lang="es-ES" dirty="0"/>
          </a:p>
        </p:txBody>
      </p:sp>
      <p:sp>
        <p:nvSpPr>
          <p:cNvPr id="26" name="Picture Placeholder 4"/>
          <p:cNvSpPr>
            <a:spLocks noGrp="1"/>
          </p:cNvSpPr>
          <p:nvPr>
            <p:ph type="pic" sz="quarter" idx="19"/>
          </p:nvPr>
        </p:nvSpPr>
        <p:spPr>
          <a:xfrm>
            <a:off x="4652963" y="3476079"/>
            <a:ext cx="663575" cy="663575"/>
          </a:xfrm>
          <a:prstGeom prst="rect">
            <a:avLst/>
          </a:prstGeom>
        </p:spPr>
        <p:txBody>
          <a:bodyPr/>
          <a:lstStyle>
            <a:lvl1pPr>
              <a:defRPr sz="1000"/>
            </a:lvl1pPr>
          </a:lstStyle>
          <a:p>
            <a:endParaRPr lang="es-ES" dirty="0"/>
          </a:p>
        </p:txBody>
      </p:sp>
      <p:sp>
        <p:nvSpPr>
          <p:cNvPr id="27" name="Text Placeholder 8"/>
          <p:cNvSpPr>
            <a:spLocks noGrp="1"/>
          </p:cNvSpPr>
          <p:nvPr>
            <p:ph type="body" sz="quarter" idx="20" hasCustomPrompt="1"/>
          </p:nvPr>
        </p:nvSpPr>
        <p:spPr>
          <a:xfrm>
            <a:off x="5428187" y="4905571"/>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the plain text</a:t>
            </a:r>
            <a:endParaRPr lang="es-ES" dirty="0"/>
          </a:p>
        </p:txBody>
      </p:sp>
      <p:sp>
        <p:nvSpPr>
          <p:cNvPr id="28" name="Picture Placeholder 4"/>
          <p:cNvSpPr>
            <a:spLocks noGrp="1"/>
          </p:cNvSpPr>
          <p:nvPr>
            <p:ph type="pic" sz="quarter" idx="21"/>
          </p:nvPr>
        </p:nvSpPr>
        <p:spPr>
          <a:xfrm>
            <a:off x="4652963" y="4813300"/>
            <a:ext cx="663575" cy="663575"/>
          </a:xfrm>
          <a:prstGeom prst="rect">
            <a:avLst/>
          </a:prstGeom>
        </p:spPr>
        <p:txBody>
          <a:bodyPr/>
          <a:lstStyle>
            <a:lvl1pPr>
              <a:defRPr sz="1000"/>
            </a:lvl1pPr>
          </a:lstStyle>
          <a:p>
            <a:endParaRPr lang="es-ES" dirty="0"/>
          </a:p>
        </p:txBody>
      </p:sp>
      <p:sp>
        <p:nvSpPr>
          <p:cNvPr id="29" name="Text Placeholder 20"/>
          <p:cNvSpPr>
            <a:spLocks noGrp="1"/>
          </p:cNvSpPr>
          <p:nvPr>
            <p:ph type="body" sz="quarter" idx="22" hasCustomPrompt="1"/>
          </p:nvPr>
        </p:nvSpPr>
        <p:spPr>
          <a:xfrm>
            <a:off x="5428187" y="1836013"/>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
        <p:nvSpPr>
          <p:cNvPr id="30" name="Text Placeholder 20"/>
          <p:cNvSpPr>
            <a:spLocks noGrp="1"/>
          </p:cNvSpPr>
          <p:nvPr>
            <p:ph type="body" sz="quarter" idx="23" hasCustomPrompt="1"/>
          </p:nvPr>
        </p:nvSpPr>
        <p:spPr>
          <a:xfrm>
            <a:off x="5428094" y="3161145"/>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
        <p:nvSpPr>
          <p:cNvPr id="31" name="Text Placeholder 20"/>
          <p:cNvSpPr>
            <a:spLocks noGrp="1"/>
          </p:cNvSpPr>
          <p:nvPr>
            <p:ph type="body" sz="quarter" idx="24" hasCustomPrompt="1"/>
          </p:nvPr>
        </p:nvSpPr>
        <p:spPr>
          <a:xfrm>
            <a:off x="5428094" y="4520185"/>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Tree>
    <p:extLst>
      <p:ext uri="{BB962C8B-B14F-4D97-AF65-F5344CB8AC3E}">
        <p14:creationId xmlns:p14="http://schemas.microsoft.com/office/powerpoint/2010/main" val="19925019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Op 3 Cover OpA">
    <p:spTree>
      <p:nvGrpSpPr>
        <p:cNvPr id="1" name=""/>
        <p:cNvGrpSpPr/>
        <p:nvPr/>
      </p:nvGrpSpPr>
      <p:grpSpPr>
        <a:xfrm>
          <a:off x="0" y="0"/>
          <a:ext cx="0" cy="0"/>
          <a:chOff x="0" y="0"/>
          <a:chExt cx="0" cy="0"/>
        </a:xfrm>
      </p:grpSpPr>
      <p:sp>
        <p:nvSpPr>
          <p:cNvPr id="6" name="Rectangle 5"/>
          <p:cNvSpPr/>
          <p:nvPr userDrawn="1"/>
        </p:nvSpPr>
        <p:spPr>
          <a:xfrm>
            <a:off x="1138536" y="0"/>
            <a:ext cx="5288096" cy="4616067"/>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itle 1"/>
          <p:cNvSpPr>
            <a:spLocks noGrp="1"/>
          </p:cNvSpPr>
          <p:nvPr>
            <p:ph type="ctrTitle" hasCustomPrompt="1"/>
          </p:nvPr>
        </p:nvSpPr>
        <p:spPr>
          <a:xfrm>
            <a:off x="1743635" y="53790"/>
            <a:ext cx="4164107" cy="2913529"/>
          </a:xfrm>
          <a:prstGeom prst="rect">
            <a:avLst/>
          </a:prstGeom>
        </p:spPr>
        <p:txBody>
          <a:bodyPr anchor="b"/>
          <a:lstStyle>
            <a:lvl1pPr algn="l">
              <a:lnSpc>
                <a:spcPts val="5700"/>
              </a:lnSpc>
              <a:defRPr sz="6000" b="1">
                <a:solidFill>
                  <a:schemeClr val="bg1"/>
                </a:solidFill>
                <a:latin typeface="Arial Narrow" panose="020B0606020202030204" pitchFamily="34" charset="0"/>
              </a:defRPr>
            </a:lvl1pPr>
          </a:lstStyle>
          <a:p>
            <a:r>
              <a:rPr lang="en-US" dirty="0"/>
              <a:t>HERE GOES YOUR TITLE</a:t>
            </a:r>
            <a:endParaRPr lang="es-ES" dirty="0"/>
          </a:p>
        </p:txBody>
      </p:sp>
      <p:sp>
        <p:nvSpPr>
          <p:cNvPr id="3" name="Subtitle 2"/>
          <p:cNvSpPr>
            <a:spLocks noGrp="1"/>
          </p:cNvSpPr>
          <p:nvPr>
            <p:ph type="subTitle" idx="1" hasCustomPrompt="1"/>
          </p:nvPr>
        </p:nvSpPr>
        <p:spPr>
          <a:xfrm>
            <a:off x="1743636" y="2952281"/>
            <a:ext cx="4164106" cy="525931"/>
          </a:xfrm>
          <a:prstGeom prst="rect">
            <a:avLst/>
          </a:prstGeom>
        </p:spPr>
        <p:txBody>
          <a:bodyPr/>
          <a:lstStyle>
            <a:lvl1pPr marL="0" indent="0" algn="l">
              <a:buNone/>
              <a:defRPr sz="1600">
                <a:solidFill>
                  <a:schemeClr val="bg1"/>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is an example of how your explanatory text could be placed</a:t>
            </a:r>
            <a:endParaRPr lang="es-ES" dirty="0"/>
          </a:p>
        </p:txBody>
      </p:sp>
      <p:sp>
        <p:nvSpPr>
          <p:cNvPr id="9" name="Text Placeholder 8"/>
          <p:cNvSpPr>
            <a:spLocks noGrp="1"/>
          </p:cNvSpPr>
          <p:nvPr>
            <p:ph type="body" sz="quarter" idx="13" hasCustomPrompt="1"/>
          </p:nvPr>
        </p:nvSpPr>
        <p:spPr>
          <a:xfrm>
            <a:off x="1743075" y="3478213"/>
            <a:ext cx="2713038" cy="654050"/>
          </a:xfrm>
          <a:prstGeom prst="rect">
            <a:avLst/>
          </a:prstGeom>
        </p:spPr>
        <p:txBody>
          <a:bodyPr/>
          <a:lstStyle>
            <a:lvl1pPr marL="0" indent="0">
              <a:buNone/>
              <a:defRPr sz="1200">
                <a:solidFill>
                  <a:schemeClr val="bg1"/>
                </a:solidFill>
                <a:latin typeface="Arial Narrow" panose="020B0606020202030204" pitchFamily="34" charset="0"/>
              </a:defRPr>
            </a:lvl1pPr>
          </a:lstStyle>
          <a:p>
            <a:pPr lvl="0"/>
            <a:r>
              <a:rPr lang="en-US" dirty="0"/>
              <a:t>Month Year</a:t>
            </a:r>
            <a:endParaRPr lang="es-ES" dirty="0"/>
          </a:p>
        </p:txBody>
      </p:sp>
      <p:cxnSp>
        <p:nvCxnSpPr>
          <p:cNvPr id="7" name="Straight Connector 6"/>
          <p:cNvCxnSpPr/>
          <p:nvPr userDrawn="1"/>
        </p:nvCxnSpPr>
        <p:spPr>
          <a:xfrm>
            <a:off x="1593256" y="0"/>
            <a:ext cx="0" cy="4081549"/>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980701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Op3 Cover OpB">
    <p:spTree>
      <p:nvGrpSpPr>
        <p:cNvPr id="1" name=""/>
        <p:cNvGrpSpPr/>
        <p:nvPr/>
      </p:nvGrpSpPr>
      <p:grpSpPr>
        <a:xfrm>
          <a:off x="0" y="0"/>
          <a:ext cx="0" cy="0"/>
          <a:chOff x="0" y="0"/>
          <a:chExt cx="0" cy="0"/>
        </a:xfrm>
      </p:grpSpPr>
      <p:sp>
        <p:nvSpPr>
          <p:cNvPr id="8" name="Rectangle 7"/>
          <p:cNvSpPr/>
          <p:nvPr userDrawn="1"/>
        </p:nvSpPr>
        <p:spPr>
          <a:xfrm>
            <a:off x="843571" y="0"/>
            <a:ext cx="5288096" cy="4616067"/>
          </a:xfrm>
          <a:prstGeom prst="rect">
            <a:avLst/>
          </a:prstGeom>
          <a:solidFill>
            <a:srgbClr val="D2CBB8">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D2CBB8"/>
              </a:solidFill>
            </a:endParaRPr>
          </a:p>
        </p:txBody>
      </p:sp>
      <p:cxnSp>
        <p:nvCxnSpPr>
          <p:cNvPr id="10" name="Straight Connector 9"/>
          <p:cNvCxnSpPr/>
          <p:nvPr userDrawn="1"/>
        </p:nvCxnSpPr>
        <p:spPr>
          <a:xfrm>
            <a:off x="1585526" y="0"/>
            <a:ext cx="0" cy="4081549"/>
          </a:xfrm>
          <a:prstGeom prst="line">
            <a:avLst/>
          </a:prstGeom>
          <a:ln w="22225">
            <a:solidFill>
              <a:srgbClr val="58585A"/>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hasCustomPrompt="1"/>
          </p:nvPr>
        </p:nvSpPr>
        <p:spPr>
          <a:xfrm>
            <a:off x="1743635" y="53790"/>
            <a:ext cx="4164107" cy="2913529"/>
          </a:xfrm>
          <a:prstGeom prst="rect">
            <a:avLst/>
          </a:prstGeom>
        </p:spPr>
        <p:txBody>
          <a:bodyPr anchor="b"/>
          <a:lstStyle>
            <a:lvl1pPr algn="l">
              <a:lnSpc>
                <a:spcPts val="5700"/>
              </a:lnSpc>
              <a:defRPr sz="6000" b="1">
                <a:solidFill>
                  <a:srgbClr val="58585A"/>
                </a:solidFill>
                <a:latin typeface="Arial Narrow" panose="020B0606020202030204" pitchFamily="34" charset="0"/>
              </a:defRPr>
            </a:lvl1pPr>
          </a:lstStyle>
          <a:p>
            <a:r>
              <a:rPr lang="en-US" dirty="0"/>
              <a:t>HERE GOES YOUR TITLE</a:t>
            </a:r>
            <a:endParaRPr lang="es-ES" dirty="0"/>
          </a:p>
        </p:txBody>
      </p:sp>
      <p:sp>
        <p:nvSpPr>
          <p:cNvPr id="3" name="Subtitle 2"/>
          <p:cNvSpPr>
            <a:spLocks noGrp="1"/>
          </p:cNvSpPr>
          <p:nvPr>
            <p:ph type="subTitle" idx="1" hasCustomPrompt="1"/>
          </p:nvPr>
        </p:nvSpPr>
        <p:spPr>
          <a:xfrm>
            <a:off x="1743636" y="2952281"/>
            <a:ext cx="4164106" cy="525931"/>
          </a:xfrm>
          <a:prstGeom prst="rect">
            <a:avLst/>
          </a:prstGeom>
        </p:spPr>
        <p:txBody>
          <a:bodyPr/>
          <a:lstStyle>
            <a:lvl1pPr marL="0" indent="0" algn="l">
              <a:buNone/>
              <a:defRPr sz="1600">
                <a:solidFill>
                  <a:srgbClr val="58585A"/>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is an example of how your explanatory text could be placed</a:t>
            </a:r>
            <a:endParaRPr lang="es-ES" dirty="0"/>
          </a:p>
        </p:txBody>
      </p:sp>
      <p:sp>
        <p:nvSpPr>
          <p:cNvPr id="9" name="Text Placeholder 8"/>
          <p:cNvSpPr>
            <a:spLocks noGrp="1"/>
          </p:cNvSpPr>
          <p:nvPr>
            <p:ph type="body" sz="quarter" idx="13" hasCustomPrompt="1"/>
          </p:nvPr>
        </p:nvSpPr>
        <p:spPr>
          <a:xfrm>
            <a:off x="1743075" y="3478213"/>
            <a:ext cx="2713038" cy="654050"/>
          </a:xfrm>
          <a:prstGeom prst="rect">
            <a:avLst/>
          </a:prstGeom>
        </p:spPr>
        <p:txBody>
          <a:bodyPr/>
          <a:lstStyle>
            <a:lvl1pPr marL="0" indent="0">
              <a:buNone/>
              <a:defRPr sz="1200">
                <a:solidFill>
                  <a:srgbClr val="58585A"/>
                </a:solidFill>
                <a:latin typeface="Arial Narrow" panose="020B0606020202030204" pitchFamily="34" charset="0"/>
              </a:defRPr>
            </a:lvl1pPr>
          </a:lstStyle>
          <a:p>
            <a:pPr lvl="0"/>
            <a:r>
              <a:rPr lang="en-US" dirty="0"/>
              <a:t>Month Year</a:t>
            </a:r>
            <a:endParaRPr lang="es-ES" dirty="0"/>
          </a:p>
        </p:txBody>
      </p:sp>
    </p:spTree>
    <p:extLst>
      <p:ext uri="{BB962C8B-B14F-4D97-AF65-F5344CB8AC3E}">
        <p14:creationId xmlns:p14="http://schemas.microsoft.com/office/powerpoint/2010/main" val="368230252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Op3 Section OpA">
    <p:spTree>
      <p:nvGrpSpPr>
        <p:cNvPr id="1" name=""/>
        <p:cNvGrpSpPr/>
        <p:nvPr/>
      </p:nvGrpSpPr>
      <p:grpSpPr>
        <a:xfrm>
          <a:off x="0" y="0"/>
          <a:ext cx="0" cy="0"/>
          <a:chOff x="0" y="0"/>
          <a:chExt cx="0" cy="0"/>
        </a:xfrm>
      </p:grpSpPr>
      <p:sp>
        <p:nvSpPr>
          <p:cNvPr id="8" name="Rectangle 7"/>
          <p:cNvSpPr/>
          <p:nvPr userDrawn="1"/>
        </p:nvSpPr>
        <p:spPr>
          <a:xfrm>
            <a:off x="0" y="1722922"/>
            <a:ext cx="9144000" cy="2762451"/>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Title 1"/>
          <p:cNvSpPr>
            <a:spLocks noGrp="1"/>
          </p:cNvSpPr>
          <p:nvPr>
            <p:ph type="ctrTitle" hasCustomPrompt="1"/>
          </p:nvPr>
        </p:nvSpPr>
        <p:spPr>
          <a:xfrm>
            <a:off x="2143678" y="2492943"/>
            <a:ext cx="1539249" cy="1208401"/>
          </a:xfrm>
          <a:prstGeom prst="rect">
            <a:avLst/>
          </a:prstGeom>
        </p:spPr>
        <p:txBody>
          <a:bodyPr anchor="b"/>
          <a:lstStyle>
            <a:lvl1pPr algn="r">
              <a:lnSpc>
                <a:spcPts val="5700"/>
              </a:lnSpc>
              <a:defRPr sz="9600" b="1">
                <a:solidFill>
                  <a:srgbClr val="EE5859"/>
                </a:solidFill>
                <a:latin typeface="Arial" panose="020B0604020202020204" pitchFamily="34" charset="0"/>
                <a:cs typeface="Arial" panose="020B0604020202020204" pitchFamily="34" charset="0"/>
              </a:defRPr>
            </a:lvl1pPr>
          </a:lstStyle>
          <a:p>
            <a:r>
              <a:rPr lang="en-US" dirty="0"/>
              <a:t>00</a:t>
            </a:r>
            <a:endParaRPr lang="es-ES" dirty="0"/>
          </a:p>
        </p:txBody>
      </p:sp>
      <p:cxnSp>
        <p:nvCxnSpPr>
          <p:cNvPr id="11" name="Straight Connector 10"/>
          <p:cNvCxnSpPr/>
          <p:nvPr userDrawn="1"/>
        </p:nvCxnSpPr>
        <p:spPr>
          <a:xfrm>
            <a:off x="4012877" y="1894901"/>
            <a:ext cx="0" cy="2423711"/>
          </a:xfrm>
          <a:prstGeom prst="line">
            <a:avLst/>
          </a:prstGeom>
          <a:ln w="161925">
            <a:solidFill>
              <a:srgbClr val="EE5859"/>
            </a:solidFill>
          </a:ln>
        </p:spPr>
        <p:style>
          <a:lnRef idx="1">
            <a:schemeClr val="accent1"/>
          </a:lnRef>
          <a:fillRef idx="0">
            <a:schemeClr val="accent1"/>
          </a:fillRef>
          <a:effectRef idx="0">
            <a:schemeClr val="accent1"/>
          </a:effectRef>
          <a:fontRef idx="minor">
            <a:schemeClr val="tx1"/>
          </a:fontRef>
        </p:style>
      </p:cxnSp>
      <p:sp>
        <p:nvSpPr>
          <p:cNvPr id="12" name="Subtitle 2"/>
          <p:cNvSpPr>
            <a:spLocks noGrp="1"/>
          </p:cNvSpPr>
          <p:nvPr>
            <p:ph type="subTitle" idx="1" hasCustomPrompt="1"/>
          </p:nvPr>
        </p:nvSpPr>
        <p:spPr>
          <a:xfrm>
            <a:off x="4439824" y="2168601"/>
            <a:ext cx="2300341" cy="1743959"/>
          </a:xfrm>
          <a:prstGeom prst="rect">
            <a:avLst/>
          </a:prstGeom>
        </p:spPr>
        <p:txBody>
          <a:bodyPr anchor="ctr"/>
          <a:lstStyle>
            <a:lvl1pPr marL="0" indent="0" algn="l">
              <a:buNone/>
              <a:defRPr sz="3400" b="1">
                <a:solidFill>
                  <a:schemeClr val="bg1"/>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THE TITLE OF TOUR SECTION</a:t>
            </a:r>
            <a:endParaRPr lang="es-ES" dirty="0"/>
          </a:p>
        </p:txBody>
      </p:sp>
    </p:spTree>
    <p:extLst>
      <p:ext uri="{BB962C8B-B14F-4D97-AF65-F5344CB8AC3E}">
        <p14:creationId xmlns:p14="http://schemas.microsoft.com/office/powerpoint/2010/main" val="391666181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Op3 Section OpB">
    <p:spTree>
      <p:nvGrpSpPr>
        <p:cNvPr id="1" name=""/>
        <p:cNvGrpSpPr/>
        <p:nvPr/>
      </p:nvGrpSpPr>
      <p:grpSpPr>
        <a:xfrm>
          <a:off x="0" y="0"/>
          <a:ext cx="0" cy="0"/>
          <a:chOff x="0" y="0"/>
          <a:chExt cx="0" cy="0"/>
        </a:xfrm>
      </p:grpSpPr>
      <p:sp>
        <p:nvSpPr>
          <p:cNvPr id="8" name="Rectangle 7"/>
          <p:cNvSpPr/>
          <p:nvPr userDrawn="1"/>
        </p:nvSpPr>
        <p:spPr>
          <a:xfrm>
            <a:off x="0" y="1722922"/>
            <a:ext cx="9144000" cy="2762451"/>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Title 1"/>
          <p:cNvSpPr>
            <a:spLocks noGrp="1"/>
          </p:cNvSpPr>
          <p:nvPr>
            <p:ph type="ctrTitle" hasCustomPrompt="1"/>
          </p:nvPr>
        </p:nvSpPr>
        <p:spPr>
          <a:xfrm>
            <a:off x="2143678" y="2492943"/>
            <a:ext cx="1539249" cy="1208401"/>
          </a:xfrm>
          <a:prstGeom prst="rect">
            <a:avLst/>
          </a:prstGeom>
        </p:spPr>
        <p:txBody>
          <a:bodyPr anchor="b"/>
          <a:lstStyle>
            <a:lvl1pPr algn="r">
              <a:lnSpc>
                <a:spcPts val="5700"/>
              </a:lnSpc>
              <a:defRPr sz="9600" b="1">
                <a:solidFill>
                  <a:srgbClr val="EE5859"/>
                </a:solidFill>
                <a:latin typeface="Arial" panose="020B0604020202020204" pitchFamily="34" charset="0"/>
                <a:cs typeface="Arial" panose="020B0604020202020204" pitchFamily="34" charset="0"/>
              </a:defRPr>
            </a:lvl1pPr>
          </a:lstStyle>
          <a:p>
            <a:r>
              <a:rPr lang="en-US" dirty="0"/>
              <a:t>00</a:t>
            </a:r>
            <a:endParaRPr lang="es-ES" dirty="0"/>
          </a:p>
        </p:txBody>
      </p:sp>
      <p:cxnSp>
        <p:nvCxnSpPr>
          <p:cNvPr id="11" name="Straight Connector 10"/>
          <p:cNvCxnSpPr/>
          <p:nvPr userDrawn="1"/>
        </p:nvCxnSpPr>
        <p:spPr>
          <a:xfrm>
            <a:off x="4012877" y="1894901"/>
            <a:ext cx="0" cy="2423711"/>
          </a:xfrm>
          <a:prstGeom prst="line">
            <a:avLst/>
          </a:prstGeom>
          <a:ln w="161925">
            <a:solidFill>
              <a:srgbClr val="EE5859"/>
            </a:solidFill>
          </a:ln>
        </p:spPr>
        <p:style>
          <a:lnRef idx="1">
            <a:schemeClr val="accent1"/>
          </a:lnRef>
          <a:fillRef idx="0">
            <a:schemeClr val="accent1"/>
          </a:fillRef>
          <a:effectRef idx="0">
            <a:schemeClr val="accent1"/>
          </a:effectRef>
          <a:fontRef idx="minor">
            <a:schemeClr val="tx1"/>
          </a:fontRef>
        </p:style>
      </p:cxnSp>
      <p:sp>
        <p:nvSpPr>
          <p:cNvPr id="12" name="Subtitle 2"/>
          <p:cNvSpPr>
            <a:spLocks noGrp="1"/>
          </p:cNvSpPr>
          <p:nvPr>
            <p:ph type="subTitle" idx="1" hasCustomPrompt="1"/>
          </p:nvPr>
        </p:nvSpPr>
        <p:spPr>
          <a:xfrm>
            <a:off x="4439824" y="2168601"/>
            <a:ext cx="2300341" cy="1743959"/>
          </a:xfrm>
          <a:prstGeom prst="rect">
            <a:avLst/>
          </a:prstGeom>
        </p:spPr>
        <p:txBody>
          <a:bodyPr anchor="ctr"/>
          <a:lstStyle>
            <a:lvl1pPr marL="0" indent="0" algn="l">
              <a:buNone/>
              <a:defRPr sz="3400" b="1">
                <a:solidFill>
                  <a:srgbClr val="D2CBB8"/>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THE TITLE OF TOUR SECTION</a:t>
            </a:r>
            <a:endParaRPr lang="es-ES" dirty="0"/>
          </a:p>
        </p:txBody>
      </p:sp>
    </p:spTree>
    <p:extLst>
      <p:ext uri="{BB962C8B-B14F-4D97-AF65-F5344CB8AC3E}">
        <p14:creationId xmlns:p14="http://schemas.microsoft.com/office/powerpoint/2010/main" val="252024361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Op3 Section OpC">
    <p:spTree>
      <p:nvGrpSpPr>
        <p:cNvPr id="1" name=""/>
        <p:cNvGrpSpPr/>
        <p:nvPr/>
      </p:nvGrpSpPr>
      <p:grpSpPr>
        <a:xfrm>
          <a:off x="0" y="0"/>
          <a:ext cx="0" cy="0"/>
          <a:chOff x="0" y="0"/>
          <a:chExt cx="0" cy="0"/>
        </a:xfrm>
      </p:grpSpPr>
      <p:sp>
        <p:nvSpPr>
          <p:cNvPr id="8" name="Rectangle 7"/>
          <p:cNvSpPr/>
          <p:nvPr userDrawn="1"/>
        </p:nvSpPr>
        <p:spPr>
          <a:xfrm>
            <a:off x="0" y="1722922"/>
            <a:ext cx="9144000" cy="2762451"/>
          </a:xfrm>
          <a:prstGeom prst="rect">
            <a:avLst/>
          </a:prstGeom>
          <a:solidFill>
            <a:srgbClr val="D2CBB8">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Title 1"/>
          <p:cNvSpPr>
            <a:spLocks noGrp="1"/>
          </p:cNvSpPr>
          <p:nvPr>
            <p:ph type="ctrTitle" hasCustomPrompt="1"/>
          </p:nvPr>
        </p:nvSpPr>
        <p:spPr>
          <a:xfrm>
            <a:off x="2143678" y="2492943"/>
            <a:ext cx="1539249" cy="1208401"/>
          </a:xfrm>
          <a:prstGeom prst="rect">
            <a:avLst/>
          </a:prstGeom>
        </p:spPr>
        <p:txBody>
          <a:bodyPr anchor="b"/>
          <a:lstStyle>
            <a:lvl1pPr algn="r">
              <a:lnSpc>
                <a:spcPts val="5700"/>
              </a:lnSpc>
              <a:defRPr sz="9600" b="1">
                <a:solidFill>
                  <a:srgbClr val="EE5859"/>
                </a:solidFill>
                <a:latin typeface="Arial" panose="020B0604020202020204" pitchFamily="34" charset="0"/>
                <a:cs typeface="Arial" panose="020B0604020202020204" pitchFamily="34" charset="0"/>
              </a:defRPr>
            </a:lvl1pPr>
          </a:lstStyle>
          <a:p>
            <a:r>
              <a:rPr lang="en-US" dirty="0"/>
              <a:t>00</a:t>
            </a:r>
            <a:endParaRPr lang="es-ES" dirty="0"/>
          </a:p>
        </p:txBody>
      </p:sp>
      <p:cxnSp>
        <p:nvCxnSpPr>
          <p:cNvPr id="11" name="Straight Connector 10"/>
          <p:cNvCxnSpPr/>
          <p:nvPr userDrawn="1"/>
        </p:nvCxnSpPr>
        <p:spPr>
          <a:xfrm>
            <a:off x="4012877" y="1894901"/>
            <a:ext cx="0" cy="2423711"/>
          </a:xfrm>
          <a:prstGeom prst="line">
            <a:avLst/>
          </a:prstGeom>
          <a:ln w="161925">
            <a:solidFill>
              <a:srgbClr val="EE5859"/>
            </a:solidFill>
          </a:ln>
        </p:spPr>
        <p:style>
          <a:lnRef idx="1">
            <a:schemeClr val="accent1"/>
          </a:lnRef>
          <a:fillRef idx="0">
            <a:schemeClr val="accent1"/>
          </a:fillRef>
          <a:effectRef idx="0">
            <a:schemeClr val="accent1"/>
          </a:effectRef>
          <a:fontRef idx="minor">
            <a:schemeClr val="tx1"/>
          </a:fontRef>
        </p:style>
      </p:cxnSp>
      <p:sp>
        <p:nvSpPr>
          <p:cNvPr id="12" name="Subtitle 2"/>
          <p:cNvSpPr>
            <a:spLocks noGrp="1"/>
          </p:cNvSpPr>
          <p:nvPr>
            <p:ph type="subTitle" idx="1" hasCustomPrompt="1"/>
          </p:nvPr>
        </p:nvSpPr>
        <p:spPr>
          <a:xfrm>
            <a:off x="4439824" y="2168601"/>
            <a:ext cx="2300341" cy="1743959"/>
          </a:xfrm>
          <a:prstGeom prst="rect">
            <a:avLst/>
          </a:prstGeom>
        </p:spPr>
        <p:txBody>
          <a:bodyPr anchor="ctr"/>
          <a:lstStyle>
            <a:lvl1pPr marL="0" indent="0" algn="l">
              <a:buNone/>
              <a:defRPr sz="3400" b="1">
                <a:solidFill>
                  <a:srgbClr val="58585A"/>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THE TITLE OF TOUR SECTION</a:t>
            </a:r>
            <a:endParaRPr lang="es-ES" dirty="0"/>
          </a:p>
        </p:txBody>
      </p:sp>
    </p:spTree>
    <p:extLst>
      <p:ext uri="{BB962C8B-B14F-4D97-AF65-F5344CB8AC3E}">
        <p14:creationId xmlns:p14="http://schemas.microsoft.com/office/powerpoint/2010/main" val="418435115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Op 3 Goodbye slide">
    <p:spTree>
      <p:nvGrpSpPr>
        <p:cNvPr id="1" name=""/>
        <p:cNvGrpSpPr/>
        <p:nvPr/>
      </p:nvGrpSpPr>
      <p:grpSpPr>
        <a:xfrm>
          <a:off x="0" y="0"/>
          <a:ext cx="0" cy="0"/>
          <a:chOff x="0" y="0"/>
          <a:chExt cx="0" cy="0"/>
        </a:xfrm>
      </p:grpSpPr>
      <p:sp>
        <p:nvSpPr>
          <p:cNvPr id="24" name="Rectangle 23"/>
          <p:cNvSpPr/>
          <p:nvPr userDrawn="1"/>
        </p:nvSpPr>
        <p:spPr>
          <a:xfrm>
            <a:off x="5167909" y="2270286"/>
            <a:ext cx="3976091" cy="3273866"/>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Title 1"/>
          <p:cNvSpPr txBox="1">
            <a:spLocks/>
          </p:cNvSpPr>
          <p:nvPr userDrawn="1"/>
        </p:nvSpPr>
        <p:spPr>
          <a:xfrm>
            <a:off x="5472699" y="1779705"/>
            <a:ext cx="3323875" cy="1716918"/>
          </a:xfrm>
          <a:prstGeom prst="rect">
            <a:avLst/>
          </a:prstGeom>
        </p:spPr>
        <p:txBody>
          <a:bodyPr anchor="b"/>
          <a:lstStyle>
            <a:lvl1pPr algn="l" defTabSz="914400" rtl="0" eaLnBrk="1" latinLnBrk="0" hangingPunct="1">
              <a:lnSpc>
                <a:spcPts val="3700"/>
              </a:lnSpc>
              <a:spcBef>
                <a:spcPct val="0"/>
              </a:spcBef>
              <a:buNone/>
              <a:defRPr sz="3400" kern="1200">
                <a:solidFill>
                  <a:schemeClr val="bg1"/>
                </a:solidFill>
                <a:latin typeface="Trade Gothic LT Std Bold" panose="00000800000000000000" pitchFamily="50" charset="0"/>
                <a:ea typeface="+mj-ea"/>
                <a:cs typeface="+mj-cs"/>
              </a:defRPr>
            </a:lvl1pPr>
          </a:lstStyle>
          <a:p>
            <a:r>
              <a:rPr lang="en-US" b="1" dirty="0">
                <a:solidFill>
                  <a:srgbClr val="D2CBB8"/>
                </a:solidFill>
                <a:latin typeface="Arial Narrow" panose="020B0606020202030204" pitchFamily="34" charset="0"/>
              </a:rPr>
              <a:t>THANK YOU FOR YOUR ATTENTION</a:t>
            </a:r>
            <a:endParaRPr lang="es-ES" b="1" dirty="0">
              <a:solidFill>
                <a:srgbClr val="D2CBB8"/>
              </a:solidFill>
              <a:latin typeface="Arial Narrow" panose="020B0606020202030204" pitchFamily="34" charset="0"/>
            </a:endParaRPr>
          </a:p>
        </p:txBody>
      </p:sp>
      <p:sp>
        <p:nvSpPr>
          <p:cNvPr id="10" name="Text Placeholder 8"/>
          <p:cNvSpPr>
            <a:spLocks noGrp="1"/>
          </p:cNvSpPr>
          <p:nvPr>
            <p:ph type="body" sz="quarter" idx="13" hasCustomPrompt="1"/>
          </p:nvPr>
        </p:nvSpPr>
        <p:spPr>
          <a:xfrm>
            <a:off x="5535934" y="3525066"/>
            <a:ext cx="3069499" cy="213900"/>
          </a:xfrm>
          <a:prstGeom prst="rect">
            <a:avLst/>
          </a:prstGeom>
        </p:spPr>
        <p:txBody>
          <a:bodyPr/>
          <a:lstStyle>
            <a:lvl1pPr marL="0" indent="0">
              <a:lnSpc>
                <a:spcPct val="100000"/>
              </a:lnSpc>
              <a:buNone/>
              <a:defRPr sz="950" baseline="0">
                <a:solidFill>
                  <a:schemeClr val="bg1"/>
                </a:solidFill>
                <a:latin typeface="Arial Narrow" panose="020B0606020202030204" pitchFamily="34" charset="0"/>
              </a:defRPr>
            </a:lvl1pPr>
          </a:lstStyle>
          <a:p>
            <a:pPr lvl="0"/>
            <a:r>
              <a:rPr lang="en-US" dirty="0"/>
              <a:t>Name </a:t>
            </a:r>
            <a:r>
              <a:rPr lang="en-US" dirty="0" err="1"/>
              <a:t>Lastname</a:t>
            </a:r>
            <a:endParaRPr lang="es-ES" dirty="0"/>
          </a:p>
        </p:txBody>
      </p:sp>
      <p:sp>
        <p:nvSpPr>
          <p:cNvPr id="11" name="Text Placeholder 8"/>
          <p:cNvSpPr>
            <a:spLocks noGrp="1"/>
          </p:cNvSpPr>
          <p:nvPr>
            <p:ph type="body" sz="quarter" idx="14" hasCustomPrompt="1"/>
          </p:nvPr>
        </p:nvSpPr>
        <p:spPr>
          <a:xfrm>
            <a:off x="5727079" y="3767409"/>
            <a:ext cx="3069499" cy="366764"/>
          </a:xfrm>
          <a:prstGeom prst="rect">
            <a:avLst/>
          </a:prstGeom>
        </p:spPr>
        <p:txBody>
          <a:bodyPr/>
          <a:lstStyle>
            <a:lvl1pPr marL="0" indent="0">
              <a:lnSpc>
                <a:spcPct val="100000"/>
              </a:lnSpc>
              <a:spcBef>
                <a:spcPts val="0"/>
              </a:spcBef>
              <a:buNone/>
              <a:defRPr sz="950" baseline="0">
                <a:solidFill>
                  <a:schemeClr val="bg1"/>
                </a:solidFill>
                <a:latin typeface="Arial Narrow" panose="020B0606020202030204" pitchFamily="34" charset="0"/>
              </a:defRPr>
            </a:lvl1pPr>
          </a:lstStyle>
          <a:p>
            <a:pPr lvl="0"/>
            <a:r>
              <a:rPr lang="en-US" dirty="0"/>
              <a:t>Mobile Telephone</a:t>
            </a:r>
          </a:p>
          <a:p>
            <a:pPr lvl="0"/>
            <a:r>
              <a:rPr lang="en-US" dirty="0"/>
              <a:t>Desktop Telephone</a:t>
            </a:r>
          </a:p>
        </p:txBody>
      </p:sp>
      <p:sp>
        <p:nvSpPr>
          <p:cNvPr id="12" name="Text Placeholder 8"/>
          <p:cNvSpPr>
            <a:spLocks noGrp="1"/>
          </p:cNvSpPr>
          <p:nvPr>
            <p:ph type="body" sz="quarter" idx="15" hasCustomPrompt="1"/>
          </p:nvPr>
        </p:nvSpPr>
        <p:spPr>
          <a:xfrm>
            <a:off x="5727079" y="4134173"/>
            <a:ext cx="3069499" cy="213900"/>
          </a:xfrm>
          <a:prstGeom prst="rect">
            <a:avLst/>
          </a:prstGeom>
        </p:spPr>
        <p:txBody>
          <a:bodyPr/>
          <a:lstStyle>
            <a:lvl1pPr marL="0" indent="0">
              <a:lnSpc>
                <a:spcPct val="100000"/>
              </a:lnSpc>
              <a:buNone/>
              <a:defRPr sz="950">
                <a:solidFill>
                  <a:schemeClr val="bg1"/>
                </a:solidFill>
                <a:latin typeface="Arial Narrow" panose="020B0606020202030204" pitchFamily="34" charset="0"/>
              </a:defRPr>
            </a:lvl1pPr>
          </a:lstStyle>
          <a:p>
            <a:pPr lvl="0"/>
            <a:r>
              <a:rPr lang="en-US" dirty="0"/>
              <a:t>name.lastname@impact-initiatives.org</a:t>
            </a:r>
            <a:endParaRPr lang="es-ES" dirty="0"/>
          </a:p>
        </p:txBody>
      </p:sp>
      <p:sp>
        <p:nvSpPr>
          <p:cNvPr id="13" name="Text Placeholder 8"/>
          <p:cNvSpPr>
            <a:spLocks noGrp="1"/>
          </p:cNvSpPr>
          <p:nvPr>
            <p:ph type="body" sz="quarter" idx="16" hasCustomPrompt="1"/>
          </p:nvPr>
        </p:nvSpPr>
        <p:spPr>
          <a:xfrm>
            <a:off x="5727078" y="4348073"/>
            <a:ext cx="3069499" cy="213900"/>
          </a:xfrm>
          <a:prstGeom prst="rect">
            <a:avLst/>
          </a:prstGeom>
        </p:spPr>
        <p:txBody>
          <a:bodyPr/>
          <a:lstStyle>
            <a:lvl1pPr marL="0" indent="0">
              <a:lnSpc>
                <a:spcPct val="100000"/>
              </a:lnSpc>
              <a:buNone/>
              <a:defRPr sz="950" baseline="0">
                <a:solidFill>
                  <a:schemeClr val="bg1"/>
                </a:solidFill>
                <a:latin typeface="Arial Narrow" panose="020B0606020202030204" pitchFamily="34" charset="0"/>
              </a:defRPr>
            </a:lvl1pPr>
          </a:lstStyle>
          <a:p>
            <a:pPr lvl="0"/>
            <a:r>
              <a:rPr lang="en-US" dirty="0"/>
              <a:t>skype user name</a:t>
            </a:r>
            <a:endParaRPr lang="es-ES" dirty="0"/>
          </a:p>
        </p:txBody>
      </p:sp>
      <p:sp>
        <p:nvSpPr>
          <p:cNvPr id="14" name="Text Placeholder 8"/>
          <p:cNvSpPr>
            <a:spLocks noGrp="1"/>
          </p:cNvSpPr>
          <p:nvPr>
            <p:ph type="body" sz="quarter" idx="17" hasCustomPrompt="1"/>
          </p:nvPr>
        </p:nvSpPr>
        <p:spPr>
          <a:xfrm>
            <a:off x="5727077" y="4561973"/>
            <a:ext cx="3069499" cy="213900"/>
          </a:xfrm>
          <a:prstGeom prst="rect">
            <a:avLst/>
          </a:prstGeom>
        </p:spPr>
        <p:txBody>
          <a:bodyPr/>
          <a:lstStyle>
            <a:lvl1pPr marL="0" indent="0">
              <a:lnSpc>
                <a:spcPct val="100000"/>
              </a:lnSpc>
              <a:buNone/>
              <a:defRPr sz="950">
                <a:solidFill>
                  <a:schemeClr val="bg1"/>
                </a:solidFill>
                <a:latin typeface="Arial Narrow" panose="020B0606020202030204" pitchFamily="34" charset="0"/>
              </a:defRPr>
            </a:lvl1pPr>
          </a:lstStyle>
          <a:p>
            <a:pPr lvl="0"/>
            <a:r>
              <a:rPr lang="en-US" dirty="0"/>
              <a:t>www.impact-initiatives.org</a:t>
            </a:r>
            <a:endParaRPr lang="es-ES" dirty="0"/>
          </a:p>
        </p:txBody>
      </p:sp>
      <p:sp>
        <p:nvSpPr>
          <p:cNvPr id="15" name="Text Placeholder 8"/>
          <p:cNvSpPr>
            <a:spLocks noGrp="1"/>
          </p:cNvSpPr>
          <p:nvPr>
            <p:ph type="body" sz="quarter" idx="18" hasCustomPrompt="1"/>
          </p:nvPr>
        </p:nvSpPr>
        <p:spPr>
          <a:xfrm>
            <a:off x="5727076" y="4790051"/>
            <a:ext cx="3069499" cy="213900"/>
          </a:xfrm>
          <a:prstGeom prst="rect">
            <a:avLst/>
          </a:prstGeom>
        </p:spPr>
        <p:txBody>
          <a:bodyPr/>
          <a:lstStyle>
            <a:lvl1pPr marL="0" indent="0">
              <a:lnSpc>
                <a:spcPct val="100000"/>
              </a:lnSpc>
              <a:buNone/>
              <a:defRPr sz="950">
                <a:solidFill>
                  <a:schemeClr val="bg1"/>
                </a:solidFill>
                <a:latin typeface="Arial Narrow" panose="020B0606020202030204" pitchFamily="34" charset="0"/>
              </a:defRPr>
            </a:lvl1pPr>
          </a:lstStyle>
          <a:p>
            <a:pPr lvl="0"/>
            <a:r>
              <a:rPr lang="en-US" dirty="0"/>
              <a:t>IMPACT Initiatives</a:t>
            </a:r>
            <a:endParaRPr lang="es-ES" dirty="0"/>
          </a:p>
        </p:txBody>
      </p:sp>
      <p:sp>
        <p:nvSpPr>
          <p:cNvPr id="16" name="Text Placeholder 8"/>
          <p:cNvSpPr>
            <a:spLocks noGrp="1"/>
          </p:cNvSpPr>
          <p:nvPr>
            <p:ph type="body" sz="quarter" idx="19" hasCustomPrompt="1"/>
          </p:nvPr>
        </p:nvSpPr>
        <p:spPr>
          <a:xfrm>
            <a:off x="5727075" y="5018129"/>
            <a:ext cx="3069499" cy="213900"/>
          </a:xfrm>
          <a:prstGeom prst="rect">
            <a:avLst/>
          </a:prstGeom>
        </p:spPr>
        <p:txBody>
          <a:bodyPr/>
          <a:lstStyle>
            <a:lvl1pPr marL="0" indent="0">
              <a:lnSpc>
                <a:spcPct val="100000"/>
              </a:lnSpc>
              <a:buNone/>
              <a:defRPr sz="950">
                <a:solidFill>
                  <a:schemeClr val="bg1"/>
                </a:solidFill>
                <a:latin typeface="Arial Narrow" panose="020B0606020202030204" pitchFamily="34" charset="0"/>
              </a:defRPr>
            </a:lvl1pPr>
          </a:lstStyle>
          <a:p>
            <a:pPr lvl="0"/>
            <a:r>
              <a:rPr lang="en-US" dirty="0"/>
              <a:t>@</a:t>
            </a:r>
            <a:r>
              <a:rPr lang="en-US" dirty="0" err="1"/>
              <a:t>IMPACT_init</a:t>
            </a:r>
            <a:endParaRPr lang="es-ES" dirty="0"/>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17908" y="3817681"/>
            <a:ext cx="139097" cy="139097"/>
          </a:xfrm>
          <a:prstGeom prst="rect">
            <a:avLst/>
          </a:prstGeom>
        </p:spPr>
      </p:pic>
      <p:pic>
        <p:nvPicPr>
          <p:cNvPr id="18" name="Picture 1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11915" y="4199661"/>
            <a:ext cx="142572" cy="98019"/>
          </a:xfrm>
          <a:prstGeom prst="rect">
            <a:avLst/>
          </a:prstGeom>
        </p:spPr>
      </p:pic>
      <p:pic>
        <p:nvPicPr>
          <p:cNvPr id="19" name="Picture 1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603612" y="4393774"/>
            <a:ext cx="130921" cy="130921"/>
          </a:xfrm>
          <a:prstGeom prst="rect">
            <a:avLst/>
          </a:prstGeom>
        </p:spPr>
      </p:pic>
      <p:pic>
        <p:nvPicPr>
          <p:cNvPr id="20" name="Picture 1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606616" y="4605381"/>
            <a:ext cx="147872" cy="147872"/>
          </a:xfrm>
          <a:prstGeom prst="rect">
            <a:avLst/>
          </a:prstGeom>
        </p:spPr>
      </p:pic>
      <p:pic>
        <p:nvPicPr>
          <p:cNvPr id="21" name="Picture 2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617279" y="4833939"/>
            <a:ext cx="138520" cy="138520"/>
          </a:xfrm>
          <a:prstGeom prst="rect">
            <a:avLst/>
          </a:prstGeom>
        </p:spPr>
      </p:pic>
      <p:pic>
        <p:nvPicPr>
          <p:cNvPr id="22" name="Picture 2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603612" y="5085917"/>
            <a:ext cx="168361" cy="117852"/>
          </a:xfrm>
          <a:prstGeom prst="rect">
            <a:avLst/>
          </a:prstGeom>
        </p:spPr>
      </p:pic>
      <p:cxnSp>
        <p:nvCxnSpPr>
          <p:cNvPr id="23" name="Straight Connector 22"/>
          <p:cNvCxnSpPr/>
          <p:nvPr userDrawn="1"/>
        </p:nvCxnSpPr>
        <p:spPr>
          <a:xfrm>
            <a:off x="5167909" y="2270286"/>
            <a:ext cx="0" cy="3273866"/>
          </a:xfrm>
          <a:prstGeom prst="line">
            <a:avLst/>
          </a:prstGeom>
          <a:ln w="161925">
            <a:solidFill>
              <a:srgbClr val="EE585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704606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Op1 Left banner &amp; Text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1907" y="1845250"/>
            <a:ext cx="2941487" cy="2501153"/>
          </a:xfrm>
          <a:prstGeom prst="rect">
            <a:avLst/>
          </a:prstGeom>
        </p:spPr>
        <p:txBody>
          <a:bodyPr anchor="ctr"/>
          <a:lstStyle>
            <a:lvl1pPr algn="l">
              <a:lnSpc>
                <a:spcPts val="4500"/>
              </a:lnSpc>
              <a:defRPr sz="4400" b="1">
                <a:solidFill>
                  <a:schemeClr val="bg1"/>
                </a:solidFill>
                <a:latin typeface="Arial Narrow" panose="020B0606020202030204" pitchFamily="34" charset="0"/>
              </a:defRPr>
            </a:lvl1pPr>
          </a:lstStyle>
          <a:p>
            <a:r>
              <a:rPr lang="en-US" dirty="0"/>
              <a:t>HERE GOES THE TITLE OF YOUR SECTION</a:t>
            </a:r>
            <a:endParaRPr lang="es-ES" dirty="0"/>
          </a:p>
        </p:txBody>
      </p:sp>
      <p:sp>
        <p:nvSpPr>
          <p:cNvPr id="3" name="Subtitle 2"/>
          <p:cNvSpPr>
            <a:spLocks noGrp="1"/>
          </p:cNvSpPr>
          <p:nvPr>
            <p:ph type="subTitle" idx="1" hasCustomPrompt="1"/>
          </p:nvPr>
        </p:nvSpPr>
        <p:spPr>
          <a:xfrm>
            <a:off x="4262775" y="990982"/>
            <a:ext cx="4164106" cy="525931"/>
          </a:xfrm>
          <a:prstGeom prst="rect">
            <a:avLst/>
          </a:prstGeom>
        </p:spPr>
        <p:txBody>
          <a:bodyPr anchor="b"/>
          <a:lstStyle>
            <a:lvl1pPr marL="0" indent="0" algn="l">
              <a:buNone/>
              <a:defRPr sz="1700" b="1" baseline="0">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your title</a:t>
            </a:r>
            <a:endParaRPr lang="es-ES" dirty="0"/>
          </a:p>
        </p:txBody>
      </p:sp>
      <p:sp>
        <p:nvSpPr>
          <p:cNvPr id="9" name="Text Placeholder 8"/>
          <p:cNvSpPr>
            <a:spLocks noGrp="1"/>
          </p:cNvSpPr>
          <p:nvPr>
            <p:ph type="body" sz="quarter" idx="13" hasCustomPrompt="1"/>
          </p:nvPr>
        </p:nvSpPr>
        <p:spPr>
          <a:xfrm>
            <a:off x="4262775" y="1526859"/>
            <a:ext cx="4164106" cy="4063235"/>
          </a:xfrm>
          <a:prstGeom prst="rect">
            <a:avLst/>
          </a:prstGeom>
        </p:spPr>
        <p:txBody>
          <a:bodyPr/>
          <a:lstStyle>
            <a:lvl1pPr marL="0" indent="0">
              <a:lnSpc>
                <a:spcPts val="1500"/>
              </a:lnSpc>
              <a:buNone/>
              <a:defRPr sz="1300">
                <a:solidFill>
                  <a:srgbClr val="58585A"/>
                </a:solidFill>
                <a:latin typeface="Arial Narrow" panose="020B0606020202030204" pitchFamily="34" charset="0"/>
              </a:defRPr>
            </a:lvl1pPr>
          </a:lstStyle>
          <a:p>
            <a:pPr lvl="0"/>
            <a:r>
              <a:rPr lang="en-US" dirty="0"/>
              <a:t>Here goes your plain text</a:t>
            </a:r>
            <a:endParaRPr lang="es-ES" dirty="0"/>
          </a:p>
        </p:txBody>
      </p:sp>
    </p:spTree>
    <p:extLst>
      <p:ext uri="{BB962C8B-B14F-4D97-AF65-F5344CB8AC3E}">
        <p14:creationId xmlns:p14="http://schemas.microsoft.com/office/powerpoint/2010/main" val="99107925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Op1 Left banner &amp; Text OpB">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1907" y="1845250"/>
            <a:ext cx="2941487" cy="2501153"/>
          </a:xfrm>
          <a:prstGeom prst="rect">
            <a:avLst/>
          </a:prstGeom>
        </p:spPr>
        <p:txBody>
          <a:bodyPr anchor="ctr"/>
          <a:lstStyle>
            <a:lvl1pPr algn="l">
              <a:lnSpc>
                <a:spcPts val="4500"/>
              </a:lnSpc>
              <a:defRPr sz="4400" b="1">
                <a:solidFill>
                  <a:srgbClr val="D2CBB8"/>
                </a:solidFill>
                <a:latin typeface="Arial Narrow" panose="020B0606020202030204" pitchFamily="34" charset="0"/>
              </a:defRPr>
            </a:lvl1pPr>
          </a:lstStyle>
          <a:p>
            <a:r>
              <a:rPr lang="en-US" dirty="0"/>
              <a:t>HERE GOES THE TITLE OF YOUR SECTION</a:t>
            </a:r>
            <a:endParaRPr lang="es-ES" dirty="0"/>
          </a:p>
        </p:txBody>
      </p:sp>
      <p:sp>
        <p:nvSpPr>
          <p:cNvPr id="3" name="Subtitle 2"/>
          <p:cNvSpPr>
            <a:spLocks noGrp="1"/>
          </p:cNvSpPr>
          <p:nvPr>
            <p:ph type="subTitle" idx="1" hasCustomPrompt="1"/>
          </p:nvPr>
        </p:nvSpPr>
        <p:spPr>
          <a:xfrm>
            <a:off x="4262775" y="990982"/>
            <a:ext cx="4164106" cy="525931"/>
          </a:xfrm>
          <a:prstGeom prst="rect">
            <a:avLst/>
          </a:prstGeom>
        </p:spPr>
        <p:txBody>
          <a:bodyPr anchor="b"/>
          <a:lstStyle>
            <a:lvl1pPr marL="0" indent="0" algn="l">
              <a:buNone/>
              <a:defRPr sz="1700" b="1" baseline="0">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your title</a:t>
            </a:r>
            <a:endParaRPr lang="es-ES" dirty="0"/>
          </a:p>
        </p:txBody>
      </p:sp>
      <p:sp>
        <p:nvSpPr>
          <p:cNvPr id="9" name="Text Placeholder 8"/>
          <p:cNvSpPr>
            <a:spLocks noGrp="1"/>
          </p:cNvSpPr>
          <p:nvPr>
            <p:ph type="body" sz="quarter" idx="13" hasCustomPrompt="1"/>
          </p:nvPr>
        </p:nvSpPr>
        <p:spPr>
          <a:xfrm>
            <a:off x="4262775" y="1526859"/>
            <a:ext cx="4164106" cy="4063235"/>
          </a:xfrm>
          <a:prstGeom prst="rect">
            <a:avLst/>
          </a:prstGeom>
        </p:spPr>
        <p:txBody>
          <a:bodyPr/>
          <a:lstStyle>
            <a:lvl1pPr marL="0" indent="0">
              <a:lnSpc>
                <a:spcPts val="1500"/>
              </a:lnSpc>
              <a:buNone/>
              <a:defRPr sz="1300">
                <a:solidFill>
                  <a:srgbClr val="58585A"/>
                </a:solidFill>
                <a:latin typeface="Arial Narrow" panose="020B0606020202030204" pitchFamily="34" charset="0"/>
              </a:defRPr>
            </a:lvl1pPr>
          </a:lstStyle>
          <a:p>
            <a:pPr lvl="0"/>
            <a:r>
              <a:rPr lang="en-US" dirty="0"/>
              <a:t>Here goes your plain text</a:t>
            </a:r>
            <a:endParaRPr lang="es-ES" dirty="0"/>
          </a:p>
        </p:txBody>
      </p:sp>
    </p:spTree>
    <p:extLst>
      <p:ext uri="{BB962C8B-B14F-4D97-AF65-F5344CB8AC3E}">
        <p14:creationId xmlns:p14="http://schemas.microsoft.com/office/powerpoint/2010/main" val="48265923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Op1 Left banner, Text &amp; Icons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1907" y="1845250"/>
            <a:ext cx="2941487" cy="2501153"/>
          </a:xfrm>
          <a:prstGeom prst="rect">
            <a:avLst/>
          </a:prstGeom>
        </p:spPr>
        <p:txBody>
          <a:bodyPr anchor="ctr"/>
          <a:lstStyle>
            <a:lvl1pPr algn="l">
              <a:lnSpc>
                <a:spcPts val="4500"/>
              </a:lnSpc>
              <a:defRPr sz="4400" b="1">
                <a:solidFill>
                  <a:schemeClr val="bg1"/>
                </a:solidFill>
                <a:latin typeface="Arial Narrow" panose="020B0606020202030204" pitchFamily="34" charset="0"/>
              </a:defRPr>
            </a:lvl1pPr>
          </a:lstStyle>
          <a:p>
            <a:r>
              <a:rPr lang="en-US" dirty="0"/>
              <a:t>HERE GOES THE TITLE OF YOUR SECTION</a:t>
            </a:r>
            <a:endParaRPr lang="es-ES" dirty="0"/>
          </a:p>
        </p:txBody>
      </p:sp>
      <p:sp>
        <p:nvSpPr>
          <p:cNvPr id="3" name="Subtitle 2"/>
          <p:cNvSpPr>
            <a:spLocks noGrp="1"/>
          </p:cNvSpPr>
          <p:nvPr>
            <p:ph type="subTitle" idx="1" hasCustomPrompt="1"/>
          </p:nvPr>
        </p:nvSpPr>
        <p:spPr>
          <a:xfrm>
            <a:off x="5428187" y="462065"/>
            <a:ext cx="2998694" cy="525931"/>
          </a:xfrm>
          <a:prstGeom prst="rect">
            <a:avLst/>
          </a:prstGeom>
        </p:spPr>
        <p:txBody>
          <a:bodyPr anchor="b"/>
          <a:lstStyle>
            <a:lvl1pPr marL="0" indent="0" algn="l">
              <a:buNone/>
              <a:defRPr sz="13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the title</a:t>
            </a:r>
            <a:endParaRPr lang="es-ES" dirty="0"/>
          </a:p>
        </p:txBody>
      </p:sp>
      <p:sp>
        <p:nvSpPr>
          <p:cNvPr id="9" name="Text Placeholder 8"/>
          <p:cNvSpPr>
            <a:spLocks noGrp="1"/>
          </p:cNvSpPr>
          <p:nvPr>
            <p:ph type="body" sz="quarter" idx="13" hasCustomPrompt="1"/>
          </p:nvPr>
        </p:nvSpPr>
        <p:spPr>
          <a:xfrm>
            <a:off x="5428187" y="943171"/>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5" name="Picture Placeholder 4"/>
          <p:cNvSpPr>
            <a:spLocks noGrp="1"/>
          </p:cNvSpPr>
          <p:nvPr>
            <p:ph type="pic" sz="quarter" idx="14"/>
          </p:nvPr>
        </p:nvSpPr>
        <p:spPr>
          <a:xfrm>
            <a:off x="4652963" y="850900"/>
            <a:ext cx="663575" cy="663575"/>
          </a:xfrm>
          <a:prstGeom prst="rect">
            <a:avLst/>
          </a:prstGeom>
        </p:spPr>
        <p:txBody>
          <a:bodyPr/>
          <a:lstStyle>
            <a:lvl1pPr>
              <a:defRPr sz="1000"/>
            </a:lvl1pPr>
          </a:lstStyle>
          <a:p>
            <a:endParaRPr lang="es-ES" dirty="0"/>
          </a:p>
        </p:txBody>
      </p:sp>
      <p:sp>
        <p:nvSpPr>
          <p:cNvPr id="8" name="Text Placeholder 8"/>
          <p:cNvSpPr>
            <a:spLocks noGrp="1"/>
          </p:cNvSpPr>
          <p:nvPr>
            <p:ph type="body" sz="quarter" idx="15" hasCustomPrompt="1"/>
          </p:nvPr>
        </p:nvSpPr>
        <p:spPr>
          <a:xfrm>
            <a:off x="5428187" y="2238190"/>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0" name="Picture Placeholder 4"/>
          <p:cNvSpPr>
            <a:spLocks noGrp="1"/>
          </p:cNvSpPr>
          <p:nvPr>
            <p:ph type="pic" sz="quarter" idx="16"/>
          </p:nvPr>
        </p:nvSpPr>
        <p:spPr>
          <a:xfrm>
            <a:off x="4652963" y="2145919"/>
            <a:ext cx="663575" cy="663575"/>
          </a:xfrm>
          <a:prstGeom prst="rect">
            <a:avLst/>
          </a:prstGeom>
        </p:spPr>
        <p:txBody>
          <a:bodyPr/>
          <a:lstStyle>
            <a:lvl1pPr>
              <a:defRPr sz="1000"/>
            </a:lvl1pPr>
          </a:lstStyle>
          <a:p>
            <a:endParaRPr lang="es-ES" dirty="0"/>
          </a:p>
        </p:txBody>
      </p:sp>
      <p:sp>
        <p:nvSpPr>
          <p:cNvPr id="12" name="Text Placeholder 8"/>
          <p:cNvSpPr>
            <a:spLocks noGrp="1"/>
          </p:cNvSpPr>
          <p:nvPr>
            <p:ph type="body" sz="quarter" idx="17" hasCustomPrompt="1"/>
          </p:nvPr>
        </p:nvSpPr>
        <p:spPr>
          <a:xfrm>
            <a:off x="5428187" y="3568350"/>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3" name="Picture Placeholder 4"/>
          <p:cNvSpPr>
            <a:spLocks noGrp="1"/>
          </p:cNvSpPr>
          <p:nvPr>
            <p:ph type="pic" sz="quarter" idx="18"/>
          </p:nvPr>
        </p:nvSpPr>
        <p:spPr>
          <a:xfrm>
            <a:off x="4652963" y="3476079"/>
            <a:ext cx="663575" cy="663575"/>
          </a:xfrm>
          <a:prstGeom prst="rect">
            <a:avLst/>
          </a:prstGeom>
        </p:spPr>
        <p:txBody>
          <a:bodyPr/>
          <a:lstStyle>
            <a:lvl1pPr>
              <a:defRPr sz="1000"/>
            </a:lvl1pPr>
          </a:lstStyle>
          <a:p>
            <a:endParaRPr lang="es-ES" dirty="0"/>
          </a:p>
        </p:txBody>
      </p:sp>
      <p:sp>
        <p:nvSpPr>
          <p:cNvPr id="15" name="Text Placeholder 8"/>
          <p:cNvSpPr>
            <a:spLocks noGrp="1"/>
          </p:cNvSpPr>
          <p:nvPr>
            <p:ph type="body" sz="quarter" idx="19" hasCustomPrompt="1"/>
          </p:nvPr>
        </p:nvSpPr>
        <p:spPr>
          <a:xfrm>
            <a:off x="5428187" y="4905571"/>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6" name="Picture Placeholder 4"/>
          <p:cNvSpPr>
            <a:spLocks noGrp="1"/>
          </p:cNvSpPr>
          <p:nvPr>
            <p:ph type="pic" sz="quarter" idx="20"/>
          </p:nvPr>
        </p:nvSpPr>
        <p:spPr>
          <a:xfrm>
            <a:off x="4652963" y="4813300"/>
            <a:ext cx="663575" cy="663575"/>
          </a:xfrm>
          <a:prstGeom prst="rect">
            <a:avLst/>
          </a:prstGeom>
        </p:spPr>
        <p:txBody>
          <a:bodyPr/>
          <a:lstStyle>
            <a:lvl1pPr>
              <a:defRPr sz="1000"/>
            </a:lvl1pPr>
          </a:lstStyle>
          <a:p>
            <a:endParaRPr lang="es-ES" dirty="0"/>
          </a:p>
        </p:txBody>
      </p:sp>
      <p:sp>
        <p:nvSpPr>
          <p:cNvPr id="21" name="Text Placeholder 20"/>
          <p:cNvSpPr>
            <a:spLocks noGrp="1"/>
          </p:cNvSpPr>
          <p:nvPr>
            <p:ph type="body" sz="quarter" idx="21" hasCustomPrompt="1"/>
          </p:nvPr>
        </p:nvSpPr>
        <p:spPr>
          <a:xfrm>
            <a:off x="5428187" y="1836013"/>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
        <p:nvSpPr>
          <p:cNvPr id="22" name="Text Placeholder 20"/>
          <p:cNvSpPr>
            <a:spLocks noGrp="1"/>
          </p:cNvSpPr>
          <p:nvPr>
            <p:ph type="body" sz="quarter" idx="22" hasCustomPrompt="1"/>
          </p:nvPr>
        </p:nvSpPr>
        <p:spPr>
          <a:xfrm>
            <a:off x="5428094" y="3161145"/>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
        <p:nvSpPr>
          <p:cNvPr id="23" name="Text Placeholder 20"/>
          <p:cNvSpPr>
            <a:spLocks noGrp="1"/>
          </p:cNvSpPr>
          <p:nvPr>
            <p:ph type="body" sz="quarter" idx="23" hasCustomPrompt="1"/>
          </p:nvPr>
        </p:nvSpPr>
        <p:spPr>
          <a:xfrm>
            <a:off x="5428094" y="4520185"/>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Tree>
    <p:extLst>
      <p:ext uri="{BB962C8B-B14F-4D97-AF65-F5344CB8AC3E}">
        <p14:creationId xmlns:p14="http://schemas.microsoft.com/office/powerpoint/2010/main" val="3926755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p1 Left banner &amp; Text OpB">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1907" y="1845250"/>
            <a:ext cx="2941487" cy="2501153"/>
          </a:xfrm>
          <a:prstGeom prst="rect">
            <a:avLst/>
          </a:prstGeom>
        </p:spPr>
        <p:txBody>
          <a:bodyPr anchor="ctr"/>
          <a:lstStyle>
            <a:lvl1pPr algn="l">
              <a:lnSpc>
                <a:spcPts val="4500"/>
              </a:lnSpc>
              <a:defRPr sz="4400" b="1">
                <a:solidFill>
                  <a:srgbClr val="D2CBB8"/>
                </a:solidFill>
                <a:latin typeface="Arial Narrow" panose="020B0606020202030204" pitchFamily="34" charset="0"/>
              </a:defRPr>
            </a:lvl1pPr>
          </a:lstStyle>
          <a:p>
            <a:r>
              <a:rPr lang="en-US" dirty="0"/>
              <a:t>HERE GOES THE TITLE OF YOUR SECTION</a:t>
            </a:r>
            <a:endParaRPr lang="es-ES" dirty="0"/>
          </a:p>
        </p:txBody>
      </p:sp>
      <p:sp>
        <p:nvSpPr>
          <p:cNvPr id="3" name="Subtitle 2"/>
          <p:cNvSpPr>
            <a:spLocks noGrp="1"/>
          </p:cNvSpPr>
          <p:nvPr>
            <p:ph type="subTitle" idx="1" hasCustomPrompt="1"/>
          </p:nvPr>
        </p:nvSpPr>
        <p:spPr>
          <a:xfrm>
            <a:off x="4262775" y="990982"/>
            <a:ext cx="4164106" cy="525931"/>
          </a:xfrm>
          <a:prstGeom prst="rect">
            <a:avLst/>
          </a:prstGeom>
        </p:spPr>
        <p:txBody>
          <a:bodyPr anchor="b"/>
          <a:lstStyle>
            <a:lvl1pPr marL="0" indent="0" algn="l">
              <a:buNone/>
              <a:defRPr sz="1700" b="1" baseline="0">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your title</a:t>
            </a:r>
            <a:endParaRPr lang="es-ES" dirty="0"/>
          </a:p>
        </p:txBody>
      </p:sp>
      <p:sp>
        <p:nvSpPr>
          <p:cNvPr id="9" name="Text Placeholder 8"/>
          <p:cNvSpPr>
            <a:spLocks noGrp="1"/>
          </p:cNvSpPr>
          <p:nvPr>
            <p:ph type="body" sz="quarter" idx="13" hasCustomPrompt="1"/>
          </p:nvPr>
        </p:nvSpPr>
        <p:spPr>
          <a:xfrm>
            <a:off x="4262775" y="1526859"/>
            <a:ext cx="4164106" cy="4063235"/>
          </a:xfrm>
          <a:prstGeom prst="rect">
            <a:avLst/>
          </a:prstGeom>
        </p:spPr>
        <p:txBody>
          <a:bodyPr/>
          <a:lstStyle>
            <a:lvl1pPr marL="0" indent="0">
              <a:lnSpc>
                <a:spcPts val="1500"/>
              </a:lnSpc>
              <a:buNone/>
              <a:defRPr sz="1300">
                <a:solidFill>
                  <a:srgbClr val="58585A"/>
                </a:solidFill>
                <a:latin typeface="Arial Narrow" panose="020B0606020202030204" pitchFamily="34" charset="0"/>
              </a:defRPr>
            </a:lvl1pPr>
          </a:lstStyle>
          <a:p>
            <a:pPr lvl="0"/>
            <a:r>
              <a:rPr lang="en-US" dirty="0"/>
              <a:t>Here goes your plain text</a:t>
            </a:r>
            <a:endParaRPr lang="es-ES" dirty="0"/>
          </a:p>
        </p:txBody>
      </p:sp>
    </p:spTree>
    <p:extLst>
      <p:ext uri="{BB962C8B-B14F-4D97-AF65-F5344CB8AC3E}">
        <p14:creationId xmlns:p14="http://schemas.microsoft.com/office/powerpoint/2010/main" val="323259189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Op 1Left banner, Text &amp; Icons OpB">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1907" y="1845250"/>
            <a:ext cx="2941487" cy="2501153"/>
          </a:xfrm>
          <a:prstGeom prst="rect">
            <a:avLst/>
          </a:prstGeom>
        </p:spPr>
        <p:txBody>
          <a:bodyPr anchor="ctr"/>
          <a:lstStyle>
            <a:lvl1pPr algn="l">
              <a:lnSpc>
                <a:spcPts val="4500"/>
              </a:lnSpc>
              <a:defRPr sz="4400" b="1">
                <a:solidFill>
                  <a:srgbClr val="D2CBB8"/>
                </a:solidFill>
                <a:latin typeface="Arial Narrow" panose="020B0606020202030204" pitchFamily="34" charset="0"/>
              </a:defRPr>
            </a:lvl1pPr>
          </a:lstStyle>
          <a:p>
            <a:r>
              <a:rPr lang="en-US" dirty="0"/>
              <a:t>HERE GOES THE TITLE OF YOUR SECTION</a:t>
            </a:r>
            <a:endParaRPr lang="es-ES" dirty="0"/>
          </a:p>
        </p:txBody>
      </p:sp>
      <p:sp>
        <p:nvSpPr>
          <p:cNvPr id="3" name="Subtitle 2"/>
          <p:cNvSpPr>
            <a:spLocks noGrp="1"/>
          </p:cNvSpPr>
          <p:nvPr>
            <p:ph type="subTitle" idx="1" hasCustomPrompt="1"/>
          </p:nvPr>
        </p:nvSpPr>
        <p:spPr>
          <a:xfrm>
            <a:off x="5428187" y="462065"/>
            <a:ext cx="2998694" cy="525931"/>
          </a:xfrm>
          <a:prstGeom prst="rect">
            <a:avLst/>
          </a:prstGeom>
        </p:spPr>
        <p:txBody>
          <a:bodyPr anchor="b"/>
          <a:lstStyle>
            <a:lvl1pPr marL="0" indent="0" algn="l">
              <a:buNone/>
              <a:defRPr sz="13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the title</a:t>
            </a:r>
            <a:endParaRPr lang="es-ES" dirty="0"/>
          </a:p>
        </p:txBody>
      </p:sp>
      <p:sp>
        <p:nvSpPr>
          <p:cNvPr id="9" name="Text Placeholder 8"/>
          <p:cNvSpPr>
            <a:spLocks noGrp="1"/>
          </p:cNvSpPr>
          <p:nvPr>
            <p:ph type="body" sz="quarter" idx="13" hasCustomPrompt="1"/>
          </p:nvPr>
        </p:nvSpPr>
        <p:spPr>
          <a:xfrm>
            <a:off x="5428187" y="943171"/>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5" name="Picture Placeholder 4"/>
          <p:cNvSpPr>
            <a:spLocks noGrp="1"/>
          </p:cNvSpPr>
          <p:nvPr>
            <p:ph type="pic" sz="quarter" idx="14"/>
          </p:nvPr>
        </p:nvSpPr>
        <p:spPr>
          <a:xfrm>
            <a:off x="4652963" y="850900"/>
            <a:ext cx="663575" cy="663575"/>
          </a:xfrm>
          <a:prstGeom prst="rect">
            <a:avLst/>
          </a:prstGeom>
        </p:spPr>
        <p:txBody>
          <a:bodyPr/>
          <a:lstStyle>
            <a:lvl1pPr>
              <a:defRPr sz="1000"/>
            </a:lvl1pPr>
          </a:lstStyle>
          <a:p>
            <a:endParaRPr lang="es-ES" dirty="0"/>
          </a:p>
        </p:txBody>
      </p:sp>
      <p:sp>
        <p:nvSpPr>
          <p:cNvPr id="8" name="Text Placeholder 8"/>
          <p:cNvSpPr>
            <a:spLocks noGrp="1"/>
          </p:cNvSpPr>
          <p:nvPr>
            <p:ph type="body" sz="quarter" idx="15" hasCustomPrompt="1"/>
          </p:nvPr>
        </p:nvSpPr>
        <p:spPr>
          <a:xfrm>
            <a:off x="5428187" y="2238190"/>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0" name="Picture Placeholder 4"/>
          <p:cNvSpPr>
            <a:spLocks noGrp="1"/>
          </p:cNvSpPr>
          <p:nvPr>
            <p:ph type="pic" sz="quarter" idx="16"/>
          </p:nvPr>
        </p:nvSpPr>
        <p:spPr>
          <a:xfrm>
            <a:off x="4652963" y="2145919"/>
            <a:ext cx="663575" cy="663575"/>
          </a:xfrm>
          <a:prstGeom prst="rect">
            <a:avLst/>
          </a:prstGeom>
        </p:spPr>
        <p:txBody>
          <a:bodyPr/>
          <a:lstStyle>
            <a:lvl1pPr>
              <a:defRPr sz="1000"/>
            </a:lvl1pPr>
          </a:lstStyle>
          <a:p>
            <a:endParaRPr lang="es-ES" dirty="0"/>
          </a:p>
        </p:txBody>
      </p:sp>
      <p:sp>
        <p:nvSpPr>
          <p:cNvPr id="12" name="Text Placeholder 8"/>
          <p:cNvSpPr>
            <a:spLocks noGrp="1"/>
          </p:cNvSpPr>
          <p:nvPr>
            <p:ph type="body" sz="quarter" idx="17" hasCustomPrompt="1"/>
          </p:nvPr>
        </p:nvSpPr>
        <p:spPr>
          <a:xfrm>
            <a:off x="5428187" y="3568350"/>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3" name="Picture Placeholder 4"/>
          <p:cNvSpPr>
            <a:spLocks noGrp="1"/>
          </p:cNvSpPr>
          <p:nvPr>
            <p:ph type="pic" sz="quarter" idx="18"/>
          </p:nvPr>
        </p:nvSpPr>
        <p:spPr>
          <a:xfrm>
            <a:off x="4652963" y="3476079"/>
            <a:ext cx="663575" cy="663575"/>
          </a:xfrm>
          <a:prstGeom prst="rect">
            <a:avLst/>
          </a:prstGeom>
        </p:spPr>
        <p:txBody>
          <a:bodyPr/>
          <a:lstStyle>
            <a:lvl1pPr>
              <a:defRPr sz="1000"/>
            </a:lvl1pPr>
          </a:lstStyle>
          <a:p>
            <a:endParaRPr lang="es-ES" dirty="0"/>
          </a:p>
        </p:txBody>
      </p:sp>
      <p:sp>
        <p:nvSpPr>
          <p:cNvPr id="15" name="Text Placeholder 8"/>
          <p:cNvSpPr>
            <a:spLocks noGrp="1"/>
          </p:cNvSpPr>
          <p:nvPr>
            <p:ph type="body" sz="quarter" idx="19" hasCustomPrompt="1"/>
          </p:nvPr>
        </p:nvSpPr>
        <p:spPr>
          <a:xfrm>
            <a:off x="5428187" y="4905571"/>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6" name="Picture Placeholder 4"/>
          <p:cNvSpPr>
            <a:spLocks noGrp="1"/>
          </p:cNvSpPr>
          <p:nvPr>
            <p:ph type="pic" sz="quarter" idx="20"/>
          </p:nvPr>
        </p:nvSpPr>
        <p:spPr>
          <a:xfrm>
            <a:off x="4652963" y="4813300"/>
            <a:ext cx="663575" cy="663575"/>
          </a:xfrm>
          <a:prstGeom prst="rect">
            <a:avLst/>
          </a:prstGeom>
        </p:spPr>
        <p:txBody>
          <a:bodyPr/>
          <a:lstStyle>
            <a:lvl1pPr>
              <a:defRPr sz="1000"/>
            </a:lvl1pPr>
          </a:lstStyle>
          <a:p>
            <a:endParaRPr lang="es-ES" dirty="0"/>
          </a:p>
        </p:txBody>
      </p:sp>
      <p:sp>
        <p:nvSpPr>
          <p:cNvPr id="21" name="Text Placeholder 20"/>
          <p:cNvSpPr>
            <a:spLocks noGrp="1"/>
          </p:cNvSpPr>
          <p:nvPr>
            <p:ph type="body" sz="quarter" idx="21" hasCustomPrompt="1"/>
          </p:nvPr>
        </p:nvSpPr>
        <p:spPr>
          <a:xfrm>
            <a:off x="5428187" y="1836013"/>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
        <p:nvSpPr>
          <p:cNvPr id="22" name="Text Placeholder 20"/>
          <p:cNvSpPr>
            <a:spLocks noGrp="1"/>
          </p:cNvSpPr>
          <p:nvPr>
            <p:ph type="body" sz="quarter" idx="22" hasCustomPrompt="1"/>
          </p:nvPr>
        </p:nvSpPr>
        <p:spPr>
          <a:xfrm>
            <a:off x="5428094" y="3161145"/>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
        <p:nvSpPr>
          <p:cNvPr id="23" name="Text Placeholder 20"/>
          <p:cNvSpPr>
            <a:spLocks noGrp="1"/>
          </p:cNvSpPr>
          <p:nvPr>
            <p:ph type="body" sz="quarter" idx="23" hasCustomPrompt="1"/>
          </p:nvPr>
        </p:nvSpPr>
        <p:spPr>
          <a:xfrm>
            <a:off x="5428094" y="4520185"/>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Tree>
    <p:extLst>
      <p:ext uri="{BB962C8B-B14F-4D97-AF65-F5344CB8AC3E}">
        <p14:creationId xmlns:p14="http://schemas.microsoft.com/office/powerpoint/2010/main" val="107616015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Op1 Left banner &amp; Image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1907" y="1845250"/>
            <a:ext cx="2941487" cy="2501153"/>
          </a:xfrm>
          <a:prstGeom prst="rect">
            <a:avLst/>
          </a:prstGeom>
        </p:spPr>
        <p:txBody>
          <a:bodyPr anchor="ctr"/>
          <a:lstStyle>
            <a:lvl1pPr algn="l">
              <a:lnSpc>
                <a:spcPts val="4500"/>
              </a:lnSpc>
              <a:defRPr sz="4400" b="1">
                <a:solidFill>
                  <a:schemeClr val="bg1"/>
                </a:solidFill>
                <a:latin typeface="Arial Narrow" panose="020B0606020202030204" pitchFamily="34" charset="0"/>
              </a:defRPr>
            </a:lvl1pPr>
          </a:lstStyle>
          <a:p>
            <a:r>
              <a:rPr lang="en-US" dirty="0"/>
              <a:t>HERE GOES THE TITLE OF YOU SECTION</a:t>
            </a:r>
            <a:endParaRPr lang="es-ES" dirty="0"/>
          </a:p>
        </p:txBody>
      </p:sp>
      <p:sp>
        <p:nvSpPr>
          <p:cNvPr id="7" name="Picture Placeholder 6"/>
          <p:cNvSpPr>
            <a:spLocks noGrp="1"/>
          </p:cNvSpPr>
          <p:nvPr>
            <p:ph type="pic" sz="quarter" idx="10" hasCustomPrompt="1"/>
          </p:nvPr>
        </p:nvSpPr>
        <p:spPr>
          <a:xfrm>
            <a:off x="3667125" y="198438"/>
            <a:ext cx="5287963" cy="5891212"/>
          </a:xfrm>
          <a:prstGeom prst="rect">
            <a:avLst/>
          </a:prstGeom>
        </p:spPr>
        <p:txBody>
          <a:bodyPr/>
          <a:lstStyle>
            <a:lvl1pPr>
              <a:defRPr>
                <a:latin typeface="Arial Narrow" panose="020B0606020202030204" pitchFamily="34" charset="0"/>
              </a:defRPr>
            </a:lvl1pPr>
          </a:lstStyle>
          <a:p>
            <a:r>
              <a:rPr lang="en-GB" noProof="0" dirty="0"/>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your</a:t>
            </a:r>
            <a:r>
              <a:rPr lang="es-ES" dirty="0"/>
              <a:t> </a:t>
            </a:r>
            <a:r>
              <a:rPr lang="es-ES" dirty="0" err="1"/>
              <a:t>picture</a:t>
            </a:r>
            <a:endParaRPr lang="es-ES" dirty="0"/>
          </a:p>
        </p:txBody>
      </p:sp>
    </p:spTree>
    <p:extLst>
      <p:ext uri="{BB962C8B-B14F-4D97-AF65-F5344CB8AC3E}">
        <p14:creationId xmlns:p14="http://schemas.microsoft.com/office/powerpoint/2010/main" val="122361097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Op1 Left banner &amp; Image OpB">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1907" y="1845250"/>
            <a:ext cx="2941487" cy="2501153"/>
          </a:xfrm>
          <a:prstGeom prst="rect">
            <a:avLst/>
          </a:prstGeom>
        </p:spPr>
        <p:txBody>
          <a:bodyPr anchor="ctr"/>
          <a:lstStyle>
            <a:lvl1pPr algn="l">
              <a:lnSpc>
                <a:spcPts val="4500"/>
              </a:lnSpc>
              <a:defRPr sz="4400" b="1">
                <a:solidFill>
                  <a:srgbClr val="D2CBB8"/>
                </a:solidFill>
                <a:latin typeface="Arial Narrow" panose="020B0606020202030204" pitchFamily="34" charset="0"/>
              </a:defRPr>
            </a:lvl1pPr>
          </a:lstStyle>
          <a:p>
            <a:r>
              <a:rPr lang="en-US" dirty="0"/>
              <a:t>HERE GOES THE TITLE OF YOU SECTION</a:t>
            </a:r>
            <a:endParaRPr lang="es-ES" dirty="0"/>
          </a:p>
        </p:txBody>
      </p:sp>
      <p:sp>
        <p:nvSpPr>
          <p:cNvPr id="7" name="Picture Placeholder 6"/>
          <p:cNvSpPr>
            <a:spLocks noGrp="1"/>
          </p:cNvSpPr>
          <p:nvPr>
            <p:ph type="pic" sz="quarter" idx="10" hasCustomPrompt="1"/>
          </p:nvPr>
        </p:nvSpPr>
        <p:spPr>
          <a:xfrm>
            <a:off x="3667125" y="198438"/>
            <a:ext cx="5287963" cy="5891212"/>
          </a:xfrm>
          <a:prstGeom prst="rect">
            <a:avLst/>
          </a:prstGeom>
        </p:spPr>
        <p:txBody>
          <a:bodyPr/>
          <a:lstStyle>
            <a:lvl1pPr>
              <a:defRPr>
                <a:latin typeface="Arial Narrow" panose="020B0606020202030204" pitchFamily="34" charset="0"/>
              </a:defRPr>
            </a:lvl1pPr>
          </a:lstStyle>
          <a:p>
            <a:r>
              <a:rPr lang="en-GB" noProof="0" dirty="0"/>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your</a:t>
            </a:r>
            <a:r>
              <a:rPr lang="es-ES" dirty="0"/>
              <a:t> </a:t>
            </a:r>
            <a:r>
              <a:rPr lang="es-ES" dirty="0" err="1"/>
              <a:t>picture</a:t>
            </a:r>
            <a:endParaRPr lang="es-ES" dirty="0"/>
          </a:p>
        </p:txBody>
      </p:sp>
    </p:spTree>
    <p:extLst>
      <p:ext uri="{BB962C8B-B14F-4D97-AF65-F5344CB8AC3E}">
        <p14:creationId xmlns:p14="http://schemas.microsoft.com/office/powerpoint/2010/main" val="77046431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Op1 Top Banner &amp; Text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chemeClr val="bg1"/>
                </a:solidFill>
                <a:latin typeface="Arial Narrow" panose="020B0606020202030204" pitchFamily="34" charset="0"/>
              </a:defRPr>
            </a:lvl1pPr>
          </a:lstStyle>
          <a:p>
            <a:r>
              <a:rPr lang="en-US" dirty="0"/>
              <a:t>HERE GOES YOUR TITLE</a:t>
            </a:r>
            <a:endParaRPr lang="es-ES" dirty="0"/>
          </a:p>
        </p:txBody>
      </p:sp>
      <p:sp>
        <p:nvSpPr>
          <p:cNvPr id="3" name="Subtitle 2"/>
          <p:cNvSpPr>
            <a:spLocks noGrp="1"/>
          </p:cNvSpPr>
          <p:nvPr>
            <p:ph type="subTitle" idx="1" hasCustomPrompt="1"/>
          </p:nvPr>
        </p:nvSpPr>
        <p:spPr>
          <a:xfrm>
            <a:off x="386176" y="1443988"/>
            <a:ext cx="8087840" cy="525931"/>
          </a:xfrm>
          <a:prstGeom prst="rect">
            <a:avLst/>
          </a:prstGeom>
        </p:spPr>
        <p:txBody>
          <a:bodyPr anchor="b"/>
          <a:lstStyle>
            <a:lvl1pPr marL="0" indent="0" algn="l">
              <a:buNone/>
              <a:defRPr sz="17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the header</a:t>
            </a:r>
            <a:endParaRPr lang="es-ES" dirty="0"/>
          </a:p>
        </p:txBody>
      </p:sp>
      <p:sp>
        <p:nvSpPr>
          <p:cNvPr id="9" name="Text Placeholder 8"/>
          <p:cNvSpPr>
            <a:spLocks noGrp="1"/>
          </p:cNvSpPr>
          <p:nvPr>
            <p:ph type="body" sz="quarter" idx="13" hasCustomPrompt="1"/>
          </p:nvPr>
        </p:nvSpPr>
        <p:spPr>
          <a:xfrm>
            <a:off x="386176" y="1969919"/>
            <a:ext cx="8087840" cy="4063235"/>
          </a:xfrm>
          <a:prstGeom prst="rect">
            <a:avLst/>
          </a:prstGeom>
        </p:spPr>
        <p:txBody>
          <a:bodyPr/>
          <a:lstStyle>
            <a:lvl1pPr marL="0" indent="0">
              <a:lnSpc>
                <a:spcPts val="1500"/>
              </a:lnSpc>
              <a:buNone/>
              <a:defRPr sz="1300" baseline="0">
                <a:solidFill>
                  <a:srgbClr val="58585A"/>
                </a:solidFill>
                <a:latin typeface="Arial Narrow" panose="020B0606020202030204" pitchFamily="34" charset="0"/>
              </a:defRPr>
            </a:lvl1pPr>
          </a:lstStyle>
          <a:p>
            <a:pPr lvl="0"/>
            <a:r>
              <a:rPr lang="en-US" dirty="0"/>
              <a:t>Here goes your plain text</a:t>
            </a:r>
            <a:endParaRPr lang="es-ES" dirty="0"/>
          </a:p>
        </p:txBody>
      </p:sp>
    </p:spTree>
    <p:extLst>
      <p:ext uri="{BB962C8B-B14F-4D97-AF65-F5344CB8AC3E}">
        <p14:creationId xmlns:p14="http://schemas.microsoft.com/office/powerpoint/2010/main" val="161630762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Op1 Top Banner &amp; Text OpB">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rgbClr val="D2CBB8"/>
                </a:solidFill>
                <a:latin typeface="Arial Narrow" panose="020B0606020202030204" pitchFamily="34" charset="0"/>
              </a:defRPr>
            </a:lvl1pPr>
          </a:lstStyle>
          <a:p>
            <a:r>
              <a:rPr lang="en-US" dirty="0"/>
              <a:t>HERE GOES YOUR TITLE</a:t>
            </a:r>
            <a:endParaRPr lang="es-ES" dirty="0"/>
          </a:p>
        </p:txBody>
      </p:sp>
      <p:sp>
        <p:nvSpPr>
          <p:cNvPr id="3" name="Subtitle 2"/>
          <p:cNvSpPr>
            <a:spLocks noGrp="1"/>
          </p:cNvSpPr>
          <p:nvPr>
            <p:ph type="subTitle" idx="1" hasCustomPrompt="1"/>
          </p:nvPr>
        </p:nvSpPr>
        <p:spPr>
          <a:xfrm>
            <a:off x="386176" y="1443988"/>
            <a:ext cx="8087840" cy="525931"/>
          </a:xfrm>
          <a:prstGeom prst="rect">
            <a:avLst/>
          </a:prstGeom>
        </p:spPr>
        <p:txBody>
          <a:bodyPr anchor="b"/>
          <a:lstStyle>
            <a:lvl1pPr marL="0" indent="0" algn="l">
              <a:buNone/>
              <a:defRPr sz="17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the header</a:t>
            </a:r>
            <a:endParaRPr lang="es-ES" dirty="0"/>
          </a:p>
        </p:txBody>
      </p:sp>
      <p:sp>
        <p:nvSpPr>
          <p:cNvPr id="9" name="Text Placeholder 8"/>
          <p:cNvSpPr>
            <a:spLocks noGrp="1"/>
          </p:cNvSpPr>
          <p:nvPr>
            <p:ph type="body" sz="quarter" idx="13" hasCustomPrompt="1"/>
          </p:nvPr>
        </p:nvSpPr>
        <p:spPr>
          <a:xfrm>
            <a:off x="386176" y="1969919"/>
            <a:ext cx="8087840" cy="4063235"/>
          </a:xfrm>
          <a:prstGeom prst="rect">
            <a:avLst/>
          </a:prstGeom>
        </p:spPr>
        <p:txBody>
          <a:bodyPr/>
          <a:lstStyle>
            <a:lvl1pPr marL="0" indent="0">
              <a:lnSpc>
                <a:spcPts val="1500"/>
              </a:lnSpc>
              <a:buNone/>
              <a:defRPr sz="1300" baseline="0">
                <a:solidFill>
                  <a:srgbClr val="58585A"/>
                </a:solidFill>
                <a:latin typeface="Arial Narrow" panose="020B0606020202030204" pitchFamily="34" charset="0"/>
              </a:defRPr>
            </a:lvl1pPr>
          </a:lstStyle>
          <a:p>
            <a:pPr lvl="0"/>
            <a:r>
              <a:rPr lang="en-US" dirty="0"/>
              <a:t>Here goes your plain text</a:t>
            </a:r>
            <a:endParaRPr lang="es-ES" dirty="0"/>
          </a:p>
        </p:txBody>
      </p:sp>
    </p:spTree>
    <p:extLst>
      <p:ext uri="{BB962C8B-B14F-4D97-AF65-F5344CB8AC3E}">
        <p14:creationId xmlns:p14="http://schemas.microsoft.com/office/powerpoint/2010/main" val="198088352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Op1 Top Banner &amp; Image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baseline="0">
                <a:solidFill>
                  <a:schemeClr val="bg1"/>
                </a:solidFill>
                <a:latin typeface="Arial Narrow" panose="020B0606020202030204" pitchFamily="34" charset="0"/>
              </a:defRPr>
            </a:lvl1pPr>
          </a:lstStyle>
          <a:p>
            <a:r>
              <a:rPr lang="en-US" dirty="0"/>
              <a:t>HERE GOES YOUR TITLE</a:t>
            </a:r>
            <a:endParaRPr lang="es-ES" dirty="0"/>
          </a:p>
        </p:txBody>
      </p:sp>
      <p:sp>
        <p:nvSpPr>
          <p:cNvPr id="5" name="Picture Placeholder 4"/>
          <p:cNvSpPr>
            <a:spLocks noGrp="1"/>
          </p:cNvSpPr>
          <p:nvPr>
            <p:ph type="pic" sz="quarter" idx="10" hasCustomPrompt="1"/>
          </p:nvPr>
        </p:nvSpPr>
        <p:spPr>
          <a:xfrm>
            <a:off x="84138" y="1357313"/>
            <a:ext cx="8966200" cy="4826000"/>
          </a:xfrm>
          <a:prstGeom prst="rect">
            <a:avLst/>
          </a:prstGeom>
        </p:spPr>
        <p:txBody>
          <a:bodyPr/>
          <a:lstStyle>
            <a:lvl1pPr>
              <a:defRPr baseline="0">
                <a:latin typeface="Arial Narrow" panose="020B0606020202030204" pitchFamily="34" charset="0"/>
              </a:defRPr>
            </a:lvl1pPr>
          </a:lstStyle>
          <a:p>
            <a:r>
              <a:rPr lang="es-ES" dirty="0" err="1"/>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your</a:t>
            </a:r>
            <a:r>
              <a:rPr lang="es-ES" dirty="0"/>
              <a:t> </a:t>
            </a:r>
            <a:r>
              <a:rPr lang="es-ES" dirty="0" err="1"/>
              <a:t>picture</a:t>
            </a:r>
            <a:endParaRPr lang="es-ES" dirty="0"/>
          </a:p>
        </p:txBody>
      </p:sp>
    </p:spTree>
    <p:extLst>
      <p:ext uri="{BB962C8B-B14F-4D97-AF65-F5344CB8AC3E}">
        <p14:creationId xmlns:p14="http://schemas.microsoft.com/office/powerpoint/2010/main" val="342107769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Op1 Top Banner &amp; Image OpB">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baseline="0">
                <a:solidFill>
                  <a:srgbClr val="D2CBB8"/>
                </a:solidFill>
                <a:latin typeface="Arial Narrow" panose="020B0606020202030204" pitchFamily="34" charset="0"/>
              </a:defRPr>
            </a:lvl1pPr>
          </a:lstStyle>
          <a:p>
            <a:r>
              <a:rPr lang="en-US" dirty="0"/>
              <a:t>HERE GOES YOUR TITLE</a:t>
            </a:r>
            <a:endParaRPr lang="es-ES" dirty="0"/>
          </a:p>
        </p:txBody>
      </p:sp>
      <p:sp>
        <p:nvSpPr>
          <p:cNvPr id="5" name="Picture Placeholder 4"/>
          <p:cNvSpPr>
            <a:spLocks noGrp="1"/>
          </p:cNvSpPr>
          <p:nvPr>
            <p:ph type="pic" sz="quarter" idx="10" hasCustomPrompt="1"/>
          </p:nvPr>
        </p:nvSpPr>
        <p:spPr>
          <a:xfrm>
            <a:off x="84138" y="1357313"/>
            <a:ext cx="8966200" cy="4826000"/>
          </a:xfrm>
          <a:prstGeom prst="rect">
            <a:avLst/>
          </a:prstGeom>
        </p:spPr>
        <p:txBody>
          <a:bodyPr/>
          <a:lstStyle>
            <a:lvl1pPr>
              <a:defRPr baseline="0">
                <a:latin typeface="Arial Narrow" panose="020B0606020202030204" pitchFamily="34" charset="0"/>
              </a:defRPr>
            </a:lvl1pPr>
          </a:lstStyle>
          <a:p>
            <a:r>
              <a:rPr lang="es-ES" dirty="0" err="1"/>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your</a:t>
            </a:r>
            <a:r>
              <a:rPr lang="es-ES" dirty="0"/>
              <a:t> </a:t>
            </a:r>
            <a:r>
              <a:rPr lang="es-ES" dirty="0" err="1"/>
              <a:t>picture</a:t>
            </a:r>
            <a:endParaRPr lang="es-ES" dirty="0"/>
          </a:p>
        </p:txBody>
      </p:sp>
    </p:spTree>
    <p:extLst>
      <p:ext uri="{BB962C8B-B14F-4D97-AF65-F5344CB8AC3E}">
        <p14:creationId xmlns:p14="http://schemas.microsoft.com/office/powerpoint/2010/main" val="355253565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Op1 Top Banner, Texts &amp; Icons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chemeClr val="bg1"/>
                </a:solidFill>
                <a:latin typeface="Arial Narrow" panose="020B0606020202030204" pitchFamily="34" charset="0"/>
              </a:defRPr>
            </a:lvl1pPr>
          </a:lstStyle>
          <a:p>
            <a:r>
              <a:rPr lang="en-US" dirty="0"/>
              <a:t>HERE GOES YOUR TITLE</a:t>
            </a:r>
            <a:endParaRPr lang="es-ES" dirty="0"/>
          </a:p>
        </p:txBody>
      </p:sp>
      <p:sp>
        <p:nvSpPr>
          <p:cNvPr id="4" name="Subtitle 2"/>
          <p:cNvSpPr>
            <a:spLocks noGrp="1"/>
          </p:cNvSpPr>
          <p:nvPr>
            <p:ph type="subTitle" idx="1" hasCustomPrompt="1"/>
          </p:nvPr>
        </p:nvSpPr>
        <p:spPr>
          <a:xfrm>
            <a:off x="514350" y="3052113"/>
            <a:ext cx="1568450" cy="525931"/>
          </a:xfrm>
          <a:prstGeom prst="rect">
            <a:avLst/>
          </a:prstGeom>
        </p:spPr>
        <p:txBody>
          <a:bodyPr anchor="b"/>
          <a:lstStyle>
            <a:lvl1pPr marL="0" indent="0" algn="ctr">
              <a:lnSpc>
                <a:spcPts val="1500"/>
              </a:lnSpc>
              <a:buNone/>
              <a:defRPr sz="12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YOU PASTE YOUR HEADER</a:t>
            </a:r>
            <a:endParaRPr lang="es-ES" dirty="0"/>
          </a:p>
        </p:txBody>
      </p:sp>
      <p:sp>
        <p:nvSpPr>
          <p:cNvPr id="6" name="Text Placeholder 8"/>
          <p:cNvSpPr>
            <a:spLocks noGrp="1"/>
          </p:cNvSpPr>
          <p:nvPr>
            <p:ph type="body" sz="quarter" idx="13" hasCustomPrompt="1"/>
          </p:nvPr>
        </p:nvSpPr>
        <p:spPr>
          <a:xfrm>
            <a:off x="514350" y="3546294"/>
            <a:ext cx="1568450" cy="1730556"/>
          </a:xfrm>
          <a:prstGeom prst="rect">
            <a:avLst/>
          </a:prstGeom>
        </p:spPr>
        <p:txBody>
          <a:bodyPr/>
          <a:lstStyle>
            <a:lvl1pPr marL="0" indent="0" algn="ctr">
              <a:lnSpc>
                <a:spcPts val="1200"/>
              </a:lnSpc>
              <a:buNone/>
              <a:defRPr sz="1100" baseline="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7" name="Picture Placeholder 4"/>
          <p:cNvSpPr>
            <a:spLocks noGrp="1"/>
          </p:cNvSpPr>
          <p:nvPr>
            <p:ph type="pic" sz="quarter" idx="14"/>
          </p:nvPr>
        </p:nvSpPr>
        <p:spPr>
          <a:xfrm>
            <a:off x="995363" y="2299638"/>
            <a:ext cx="663575" cy="663575"/>
          </a:xfrm>
          <a:prstGeom prst="rect">
            <a:avLst/>
          </a:prstGeom>
        </p:spPr>
        <p:txBody>
          <a:bodyPr/>
          <a:lstStyle>
            <a:lvl1pPr>
              <a:defRPr sz="1000"/>
            </a:lvl1pPr>
          </a:lstStyle>
          <a:p>
            <a:endParaRPr lang="es-ES" dirty="0"/>
          </a:p>
        </p:txBody>
      </p:sp>
      <p:sp>
        <p:nvSpPr>
          <p:cNvPr id="9" name="Text Placeholder 8"/>
          <p:cNvSpPr>
            <a:spLocks noGrp="1"/>
          </p:cNvSpPr>
          <p:nvPr>
            <p:ph type="body" sz="quarter" idx="15" hasCustomPrompt="1"/>
          </p:nvPr>
        </p:nvSpPr>
        <p:spPr>
          <a:xfrm>
            <a:off x="2635250" y="3546294"/>
            <a:ext cx="1568450" cy="1730556"/>
          </a:xfrm>
          <a:prstGeom prst="rect">
            <a:avLst/>
          </a:prstGeom>
        </p:spPr>
        <p:txBody>
          <a:bodyPr/>
          <a:lstStyle>
            <a:lvl1pPr marL="0" indent="0" algn="ctr">
              <a:lnSpc>
                <a:spcPts val="12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0" name="Picture Placeholder 4"/>
          <p:cNvSpPr>
            <a:spLocks noGrp="1"/>
          </p:cNvSpPr>
          <p:nvPr>
            <p:ph type="pic" sz="quarter" idx="16"/>
          </p:nvPr>
        </p:nvSpPr>
        <p:spPr>
          <a:xfrm>
            <a:off x="3116263" y="2299638"/>
            <a:ext cx="663575" cy="663575"/>
          </a:xfrm>
          <a:prstGeom prst="rect">
            <a:avLst/>
          </a:prstGeom>
        </p:spPr>
        <p:txBody>
          <a:bodyPr/>
          <a:lstStyle>
            <a:lvl1pPr>
              <a:defRPr sz="1000"/>
            </a:lvl1pPr>
          </a:lstStyle>
          <a:p>
            <a:endParaRPr lang="es-ES" dirty="0"/>
          </a:p>
        </p:txBody>
      </p:sp>
      <p:sp>
        <p:nvSpPr>
          <p:cNvPr id="12" name="Text Placeholder 8"/>
          <p:cNvSpPr>
            <a:spLocks noGrp="1"/>
          </p:cNvSpPr>
          <p:nvPr>
            <p:ph type="body" sz="quarter" idx="17" hasCustomPrompt="1"/>
          </p:nvPr>
        </p:nvSpPr>
        <p:spPr>
          <a:xfrm>
            <a:off x="4756150" y="3546294"/>
            <a:ext cx="1568450" cy="1730556"/>
          </a:xfrm>
          <a:prstGeom prst="rect">
            <a:avLst/>
          </a:prstGeom>
        </p:spPr>
        <p:txBody>
          <a:bodyPr/>
          <a:lstStyle>
            <a:lvl1pPr marL="0" indent="0" algn="ctr">
              <a:lnSpc>
                <a:spcPts val="12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3" name="Picture Placeholder 4"/>
          <p:cNvSpPr>
            <a:spLocks noGrp="1"/>
          </p:cNvSpPr>
          <p:nvPr>
            <p:ph type="pic" sz="quarter" idx="18"/>
          </p:nvPr>
        </p:nvSpPr>
        <p:spPr>
          <a:xfrm>
            <a:off x="5237163" y="2299638"/>
            <a:ext cx="663575" cy="663575"/>
          </a:xfrm>
          <a:prstGeom prst="rect">
            <a:avLst/>
          </a:prstGeom>
        </p:spPr>
        <p:txBody>
          <a:bodyPr/>
          <a:lstStyle>
            <a:lvl1pPr>
              <a:defRPr sz="1000"/>
            </a:lvl1pPr>
          </a:lstStyle>
          <a:p>
            <a:endParaRPr lang="es-ES" dirty="0"/>
          </a:p>
        </p:txBody>
      </p:sp>
      <p:sp>
        <p:nvSpPr>
          <p:cNvPr id="15" name="Text Placeholder 8"/>
          <p:cNvSpPr>
            <a:spLocks noGrp="1"/>
          </p:cNvSpPr>
          <p:nvPr>
            <p:ph type="body" sz="quarter" idx="19" hasCustomPrompt="1"/>
          </p:nvPr>
        </p:nvSpPr>
        <p:spPr>
          <a:xfrm>
            <a:off x="6877050" y="3546294"/>
            <a:ext cx="1568450" cy="1730556"/>
          </a:xfrm>
          <a:prstGeom prst="rect">
            <a:avLst/>
          </a:prstGeom>
        </p:spPr>
        <p:txBody>
          <a:bodyPr/>
          <a:lstStyle>
            <a:lvl1pPr marL="0" indent="0" algn="ctr">
              <a:lnSpc>
                <a:spcPts val="12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6" name="Picture Placeholder 4"/>
          <p:cNvSpPr>
            <a:spLocks noGrp="1"/>
          </p:cNvSpPr>
          <p:nvPr>
            <p:ph type="pic" sz="quarter" idx="20"/>
          </p:nvPr>
        </p:nvSpPr>
        <p:spPr>
          <a:xfrm>
            <a:off x="7358063" y="2299638"/>
            <a:ext cx="663575" cy="663575"/>
          </a:xfrm>
          <a:prstGeom prst="rect">
            <a:avLst/>
          </a:prstGeom>
        </p:spPr>
        <p:txBody>
          <a:bodyPr/>
          <a:lstStyle>
            <a:lvl1pPr>
              <a:defRPr sz="1000"/>
            </a:lvl1pPr>
          </a:lstStyle>
          <a:p>
            <a:endParaRPr lang="es-ES" dirty="0"/>
          </a:p>
        </p:txBody>
      </p:sp>
      <p:sp>
        <p:nvSpPr>
          <p:cNvPr id="17" name="Text Placeholder 16"/>
          <p:cNvSpPr>
            <a:spLocks noGrp="1"/>
          </p:cNvSpPr>
          <p:nvPr>
            <p:ph type="body" sz="quarter" idx="21" hasCustomPrompt="1"/>
          </p:nvPr>
        </p:nvSpPr>
        <p:spPr>
          <a:xfrm>
            <a:off x="2635250" y="3129720"/>
            <a:ext cx="1568450" cy="448324"/>
          </a:xfrm>
          <a:prstGeom prst="rect">
            <a:avLst/>
          </a:prstGeom>
        </p:spPr>
        <p:txBody>
          <a:bodyPr anchor="b"/>
          <a:lstStyle>
            <a:lvl1pPr marL="0" indent="0" algn="ctr">
              <a:lnSpc>
                <a:spcPts val="1500"/>
              </a:lnSpc>
              <a:buNone/>
              <a:defRPr sz="1200" b="1">
                <a:solidFill>
                  <a:srgbClr val="EE5859"/>
                </a:solidFill>
                <a:latin typeface="Arial Narrow" panose="020B0606020202030204" pitchFamily="34" charset="0"/>
              </a:defRPr>
            </a:lvl1pPr>
          </a:lstStyle>
          <a:p>
            <a:pPr lvl="0"/>
            <a:r>
              <a:rPr lang="en-US" dirty="0"/>
              <a:t>HERE YOU PASTE YOUR HEADER</a:t>
            </a:r>
            <a:endParaRPr lang="es-ES" dirty="0"/>
          </a:p>
        </p:txBody>
      </p:sp>
      <p:sp>
        <p:nvSpPr>
          <p:cNvPr id="18" name="Text Placeholder 16"/>
          <p:cNvSpPr>
            <a:spLocks noGrp="1"/>
          </p:cNvSpPr>
          <p:nvPr>
            <p:ph type="body" sz="quarter" idx="22" hasCustomPrompt="1"/>
          </p:nvPr>
        </p:nvSpPr>
        <p:spPr>
          <a:xfrm>
            <a:off x="4756150" y="3129720"/>
            <a:ext cx="1568450" cy="448324"/>
          </a:xfrm>
          <a:prstGeom prst="rect">
            <a:avLst/>
          </a:prstGeom>
        </p:spPr>
        <p:txBody>
          <a:bodyPr anchor="b"/>
          <a:lstStyle>
            <a:lvl1pPr marL="0" indent="0" algn="ctr">
              <a:lnSpc>
                <a:spcPts val="1500"/>
              </a:lnSpc>
              <a:buNone/>
              <a:defRPr sz="1200" b="1" baseline="0">
                <a:solidFill>
                  <a:srgbClr val="EE5859"/>
                </a:solidFill>
                <a:latin typeface="Arial Narrow" panose="020B0606020202030204" pitchFamily="34" charset="0"/>
              </a:defRPr>
            </a:lvl1pPr>
          </a:lstStyle>
          <a:p>
            <a:pPr lvl="0"/>
            <a:r>
              <a:rPr lang="en-US" dirty="0"/>
              <a:t>HERE YOU PASTE YOUR HEADER</a:t>
            </a:r>
            <a:endParaRPr lang="es-ES" dirty="0"/>
          </a:p>
        </p:txBody>
      </p:sp>
      <p:sp>
        <p:nvSpPr>
          <p:cNvPr id="19" name="Text Placeholder 16"/>
          <p:cNvSpPr>
            <a:spLocks noGrp="1"/>
          </p:cNvSpPr>
          <p:nvPr>
            <p:ph type="body" sz="quarter" idx="23" hasCustomPrompt="1"/>
          </p:nvPr>
        </p:nvSpPr>
        <p:spPr>
          <a:xfrm>
            <a:off x="6877050" y="3138180"/>
            <a:ext cx="1568450" cy="448324"/>
          </a:xfrm>
          <a:prstGeom prst="rect">
            <a:avLst/>
          </a:prstGeom>
        </p:spPr>
        <p:txBody>
          <a:bodyPr anchor="b"/>
          <a:lstStyle>
            <a:lvl1pPr marL="0" indent="0" algn="ctr">
              <a:lnSpc>
                <a:spcPts val="1500"/>
              </a:lnSpc>
              <a:buNone/>
              <a:defRPr sz="1200" b="1" baseline="0">
                <a:solidFill>
                  <a:srgbClr val="EE5859"/>
                </a:solidFill>
                <a:latin typeface="Arial Narrow" panose="020B0606020202030204" pitchFamily="34" charset="0"/>
              </a:defRPr>
            </a:lvl1pPr>
          </a:lstStyle>
          <a:p>
            <a:pPr lvl="0"/>
            <a:r>
              <a:rPr lang="en-US" dirty="0"/>
              <a:t>HERE YOU PASTE YOUR HEADER</a:t>
            </a:r>
            <a:endParaRPr lang="es-ES" dirty="0"/>
          </a:p>
        </p:txBody>
      </p:sp>
    </p:spTree>
    <p:extLst>
      <p:ext uri="{BB962C8B-B14F-4D97-AF65-F5344CB8AC3E}">
        <p14:creationId xmlns:p14="http://schemas.microsoft.com/office/powerpoint/2010/main" val="203328373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Op1 Top Banner, Texts &amp; Icons OpB">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rgbClr val="D2CBB8"/>
                </a:solidFill>
                <a:latin typeface="Arial Narrow" panose="020B0606020202030204" pitchFamily="34" charset="0"/>
              </a:defRPr>
            </a:lvl1pPr>
          </a:lstStyle>
          <a:p>
            <a:r>
              <a:rPr lang="en-US" dirty="0"/>
              <a:t>HERE GOES YOUR TITLE</a:t>
            </a:r>
            <a:endParaRPr lang="es-ES" dirty="0"/>
          </a:p>
        </p:txBody>
      </p:sp>
      <p:sp>
        <p:nvSpPr>
          <p:cNvPr id="4" name="Subtitle 2"/>
          <p:cNvSpPr>
            <a:spLocks noGrp="1"/>
          </p:cNvSpPr>
          <p:nvPr>
            <p:ph type="subTitle" idx="1" hasCustomPrompt="1"/>
          </p:nvPr>
        </p:nvSpPr>
        <p:spPr>
          <a:xfrm>
            <a:off x="514350" y="3052113"/>
            <a:ext cx="1568450" cy="525931"/>
          </a:xfrm>
          <a:prstGeom prst="rect">
            <a:avLst/>
          </a:prstGeom>
        </p:spPr>
        <p:txBody>
          <a:bodyPr anchor="b"/>
          <a:lstStyle>
            <a:lvl1pPr marL="0" indent="0" algn="ctr">
              <a:lnSpc>
                <a:spcPts val="1500"/>
              </a:lnSpc>
              <a:buNone/>
              <a:defRPr sz="12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YOU PASTE YOUR HEADER</a:t>
            </a:r>
            <a:endParaRPr lang="es-ES" dirty="0"/>
          </a:p>
        </p:txBody>
      </p:sp>
      <p:sp>
        <p:nvSpPr>
          <p:cNvPr id="6" name="Text Placeholder 8"/>
          <p:cNvSpPr>
            <a:spLocks noGrp="1"/>
          </p:cNvSpPr>
          <p:nvPr>
            <p:ph type="body" sz="quarter" idx="13" hasCustomPrompt="1"/>
          </p:nvPr>
        </p:nvSpPr>
        <p:spPr>
          <a:xfrm>
            <a:off x="514350" y="3546294"/>
            <a:ext cx="1568450" cy="1730556"/>
          </a:xfrm>
          <a:prstGeom prst="rect">
            <a:avLst/>
          </a:prstGeom>
        </p:spPr>
        <p:txBody>
          <a:bodyPr/>
          <a:lstStyle>
            <a:lvl1pPr marL="0" indent="0" algn="ctr">
              <a:lnSpc>
                <a:spcPts val="1200"/>
              </a:lnSpc>
              <a:buNone/>
              <a:defRPr sz="1100" baseline="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7" name="Picture Placeholder 4"/>
          <p:cNvSpPr>
            <a:spLocks noGrp="1"/>
          </p:cNvSpPr>
          <p:nvPr>
            <p:ph type="pic" sz="quarter" idx="14"/>
          </p:nvPr>
        </p:nvSpPr>
        <p:spPr>
          <a:xfrm>
            <a:off x="995363" y="2299638"/>
            <a:ext cx="663575" cy="663575"/>
          </a:xfrm>
          <a:prstGeom prst="rect">
            <a:avLst/>
          </a:prstGeom>
        </p:spPr>
        <p:txBody>
          <a:bodyPr/>
          <a:lstStyle>
            <a:lvl1pPr>
              <a:defRPr sz="1000"/>
            </a:lvl1pPr>
          </a:lstStyle>
          <a:p>
            <a:endParaRPr lang="es-ES" dirty="0"/>
          </a:p>
        </p:txBody>
      </p:sp>
      <p:sp>
        <p:nvSpPr>
          <p:cNvPr id="9" name="Text Placeholder 8"/>
          <p:cNvSpPr>
            <a:spLocks noGrp="1"/>
          </p:cNvSpPr>
          <p:nvPr>
            <p:ph type="body" sz="quarter" idx="15" hasCustomPrompt="1"/>
          </p:nvPr>
        </p:nvSpPr>
        <p:spPr>
          <a:xfrm>
            <a:off x="2635250" y="3546294"/>
            <a:ext cx="1568450" cy="1730556"/>
          </a:xfrm>
          <a:prstGeom prst="rect">
            <a:avLst/>
          </a:prstGeom>
        </p:spPr>
        <p:txBody>
          <a:bodyPr/>
          <a:lstStyle>
            <a:lvl1pPr marL="0" indent="0" algn="ctr">
              <a:lnSpc>
                <a:spcPts val="12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0" name="Picture Placeholder 4"/>
          <p:cNvSpPr>
            <a:spLocks noGrp="1"/>
          </p:cNvSpPr>
          <p:nvPr>
            <p:ph type="pic" sz="quarter" idx="16"/>
          </p:nvPr>
        </p:nvSpPr>
        <p:spPr>
          <a:xfrm>
            <a:off x="3116263" y="2299638"/>
            <a:ext cx="663575" cy="663575"/>
          </a:xfrm>
          <a:prstGeom prst="rect">
            <a:avLst/>
          </a:prstGeom>
        </p:spPr>
        <p:txBody>
          <a:bodyPr/>
          <a:lstStyle>
            <a:lvl1pPr>
              <a:defRPr sz="1000"/>
            </a:lvl1pPr>
          </a:lstStyle>
          <a:p>
            <a:endParaRPr lang="es-ES" dirty="0"/>
          </a:p>
        </p:txBody>
      </p:sp>
      <p:sp>
        <p:nvSpPr>
          <p:cNvPr id="12" name="Text Placeholder 8"/>
          <p:cNvSpPr>
            <a:spLocks noGrp="1"/>
          </p:cNvSpPr>
          <p:nvPr>
            <p:ph type="body" sz="quarter" idx="17" hasCustomPrompt="1"/>
          </p:nvPr>
        </p:nvSpPr>
        <p:spPr>
          <a:xfrm>
            <a:off x="4756150" y="3546294"/>
            <a:ext cx="1568450" cy="1730556"/>
          </a:xfrm>
          <a:prstGeom prst="rect">
            <a:avLst/>
          </a:prstGeom>
        </p:spPr>
        <p:txBody>
          <a:bodyPr/>
          <a:lstStyle>
            <a:lvl1pPr marL="0" indent="0" algn="ctr">
              <a:lnSpc>
                <a:spcPts val="12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3" name="Picture Placeholder 4"/>
          <p:cNvSpPr>
            <a:spLocks noGrp="1"/>
          </p:cNvSpPr>
          <p:nvPr>
            <p:ph type="pic" sz="quarter" idx="18"/>
          </p:nvPr>
        </p:nvSpPr>
        <p:spPr>
          <a:xfrm>
            <a:off x="5237163" y="2299638"/>
            <a:ext cx="663575" cy="663575"/>
          </a:xfrm>
          <a:prstGeom prst="rect">
            <a:avLst/>
          </a:prstGeom>
        </p:spPr>
        <p:txBody>
          <a:bodyPr/>
          <a:lstStyle>
            <a:lvl1pPr>
              <a:defRPr sz="1000"/>
            </a:lvl1pPr>
          </a:lstStyle>
          <a:p>
            <a:endParaRPr lang="es-ES" dirty="0"/>
          </a:p>
        </p:txBody>
      </p:sp>
      <p:sp>
        <p:nvSpPr>
          <p:cNvPr id="15" name="Text Placeholder 8"/>
          <p:cNvSpPr>
            <a:spLocks noGrp="1"/>
          </p:cNvSpPr>
          <p:nvPr>
            <p:ph type="body" sz="quarter" idx="19" hasCustomPrompt="1"/>
          </p:nvPr>
        </p:nvSpPr>
        <p:spPr>
          <a:xfrm>
            <a:off x="6877050" y="3546294"/>
            <a:ext cx="1568450" cy="1730556"/>
          </a:xfrm>
          <a:prstGeom prst="rect">
            <a:avLst/>
          </a:prstGeom>
        </p:spPr>
        <p:txBody>
          <a:bodyPr/>
          <a:lstStyle>
            <a:lvl1pPr marL="0" indent="0" algn="ctr">
              <a:lnSpc>
                <a:spcPts val="12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6" name="Picture Placeholder 4"/>
          <p:cNvSpPr>
            <a:spLocks noGrp="1"/>
          </p:cNvSpPr>
          <p:nvPr>
            <p:ph type="pic" sz="quarter" idx="20"/>
          </p:nvPr>
        </p:nvSpPr>
        <p:spPr>
          <a:xfrm>
            <a:off x="7358063" y="2299638"/>
            <a:ext cx="663575" cy="663575"/>
          </a:xfrm>
          <a:prstGeom prst="rect">
            <a:avLst/>
          </a:prstGeom>
        </p:spPr>
        <p:txBody>
          <a:bodyPr/>
          <a:lstStyle>
            <a:lvl1pPr>
              <a:defRPr sz="1000"/>
            </a:lvl1pPr>
          </a:lstStyle>
          <a:p>
            <a:endParaRPr lang="es-ES" dirty="0"/>
          </a:p>
        </p:txBody>
      </p:sp>
      <p:sp>
        <p:nvSpPr>
          <p:cNvPr id="17" name="Text Placeholder 16"/>
          <p:cNvSpPr>
            <a:spLocks noGrp="1"/>
          </p:cNvSpPr>
          <p:nvPr>
            <p:ph type="body" sz="quarter" idx="21" hasCustomPrompt="1"/>
          </p:nvPr>
        </p:nvSpPr>
        <p:spPr>
          <a:xfrm>
            <a:off x="2635250" y="3129720"/>
            <a:ext cx="1568450" cy="448324"/>
          </a:xfrm>
          <a:prstGeom prst="rect">
            <a:avLst/>
          </a:prstGeom>
        </p:spPr>
        <p:txBody>
          <a:bodyPr anchor="b"/>
          <a:lstStyle>
            <a:lvl1pPr marL="0" indent="0" algn="ctr">
              <a:lnSpc>
                <a:spcPts val="1500"/>
              </a:lnSpc>
              <a:buNone/>
              <a:defRPr sz="1200" b="1">
                <a:solidFill>
                  <a:srgbClr val="EE5859"/>
                </a:solidFill>
                <a:latin typeface="Arial Narrow" panose="020B0606020202030204" pitchFamily="34" charset="0"/>
              </a:defRPr>
            </a:lvl1pPr>
          </a:lstStyle>
          <a:p>
            <a:pPr lvl="0"/>
            <a:r>
              <a:rPr lang="en-US" dirty="0"/>
              <a:t>HERE YOU PASTE YOUR HEADER</a:t>
            </a:r>
            <a:endParaRPr lang="es-ES" dirty="0"/>
          </a:p>
        </p:txBody>
      </p:sp>
      <p:sp>
        <p:nvSpPr>
          <p:cNvPr id="18" name="Text Placeholder 16"/>
          <p:cNvSpPr>
            <a:spLocks noGrp="1"/>
          </p:cNvSpPr>
          <p:nvPr>
            <p:ph type="body" sz="quarter" idx="22" hasCustomPrompt="1"/>
          </p:nvPr>
        </p:nvSpPr>
        <p:spPr>
          <a:xfrm>
            <a:off x="4756150" y="3129720"/>
            <a:ext cx="1568450" cy="448324"/>
          </a:xfrm>
          <a:prstGeom prst="rect">
            <a:avLst/>
          </a:prstGeom>
        </p:spPr>
        <p:txBody>
          <a:bodyPr anchor="b"/>
          <a:lstStyle>
            <a:lvl1pPr marL="0" indent="0" algn="ctr">
              <a:lnSpc>
                <a:spcPts val="1500"/>
              </a:lnSpc>
              <a:buNone/>
              <a:defRPr sz="1200" b="1" baseline="0">
                <a:solidFill>
                  <a:srgbClr val="EE5859"/>
                </a:solidFill>
                <a:latin typeface="Arial Narrow" panose="020B0606020202030204" pitchFamily="34" charset="0"/>
              </a:defRPr>
            </a:lvl1pPr>
          </a:lstStyle>
          <a:p>
            <a:pPr lvl="0"/>
            <a:r>
              <a:rPr lang="en-US" dirty="0"/>
              <a:t>HERE YOU PASTE YOUR HEADER</a:t>
            </a:r>
            <a:endParaRPr lang="es-ES" dirty="0"/>
          </a:p>
        </p:txBody>
      </p:sp>
      <p:sp>
        <p:nvSpPr>
          <p:cNvPr id="19" name="Text Placeholder 16"/>
          <p:cNvSpPr>
            <a:spLocks noGrp="1"/>
          </p:cNvSpPr>
          <p:nvPr>
            <p:ph type="body" sz="quarter" idx="23" hasCustomPrompt="1"/>
          </p:nvPr>
        </p:nvSpPr>
        <p:spPr>
          <a:xfrm>
            <a:off x="6877050" y="3138180"/>
            <a:ext cx="1568450" cy="448324"/>
          </a:xfrm>
          <a:prstGeom prst="rect">
            <a:avLst/>
          </a:prstGeom>
        </p:spPr>
        <p:txBody>
          <a:bodyPr anchor="b"/>
          <a:lstStyle>
            <a:lvl1pPr marL="0" indent="0" algn="ctr">
              <a:lnSpc>
                <a:spcPts val="1500"/>
              </a:lnSpc>
              <a:buNone/>
              <a:defRPr sz="1200" b="1" baseline="0">
                <a:solidFill>
                  <a:srgbClr val="EE5859"/>
                </a:solidFill>
                <a:latin typeface="Arial Narrow" panose="020B0606020202030204" pitchFamily="34" charset="0"/>
              </a:defRPr>
            </a:lvl1pPr>
          </a:lstStyle>
          <a:p>
            <a:pPr lvl="0"/>
            <a:r>
              <a:rPr lang="en-US" dirty="0"/>
              <a:t>HERE YOU PASTE YOUR HEADER</a:t>
            </a:r>
            <a:endParaRPr lang="es-ES" dirty="0"/>
          </a:p>
        </p:txBody>
      </p:sp>
    </p:spTree>
    <p:extLst>
      <p:ext uri="{BB962C8B-B14F-4D97-AF65-F5344CB8AC3E}">
        <p14:creationId xmlns:p14="http://schemas.microsoft.com/office/powerpoint/2010/main" val="51842396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Op1 Top Banner 4 Boxes + Texts OpA">
    <p:spTree>
      <p:nvGrpSpPr>
        <p:cNvPr id="1" name=""/>
        <p:cNvGrpSpPr/>
        <p:nvPr/>
      </p:nvGrpSpPr>
      <p:grpSpPr>
        <a:xfrm>
          <a:off x="0" y="0"/>
          <a:ext cx="0" cy="0"/>
          <a:chOff x="0" y="0"/>
          <a:chExt cx="0" cy="0"/>
        </a:xfrm>
      </p:grpSpPr>
      <p:sp>
        <p:nvSpPr>
          <p:cNvPr id="27" name="Rectangle 26"/>
          <p:cNvSpPr/>
          <p:nvPr userDrawn="1"/>
        </p:nvSpPr>
        <p:spPr>
          <a:xfrm>
            <a:off x="587141" y="1857675"/>
            <a:ext cx="1799924" cy="2916456"/>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EE5859"/>
              </a:solidFill>
            </a:endParaRPr>
          </a:p>
        </p:txBody>
      </p:sp>
      <p:sp>
        <p:nvSpPr>
          <p:cNvPr id="28" name="Rectangle 27"/>
          <p:cNvSpPr/>
          <p:nvPr userDrawn="1"/>
        </p:nvSpPr>
        <p:spPr>
          <a:xfrm>
            <a:off x="4750052" y="1857675"/>
            <a:ext cx="1799924" cy="2916456"/>
          </a:xfrm>
          <a:prstGeom prst="rect">
            <a:avLst/>
          </a:prstGeom>
          <a:solidFill>
            <a:srgbClr val="D2CB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29" name="Rectangle 28"/>
          <p:cNvSpPr/>
          <p:nvPr userDrawn="1"/>
        </p:nvSpPr>
        <p:spPr>
          <a:xfrm>
            <a:off x="2668596" y="1858074"/>
            <a:ext cx="1799924" cy="2916456"/>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30" name="Rectangle 29"/>
          <p:cNvSpPr/>
          <p:nvPr userDrawn="1"/>
        </p:nvSpPr>
        <p:spPr>
          <a:xfrm>
            <a:off x="6865180" y="1857675"/>
            <a:ext cx="1799924" cy="2916456"/>
          </a:xfrm>
          <a:prstGeom prst="rect">
            <a:avLst/>
          </a:prstGeom>
          <a:solidFill>
            <a:srgbClr val="D1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25" name="Text Placeholder 16"/>
          <p:cNvSpPr>
            <a:spLocks noGrp="1"/>
          </p:cNvSpPr>
          <p:nvPr>
            <p:ph type="body" sz="quarter" idx="25" hasCustomPrompt="1"/>
          </p:nvPr>
        </p:nvSpPr>
        <p:spPr>
          <a:xfrm>
            <a:off x="4874490" y="1856508"/>
            <a:ext cx="1568450" cy="2918691"/>
          </a:xfrm>
          <a:prstGeom prst="rect">
            <a:avLst/>
          </a:prstGeom>
        </p:spPr>
        <p:txBody>
          <a:bodyPr anchor="ctr"/>
          <a:lstStyle>
            <a:lvl1pPr marL="0" indent="0" algn="l">
              <a:lnSpc>
                <a:spcPts val="2500"/>
              </a:lnSpc>
              <a:buNone/>
              <a:defRPr sz="2200" b="1">
                <a:solidFill>
                  <a:schemeClr val="bg1"/>
                </a:solidFill>
                <a:latin typeface="Arial Narrow" panose="020B0606020202030204" pitchFamily="34" charset="0"/>
              </a:defRPr>
            </a:lvl1pPr>
          </a:lstStyle>
          <a:p>
            <a:pPr lvl="0"/>
            <a:r>
              <a:rPr lang="en-US" dirty="0"/>
              <a:t>HERE GOES THE TITLE OF YOUR BOX</a:t>
            </a:r>
            <a:endParaRPr lang="es-ES" dirty="0"/>
          </a:p>
        </p:txBody>
      </p:sp>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chemeClr val="bg1"/>
                </a:solidFill>
                <a:latin typeface="Arial Narrow" panose="020B0606020202030204" pitchFamily="34" charset="0"/>
              </a:defRPr>
            </a:lvl1pPr>
          </a:lstStyle>
          <a:p>
            <a:r>
              <a:rPr lang="en-US" dirty="0"/>
              <a:t>HERE GOES YOUR TITLE</a:t>
            </a:r>
            <a:endParaRPr lang="es-ES" dirty="0"/>
          </a:p>
        </p:txBody>
      </p:sp>
      <p:sp>
        <p:nvSpPr>
          <p:cNvPr id="6" name="Text Placeholder 8"/>
          <p:cNvSpPr>
            <a:spLocks noGrp="1"/>
          </p:cNvSpPr>
          <p:nvPr>
            <p:ph type="body" sz="quarter" idx="13" hasCustomPrompt="1"/>
          </p:nvPr>
        </p:nvSpPr>
        <p:spPr>
          <a:xfrm>
            <a:off x="495875" y="4995195"/>
            <a:ext cx="8177069" cy="1026914"/>
          </a:xfrm>
          <a:prstGeom prst="rect">
            <a:avLst/>
          </a:prstGeom>
        </p:spPr>
        <p:txBody>
          <a:bodyPr/>
          <a:lstStyle>
            <a:lvl1pPr marL="0" indent="0" algn="l">
              <a:lnSpc>
                <a:spcPct val="100000"/>
              </a:lnSpc>
              <a:buNone/>
              <a:defRPr sz="1100">
                <a:solidFill>
                  <a:srgbClr val="58585A"/>
                </a:solidFill>
                <a:latin typeface="Arial Narrow" panose="020B0606020202030204" pitchFamily="34" charset="0"/>
              </a:defRPr>
            </a:lvl1pPr>
          </a:lstStyle>
          <a:p>
            <a:pPr lvl="0"/>
            <a:r>
              <a:rPr lang="en-US" dirty="0"/>
              <a:t>Here goes your text</a:t>
            </a:r>
            <a:endParaRPr lang="es-ES" dirty="0"/>
          </a:p>
        </p:txBody>
      </p:sp>
      <p:sp>
        <p:nvSpPr>
          <p:cNvPr id="17" name="Text Placeholder 16"/>
          <p:cNvSpPr>
            <a:spLocks noGrp="1"/>
          </p:cNvSpPr>
          <p:nvPr>
            <p:ph type="body" sz="quarter" idx="21" hasCustomPrompt="1"/>
          </p:nvPr>
        </p:nvSpPr>
        <p:spPr>
          <a:xfrm>
            <a:off x="714086" y="1856509"/>
            <a:ext cx="1568450" cy="2918691"/>
          </a:xfrm>
          <a:prstGeom prst="rect">
            <a:avLst/>
          </a:prstGeom>
          <a:noFill/>
        </p:spPr>
        <p:txBody>
          <a:bodyPr anchor="ctr"/>
          <a:lstStyle>
            <a:lvl1pPr marL="0" indent="0" algn="l">
              <a:lnSpc>
                <a:spcPts val="2500"/>
              </a:lnSpc>
              <a:spcBef>
                <a:spcPts val="0"/>
              </a:spcBef>
              <a:buNone/>
              <a:defRPr sz="2200" b="1">
                <a:solidFill>
                  <a:schemeClr val="bg1"/>
                </a:solidFill>
                <a:latin typeface="Arial Narrow" panose="020B0606020202030204" pitchFamily="34" charset="0"/>
              </a:defRPr>
            </a:lvl1pPr>
          </a:lstStyle>
          <a:p>
            <a:pPr lvl="0"/>
            <a:r>
              <a:rPr lang="en-US" dirty="0"/>
              <a:t>HERE GOES THE TITLE OF YOUR BOX</a:t>
            </a:r>
            <a:endParaRPr lang="es-ES" dirty="0"/>
          </a:p>
        </p:txBody>
      </p:sp>
      <p:sp>
        <p:nvSpPr>
          <p:cNvPr id="24" name="Text Placeholder 16"/>
          <p:cNvSpPr>
            <a:spLocks noGrp="1"/>
          </p:cNvSpPr>
          <p:nvPr>
            <p:ph type="body" sz="quarter" idx="24" hasCustomPrompt="1"/>
          </p:nvPr>
        </p:nvSpPr>
        <p:spPr>
          <a:xfrm>
            <a:off x="2790534" y="1856509"/>
            <a:ext cx="1568450" cy="2918691"/>
          </a:xfrm>
          <a:prstGeom prst="rect">
            <a:avLst/>
          </a:prstGeom>
        </p:spPr>
        <p:txBody>
          <a:bodyPr anchor="ctr"/>
          <a:lstStyle>
            <a:lvl1pPr marL="0" indent="0" algn="l">
              <a:lnSpc>
                <a:spcPts val="2500"/>
              </a:lnSpc>
              <a:spcBef>
                <a:spcPts val="0"/>
              </a:spcBef>
              <a:buNone/>
              <a:defRPr sz="2200" b="1">
                <a:solidFill>
                  <a:schemeClr val="bg1"/>
                </a:solidFill>
                <a:latin typeface="Arial Narrow" panose="020B0606020202030204" pitchFamily="34" charset="0"/>
              </a:defRPr>
            </a:lvl1pPr>
          </a:lstStyle>
          <a:p>
            <a:pPr lvl="0"/>
            <a:r>
              <a:rPr lang="en-US" dirty="0"/>
              <a:t>HERE GOES THE TITLE OF YOUR BOX</a:t>
            </a:r>
            <a:endParaRPr lang="es-ES" dirty="0"/>
          </a:p>
        </p:txBody>
      </p:sp>
      <p:sp>
        <p:nvSpPr>
          <p:cNvPr id="26" name="Text Placeholder 16"/>
          <p:cNvSpPr>
            <a:spLocks noGrp="1"/>
          </p:cNvSpPr>
          <p:nvPr>
            <p:ph type="body" sz="quarter" idx="26" hasCustomPrompt="1"/>
          </p:nvPr>
        </p:nvSpPr>
        <p:spPr>
          <a:xfrm>
            <a:off x="6988690" y="1856507"/>
            <a:ext cx="1568450" cy="2918691"/>
          </a:xfrm>
          <a:prstGeom prst="rect">
            <a:avLst/>
          </a:prstGeom>
        </p:spPr>
        <p:txBody>
          <a:bodyPr anchor="ctr"/>
          <a:lstStyle>
            <a:lvl1pPr marL="0" indent="0" algn="l">
              <a:lnSpc>
                <a:spcPts val="2500"/>
              </a:lnSpc>
              <a:buNone/>
              <a:defRPr sz="2200" b="1">
                <a:solidFill>
                  <a:schemeClr val="bg1"/>
                </a:solidFill>
                <a:latin typeface="Arial Narrow" panose="020B0606020202030204" pitchFamily="34" charset="0"/>
              </a:defRPr>
            </a:lvl1pPr>
          </a:lstStyle>
          <a:p>
            <a:pPr lvl="0"/>
            <a:r>
              <a:rPr lang="en-US" dirty="0"/>
              <a:t>HERE GOES THE TITLE OF YOUR BOX</a:t>
            </a:r>
            <a:endParaRPr lang="es-ES" dirty="0"/>
          </a:p>
        </p:txBody>
      </p:sp>
    </p:spTree>
    <p:extLst>
      <p:ext uri="{BB962C8B-B14F-4D97-AF65-F5344CB8AC3E}">
        <p14:creationId xmlns:p14="http://schemas.microsoft.com/office/powerpoint/2010/main" val="2452379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p1 Left banner, Text &amp; Icons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1907" y="1845250"/>
            <a:ext cx="2941487" cy="2501153"/>
          </a:xfrm>
          <a:prstGeom prst="rect">
            <a:avLst/>
          </a:prstGeom>
        </p:spPr>
        <p:txBody>
          <a:bodyPr anchor="ctr"/>
          <a:lstStyle>
            <a:lvl1pPr algn="l">
              <a:lnSpc>
                <a:spcPts val="4500"/>
              </a:lnSpc>
              <a:defRPr sz="4400" b="1">
                <a:solidFill>
                  <a:schemeClr val="bg1"/>
                </a:solidFill>
                <a:latin typeface="Arial Narrow" panose="020B0606020202030204" pitchFamily="34" charset="0"/>
              </a:defRPr>
            </a:lvl1pPr>
          </a:lstStyle>
          <a:p>
            <a:r>
              <a:rPr lang="en-US" dirty="0"/>
              <a:t>HERE GOES THE TITLE OF YOUR SECTION</a:t>
            </a:r>
            <a:endParaRPr lang="es-ES" dirty="0"/>
          </a:p>
        </p:txBody>
      </p:sp>
      <p:sp>
        <p:nvSpPr>
          <p:cNvPr id="3" name="Subtitle 2"/>
          <p:cNvSpPr>
            <a:spLocks noGrp="1"/>
          </p:cNvSpPr>
          <p:nvPr>
            <p:ph type="subTitle" idx="1" hasCustomPrompt="1"/>
          </p:nvPr>
        </p:nvSpPr>
        <p:spPr>
          <a:xfrm>
            <a:off x="5428187" y="462065"/>
            <a:ext cx="2998694" cy="525931"/>
          </a:xfrm>
          <a:prstGeom prst="rect">
            <a:avLst/>
          </a:prstGeom>
        </p:spPr>
        <p:txBody>
          <a:bodyPr anchor="b"/>
          <a:lstStyle>
            <a:lvl1pPr marL="0" indent="0" algn="l">
              <a:buNone/>
              <a:defRPr sz="13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the title</a:t>
            </a:r>
            <a:endParaRPr lang="es-ES" dirty="0"/>
          </a:p>
        </p:txBody>
      </p:sp>
      <p:sp>
        <p:nvSpPr>
          <p:cNvPr id="9" name="Text Placeholder 8"/>
          <p:cNvSpPr>
            <a:spLocks noGrp="1"/>
          </p:cNvSpPr>
          <p:nvPr>
            <p:ph type="body" sz="quarter" idx="13" hasCustomPrompt="1"/>
          </p:nvPr>
        </p:nvSpPr>
        <p:spPr>
          <a:xfrm>
            <a:off x="5428187" y="943171"/>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5" name="Picture Placeholder 4"/>
          <p:cNvSpPr>
            <a:spLocks noGrp="1"/>
          </p:cNvSpPr>
          <p:nvPr>
            <p:ph type="pic" sz="quarter" idx="14"/>
          </p:nvPr>
        </p:nvSpPr>
        <p:spPr>
          <a:xfrm>
            <a:off x="4652963" y="850900"/>
            <a:ext cx="663575" cy="663575"/>
          </a:xfrm>
          <a:prstGeom prst="rect">
            <a:avLst/>
          </a:prstGeom>
        </p:spPr>
        <p:txBody>
          <a:bodyPr/>
          <a:lstStyle>
            <a:lvl1pPr>
              <a:defRPr sz="1000"/>
            </a:lvl1pPr>
          </a:lstStyle>
          <a:p>
            <a:endParaRPr lang="es-ES" dirty="0"/>
          </a:p>
        </p:txBody>
      </p:sp>
      <p:sp>
        <p:nvSpPr>
          <p:cNvPr id="8" name="Text Placeholder 8"/>
          <p:cNvSpPr>
            <a:spLocks noGrp="1"/>
          </p:cNvSpPr>
          <p:nvPr>
            <p:ph type="body" sz="quarter" idx="15" hasCustomPrompt="1"/>
          </p:nvPr>
        </p:nvSpPr>
        <p:spPr>
          <a:xfrm>
            <a:off x="5428187" y="2238190"/>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0" name="Picture Placeholder 4"/>
          <p:cNvSpPr>
            <a:spLocks noGrp="1"/>
          </p:cNvSpPr>
          <p:nvPr>
            <p:ph type="pic" sz="quarter" idx="16"/>
          </p:nvPr>
        </p:nvSpPr>
        <p:spPr>
          <a:xfrm>
            <a:off x="4652963" y="2145919"/>
            <a:ext cx="663575" cy="663575"/>
          </a:xfrm>
          <a:prstGeom prst="rect">
            <a:avLst/>
          </a:prstGeom>
        </p:spPr>
        <p:txBody>
          <a:bodyPr/>
          <a:lstStyle>
            <a:lvl1pPr>
              <a:defRPr sz="1000"/>
            </a:lvl1pPr>
          </a:lstStyle>
          <a:p>
            <a:endParaRPr lang="es-ES" dirty="0"/>
          </a:p>
        </p:txBody>
      </p:sp>
      <p:sp>
        <p:nvSpPr>
          <p:cNvPr id="12" name="Text Placeholder 8"/>
          <p:cNvSpPr>
            <a:spLocks noGrp="1"/>
          </p:cNvSpPr>
          <p:nvPr>
            <p:ph type="body" sz="quarter" idx="17" hasCustomPrompt="1"/>
          </p:nvPr>
        </p:nvSpPr>
        <p:spPr>
          <a:xfrm>
            <a:off x="5428187" y="3568350"/>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3" name="Picture Placeholder 4"/>
          <p:cNvSpPr>
            <a:spLocks noGrp="1"/>
          </p:cNvSpPr>
          <p:nvPr>
            <p:ph type="pic" sz="quarter" idx="18"/>
          </p:nvPr>
        </p:nvSpPr>
        <p:spPr>
          <a:xfrm>
            <a:off x="4652963" y="3476079"/>
            <a:ext cx="663575" cy="663575"/>
          </a:xfrm>
          <a:prstGeom prst="rect">
            <a:avLst/>
          </a:prstGeom>
        </p:spPr>
        <p:txBody>
          <a:bodyPr/>
          <a:lstStyle>
            <a:lvl1pPr>
              <a:defRPr sz="1000"/>
            </a:lvl1pPr>
          </a:lstStyle>
          <a:p>
            <a:endParaRPr lang="es-ES" dirty="0"/>
          </a:p>
        </p:txBody>
      </p:sp>
      <p:sp>
        <p:nvSpPr>
          <p:cNvPr id="15" name="Text Placeholder 8"/>
          <p:cNvSpPr>
            <a:spLocks noGrp="1"/>
          </p:cNvSpPr>
          <p:nvPr>
            <p:ph type="body" sz="quarter" idx="19" hasCustomPrompt="1"/>
          </p:nvPr>
        </p:nvSpPr>
        <p:spPr>
          <a:xfrm>
            <a:off x="5428187" y="4905571"/>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6" name="Picture Placeholder 4"/>
          <p:cNvSpPr>
            <a:spLocks noGrp="1"/>
          </p:cNvSpPr>
          <p:nvPr>
            <p:ph type="pic" sz="quarter" idx="20"/>
          </p:nvPr>
        </p:nvSpPr>
        <p:spPr>
          <a:xfrm>
            <a:off x="4652963" y="4813300"/>
            <a:ext cx="663575" cy="663575"/>
          </a:xfrm>
          <a:prstGeom prst="rect">
            <a:avLst/>
          </a:prstGeom>
        </p:spPr>
        <p:txBody>
          <a:bodyPr/>
          <a:lstStyle>
            <a:lvl1pPr>
              <a:defRPr sz="1000"/>
            </a:lvl1pPr>
          </a:lstStyle>
          <a:p>
            <a:endParaRPr lang="es-ES" dirty="0"/>
          </a:p>
        </p:txBody>
      </p:sp>
      <p:sp>
        <p:nvSpPr>
          <p:cNvPr id="21" name="Text Placeholder 20"/>
          <p:cNvSpPr>
            <a:spLocks noGrp="1"/>
          </p:cNvSpPr>
          <p:nvPr>
            <p:ph type="body" sz="quarter" idx="21" hasCustomPrompt="1"/>
          </p:nvPr>
        </p:nvSpPr>
        <p:spPr>
          <a:xfrm>
            <a:off x="5428187" y="1836013"/>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
        <p:nvSpPr>
          <p:cNvPr id="22" name="Text Placeholder 20"/>
          <p:cNvSpPr>
            <a:spLocks noGrp="1"/>
          </p:cNvSpPr>
          <p:nvPr>
            <p:ph type="body" sz="quarter" idx="22" hasCustomPrompt="1"/>
          </p:nvPr>
        </p:nvSpPr>
        <p:spPr>
          <a:xfrm>
            <a:off x="5428094" y="3161145"/>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
        <p:nvSpPr>
          <p:cNvPr id="23" name="Text Placeholder 20"/>
          <p:cNvSpPr>
            <a:spLocks noGrp="1"/>
          </p:cNvSpPr>
          <p:nvPr>
            <p:ph type="body" sz="quarter" idx="23" hasCustomPrompt="1"/>
          </p:nvPr>
        </p:nvSpPr>
        <p:spPr>
          <a:xfrm>
            <a:off x="5428094" y="4520185"/>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Tree>
    <p:extLst>
      <p:ext uri="{BB962C8B-B14F-4D97-AF65-F5344CB8AC3E}">
        <p14:creationId xmlns:p14="http://schemas.microsoft.com/office/powerpoint/2010/main" val="335308658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Op1 Top Banner 4 Boxes + Texts OpB">
    <p:spTree>
      <p:nvGrpSpPr>
        <p:cNvPr id="1" name=""/>
        <p:cNvGrpSpPr/>
        <p:nvPr/>
      </p:nvGrpSpPr>
      <p:grpSpPr>
        <a:xfrm>
          <a:off x="0" y="0"/>
          <a:ext cx="0" cy="0"/>
          <a:chOff x="0" y="0"/>
          <a:chExt cx="0" cy="0"/>
        </a:xfrm>
      </p:grpSpPr>
      <p:sp>
        <p:nvSpPr>
          <p:cNvPr id="27" name="Rectangle 26"/>
          <p:cNvSpPr/>
          <p:nvPr userDrawn="1"/>
        </p:nvSpPr>
        <p:spPr>
          <a:xfrm>
            <a:off x="587141" y="1857675"/>
            <a:ext cx="1799924" cy="2916456"/>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EE5859"/>
              </a:solidFill>
            </a:endParaRPr>
          </a:p>
        </p:txBody>
      </p:sp>
      <p:sp>
        <p:nvSpPr>
          <p:cNvPr id="28" name="Rectangle 27"/>
          <p:cNvSpPr/>
          <p:nvPr userDrawn="1"/>
        </p:nvSpPr>
        <p:spPr>
          <a:xfrm>
            <a:off x="4750052" y="1857675"/>
            <a:ext cx="1799924" cy="2916456"/>
          </a:xfrm>
          <a:prstGeom prst="rect">
            <a:avLst/>
          </a:prstGeom>
          <a:solidFill>
            <a:srgbClr val="D2CB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29" name="Rectangle 28"/>
          <p:cNvSpPr/>
          <p:nvPr userDrawn="1"/>
        </p:nvSpPr>
        <p:spPr>
          <a:xfrm>
            <a:off x="2668596" y="1858074"/>
            <a:ext cx="1799924" cy="2916456"/>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30" name="Rectangle 29"/>
          <p:cNvSpPr/>
          <p:nvPr userDrawn="1"/>
        </p:nvSpPr>
        <p:spPr>
          <a:xfrm>
            <a:off x="6865180" y="1857675"/>
            <a:ext cx="1799924" cy="2916456"/>
          </a:xfrm>
          <a:prstGeom prst="rect">
            <a:avLst/>
          </a:prstGeom>
          <a:solidFill>
            <a:srgbClr val="D1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25" name="Text Placeholder 16"/>
          <p:cNvSpPr>
            <a:spLocks noGrp="1"/>
          </p:cNvSpPr>
          <p:nvPr>
            <p:ph type="body" sz="quarter" idx="25" hasCustomPrompt="1"/>
          </p:nvPr>
        </p:nvSpPr>
        <p:spPr>
          <a:xfrm>
            <a:off x="4874490" y="1856508"/>
            <a:ext cx="1568450" cy="2918691"/>
          </a:xfrm>
          <a:prstGeom prst="rect">
            <a:avLst/>
          </a:prstGeom>
        </p:spPr>
        <p:txBody>
          <a:bodyPr anchor="ctr"/>
          <a:lstStyle>
            <a:lvl1pPr marL="0" indent="0" algn="l">
              <a:lnSpc>
                <a:spcPts val="2500"/>
              </a:lnSpc>
              <a:buNone/>
              <a:defRPr sz="2200" b="1">
                <a:solidFill>
                  <a:schemeClr val="bg1"/>
                </a:solidFill>
                <a:latin typeface="Arial Narrow" panose="020B0606020202030204" pitchFamily="34" charset="0"/>
              </a:defRPr>
            </a:lvl1pPr>
          </a:lstStyle>
          <a:p>
            <a:pPr lvl="0"/>
            <a:r>
              <a:rPr lang="en-US" dirty="0"/>
              <a:t>HERE GOES THE TITLE OF YOUR BOX</a:t>
            </a:r>
            <a:endParaRPr lang="es-ES" dirty="0"/>
          </a:p>
        </p:txBody>
      </p:sp>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rgbClr val="D2CBB8"/>
                </a:solidFill>
                <a:latin typeface="Arial Narrow" panose="020B0606020202030204" pitchFamily="34" charset="0"/>
              </a:defRPr>
            </a:lvl1pPr>
          </a:lstStyle>
          <a:p>
            <a:r>
              <a:rPr lang="en-US" dirty="0"/>
              <a:t>HERE GOES YOUR TITLE</a:t>
            </a:r>
            <a:endParaRPr lang="es-ES" dirty="0"/>
          </a:p>
        </p:txBody>
      </p:sp>
      <p:sp>
        <p:nvSpPr>
          <p:cNvPr id="6" name="Text Placeholder 8"/>
          <p:cNvSpPr>
            <a:spLocks noGrp="1"/>
          </p:cNvSpPr>
          <p:nvPr>
            <p:ph type="body" sz="quarter" idx="13" hasCustomPrompt="1"/>
          </p:nvPr>
        </p:nvSpPr>
        <p:spPr>
          <a:xfrm>
            <a:off x="495875" y="4995195"/>
            <a:ext cx="8177069" cy="1026914"/>
          </a:xfrm>
          <a:prstGeom prst="rect">
            <a:avLst/>
          </a:prstGeom>
        </p:spPr>
        <p:txBody>
          <a:bodyPr/>
          <a:lstStyle>
            <a:lvl1pPr marL="0" indent="0" algn="l">
              <a:lnSpc>
                <a:spcPct val="100000"/>
              </a:lnSpc>
              <a:buNone/>
              <a:defRPr sz="1100">
                <a:solidFill>
                  <a:srgbClr val="58585A"/>
                </a:solidFill>
                <a:latin typeface="Arial Narrow" panose="020B0606020202030204" pitchFamily="34" charset="0"/>
              </a:defRPr>
            </a:lvl1pPr>
          </a:lstStyle>
          <a:p>
            <a:pPr lvl="0"/>
            <a:r>
              <a:rPr lang="en-US" dirty="0"/>
              <a:t>Here goes your text</a:t>
            </a:r>
            <a:endParaRPr lang="es-ES" dirty="0"/>
          </a:p>
        </p:txBody>
      </p:sp>
      <p:sp>
        <p:nvSpPr>
          <p:cNvPr id="17" name="Text Placeholder 16"/>
          <p:cNvSpPr>
            <a:spLocks noGrp="1"/>
          </p:cNvSpPr>
          <p:nvPr>
            <p:ph type="body" sz="quarter" idx="21" hasCustomPrompt="1"/>
          </p:nvPr>
        </p:nvSpPr>
        <p:spPr>
          <a:xfrm>
            <a:off x="714086" y="1856509"/>
            <a:ext cx="1568450" cy="2918691"/>
          </a:xfrm>
          <a:prstGeom prst="rect">
            <a:avLst/>
          </a:prstGeom>
          <a:noFill/>
        </p:spPr>
        <p:txBody>
          <a:bodyPr anchor="ctr"/>
          <a:lstStyle>
            <a:lvl1pPr marL="0" indent="0" algn="l">
              <a:lnSpc>
                <a:spcPts val="2500"/>
              </a:lnSpc>
              <a:spcBef>
                <a:spcPts val="0"/>
              </a:spcBef>
              <a:buNone/>
              <a:defRPr sz="2200" b="1">
                <a:solidFill>
                  <a:schemeClr val="bg1"/>
                </a:solidFill>
                <a:latin typeface="Arial Narrow" panose="020B0606020202030204" pitchFamily="34" charset="0"/>
              </a:defRPr>
            </a:lvl1pPr>
          </a:lstStyle>
          <a:p>
            <a:pPr lvl="0"/>
            <a:r>
              <a:rPr lang="en-US" dirty="0"/>
              <a:t>HERE GOES THE TITLE OF YOUR BOX</a:t>
            </a:r>
            <a:endParaRPr lang="es-ES" dirty="0"/>
          </a:p>
        </p:txBody>
      </p:sp>
      <p:sp>
        <p:nvSpPr>
          <p:cNvPr id="24" name="Text Placeholder 16"/>
          <p:cNvSpPr>
            <a:spLocks noGrp="1"/>
          </p:cNvSpPr>
          <p:nvPr>
            <p:ph type="body" sz="quarter" idx="24" hasCustomPrompt="1"/>
          </p:nvPr>
        </p:nvSpPr>
        <p:spPr>
          <a:xfrm>
            <a:off x="2790534" y="1856509"/>
            <a:ext cx="1568450" cy="2918691"/>
          </a:xfrm>
          <a:prstGeom prst="rect">
            <a:avLst/>
          </a:prstGeom>
        </p:spPr>
        <p:txBody>
          <a:bodyPr anchor="ctr"/>
          <a:lstStyle>
            <a:lvl1pPr marL="0" indent="0" algn="l">
              <a:lnSpc>
                <a:spcPts val="2500"/>
              </a:lnSpc>
              <a:spcBef>
                <a:spcPts val="0"/>
              </a:spcBef>
              <a:buNone/>
              <a:defRPr sz="2200" b="1">
                <a:solidFill>
                  <a:schemeClr val="bg1"/>
                </a:solidFill>
                <a:latin typeface="Arial Narrow" panose="020B0606020202030204" pitchFamily="34" charset="0"/>
              </a:defRPr>
            </a:lvl1pPr>
          </a:lstStyle>
          <a:p>
            <a:pPr lvl="0"/>
            <a:r>
              <a:rPr lang="en-US" dirty="0"/>
              <a:t>HERE GOES THE TITLE OF YOUR BOX</a:t>
            </a:r>
            <a:endParaRPr lang="es-ES" dirty="0"/>
          </a:p>
        </p:txBody>
      </p:sp>
      <p:sp>
        <p:nvSpPr>
          <p:cNvPr id="26" name="Text Placeholder 16"/>
          <p:cNvSpPr>
            <a:spLocks noGrp="1"/>
          </p:cNvSpPr>
          <p:nvPr>
            <p:ph type="body" sz="quarter" idx="26" hasCustomPrompt="1"/>
          </p:nvPr>
        </p:nvSpPr>
        <p:spPr>
          <a:xfrm>
            <a:off x="6988690" y="1856507"/>
            <a:ext cx="1568450" cy="2918691"/>
          </a:xfrm>
          <a:prstGeom prst="rect">
            <a:avLst/>
          </a:prstGeom>
        </p:spPr>
        <p:txBody>
          <a:bodyPr anchor="ctr"/>
          <a:lstStyle>
            <a:lvl1pPr marL="0" indent="0" algn="l">
              <a:lnSpc>
                <a:spcPts val="2500"/>
              </a:lnSpc>
              <a:buNone/>
              <a:defRPr sz="2200" b="1">
                <a:solidFill>
                  <a:schemeClr val="bg1"/>
                </a:solidFill>
                <a:latin typeface="Arial Narrow" panose="020B0606020202030204" pitchFamily="34" charset="0"/>
              </a:defRPr>
            </a:lvl1pPr>
          </a:lstStyle>
          <a:p>
            <a:pPr lvl="0"/>
            <a:r>
              <a:rPr lang="en-US" dirty="0"/>
              <a:t>HERE GOES THE TITLE OF YOUR BOX</a:t>
            </a:r>
            <a:endParaRPr lang="es-ES" dirty="0"/>
          </a:p>
        </p:txBody>
      </p:sp>
    </p:spTree>
    <p:extLst>
      <p:ext uri="{BB962C8B-B14F-4D97-AF65-F5344CB8AC3E}">
        <p14:creationId xmlns:p14="http://schemas.microsoft.com/office/powerpoint/2010/main" val="166027230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Op1 Top Banner + 4 Text Boxes OpA">
    <p:spTree>
      <p:nvGrpSpPr>
        <p:cNvPr id="1" name=""/>
        <p:cNvGrpSpPr/>
        <p:nvPr/>
      </p:nvGrpSpPr>
      <p:grpSpPr>
        <a:xfrm>
          <a:off x="0" y="0"/>
          <a:ext cx="0" cy="0"/>
          <a:chOff x="0" y="0"/>
          <a:chExt cx="0" cy="0"/>
        </a:xfrm>
      </p:grpSpPr>
      <p:sp>
        <p:nvSpPr>
          <p:cNvPr id="22" name="Rectangle 21"/>
          <p:cNvSpPr/>
          <p:nvPr userDrawn="1"/>
        </p:nvSpPr>
        <p:spPr>
          <a:xfrm>
            <a:off x="664143" y="1873250"/>
            <a:ext cx="1799924" cy="3767154"/>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23" name="Rectangle 22"/>
          <p:cNvSpPr/>
          <p:nvPr userDrawn="1"/>
        </p:nvSpPr>
        <p:spPr>
          <a:xfrm>
            <a:off x="664143" y="1873250"/>
            <a:ext cx="1799924" cy="50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31" name="Rectangle 30"/>
          <p:cNvSpPr/>
          <p:nvPr userDrawn="1"/>
        </p:nvSpPr>
        <p:spPr>
          <a:xfrm>
            <a:off x="2678224" y="1873250"/>
            <a:ext cx="1799924" cy="3767154"/>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32" name="Rectangle 31"/>
          <p:cNvSpPr/>
          <p:nvPr userDrawn="1"/>
        </p:nvSpPr>
        <p:spPr>
          <a:xfrm>
            <a:off x="2678224" y="1873250"/>
            <a:ext cx="1799924" cy="50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33" name="Rectangle 32"/>
          <p:cNvSpPr/>
          <p:nvPr userDrawn="1"/>
        </p:nvSpPr>
        <p:spPr>
          <a:xfrm>
            <a:off x="4692305" y="1873250"/>
            <a:ext cx="1799924" cy="3767154"/>
          </a:xfrm>
          <a:prstGeom prst="rect">
            <a:avLst/>
          </a:prstGeom>
          <a:solidFill>
            <a:srgbClr val="D2CB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34" name="Rectangle 33"/>
          <p:cNvSpPr/>
          <p:nvPr userDrawn="1"/>
        </p:nvSpPr>
        <p:spPr>
          <a:xfrm>
            <a:off x="4692305" y="1873250"/>
            <a:ext cx="1799924" cy="50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35" name="Rectangle 34"/>
          <p:cNvSpPr/>
          <p:nvPr userDrawn="1"/>
        </p:nvSpPr>
        <p:spPr>
          <a:xfrm>
            <a:off x="6706386" y="1873250"/>
            <a:ext cx="1799924" cy="3767154"/>
          </a:xfrm>
          <a:prstGeom prst="rect">
            <a:avLst/>
          </a:prstGeom>
          <a:solidFill>
            <a:srgbClr val="D1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36" name="Rectangle 35"/>
          <p:cNvSpPr/>
          <p:nvPr userDrawn="1"/>
        </p:nvSpPr>
        <p:spPr>
          <a:xfrm>
            <a:off x="6706386" y="1873250"/>
            <a:ext cx="1799924" cy="50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25" name="Text Placeholder 16"/>
          <p:cNvSpPr>
            <a:spLocks noGrp="1"/>
          </p:cNvSpPr>
          <p:nvPr>
            <p:ph type="body" sz="quarter" idx="25" hasCustomPrompt="1"/>
          </p:nvPr>
        </p:nvSpPr>
        <p:spPr>
          <a:xfrm>
            <a:off x="752123" y="2686528"/>
            <a:ext cx="1630739" cy="2886830"/>
          </a:xfrm>
          <a:prstGeom prst="rect">
            <a:avLst/>
          </a:prstGeom>
        </p:spPr>
        <p:txBody>
          <a:bodyPr anchor="t"/>
          <a:lstStyle>
            <a:lvl1pPr marL="0" indent="0" algn="l">
              <a:lnSpc>
                <a:spcPts val="900"/>
              </a:lnSpc>
              <a:buNone/>
              <a:defRPr sz="700" baseline="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chemeClr val="bg1"/>
                </a:solidFill>
                <a:latin typeface="Arial Narrow" panose="020B0606020202030204" pitchFamily="34" charset="0"/>
              </a:defRPr>
            </a:lvl1pPr>
          </a:lstStyle>
          <a:p>
            <a:r>
              <a:rPr lang="en-US" dirty="0"/>
              <a:t>HERE GOES YOUR TITLE</a:t>
            </a:r>
            <a:endParaRPr lang="es-ES" dirty="0"/>
          </a:p>
        </p:txBody>
      </p:sp>
      <p:sp>
        <p:nvSpPr>
          <p:cNvPr id="17" name="Text Placeholder 16"/>
          <p:cNvSpPr>
            <a:spLocks noGrp="1"/>
          </p:cNvSpPr>
          <p:nvPr>
            <p:ph type="body" sz="quarter" idx="21" hasCustomPrompt="1"/>
          </p:nvPr>
        </p:nvSpPr>
        <p:spPr>
          <a:xfrm>
            <a:off x="662554" y="1863085"/>
            <a:ext cx="1793928" cy="517238"/>
          </a:xfrm>
          <a:prstGeom prst="rect">
            <a:avLst/>
          </a:prstGeom>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a:t>TITLE OF THE BOX</a:t>
            </a:r>
            <a:endParaRPr lang="es-ES" dirty="0"/>
          </a:p>
        </p:txBody>
      </p:sp>
      <p:sp>
        <p:nvSpPr>
          <p:cNvPr id="24" name="Text Placeholder 16"/>
          <p:cNvSpPr>
            <a:spLocks noGrp="1"/>
          </p:cNvSpPr>
          <p:nvPr>
            <p:ph type="body" sz="quarter" idx="24" hasCustomPrompt="1"/>
          </p:nvPr>
        </p:nvSpPr>
        <p:spPr>
          <a:xfrm>
            <a:off x="752124"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a:t>Enter here the header title</a:t>
            </a:r>
            <a:endParaRPr lang="es-ES" dirty="0"/>
          </a:p>
        </p:txBody>
      </p:sp>
      <p:sp>
        <p:nvSpPr>
          <p:cNvPr id="12" name="Text Placeholder 16"/>
          <p:cNvSpPr>
            <a:spLocks noGrp="1"/>
          </p:cNvSpPr>
          <p:nvPr>
            <p:ph type="body" sz="quarter" idx="26" hasCustomPrompt="1"/>
          </p:nvPr>
        </p:nvSpPr>
        <p:spPr>
          <a:xfrm>
            <a:off x="2766215" y="2686528"/>
            <a:ext cx="1630739" cy="2886830"/>
          </a:xfrm>
          <a:prstGeom prst="rect">
            <a:avLst/>
          </a:prstGeom>
        </p:spPr>
        <p:txBody>
          <a:bodyPr anchor="t"/>
          <a:lstStyle>
            <a:lvl1pPr marL="0" indent="0" algn="l">
              <a:lnSpc>
                <a:spcPts val="900"/>
              </a:lnSpc>
              <a:buNone/>
              <a:defRPr sz="70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13" name="Text Placeholder 16"/>
          <p:cNvSpPr>
            <a:spLocks noGrp="1"/>
          </p:cNvSpPr>
          <p:nvPr>
            <p:ph type="body" sz="quarter" idx="27" hasCustomPrompt="1"/>
          </p:nvPr>
        </p:nvSpPr>
        <p:spPr>
          <a:xfrm>
            <a:off x="2676646" y="1863085"/>
            <a:ext cx="1793928" cy="517238"/>
          </a:xfrm>
          <a:prstGeom prst="rect">
            <a:avLst/>
          </a:prstGeom>
          <a:solidFill>
            <a:schemeClr val="tx1">
              <a:alpha val="20000"/>
            </a:schemeClr>
          </a:solidFill>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a:t>TITLE OF THE BOX</a:t>
            </a:r>
            <a:endParaRPr lang="es-ES" dirty="0"/>
          </a:p>
        </p:txBody>
      </p:sp>
      <p:sp>
        <p:nvSpPr>
          <p:cNvPr id="14" name="Text Placeholder 16"/>
          <p:cNvSpPr>
            <a:spLocks noGrp="1"/>
          </p:cNvSpPr>
          <p:nvPr>
            <p:ph type="body" sz="quarter" idx="28" hasCustomPrompt="1"/>
          </p:nvPr>
        </p:nvSpPr>
        <p:spPr>
          <a:xfrm>
            <a:off x="2766216"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a:t>Enter here the header title</a:t>
            </a:r>
            <a:endParaRPr lang="es-ES" dirty="0"/>
          </a:p>
        </p:txBody>
      </p:sp>
      <p:sp>
        <p:nvSpPr>
          <p:cNvPr id="15" name="Text Placeholder 16"/>
          <p:cNvSpPr>
            <a:spLocks noGrp="1"/>
          </p:cNvSpPr>
          <p:nvPr>
            <p:ph type="body" sz="quarter" idx="29" hasCustomPrompt="1"/>
          </p:nvPr>
        </p:nvSpPr>
        <p:spPr>
          <a:xfrm>
            <a:off x="4780307" y="2686528"/>
            <a:ext cx="1630739" cy="2886830"/>
          </a:xfrm>
          <a:prstGeom prst="rect">
            <a:avLst/>
          </a:prstGeom>
        </p:spPr>
        <p:txBody>
          <a:bodyPr anchor="t"/>
          <a:lstStyle>
            <a:lvl1pPr marL="0" indent="0" algn="l">
              <a:lnSpc>
                <a:spcPts val="900"/>
              </a:lnSpc>
              <a:buNone/>
              <a:defRPr sz="70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16" name="Text Placeholder 16"/>
          <p:cNvSpPr>
            <a:spLocks noGrp="1"/>
          </p:cNvSpPr>
          <p:nvPr>
            <p:ph type="body" sz="quarter" idx="30" hasCustomPrompt="1"/>
          </p:nvPr>
        </p:nvSpPr>
        <p:spPr>
          <a:xfrm>
            <a:off x="4690738" y="1863085"/>
            <a:ext cx="1793928" cy="517238"/>
          </a:xfrm>
          <a:prstGeom prst="rect">
            <a:avLst/>
          </a:prstGeom>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a:t>TITLE OF THE BOX</a:t>
            </a:r>
            <a:endParaRPr lang="es-ES" dirty="0"/>
          </a:p>
        </p:txBody>
      </p:sp>
      <p:sp>
        <p:nvSpPr>
          <p:cNvPr id="18" name="Text Placeholder 16"/>
          <p:cNvSpPr>
            <a:spLocks noGrp="1"/>
          </p:cNvSpPr>
          <p:nvPr>
            <p:ph type="body" sz="quarter" idx="31" hasCustomPrompt="1"/>
          </p:nvPr>
        </p:nvSpPr>
        <p:spPr>
          <a:xfrm>
            <a:off x="4780308"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a:t>Enter here the header title</a:t>
            </a:r>
            <a:endParaRPr lang="es-ES" dirty="0"/>
          </a:p>
        </p:txBody>
      </p:sp>
      <p:sp>
        <p:nvSpPr>
          <p:cNvPr id="19" name="Text Placeholder 16"/>
          <p:cNvSpPr>
            <a:spLocks noGrp="1"/>
          </p:cNvSpPr>
          <p:nvPr>
            <p:ph type="body" sz="quarter" idx="32" hasCustomPrompt="1"/>
          </p:nvPr>
        </p:nvSpPr>
        <p:spPr>
          <a:xfrm>
            <a:off x="6794399" y="2686528"/>
            <a:ext cx="1630739" cy="2886830"/>
          </a:xfrm>
          <a:prstGeom prst="rect">
            <a:avLst/>
          </a:prstGeom>
        </p:spPr>
        <p:txBody>
          <a:bodyPr anchor="t"/>
          <a:lstStyle>
            <a:lvl1pPr marL="0" indent="0" algn="l">
              <a:lnSpc>
                <a:spcPts val="900"/>
              </a:lnSpc>
              <a:buNone/>
              <a:defRPr sz="70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20" name="Text Placeholder 16"/>
          <p:cNvSpPr>
            <a:spLocks noGrp="1"/>
          </p:cNvSpPr>
          <p:nvPr>
            <p:ph type="body" sz="quarter" idx="33" hasCustomPrompt="1"/>
          </p:nvPr>
        </p:nvSpPr>
        <p:spPr>
          <a:xfrm>
            <a:off x="6704830" y="1863085"/>
            <a:ext cx="1793928" cy="517238"/>
          </a:xfrm>
          <a:prstGeom prst="rect">
            <a:avLst/>
          </a:prstGeom>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a:t>TITLE OF THE BOX</a:t>
            </a:r>
            <a:endParaRPr lang="es-ES" dirty="0"/>
          </a:p>
        </p:txBody>
      </p:sp>
      <p:sp>
        <p:nvSpPr>
          <p:cNvPr id="21" name="Text Placeholder 16"/>
          <p:cNvSpPr>
            <a:spLocks noGrp="1"/>
          </p:cNvSpPr>
          <p:nvPr>
            <p:ph type="body" sz="quarter" idx="34" hasCustomPrompt="1"/>
          </p:nvPr>
        </p:nvSpPr>
        <p:spPr>
          <a:xfrm>
            <a:off x="6794400"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a:t>Enter here the header title</a:t>
            </a:r>
            <a:endParaRPr lang="es-ES" dirty="0"/>
          </a:p>
        </p:txBody>
      </p:sp>
    </p:spTree>
    <p:extLst>
      <p:ext uri="{BB962C8B-B14F-4D97-AF65-F5344CB8AC3E}">
        <p14:creationId xmlns:p14="http://schemas.microsoft.com/office/powerpoint/2010/main" val="104316537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Op1 Top Banner + 4 Text Boxes OpB">
    <p:spTree>
      <p:nvGrpSpPr>
        <p:cNvPr id="1" name=""/>
        <p:cNvGrpSpPr/>
        <p:nvPr/>
      </p:nvGrpSpPr>
      <p:grpSpPr>
        <a:xfrm>
          <a:off x="0" y="0"/>
          <a:ext cx="0" cy="0"/>
          <a:chOff x="0" y="0"/>
          <a:chExt cx="0" cy="0"/>
        </a:xfrm>
      </p:grpSpPr>
      <p:sp>
        <p:nvSpPr>
          <p:cNvPr id="22" name="Rectangle 21"/>
          <p:cNvSpPr/>
          <p:nvPr userDrawn="1"/>
        </p:nvSpPr>
        <p:spPr>
          <a:xfrm>
            <a:off x="664143" y="1873250"/>
            <a:ext cx="1799924" cy="3767154"/>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23" name="Rectangle 22"/>
          <p:cNvSpPr/>
          <p:nvPr userDrawn="1"/>
        </p:nvSpPr>
        <p:spPr>
          <a:xfrm>
            <a:off x="664143" y="1873250"/>
            <a:ext cx="1799924" cy="50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31" name="Rectangle 30"/>
          <p:cNvSpPr/>
          <p:nvPr userDrawn="1"/>
        </p:nvSpPr>
        <p:spPr>
          <a:xfrm>
            <a:off x="2678224" y="1873250"/>
            <a:ext cx="1799924" cy="3767154"/>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32" name="Rectangle 31"/>
          <p:cNvSpPr/>
          <p:nvPr userDrawn="1"/>
        </p:nvSpPr>
        <p:spPr>
          <a:xfrm>
            <a:off x="2678224" y="1873250"/>
            <a:ext cx="1799924" cy="50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33" name="Rectangle 32"/>
          <p:cNvSpPr/>
          <p:nvPr userDrawn="1"/>
        </p:nvSpPr>
        <p:spPr>
          <a:xfrm>
            <a:off x="4692305" y="1873250"/>
            <a:ext cx="1799924" cy="3767154"/>
          </a:xfrm>
          <a:prstGeom prst="rect">
            <a:avLst/>
          </a:prstGeom>
          <a:solidFill>
            <a:srgbClr val="D2CB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34" name="Rectangle 33"/>
          <p:cNvSpPr/>
          <p:nvPr userDrawn="1"/>
        </p:nvSpPr>
        <p:spPr>
          <a:xfrm>
            <a:off x="4692305" y="1873250"/>
            <a:ext cx="1799924" cy="50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35" name="Rectangle 34"/>
          <p:cNvSpPr/>
          <p:nvPr userDrawn="1"/>
        </p:nvSpPr>
        <p:spPr>
          <a:xfrm>
            <a:off x="6706386" y="1873250"/>
            <a:ext cx="1799924" cy="3767154"/>
          </a:xfrm>
          <a:prstGeom prst="rect">
            <a:avLst/>
          </a:prstGeom>
          <a:solidFill>
            <a:srgbClr val="D1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36" name="Rectangle 35"/>
          <p:cNvSpPr/>
          <p:nvPr userDrawn="1"/>
        </p:nvSpPr>
        <p:spPr>
          <a:xfrm>
            <a:off x="6706386" y="1873250"/>
            <a:ext cx="1799924" cy="50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25" name="Text Placeholder 16"/>
          <p:cNvSpPr>
            <a:spLocks noGrp="1"/>
          </p:cNvSpPr>
          <p:nvPr>
            <p:ph type="body" sz="quarter" idx="25" hasCustomPrompt="1"/>
          </p:nvPr>
        </p:nvSpPr>
        <p:spPr>
          <a:xfrm>
            <a:off x="752123" y="2686528"/>
            <a:ext cx="1630739" cy="2886830"/>
          </a:xfrm>
          <a:prstGeom prst="rect">
            <a:avLst/>
          </a:prstGeom>
        </p:spPr>
        <p:txBody>
          <a:bodyPr anchor="t"/>
          <a:lstStyle>
            <a:lvl1pPr marL="0" indent="0" algn="l">
              <a:lnSpc>
                <a:spcPts val="900"/>
              </a:lnSpc>
              <a:buNone/>
              <a:defRPr sz="700" baseline="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rgbClr val="D2CBB8"/>
                </a:solidFill>
                <a:latin typeface="Arial Narrow" panose="020B0606020202030204" pitchFamily="34" charset="0"/>
              </a:defRPr>
            </a:lvl1pPr>
          </a:lstStyle>
          <a:p>
            <a:r>
              <a:rPr lang="en-US" dirty="0"/>
              <a:t>HERE GOES YOUR TITLE</a:t>
            </a:r>
            <a:endParaRPr lang="es-ES" dirty="0"/>
          </a:p>
        </p:txBody>
      </p:sp>
      <p:sp>
        <p:nvSpPr>
          <p:cNvPr id="17" name="Text Placeholder 16"/>
          <p:cNvSpPr>
            <a:spLocks noGrp="1"/>
          </p:cNvSpPr>
          <p:nvPr>
            <p:ph type="body" sz="quarter" idx="21" hasCustomPrompt="1"/>
          </p:nvPr>
        </p:nvSpPr>
        <p:spPr>
          <a:xfrm>
            <a:off x="662554" y="1863085"/>
            <a:ext cx="1793928" cy="517238"/>
          </a:xfrm>
          <a:prstGeom prst="rect">
            <a:avLst/>
          </a:prstGeom>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a:t>TITLE OF THE BOX</a:t>
            </a:r>
            <a:endParaRPr lang="es-ES" dirty="0"/>
          </a:p>
        </p:txBody>
      </p:sp>
      <p:sp>
        <p:nvSpPr>
          <p:cNvPr id="24" name="Text Placeholder 16"/>
          <p:cNvSpPr>
            <a:spLocks noGrp="1"/>
          </p:cNvSpPr>
          <p:nvPr>
            <p:ph type="body" sz="quarter" idx="24" hasCustomPrompt="1"/>
          </p:nvPr>
        </p:nvSpPr>
        <p:spPr>
          <a:xfrm>
            <a:off x="752124"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a:t>Enter here the header title</a:t>
            </a:r>
            <a:endParaRPr lang="es-ES" dirty="0"/>
          </a:p>
        </p:txBody>
      </p:sp>
      <p:sp>
        <p:nvSpPr>
          <p:cNvPr id="12" name="Text Placeholder 16"/>
          <p:cNvSpPr>
            <a:spLocks noGrp="1"/>
          </p:cNvSpPr>
          <p:nvPr>
            <p:ph type="body" sz="quarter" idx="26" hasCustomPrompt="1"/>
          </p:nvPr>
        </p:nvSpPr>
        <p:spPr>
          <a:xfrm>
            <a:off x="2766215" y="2686528"/>
            <a:ext cx="1630739" cy="2886830"/>
          </a:xfrm>
          <a:prstGeom prst="rect">
            <a:avLst/>
          </a:prstGeom>
        </p:spPr>
        <p:txBody>
          <a:bodyPr anchor="t"/>
          <a:lstStyle>
            <a:lvl1pPr marL="0" indent="0" algn="l">
              <a:lnSpc>
                <a:spcPts val="900"/>
              </a:lnSpc>
              <a:buNone/>
              <a:defRPr sz="70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13" name="Text Placeholder 16"/>
          <p:cNvSpPr>
            <a:spLocks noGrp="1"/>
          </p:cNvSpPr>
          <p:nvPr>
            <p:ph type="body" sz="quarter" idx="27" hasCustomPrompt="1"/>
          </p:nvPr>
        </p:nvSpPr>
        <p:spPr>
          <a:xfrm>
            <a:off x="2676646" y="1863085"/>
            <a:ext cx="1793928" cy="517238"/>
          </a:xfrm>
          <a:prstGeom prst="rect">
            <a:avLst/>
          </a:prstGeom>
          <a:solidFill>
            <a:schemeClr val="tx1">
              <a:alpha val="20000"/>
            </a:schemeClr>
          </a:solidFill>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a:t>TITLE OF THE BOX</a:t>
            </a:r>
            <a:endParaRPr lang="es-ES" dirty="0"/>
          </a:p>
        </p:txBody>
      </p:sp>
      <p:sp>
        <p:nvSpPr>
          <p:cNvPr id="14" name="Text Placeholder 16"/>
          <p:cNvSpPr>
            <a:spLocks noGrp="1"/>
          </p:cNvSpPr>
          <p:nvPr>
            <p:ph type="body" sz="quarter" idx="28" hasCustomPrompt="1"/>
          </p:nvPr>
        </p:nvSpPr>
        <p:spPr>
          <a:xfrm>
            <a:off x="2766216"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a:t>Enter here the header title</a:t>
            </a:r>
            <a:endParaRPr lang="es-ES" dirty="0"/>
          </a:p>
        </p:txBody>
      </p:sp>
      <p:sp>
        <p:nvSpPr>
          <p:cNvPr id="15" name="Text Placeholder 16"/>
          <p:cNvSpPr>
            <a:spLocks noGrp="1"/>
          </p:cNvSpPr>
          <p:nvPr>
            <p:ph type="body" sz="quarter" idx="29" hasCustomPrompt="1"/>
          </p:nvPr>
        </p:nvSpPr>
        <p:spPr>
          <a:xfrm>
            <a:off x="4780307" y="2686528"/>
            <a:ext cx="1630739" cy="2886830"/>
          </a:xfrm>
          <a:prstGeom prst="rect">
            <a:avLst/>
          </a:prstGeom>
        </p:spPr>
        <p:txBody>
          <a:bodyPr anchor="t"/>
          <a:lstStyle>
            <a:lvl1pPr marL="0" indent="0" algn="l">
              <a:lnSpc>
                <a:spcPts val="900"/>
              </a:lnSpc>
              <a:buNone/>
              <a:defRPr sz="70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16" name="Text Placeholder 16"/>
          <p:cNvSpPr>
            <a:spLocks noGrp="1"/>
          </p:cNvSpPr>
          <p:nvPr>
            <p:ph type="body" sz="quarter" idx="30" hasCustomPrompt="1"/>
          </p:nvPr>
        </p:nvSpPr>
        <p:spPr>
          <a:xfrm>
            <a:off x="4690738" y="1863085"/>
            <a:ext cx="1793928" cy="517238"/>
          </a:xfrm>
          <a:prstGeom prst="rect">
            <a:avLst/>
          </a:prstGeom>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a:t>TITLE OF THE BOX</a:t>
            </a:r>
            <a:endParaRPr lang="es-ES" dirty="0"/>
          </a:p>
        </p:txBody>
      </p:sp>
      <p:sp>
        <p:nvSpPr>
          <p:cNvPr id="18" name="Text Placeholder 16"/>
          <p:cNvSpPr>
            <a:spLocks noGrp="1"/>
          </p:cNvSpPr>
          <p:nvPr>
            <p:ph type="body" sz="quarter" idx="31" hasCustomPrompt="1"/>
          </p:nvPr>
        </p:nvSpPr>
        <p:spPr>
          <a:xfrm>
            <a:off x="4780308"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a:t>Enter here the header title</a:t>
            </a:r>
            <a:endParaRPr lang="es-ES" dirty="0"/>
          </a:p>
        </p:txBody>
      </p:sp>
      <p:sp>
        <p:nvSpPr>
          <p:cNvPr id="19" name="Text Placeholder 16"/>
          <p:cNvSpPr>
            <a:spLocks noGrp="1"/>
          </p:cNvSpPr>
          <p:nvPr>
            <p:ph type="body" sz="quarter" idx="32" hasCustomPrompt="1"/>
          </p:nvPr>
        </p:nvSpPr>
        <p:spPr>
          <a:xfrm>
            <a:off x="6794399" y="2686528"/>
            <a:ext cx="1630739" cy="2886830"/>
          </a:xfrm>
          <a:prstGeom prst="rect">
            <a:avLst/>
          </a:prstGeom>
        </p:spPr>
        <p:txBody>
          <a:bodyPr anchor="t"/>
          <a:lstStyle>
            <a:lvl1pPr marL="0" indent="0" algn="l">
              <a:lnSpc>
                <a:spcPts val="900"/>
              </a:lnSpc>
              <a:buNone/>
              <a:defRPr sz="70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20" name="Text Placeholder 16"/>
          <p:cNvSpPr>
            <a:spLocks noGrp="1"/>
          </p:cNvSpPr>
          <p:nvPr>
            <p:ph type="body" sz="quarter" idx="33" hasCustomPrompt="1"/>
          </p:nvPr>
        </p:nvSpPr>
        <p:spPr>
          <a:xfrm>
            <a:off x="6704830" y="1863085"/>
            <a:ext cx="1793928" cy="517238"/>
          </a:xfrm>
          <a:prstGeom prst="rect">
            <a:avLst/>
          </a:prstGeom>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a:t>TITLE OF THE BOX</a:t>
            </a:r>
            <a:endParaRPr lang="es-ES" dirty="0"/>
          </a:p>
        </p:txBody>
      </p:sp>
      <p:sp>
        <p:nvSpPr>
          <p:cNvPr id="21" name="Text Placeholder 16"/>
          <p:cNvSpPr>
            <a:spLocks noGrp="1"/>
          </p:cNvSpPr>
          <p:nvPr>
            <p:ph type="body" sz="quarter" idx="34" hasCustomPrompt="1"/>
          </p:nvPr>
        </p:nvSpPr>
        <p:spPr>
          <a:xfrm>
            <a:off x="6794400"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a:t>Enter here the header title</a:t>
            </a:r>
            <a:endParaRPr lang="es-ES" dirty="0"/>
          </a:p>
        </p:txBody>
      </p:sp>
    </p:spTree>
    <p:extLst>
      <p:ext uri="{BB962C8B-B14F-4D97-AF65-F5344CB8AC3E}">
        <p14:creationId xmlns:p14="http://schemas.microsoft.com/office/powerpoint/2010/main" val="215049695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Op1 Top Banner +2 Text Boxes OpA">
    <p:spTree>
      <p:nvGrpSpPr>
        <p:cNvPr id="1" name=""/>
        <p:cNvGrpSpPr/>
        <p:nvPr/>
      </p:nvGrpSpPr>
      <p:grpSpPr>
        <a:xfrm>
          <a:off x="0" y="0"/>
          <a:ext cx="0" cy="0"/>
          <a:chOff x="0" y="0"/>
          <a:chExt cx="0" cy="0"/>
        </a:xfrm>
      </p:grpSpPr>
      <p:sp>
        <p:nvSpPr>
          <p:cNvPr id="37" name="Rectangle 36"/>
          <p:cNvSpPr/>
          <p:nvPr/>
        </p:nvSpPr>
        <p:spPr>
          <a:xfrm>
            <a:off x="556329" y="1875182"/>
            <a:ext cx="3776870" cy="3949148"/>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solidFill>
                <a:prstClr val="white"/>
              </a:solidFill>
            </a:endParaRPr>
          </a:p>
        </p:txBody>
      </p:sp>
      <p:sp>
        <p:nvSpPr>
          <p:cNvPr id="38" name="Rectangle 37"/>
          <p:cNvSpPr/>
          <p:nvPr/>
        </p:nvSpPr>
        <p:spPr>
          <a:xfrm>
            <a:off x="556329" y="1709530"/>
            <a:ext cx="3776870" cy="16565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solidFill>
                <a:prstClr val="white"/>
              </a:solidFill>
            </a:endParaRPr>
          </a:p>
        </p:txBody>
      </p:sp>
      <p:sp>
        <p:nvSpPr>
          <p:cNvPr id="40" name="Rectangle 39"/>
          <p:cNvSpPr/>
          <p:nvPr/>
        </p:nvSpPr>
        <p:spPr>
          <a:xfrm>
            <a:off x="4810277" y="1875182"/>
            <a:ext cx="3776870" cy="3949148"/>
          </a:xfrm>
          <a:prstGeom prst="rect">
            <a:avLst/>
          </a:prstGeom>
          <a:solidFill>
            <a:srgbClr val="D2CB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solidFill>
                <a:prstClr val="white"/>
              </a:solidFill>
            </a:endParaRPr>
          </a:p>
        </p:txBody>
      </p:sp>
      <p:sp>
        <p:nvSpPr>
          <p:cNvPr id="41" name="Rectangle 40"/>
          <p:cNvSpPr/>
          <p:nvPr/>
        </p:nvSpPr>
        <p:spPr>
          <a:xfrm>
            <a:off x="4810277" y="1709530"/>
            <a:ext cx="3776870" cy="16565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solidFill>
                <a:prstClr val="white"/>
              </a:solidFill>
            </a:endParaRPr>
          </a:p>
        </p:txBody>
      </p:sp>
      <p:sp>
        <p:nvSpPr>
          <p:cNvPr id="25" name="Text Placeholder 16"/>
          <p:cNvSpPr>
            <a:spLocks noGrp="1"/>
          </p:cNvSpPr>
          <p:nvPr userDrawn="1">
            <p:ph type="body" sz="quarter" idx="25" hasCustomPrompt="1"/>
          </p:nvPr>
        </p:nvSpPr>
        <p:spPr>
          <a:xfrm>
            <a:off x="752123" y="2668746"/>
            <a:ext cx="3286677" cy="2984568"/>
          </a:xfrm>
          <a:prstGeom prst="rect">
            <a:avLst/>
          </a:prstGeom>
        </p:spPr>
        <p:txBody>
          <a:bodyPr anchor="t"/>
          <a:lstStyle>
            <a:lvl1pPr marL="0" indent="0" algn="l">
              <a:lnSpc>
                <a:spcPts val="1100"/>
              </a:lnSpc>
              <a:buNone/>
              <a:defRPr sz="95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2" name="Title 1"/>
          <p:cNvSpPr>
            <a:spLocks noGrp="1"/>
          </p:cNvSpPr>
          <p:nvPr userDrawn="1">
            <p:ph type="ctrTitle" hasCustomPrompt="1"/>
          </p:nvPr>
        </p:nvSpPr>
        <p:spPr>
          <a:xfrm>
            <a:off x="386176" y="266337"/>
            <a:ext cx="8087840" cy="724646"/>
          </a:xfrm>
          <a:prstGeom prst="rect">
            <a:avLst/>
          </a:prstGeom>
        </p:spPr>
        <p:txBody>
          <a:bodyPr anchor="ctr"/>
          <a:lstStyle>
            <a:lvl1pPr algn="l">
              <a:lnSpc>
                <a:spcPts val="4500"/>
              </a:lnSpc>
              <a:defRPr sz="2900" b="1">
                <a:solidFill>
                  <a:schemeClr val="bg1"/>
                </a:solidFill>
                <a:latin typeface="Arial Narrow" panose="020B0606020202030204" pitchFamily="34" charset="0"/>
              </a:defRPr>
            </a:lvl1pPr>
          </a:lstStyle>
          <a:p>
            <a:r>
              <a:rPr lang="en-US" dirty="0"/>
              <a:t>HERE GOES YOUR TITLE</a:t>
            </a:r>
            <a:endParaRPr lang="es-ES" dirty="0"/>
          </a:p>
        </p:txBody>
      </p:sp>
      <p:sp>
        <p:nvSpPr>
          <p:cNvPr id="24" name="Text Placeholder 16"/>
          <p:cNvSpPr>
            <a:spLocks noGrp="1"/>
          </p:cNvSpPr>
          <p:nvPr userDrawn="1">
            <p:ph type="body" sz="quarter" idx="24" hasCustomPrompt="1"/>
          </p:nvPr>
        </p:nvSpPr>
        <p:spPr>
          <a:xfrm>
            <a:off x="752123" y="1919282"/>
            <a:ext cx="3286677" cy="360218"/>
          </a:xfrm>
          <a:prstGeom prst="rect">
            <a:avLst/>
          </a:prstGeom>
        </p:spPr>
        <p:txBody>
          <a:bodyPr anchor="t"/>
          <a:lstStyle>
            <a:lvl1pPr marL="0" indent="0" algn="l">
              <a:lnSpc>
                <a:spcPts val="2500"/>
              </a:lnSpc>
              <a:buNone/>
              <a:defRPr sz="2200" b="1">
                <a:solidFill>
                  <a:schemeClr val="bg1"/>
                </a:solidFill>
                <a:latin typeface="Arial Narrow" panose="020B0606020202030204" pitchFamily="34" charset="0"/>
              </a:defRPr>
            </a:lvl1pPr>
          </a:lstStyle>
          <a:p>
            <a:pPr lvl="0"/>
            <a:r>
              <a:rPr lang="en-US" dirty="0"/>
              <a:t>ENTER HERE YOUR TITLE</a:t>
            </a:r>
            <a:endParaRPr lang="es-ES" dirty="0"/>
          </a:p>
        </p:txBody>
      </p:sp>
      <p:sp>
        <p:nvSpPr>
          <p:cNvPr id="26" name="Text Placeholder 16"/>
          <p:cNvSpPr>
            <a:spLocks noGrp="1"/>
          </p:cNvSpPr>
          <p:nvPr userDrawn="1">
            <p:ph type="body" sz="quarter" idx="26" hasCustomPrompt="1"/>
          </p:nvPr>
        </p:nvSpPr>
        <p:spPr>
          <a:xfrm>
            <a:off x="759380" y="2315785"/>
            <a:ext cx="3279420" cy="360218"/>
          </a:xfrm>
          <a:prstGeom prst="rect">
            <a:avLst/>
          </a:prstGeom>
        </p:spPr>
        <p:txBody>
          <a:bodyPr anchor="t"/>
          <a:lstStyle>
            <a:lvl1pPr marL="0" indent="0" algn="l">
              <a:lnSpc>
                <a:spcPts val="2500"/>
              </a:lnSpc>
              <a:buNone/>
              <a:defRPr sz="1300" b="1" baseline="0">
                <a:solidFill>
                  <a:schemeClr val="bg1"/>
                </a:solidFill>
                <a:latin typeface="Arial Narrow" panose="020B0606020202030204" pitchFamily="34" charset="0"/>
              </a:defRPr>
            </a:lvl1pPr>
          </a:lstStyle>
          <a:p>
            <a:pPr lvl="0"/>
            <a:r>
              <a:rPr lang="en-US" dirty="0"/>
              <a:t>Enter here your header</a:t>
            </a:r>
            <a:endParaRPr lang="es-ES" dirty="0"/>
          </a:p>
        </p:txBody>
      </p:sp>
      <p:sp>
        <p:nvSpPr>
          <p:cNvPr id="27" name="Text Placeholder 16"/>
          <p:cNvSpPr>
            <a:spLocks noGrp="1"/>
          </p:cNvSpPr>
          <p:nvPr userDrawn="1">
            <p:ph type="body" sz="quarter" idx="27" hasCustomPrompt="1"/>
          </p:nvPr>
        </p:nvSpPr>
        <p:spPr>
          <a:xfrm>
            <a:off x="5004808" y="2676003"/>
            <a:ext cx="3286677" cy="2984568"/>
          </a:xfrm>
          <a:prstGeom prst="rect">
            <a:avLst/>
          </a:prstGeom>
        </p:spPr>
        <p:txBody>
          <a:bodyPr anchor="t"/>
          <a:lstStyle>
            <a:lvl1pPr marL="0" indent="0" algn="l">
              <a:lnSpc>
                <a:spcPts val="1100"/>
              </a:lnSpc>
              <a:buNone/>
              <a:defRPr sz="95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28" name="Text Placeholder 16"/>
          <p:cNvSpPr>
            <a:spLocks noGrp="1"/>
          </p:cNvSpPr>
          <p:nvPr userDrawn="1">
            <p:ph type="body" sz="quarter" idx="28" hasCustomPrompt="1"/>
          </p:nvPr>
        </p:nvSpPr>
        <p:spPr>
          <a:xfrm>
            <a:off x="5004808" y="1926539"/>
            <a:ext cx="3286677" cy="360218"/>
          </a:xfrm>
          <a:prstGeom prst="rect">
            <a:avLst/>
          </a:prstGeom>
        </p:spPr>
        <p:txBody>
          <a:bodyPr anchor="t"/>
          <a:lstStyle>
            <a:lvl1pPr marL="0" indent="0" algn="l">
              <a:lnSpc>
                <a:spcPts val="2500"/>
              </a:lnSpc>
              <a:buNone/>
              <a:defRPr sz="2200" b="1">
                <a:solidFill>
                  <a:schemeClr val="bg1"/>
                </a:solidFill>
                <a:latin typeface="Arial Narrow" panose="020B0606020202030204" pitchFamily="34" charset="0"/>
              </a:defRPr>
            </a:lvl1pPr>
          </a:lstStyle>
          <a:p>
            <a:pPr lvl="0"/>
            <a:r>
              <a:rPr lang="en-US" dirty="0"/>
              <a:t>ENTER HERE YOUR TITLE</a:t>
            </a:r>
            <a:endParaRPr lang="es-ES" dirty="0"/>
          </a:p>
        </p:txBody>
      </p:sp>
      <p:sp>
        <p:nvSpPr>
          <p:cNvPr id="29" name="Text Placeholder 16"/>
          <p:cNvSpPr>
            <a:spLocks noGrp="1"/>
          </p:cNvSpPr>
          <p:nvPr userDrawn="1">
            <p:ph type="body" sz="quarter" idx="29" hasCustomPrompt="1"/>
          </p:nvPr>
        </p:nvSpPr>
        <p:spPr>
          <a:xfrm>
            <a:off x="5012065" y="2323042"/>
            <a:ext cx="3279420" cy="360218"/>
          </a:xfrm>
          <a:prstGeom prst="rect">
            <a:avLst/>
          </a:prstGeom>
        </p:spPr>
        <p:txBody>
          <a:bodyPr anchor="t"/>
          <a:lstStyle>
            <a:lvl1pPr marL="0" indent="0" algn="l">
              <a:lnSpc>
                <a:spcPts val="2500"/>
              </a:lnSpc>
              <a:buNone/>
              <a:defRPr sz="1300" b="1">
                <a:solidFill>
                  <a:schemeClr val="bg1"/>
                </a:solidFill>
                <a:latin typeface="Arial Narrow" panose="020B0606020202030204" pitchFamily="34" charset="0"/>
              </a:defRPr>
            </a:lvl1pPr>
          </a:lstStyle>
          <a:p>
            <a:pPr lvl="0"/>
            <a:r>
              <a:rPr lang="en-US" dirty="0"/>
              <a:t>Enter here your header</a:t>
            </a:r>
            <a:endParaRPr lang="es-ES" dirty="0"/>
          </a:p>
        </p:txBody>
      </p:sp>
    </p:spTree>
    <p:extLst>
      <p:ext uri="{BB962C8B-B14F-4D97-AF65-F5344CB8AC3E}">
        <p14:creationId xmlns:p14="http://schemas.microsoft.com/office/powerpoint/2010/main" val="100182850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Op1 Top Banner +2 Text Boxes OpB">
    <p:spTree>
      <p:nvGrpSpPr>
        <p:cNvPr id="1" name=""/>
        <p:cNvGrpSpPr/>
        <p:nvPr/>
      </p:nvGrpSpPr>
      <p:grpSpPr>
        <a:xfrm>
          <a:off x="0" y="0"/>
          <a:ext cx="0" cy="0"/>
          <a:chOff x="0" y="0"/>
          <a:chExt cx="0" cy="0"/>
        </a:xfrm>
      </p:grpSpPr>
      <p:sp>
        <p:nvSpPr>
          <p:cNvPr id="37" name="Rectangle 36"/>
          <p:cNvSpPr/>
          <p:nvPr/>
        </p:nvSpPr>
        <p:spPr>
          <a:xfrm>
            <a:off x="556329" y="1875182"/>
            <a:ext cx="3776870" cy="3949148"/>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solidFill>
                <a:prstClr val="white"/>
              </a:solidFill>
            </a:endParaRPr>
          </a:p>
        </p:txBody>
      </p:sp>
      <p:sp>
        <p:nvSpPr>
          <p:cNvPr id="38" name="Rectangle 37"/>
          <p:cNvSpPr/>
          <p:nvPr/>
        </p:nvSpPr>
        <p:spPr>
          <a:xfrm>
            <a:off x="556329" y="1709530"/>
            <a:ext cx="3776870" cy="16565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solidFill>
                <a:prstClr val="white"/>
              </a:solidFill>
            </a:endParaRPr>
          </a:p>
        </p:txBody>
      </p:sp>
      <p:sp>
        <p:nvSpPr>
          <p:cNvPr id="40" name="Rectangle 39"/>
          <p:cNvSpPr/>
          <p:nvPr/>
        </p:nvSpPr>
        <p:spPr>
          <a:xfrm>
            <a:off x="4810277" y="1875182"/>
            <a:ext cx="3776870" cy="3949148"/>
          </a:xfrm>
          <a:prstGeom prst="rect">
            <a:avLst/>
          </a:prstGeom>
          <a:solidFill>
            <a:srgbClr val="D2CB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solidFill>
                <a:prstClr val="white"/>
              </a:solidFill>
            </a:endParaRPr>
          </a:p>
        </p:txBody>
      </p:sp>
      <p:sp>
        <p:nvSpPr>
          <p:cNvPr id="41" name="Rectangle 40"/>
          <p:cNvSpPr/>
          <p:nvPr/>
        </p:nvSpPr>
        <p:spPr>
          <a:xfrm>
            <a:off x="4810277" y="1709530"/>
            <a:ext cx="3776870" cy="16565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solidFill>
                <a:prstClr val="white"/>
              </a:solidFill>
            </a:endParaRPr>
          </a:p>
        </p:txBody>
      </p:sp>
      <p:sp>
        <p:nvSpPr>
          <p:cNvPr id="25" name="Text Placeholder 16"/>
          <p:cNvSpPr>
            <a:spLocks noGrp="1"/>
          </p:cNvSpPr>
          <p:nvPr userDrawn="1">
            <p:ph type="body" sz="quarter" idx="25" hasCustomPrompt="1"/>
          </p:nvPr>
        </p:nvSpPr>
        <p:spPr>
          <a:xfrm>
            <a:off x="752123" y="2668746"/>
            <a:ext cx="3286677" cy="2984568"/>
          </a:xfrm>
          <a:prstGeom prst="rect">
            <a:avLst/>
          </a:prstGeom>
        </p:spPr>
        <p:txBody>
          <a:bodyPr anchor="t"/>
          <a:lstStyle>
            <a:lvl1pPr marL="0" indent="0" algn="l">
              <a:lnSpc>
                <a:spcPts val="1100"/>
              </a:lnSpc>
              <a:buNone/>
              <a:defRPr sz="95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2" name="Title 1"/>
          <p:cNvSpPr>
            <a:spLocks noGrp="1"/>
          </p:cNvSpPr>
          <p:nvPr userDrawn="1">
            <p:ph type="ctrTitle" hasCustomPrompt="1"/>
          </p:nvPr>
        </p:nvSpPr>
        <p:spPr>
          <a:xfrm>
            <a:off x="386176" y="266337"/>
            <a:ext cx="8087840" cy="724646"/>
          </a:xfrm>
          <a:prstGeom prst="rect">
            <a:avLst/>
          </a:prstGeom>
        </p:spPr>
        <p:txBody>
          <a:bodyPr anchor="ctr"/>
          <a:lstStyle>
            <a:lvl1pPr algn="l">
              <a:lnSpc>
                <a:spcPts val="4500"/>
              </a:lnSpc>
              <a:defRPr sz="2900" b="1">
                <a:solidFill>
                  <a:srgbClr val="D2CBB8"/>
                </a:solidFill>
                <a:latin typeface="Arial Narrow" panose="020B0606020202030204" pitchFamily="34" charset="0"/>
              </a:defRPr>
            </a:lvl1pPr>
          </a:lstStyle>
          <a:p>
            <a:r>
              <a:rPr lang="en-US" dirty="0"/>
              <a:t>HERE GOES YOUR TITLE</a:t>
            </a:r>
            <a:endParaRPr lang="es-ES" dirty="0"/>
          </a:p>
        </p:txBody>
      </p:sp>
      <p:sp>
        <p:nvSpPr>
          <p:cNvPr id="24" name="Text Placeholder 16"/>
          <p:cNvSpPr>
            <a:spLocks noGrp="1"/>
          </p:cNvSpPr>
          <p:nvPr userDrawn="1">
            <p:ph type="body" sz="quarter" idx="24" hasCustomPrompt="1"/>
          </p:nvPr>
        </p:nvSpPr>
        <p:spPr>
          <a:xfrm>
            <a:off x="752123" y="1919282"/>
            <a:ext cx="3286677" cy="360218"/>
          </a:xfrm>
          <a:prstGeom prst="rect">
            <a:avLst/>
          </a:prstGeom>
        </p:spPr>
        <p:txBody>
          <a:bodyPr anchor="t"/>
          <a:lstStyle>
            <a:lvl1pPr marL="0" indent="0" algn="l">
              <a:lnSpc>
                <a:spcPts val="2500"/>
              </a:lnSpc>
              <a:buNone/>
              <a:defRPr sz="2200" b="1">
                <a:solidFill>
                  <a:schemeClr val="bg1"/>
                </a:solidFill>
                <a:latin typeface="Arial Narrow" panose="020B0606020202030204" pitchFamily="34" charset="0"/>
              </a:defRPr>
            </a:lvl1pPr>
          </a:lstStyle>
          <a:p>
            <a:pPr lvl="0"/>
            <a:r>
              <a:rPr lang="en-US" dirty="0"/>
              <a:t>ENTER HERE YOUR TITLE</a:t>
            </a:r>
            <a:endParaRPr lang="es-ES" dirty="0"/>
          </a:p>
        </p:txBody>
      </p:sp>
      <p:sp>
        <p:nvSpPr>
          <p:cNvPr id="26" name="Text Placeholder 16"/>
          <p:cNvSpPr>
            <a:spLocks noGrp="1"/>
          </p:cNvSpPr>
          <p:nvPr userDrawn="1">
            <p:ph type="body" sz="quarter" idx="26" hasCustomPrompt="1"/>
          </p:nvPr>
        </p:nvSpPr>
        <p:spPr>
          <a:xfrm>
            <a:off x="759380" y="2315785"/>
            <a:ext cx="3279420" cy="360218"/>
          </a:xfrm>
          <a:prstGeom prst="rect">
            <a:avLst/>
          </a:prstGeom>
        </p:spPr>
        <p:txBody>
          <a:bodyPr anchor="t"/>
          <a:lstStyle>
            <a:lvl1pPr marL="0" indent="0" algn="l">
              <a:lnSpc>
                <a:spcPts val="2500"/>
              </a:lnSpc>
              <a:buNone/>
              <a:defRPr sz="1300" b="1" baseline="0">
                <a:solidFill>
                  <a:schemeClr val="bg1"/>
                </a:solidFill>
                <a:latin typeface="Arial Narrow" panose="020B0606020202030204" pitchFamily="34" charset="0"/>
              </a:defRPr>
            </a:lvl1pPr>
          </a:lstStyle>
          <a:p>
            <a:pPr lvl="0"/>
            <a:r>
              <a:rPr lang="en-US" dirty="0"/>
              <a:t>Enter here your header</a:t>
            </a:r>
            <a:endParaRPr lang="es-ES" dirty="0"/>
          </a:p>
        </p:txBody>
      </p:sp>
      <p:sp>
        <p:nvSpPr>
          <p:cNvPr id="27" name="Text Placeholder 16"/>
          <p:cNvSpPr>
            <a:spLocks noGrp="1"/>
          </p:cNvSpPr>
          <p:nvPr userDrawn="1">
            <p:ph type="body" sz="quarter" idx="27" hasCustomPrompt="1"/>
          </p:nvPr>
        </p:nvSpPr>
        <p:spPr>
          <a:xfrm>
            <a:off x="5004808" y="2676003"/>
            <a:ext cx="3286677" cy="2984568"/>
          </a:xfrm>
          <a:prstGeom prst="rect">
            <a:avLst/>
          </a:prstGeom>
        </p:spPr>
        <p:txBody>
          <a:bodyPr anchor="t"/>
          <a:lstStyle>
            <a:lvl1pPr marL="0" indent="0" algn="l">
              <a:lnSpc>
                <a:spcPts val="1100"/>
              </a:lnSpc>
              <a:buNone/>
              <a:defRPr sz="95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28" name="Text Placeholder 16"/>
          <p:cNvSpPr>
            <a:spLocks noGrp="1"/>
          </p:cNvSpPr>
          <p:nvPr userDrawn="1">
            <p:ph type="body" sz="quarter" idx="28" hasCustomPrompt="1"/>
          </p:nvPr>
        </p:nvSpPr>
        <p:spPr>
          <a:xfrm>
            <a:off x="5004808" y="1926539"/>
            <a:ext cx="3286677" cy="360218"/>
          </a:xfrm>
          <a:prstGeom prst="rect">
            <a:avLst/>
          </a:prstGeom>
        </p:spPr>
        <p:txBody>
          <a:bodyPr anchor="t"/>
          <a:lstStyle>
            <a:lvl1pPr marL="0" indent="0" algn="l">
              <a:lnSpc>
                <a:spcPts val="2500"/>
              </a:lnSpc>
              <a:buNone/>
              <a:defRPr sz="2200" b="1">
                <a:solidFill>
                  <a:schemeClr val="bg1"/>
                </a:solidFill>
                <a:latin typeface="Arial Narrow" panose="020B0606020202030204" pitchFamily="34" charset="0"/>
              </a:defRPr>
            </a:lvl1pPr>
          </a:lstStyle>
          <a:p>
            <a:pPr lvl="0"/>
            <a:r>
              <a:rPr lang="en-US" dirty="0"/>
              <a:t>ENTER HERE YOUR TITLE</a:t>
            </a:r>
            <a:endParaRPr lang="es-ES" dirty="0"/>
          </a:p>
        </p:txBody>
      </p:sp>
      <p:sp>
        <p:nvSpPr>
          <p:cNvPr id="29" name="Text Placeholder 16"/>
          <p:cNvSpPr>
            <a:spLocks noGrp="1"/>
          </p:cNvSpPr>
          <p:nvPr userDrawn="1">
            <p:ph type="body" sz="quarter" idx="29" hasCustomPrompt="1"/>
          </p:nvPr>
        </p:nvSpPr>
        <p:spPr>
          <a:xfrm>
            <a:off x="5012065" y="2323042"/>
            <a:ext cx="3279420" cy="360218"/>
          </a:xfrm>
          <a:prstGeom prst="rect">
            <a:avLst/>
          </a:prstGeom>
        </p:spPr>
        <p:txBody>
          <a:bodyPr anchor="t"/>
          <a:lstStyle>
            <a:lvl1pPr marL="0" indent="0" algn="l">
              <a:lnSpc>
                <a:spcPts val="2500"/>
              </a:lnSpc>
              <a:buNone/>
              <a:defRPr sz="1300" b="1">
                <a:solidFill>
                  <a:schemeClr val="bg1"/>
                </a:solidFill>
                <a:latin typeface="Arial Narrow" panose="020B0606020202030204" pitchFamily="34" charset="0"/>
              </a:defRPr>
            </a:lvl1pPr>
          </a:lstStyle>
          <a:p>
            <a:pPr lvl="0"/>
            <a:r>
              <a:rPr lang="en-US" dirty="0"/>
              <a:t>Enter here your header</a:t>
            </a:r>
            <a:endParaRPr lang="es-ES" dirty="0"/>
          </a:p>
        </p:txBody>
      </p:sp>
    </p:spTree>
    <p:extLst>
      <p:ext uri="{BB962C8B-B14F-4D97-AF65-F5344CB8AC3E}">
        <p14:creationId xmlns:p14="http://schemas.microsoft.com/office/powerpoint/2010/main" val="203591384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Op1 Top Banner, Chart &amp; Texts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baseline="0">
                <a:solidFill>
                  <a:schemeClr val="bg1"/>
                </a:solidFill>
                <a:latin typeface="Arial Narrow" panose="020B0606020202030204" pitchFamily="34" charset="0"/>
              </a:defRPr>
            </a:lvl1pPr>
          </a:lstStyle>
          <a:p>
            <a:r>
              <a:rPr lang="en-US" dirty="0"/>
              <a:t>HERE GOES YOUR TITLE</a:t>
            </a:r>
            <a:endParaRPr lang="es-ES" dirty="0"/>
          </a:p>
        </p:txBody>
      </p:sp>
      <p:sp>
        <p:nvSpPr>
          <p:cNvPr id="17" name="Subtitle 2"/>
          <p:cNvSpPr>
            <a:spLocks noGrp="1"/>
          </p:cNvSpPr>
          <p:nvPr>
            <p:ph type="subTitle" idx="1" hasCustomPrompt="1"/>
          </p:nvPr>
        </p:nvSpPr>
        <p:spPr>
          <a:xfrm>
            <a:off x="5410757" y="1794970"/>
            <a:ext cx="3243716" cy="525931"/>
          </a:xfrm>
          <a:prstGeom prst="rect">
            <a:avLst/>
          </a:prstGeom>
        </p:spPr>
        <p:txBody>
          <a:bodyPr anchor="b"/>
          <a:lstStyle>
            <a:lvl1pPr marL="0" indent="0" algn="l">
              <a:buNone/>
              <a:defRPr sz="22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 OF THE GRAPHIC</a:t>
            </a:r>
            <a:endParaRPr lang="es-ES" dirty="0"/>
          </a:p>
        </p:txBody>
      </p:sp>
      <p:sp>
        <p:nvSpPr>
          <p:cNvPr id="18" name="Text Placeholder 8"/>
          <p:cNvSpPr>
            <a:spLocks noGrp="1"/>
          </p:cNvSpPr>
          <p:nvPr>
            <p:ph type="body" sz="quarter" idx="13" hasCustomPrompt="1"/>
          </p:nvPr>
        </p:nvSpPr>
        <p:spPr>
          <a:xfrm>
            <a:off x="5410757" y="2466109"/>
            <a:ext cx="3243716" cy="147781"/>
          </a:xfrm>
          <a:prstGeom prst="rect">
            <a:avLst/>
          </a:prstGeom>
        </p:spPr>
        <p:txBody>
          <a:bodyPr anchor="ctr"/>
          <a:lstStyle>
            <a:lvl1pPr marL="0" indent="0">
              <a:lnSpc>
                <a:spcPts val="1500"/>
              </a:lnSpc>
              <a:buNone/>
              <a:defRPr sz="1300" b="1">
                <a:solidFill>
                  <a:srgbClr val="EE5859"/>
                </a:solidFill>
                <a:latin typeface="Arial Narrow" panose="020B0606020202030204" pitchFamily="34" charset="0"/>
              </a:defRPr>
            </a:lvl1pPr>
          </a:lstStyle>
          <a:p>
            <a:pPr lvl="0"/>
            <a:r>
              <a:rPr lang="en-US" dirty="0"/>
              <a:t>Title of the subsection</a:t>
            </a:r>
            <a:endParaRPr lang="es-ES" dirty="0"/>
          </a:p>
        </p:txBody>
      </p:sp>
      <p:sp>
        <p:nvSpPr>
          <p:cNvPr id="19" name="Text Placeholder 8"/>
          <p:cNvSpPr>
            <a:spLocks noGrp="1"/>
          </p:cNvSpPr>
          <p:nvPr>
            <p:ph type="body" sz="quarter" idx="14" hasCustomPrompt="1"/>
          </p:nvPr>
        </p:nvSpPr>
        <p:spPr>
          <a:xfrm>
            <a:off x="5410757" y="2663222"/>
            <a:ext cx="3243716" cy="2816828"/>
          </a:xfrm>
          <a:prstGeom prst="rect">
            <a:avLst/>
          </a:prstGeom>
        </p:spPr>
        <p:txBody>
          <a:bodyPr anchor="t"/>
          <a:lstStyle>
            <a:lvl1pPr marL="0" indent="0">
              <a:lnSpc>
                <a:spcPts val="1100"/>
              </a:lnSpc>
              <a:buNone/>
              <a:defRPr sz="900">
                <a:solidFill>
                  <a:srgbClr val="58585A"/>
                </a:solidFill>
                <a:latin typeface="Arial Narrow" panose="020B0606020202030204" pitchFamily="34" charset="0"/>
              </a:defRPr>
            </a:lvl1pPr>
          </a:lstStyle>
          <a:p>
            <a:pPr lvl="0"/>
            <a:r>
              <a:rPr lang="en-US" dirty="0"/>
              <a:t>Enter here your plain text</a:t>
            </a:r>
            <a:endParaRPr lang="es-ES" dirty="0"/>
          </a:p>
        </p:txBody>
      </p:sp>
      <p:graphicFrame>
        <p:nvGraphicFramePr>
          <p:cNvPr id="3" name="Diagram 2"/>
          <p:cNvGraphicFramePr/>
          <p:nvPr userDrawn="1">
            <p:extLst>
              <p:ext uri="{D42A27DB-BD31-4B8C-83A1-F6EECF244321}">
                <p14:modId xmlns:p14="http://schemas.microsoft.com/office/powerpoint/2010/main" val="1258380054"/>
              </p:ext>
            </p:extLst>
          </p:nvPr>
        </p:nvGraphicFramePr>
        <p:xfrm>
          <a:off x="275771" y="1716315"/>
          <a:ext cx="4775200" cy="40168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9518672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Op1 Top Banner, Chart &amp; Texts OpB">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baseline="0">
                <a:solidFill>
                  <a:srgbClr val="D2CBB8"/>
                </a:solidFill>
                <a:latin typeface="Arial Narrow" panose="020B0606020202030204" pitchFamily="34" charset="0"/>
              </a:defRPr>
            </a:lvl1pPr>
          </a:lstStyle>
          <a:p>
            <a:r>
              <a:rPr lang="en-US" dirty="0"/>
              <a:t>HERE GOES YOUR TITLE</a:t>
            </a:r>
            <a:endParaRPr lang="es-ES" dirty="0"/>
          </a:p>
        </p:txBody>
      </p:sp>
      <p:sp>
        <p:nvSpPr>
          <p:cNvPr id="17" name="Subtitle 2"/>
          <p:cNvSpPr>
            <a:spLocks noGrp="1"/>
          </p:cNvSpPr>
          <p:nvPr>
            <p:ph type="subTitle" idx="1" hasCustomPrompt="1"/>
          </p:nvPr>
        </p:nvSpPr>
        <p:spPr>
          <a:xfrm>
            <a:off x="5410757" y="1794970"/>
            <a:ext cx="3243716" cy="525931"/>
          </a:xfrm>
          <a:prstGeom prst="rect">
            <a:avLst/>
          </a:prstGeom>
        </p:spPr>
        <p:txBody>
          <a:bodyPr anchor="b"/>
          <a:lstStyle>
            <a:lvl1pPr marL="0" indent="0" algn="l">
              <a:buNone/>
              <a:defRPr sz="22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 OF THE GRAPHIC</a:t>
            </a:r>
            <a:endParaRPr lang="es-ES" dirty="0"/>
          </a:p>
        </p:txBody>
      </p:sp>
      <p:sp>
        <p:nvSpPr>
          <p:cNvPr id="18" name="Text Placeholder 8"/>
          <p:cNvSpPr>
            <a:spLocks noGrp="1"/>
          </p:cNvSpPr>
          <p:nvPr>
            <p:ph type="body" sz="quarter" idx="13" hasCustomPrompt="1"/>
          </p:nvPr>
        </p:nvSpPr>
        <p:spPr>
          <a:xfrm>
            <a:off x="5410757" y="2466109"/>
            <a:ext cx="3243716" cy="147781"/>
          </a:xfrm>
          <a:prstGeom prst="rect">
            <a:avLst/>
          </a:prstGeom>
        </p:spPr>
        <p:txBody>
          <a:bodyPr anchor="ctr"/>
          <a:lstStyle>
            <a:lvl1pPr marL="0" indent="0">
              <a:lnSpc>
                <a:spcPts val="1500"/>
              </a:lnSpc>
              <a:buNone/>
              <a:defRPr sz="1300" b="1">
                <a:solidFill>
                  <a:srgbClr val="EE5859"/>
                </a:solidFill>
                <a:latin typeface="Arial Narrow" panose="020B0606020202030204" pitchFamily="34" charset="0"/>
              </a:defRPr>
            </a:lvl1pPr>
          </a:lstStyle>
          <a:p>
            <a:pPr lvl="0"/>
            <a:r>
              <a:rPr lang="en-US" dirty="0"/>
              <a:t>Title of the subsection</a:t>
            </a:r>
            <a:endParaRPr lang="es-ES" dirty="0"/>
          </a:p>
        </p:txBody>
      </p:sp>
      <p:sp>
        <p:nvSpPr>
          <p:cNvPr id="19" name="Text Placeholder 8"/>
          <p:cNvSpPr>
            <a:spLocks noGrp="1"/>
          </p:cNvSpPr>
          <p:nvPr>
            <p:ph type="body" sz="quarter" idx="14" hasCustomPrompt="1"/>
          </p:nvPr>
        </p:nvSpPr>
        <p:spPr>
          <a:xfrm>
            <a:off x="5410757" y="2663222"/>
            <a:ext cx="3243716" cy="2816828"/>
          </a:xfrm>
          <a:prstGeom prst="rect">
            <a:avLst/>
          </a:prstGeom>
        </p:spPr>
        <p:txBody>
          <a:bodyPr anchor="t"/>
          <a:lstStyle>
            <a:lvl1pPr marL="0" indent="0">
              <a:lnSpc>
                <a:spcPts val="1100"/>
              </a:lnSpc>
              <a:buNone/>
              <a:defRPr sz="900">
                <a:solidFill>
                  <a:srgbClr val="58585A"/>
                </a:solidFill>
                <a:latin typeface="Arial Narrow" panose="020B0606020202030204" pitchFamily="34" charset="0"/>
              </a:defRPr>
            </a:lvl1pPr>
          </a:lstStyle>
          <a:p>
            <a:pPr lvl="0"/>
            <a:r>
              <a:rPr lang="en-US" dirty="0"/>
              <a:t>Enter here your plain text</a:t>
            </a:r>
            <a:endParaRPr lang="es-ES" dirty="0"/>
          </a:p>
        </p:txBody>
      </p:sp>
      <p:graphicFrame>
        <p:nvGraphicFramePr>
          <p:cNvPr id="3" name="Diagram 2"/>
          <p:cNvGraphicFramePr/>
          <p:nvPr userDrawn="1">
            <p:extLst>
              <p:ext uri="{D42A27DB-BD31-4B8C-83A1-F6EECF244321}">
                <p14:modId xmlns:p14="http://schemas.microsoft.com/office/powerpoint/2010/main" val="1946349348"/>
              </p:ext>
            </p:extLst>
          </p:nvPr>
        </p:nvGraphicFramePr>
        <p:xfrm>
          <a:off x="275771" y="1716315"/>
          <a:ext cx="4775200" cy="40168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3893229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Op1 Top Banner, Chartop2 &amp; Texts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chemeClr val="bg1"/>
                </a:solidFill>
                <a:latin typeface="Arial Narrow" panose="020B0606020202030204" pitchFamily="34" charset="0"/>
              </a:defRPr>
            </a:lvl1pPr>
          </a:lstStyle>
          <a:p>
            <a:r>
              <a:rPr lang="en-US" dirty="0"/>
              <a:t>HERE GOES YOUR TITLE</a:t>
            </a:r>
            <a:endParaRPr lang="es-ES" dirty="0"/>
          </a:p>
        </p:txBody>
      </p:sp>
      <p:sp>
        <p:nvSpPr>
          <p:cNvPr id="17" name="Subtitle 2"/>
          <p:cNvSpPr>
            <a:spLocks noGrp="1"/>
          </p:cNvSpPr>
          <p:nvPr>
            <p:ph type="subTitle" idx="1" hasCustomPrompt="1"/>
          </p:nvPr>
        </p:nvSpPr>
        <p:spPr>
          <a:xfrm>
            <a:off x="5410757" y="1794970"/>
            <a:ext cx="3243716" cy="525931"/>
          </a:xfrm>
          <a:prstGeom prst="rect">
            <a:avLst/>
          </a:prstGeom>
        </p:spPr>
        <p:txBody>
          <a:bodyPr anchor="b"/>
          <a:lstStyle>
            <a:lvl1pPr marL="0" indent="0" algn="l">
              <a:buNone/>
              <a:defRPr sz="22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 OF THE CHART</a:t>
            </a:r>
            <a:endParaRPr lang="es-ES" dirty="0"/>
          </a:p>
        </p:txBody>
      </p:sp>
      <p:sp>
        <p:nvSpPr>
          <p:cNvPr id="18" name="Text Placeholder 8"/>
          <p:cNvSpPr>
            <a:spLocks noGrp="1"/>
          </p:cNvSpPr>
          <p:nvPr>
            <p:ph type="body" sz="quarter" idx="13" hasCustomPrompt="1"/>
          </p:nvPr>
        </p:nvSpPr>
        <p:spPr>
          <a:xfrm>
            <a:off x="5410757" y="2466109"/>
            <a:ext cx="3243716" cy="147781"/>
          </a:xfrm>
          <a:prstGeom prst="rect">
            <a:avLst/>
          </a:prstGeom>
        </p:spPr>
        <p:txBody>
          <a:bodyPr anchor="ctr"/>
          <a:lstStyle>
            <a:lvl1pPr marL="0" indent="0">
              <a:lnSpc>
                <a:spcPts val="1500"/>
              </a:lnSpc>
              <a:buNone/>
              <a:defRPr sz="1300" b="1">
                <a:solidFill>
                  <a:srgbClr val="EE5859"/>
                </a:solidFill>
                <a:latin typeface="Arial Narrow" panose="020B0606020202030204" pitchFamily="34" charset="0"/>
              </a:defRPr>
            </a:lvl1pPr>
          </a:lstStyle>
          <a:p>
            <a:pPr lvl="0"/>
            <a:r>
              <a:rPr lang="en-US" dirty="0"/>
              <a:t>Title of the subsection</a:t>
            </a:r>
            <a:endParaRPr lang="es-ES" dirty="0"/>
          </a:p>
        </p:txBody>
      </p:sp>
      <p:sp>
        <p:nvSpPr>
          <p:cNvPr id="19" name="Text Placeholder 8"/>
          <p:cNvSpPr>
            <a:spLocks noGrp="1"/>
          </p:cNvSpPr>
          <p:nvPr>
            <p:ph type="body" sz="quarter" idx="14" hasCustomPrompt="1"/>
          </p:nvPr>
        </p:nvSpPr>
        <p:spPr>
          <a:xfrm>
            <a:off x="5410757" y="2663222"/>
            <a:ext cx="3243716" cy="2816828"/>
          </a:xfrm>
          <a:prstGeom prst="rect">
            <a:avLst/>
          </a:prstGeom>
        </p:spPr>
        <p:txBody>
          <a:bodyPr anchor="t"/>
          <a:lstStyle>
            <a:lvl1pPr marL="0" indent="0">
              <a:lnSpc>
                <a:spcPts val="1100"/>
              </a:lnSpc>
              <a:buNone/>
              <a:defRPr sz="900">
                <a:solidFill>
                  <a:srgbClr val="58585A"/>
                </a:solidFill>
                <a:latin typeface="Arial Narrow" panose="020B0606020202030204" pitchFamily="34" charset="0"/>
              </a:defRPr>
            </a:lvl1pPr>
          </a:lstStyle>
          <a:p>
            <a:pPr lvl="0"/>
            <a:r>
              <a:rPr lang="en-US" dirty="0"/>
              <a:t>Enter here your plain text</a:t>
            </a:r>
            <a:endParaRPr lang="es-ES" dirty="0"/>
          </a:p>
        </p:txBody>
      </p:sp>
      <p:sp>
        <p:nvSpPr>
          <p:cNvPr id="7" name="Chart Placeholder 6"/>
          <p:cNvSpPr>
            <a:spLocks noGrp="1"/>
          </p:cNvSpPr>
          <p:nvPr>
            <p:ph type="chart" sz="quarter" idx="15" hasCustomPrompt="1"/>
          </p:nvPr>
        </p:nvSpPr>
        <p:spPr>
          <a:xfrm>
            <a:off x="386176" y="1794971"/>
            <a:ext cx="4563195" cy="3685080"/>
          </a:xfrm>
          <a:prstGeom prst="rect">
            <a:avLst/>
          </a:prstGeom>
        </p:spPr>
        <p:txBody>
          <a:bodyPr/>
          <a:lstStyle>
            <a:lvl1pPr>
              <a:defRPr>
                <a:latin typeface="Arial Narrow" panose="020B0606020202030204" pitchFamily="34" charset="0"/>
              </a:defRPr>
            </a:lvl1pPr>
          </a:lstStyle>
          <a:p>
            <a:r>
              <a:rPr lang="es-ES" dirty="0" err="1"/>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your</a:t>
            </a:r>
            <a:r>
              <a:rPr lang="es-ES" dirty="0"/>
              <a:t> chart</a:t>
            </a:r>
          </a:p>
        </p:txBody>
      </p:sp>
    </p:spTree>
    <p:extLst>
      <p:ext uri="{BB962C8B-B14F-4D97-AF65-F5344CB8AC3E}">
        <p14:creationId xmlns:p14="http://schemas.microsoft.com/office/powerpoint/2010/main" val="64227130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Op1 Top Banner, Chartop2 &amp; Texts OpB">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rgbClr val="D2CBB8"/>
                </a:solidFill>
                <a:latin typeface="Arial Narrow" panose="020B0606020202030204" pitchFamily="34" charset="0"/>
              </a:defRPr>
            </a:lvl1pPr>
          </a:lstStyle>
          <a:p>
            <a:r>
              <a:rPr lang="en-US" dirty="0"/>
              <a:t>HERE GOES YOUR TITLE</a:t>
            </a:r>
            <a:endParaRPr lang="es-ES" dirty="0"/>
          </a:p>
        </p:txBody>
      </p:sp>
      <p:sp>
        <p:nvSpPr>
          <p:cNvPr id="17" name="Subtitle 2"/>
          <p:cNvSpPr>
            <a:spLocks noGrp="1"/>
          </p:cNvSpPr>
          <p:nvPr>
            <p:ph type="subTitle" idx="1" hasCustomPrompt="1"/>
          </p:nvPr>
        </p:nvSpPr>
        <p:spPr>
          <a:xfrm>
            <a:off x="5410757" y="1794970"/>
            <a:ext cx="3243716" cy="525931"/>
          </a:xfrm>
          <a:prstGeom prst="rect">
            <a:avLst/>
          </a:prstGeom>
        </p:spPr>
        <p:txBody>
          <a:bodyPr anchor="b"/>
          <a:lstStyle>
            <a:lvl1pPr marL="0" indent="0" algn="l">
              <a:buNone/>
              <a:defRPr sz="22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 OF THE CHART</a:t>
            </a:r>
            <a:endParaRPr lang="es-ES" dirty="0"/>
          </a:p>
        </p:txBody>
      </p:sp>
      <p:sp>
        <p:nvSpPr>
          <p:cNvPr id="18" name="Text Placeholder 8"/>
          <p:cNvSpPr>
            <a:spLocks noGrp="1"/>
          </p:cNvSpPr>
          <p:nvPr>
            <p:ph type="body" sz="quarter" idx="13" hasCustomPrompt="1"/>
          </p:nvPr>
        </p:nvSpPr>
        <p:spPr>
          <a:xfrm>
            <a:off x="5410757" y="2466109"/>
            <a:ext cx="3243716" cy="147781"/>
          </a:xfrm>
          <a:prstGeom prst="rect">
            <a:avLst/>
          </a:prstGeom>
        </p:spPr>
        <p:txBody>
          <a:bodyPr anchor="ctr"/>
          <a:lstStyle>
            <a:lvl1pPr marL="0" indent="0">
              <a:lnSpc>
                <a:spcPts val="1500"/>
              </a:lnSpc>
              <a:buNone/>
              <a:defRPr sz="1300" b="1">
                <a:solidFill>
                  <a:srgbClr val="EE5859"/>
                </a:solidFill>
                <a:latin typeface="Arial Narrow" panose="020B0606020202030204" pitchFamily="34" charset="0"/>
              </a:defRPr>
            </a:lvl1pPr>
          </a:lstStyle>
          <a:p>
            <a:pPr lvl="0"/>
            <a:r>
              <a:rPr lang="en-US" dirty="0"/>
              <a:t>Title of the subsection</a:t>
            </a:r>
            <a:endParaRPr lang="es-ES" dirty="0"/>
          </a:p>
        </p:txBody>
      </p:sp>
      <p:sp>
        <p:nvSpPr>
          <p:cNvPr id="19" name="Text Placeholder 8"/>
          <p:cNvSpPr>
            <a:spLocks noGrp="1"/>
          </p:cNvSpPr>
          <p:nvPr>
            <p:ph type="body" sz="quarter" idx="14" hasCustomPrompt="1"/>
          </p:nvPr>
        </p:nvSpPr>
        <p:spPr>
          <a:xfrm>
            <a:off x="5410757" y="2663222"/>
            <a:ext cx="3243716" cy="2816828"/>
          </a:xfrm>
          <a:prstGeom prst="rect">
            <a:avLst/>
          </a:prstGeom>
        </p:spPr>
        <p:txBody>
          <a:bodyPr anchor="t"/>
          <a:lstStyle>
            <a:lvl1pPr marL="0" indent="0">
              <a:lnSpc>
                <a:spcPts val="1100"/>
              </a:lnSpc>
              <a:buNone/>
              <a:defRPr sz="900">
                <a:solidFill>
                  <a:srgbClr val="58585A"/>
                </a:solidFill>
                <a:latin typeface="Arial Narrow" panose="020B0606020202030204" pitchFamily="34" charset="0"/>
              </a:defRPr>
            </a:lvl1pPr>
          </a:lstStyle>
          <a:p>
            <a:pPr lvl="0"/>
            <a:r>
              <a:rPr lang="en-US" dirty="0"/>
              <a:t>Enter here your plain text</a:t>
            </a:r>
            <a:endParaRPr lang="es-ES" dirty="0"/>
          </a:p>
        </p:txBody>
      </p:sp>
      <p:sp>
        <p:nvSpPr>
          <p:cNvPr id="7" name="Chart Placeholder 6"/>
          <p:cNvSpPr>
            <a:spLocks noGrp="1"/>
          </p:cNvSpPr>
          <p:nvPr>
            <p:ph type="chart" sz="quarter" idx="15" hasCustomPrompt="1"/>
          </p:nvPr>
        </p:nvSpPr>
        <p:spPr>
          <a:xfrm>
            <a:off x="386176" y="1794971"/>
            <a:ext cx="4563195" cy="3685080"/>
          </a:xfrm>
          <a:prstGeom prst="rect">
            <a:avLst/>
          </a:prstGeom>
        </p:spPr>
        <p:txBody>
          <a:bodyPr/>
          <a:lstStyle>
            <a:lvl1pPr>
              <a:defRPr>
                <a:latin typeface="Arial Narrow" panose="020B0606020202030204" pitchFamily="34" charset="0"/>
              </a:defRPr>
            </a:lvl1pPr>
          </a:lstStyle>
          <a:p>
            <a:r>
              <a:rPr lang="es-ES" dirty="0" err="1"/>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your</a:t>
            </a:r>
            <a:r>
              <a:rPr lang="es-ES" dirty="0"/>
              <a:t> chart</a:t>
            </a:r>
          </a:p>
        </p:txBody>
      </p:sp>
    </p:spTree>
    <p:extLst>
      <p:ext uri="{BB962C8B-B14F-4D97-AF65-F5344CB8AC3E}">
        <p14:creationId xmlns:p14="http://schemas.microsoft.com/office/powerpoint/2010/main" val="140923889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Op1 Top Banner, Smartgraphic &amp; Texts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chemeClr val="bg1"/>
                </a:solidFill>
                <a:latin typeface="Arial Narrow" panose="020B0606020202030204" pitchFamily="34" charset="0"/>
              </a:defRPr>
            </a:lvl1pPr>
          </a:lstStyle>
          <a:p>
            <a:r>
              <a:rPr lang="en-US" dirty="0"/>
              <a:t>HERE GOES YOUR TITLE</a:t>
            </a:r>
            <a:endParaRPr lang="es-ES" dirty="0"/>
          </a:p>
        </p:txBody>
      </p:sp>
      <p:sp>
        <p:nvSpPr>
          <p:cNvPr id="17" name="Subtitle 2"/>
          <p:cNvSpPr>
            <a:spLocks noGrp="1"/>
          </p:cNvSpPr>
          <p:nvPr>
            <p:ph type="subTitle" idx="1" hasCustomPrompt="1"/>
          </p:nvPr>
        </p:nvSpPr>
        <p:spPr>
          <a:xfrm>
            <a:off x="5410757" y="1794970"/>
            <a:ext cx="3243716" cy="525931"/>
          </a:xfrm>
          <a:prstGeom prst="rect">
            <a:avLst/>
          </a:prstGeom>
        </p:spPr>
        <p:txBody>
          <a:bodyPr anchor="b"/>
          <a:lstStyle>
            <a:lvl1pPr marL="0" indent="0" algn="l">
              <a:buNone/>
              <a:defRPr sz="21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 OF YOUR SMARTART</a:t>
            </a:r>
            <a:endParaRPr lang="es-ES" dirty="0"/>
          </a:p>
        </p:txBody>
      </p:sp>
      <p:sp>
        <p:nvSpPr>
          <p:cNvPr id="18" name="Text Placeholder 8"/>
          <p:cNvSpPr>
            <a:spLocks noGrp="1"/>
          </p:cNvSpPr>
          <p:nvPr>
            <p:ph type="body" sz="quarter" idx="13" hasCustomPrompt="1"/>
          </p:nvPr>
        </p:nvSpPr>
        <p:spPr>
          <a:xfrm>
            <a:off x="5410757" y="2466109"/>
            <a:ext cx="3243716" cy="147781"/>
          </a:xfrm>
          <a:prstGeom prst="rect">
            <a:avLst/>
          </a:prstGeom>
        </p:spPr>
        <p:txBody>
          <a:bodyPr anchor="ctr"/>
          <a:lstStyle>
            <a:lvl1pPr marL="0" indent="0">
              <a:lnSpc>
                <a:spcPts val="1500"/>
              </a:lnSpc>
              <a:buNone/>
              <a:defRPr sz="1300" b="1">
                <a:solidFill>
                  <a:srgbClr val="EE5859"/>
                </a:solidFill>
                <a:latin typeface="Arial Narrow" panose="020B0606020202030204" pitchFamily="34" charset="0"/>
              </a:defRPr>
            </a:lvl1pPr>
          </a:lstStyle>
          <a:p>
            <a:pPr lvl="0"/>
            <a:r>
              <a:rPr lang="en-US" dirty="0"/>
              <a:t>Title of the subsection</a:t>
            </a:r>
            <a:endParaRPr lang="es-ES" dirty="0"/>
          </a:p>
        </p:txBody>
      </p:sp>
      <p:sp>
        <p:nvSpPr>
          <p:cNvPr id="19" name="Text Placeholder 8"/>
          <p:cNvSpPr>
            <a:spLocks noGrp="1"/>
          </p:cNvSpPr>
          <p:nvPr>
            <p:ph type="body" sz="quarter" idx="14" hasCustomPrompt="1"/>
          </p:nvPr>
        </p:nvSpPr>
        <p:spPr>
          <a:xfrm>
            <a:off x="5410757" y="2663222"/>
            <a:ext cx="3243716" cy="2816828"/>
          </a:xfrm>
          <a:prstGeom prst="rect">
            <a:avLst/>
          </a:prstGeom>
        </p:spPr>
        <p:txBody>
          <a:bodyPr anchor="t"/>
          <a:lstStyle>
            <a:lvl1pPr marL="0" indent="0">
              <a:lnSpc>
                <a:spcPts val="1100"/>
              </a:lnSpc>
              <a:buNone/>
              <a:defRPr sz="900">
                <a:solidFill>
                  <a:srgbClr val="58585A"/>
                </a:solidFill>
                <a:latin typeface="Arial Narrow" panose="020B0606020202030204" pitchFamily="34" charset="0"/>
              </a:defRPr>
            </a:lvl1pPr>
          </a:lstStyle>
          <a:p>
            <a:pPr lvl="0"/>
            <a:r>
              <a:rPr lang="en-US" dirty="0"/>
              <a:t>Enter here your plain text</a:t>
            </a:r>
            <a:endParaRPr lang="es-ES" dirty="0"/>
          </a:p>
        </p:txBody>
      </p:sp>
      <p:sp>
        <p:nvSpPr>
          <p:cNvPr id="4" name="SmartArt Placeholder 3"/>
          <p:cNvSpPr>
            <a:spLocks noGrp="1"/>
          </p:cNvSpPr>
          <p:nvPr>
            <p:ph type="dgm" sz="quarter" idx="15" hasCustomPrompt="1"/>
          </p:nvPr>
        </p:nvSpPr>
        <p:spPr>
          <a:xfrm>
            <a:off x="386175" y="1794971"/>
            <a:ext cx="4736687" cy="3685080"/>
          </a:xfrm>
          <a:prstGeom prst="rect">
            <a:avLst/>
          </a:prstGeom>
        </p:spPr>
        <p:txBody>
          <a:bodyPr/>
          <a:lstStyle>
            <a:lvl1pPr>
              <a:defRPr>
                <a:latin typeface="Arial Narrow" panose="020B0606020202030204" pitchFamily="34" charset="0"/>
              </a:defRPr>
            </a:lvl1pPr>
          </a:lstStyle>
          <a:p>
            <a:r>
              <a:rPr lang="es-ES" dirty="0" err="1"/>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a:t>
            </a:r>
            <a:r>
              <a:rPr lang="es-ES" dirty="0"/>
              <a:t> SmartArt</a:t>
            </a:r>
          </a:p>
        </p:txBody>
      </p:sp>
    </p:spTree>
    <p:extLst>
      <p:ext uri="{BB962C8B-B14F-4D97-AF65-F5344CB8AC3E}">
        <p14:creationId xmlns:p14="http://schemas.microsoft.com/office/powerpoint/2010/main" val="1728311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p 1Left banner, Text &amp; Icons OpB">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1907" y="1845250"/>
            <a:ext cx="2941487" cy="2501153"/>
          </a:xfrm>
          <a:prstGeom prst="rect">
            <a:avLst/>
          </a:prstGeom>
        </p:spPr>
        <p:txBody>
          <a:bodyPr anchor="ctr"/>
          <a:lstStyle>
            <a:lvl1pPr algn="l">
              <a:lnSpc>
                <a:spcPts val="4500"/>
              </a:lnSpc>
              <a:defRPr sz="4400" b="1">
                <a:solidFill>
                  <a:srgbClr val="D2CBB8"/>
                </a:solidFill>
                <a:latin typeface="Arial Narrow" panose="020B0606020202030204" pitchFamily="34" charset="0"/>
              </a:defRPr>
            </a:lvl1pPr>
          </a:lstStyle>
          <a:p>
            <a:r>
              <a:rPr lang="en-US" dirty="0"/>
              <a:t>HERE GOES THE TITLE OF YOUR SECTION</a:t>
            </a:r>
            <a:endParaRPr lang="es-ES" dirty="0"/>
          </a:p>
        </p:txBody>
      </p:sp>
      <p:sp>
        <p:nvSpPr>
          <p:cNvPr id="3" name="Subtitle 2"/>
          <p:cNvSpPr>
            <a:spLocks noGrp="1"/>
          </p:cNvSpPr>
          <p:nvPr>
            <p:ph type="subTitle" idx="1" hasCustomPrompt="1"/>
          </p:nvPr>
        </p:nvSpPr>
        <p:spPr>
          <a:xfrm>
            <a:off x="5428187" y="462065"/>
            <a:ext cx="2998694" cy="525931"/>
          </a:xfrm>
          <a:prstGeom prst="rect">
            <a:avLst/>
          </a:prstGeom>
        </p:spPr>
        <p:txBody>
          <a:bodyPr anchor="b"/>
          <a:lstStyle>
            <a:lvl1pPr marL="0" indent="0" algn="l">
              <a:buNone/>
              <a:defRPr sz="13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the title</a:t>
            </a:r>
            <a:endParaRPr lang="es-ES" dirty="0"/>
          </a:p>
        </p:txBody>
      </p:sp>
      <p:sp>
        <p:nvSpPr>
          <p:cNvPr id="9" name="Text Placeholder 8"/>
          <p:cNvSpPr>
            <a:spLocks noGrp="1"/>
          </p:cNvSpPr>
          <p:nvPr>
            <p:ph type="body" sz="quarter" idx="13" hasCustomPrompt="1"/>
          </p:nvPr>
        </p:nvSpPr>
        <p:spPr>
          <a:xfrm>
            <a:off x="5428187" y="943171"/>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5" name="Picture Placeholder 4"/>
          <p:cNvSpPr>
            <a:spLocks noGrp="1"/>
          </p:cNvSpPr>
          <p:nvPr>
            <p:ph type="pic" sz="quarter" idx="14"/>
          </p:nvPr>
        </p:nvSpPr>
        <p:spPr>
          <a:xfrm>
            <a:off x="4652963" y="850900"/>
            <a:ext cx="663575" cy="663575"/>
          </a:xfrm>
          <a:prstGeom prst="rect">
            <a:avLst/>
          </a:prstGeom>
        </p:spPr>
        <p:txBody>
          <a:bodyPr/>
          <a:lstStyle>
            <a:lvl1pPr>
              <a:defRPr sz="1000"/>
            </a:lvl1pPr>
          </a:lstStyle>
          <a:p>
            <a:endParaRPr lang="es-ES" dirty="0"/>
          </a:p>
        </p:txBody>
      </p:sp>
      <p:sp>
        <p:nvSpPr>
          <p:cNvPr id="8" name="Text Placeholder 8"/>
          <p:cNvSpPr>
            <a:spLocks noGrp="1"/>
          </p:cNvSpPr>
          <p:nvPr>
            <p:ph type="body" sz="quarter" idx="15" hasCustomPrompt="1"/>
          </p:nvPr>
        </p:nvSpPr>
        <p:spPr>
          <a:xfrm>
            <a:off x="5428187" y="2238190"/>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0" name="Picture Placeholder 4"/>
          <p:cNvSpPr>
            <a:spLocks noGrp="1"/>
          </p:cNvSpPr>
          <p:nvPr>
            <p:ph type="pic" sz="quarter" idx="16"/>
          </p:nvPr>
        </p:nvSpPr>
        <p:spPr>
          <a:xfrm>
            <a:off x="4652963" y="2145919"/>
            <a:ext cx="663575" cy="663575"/>
          </a:xfrm>
          <a:prstGeom prst="rect">
            <a:avLst/>
          </a:prstGeom>
        </p:spPr>
        <p:txBody>
          <a:bodyPr/>
          <a:lstStyle>
            <a:lvl1pPr>
              <a:defRPr sz="1000"/>
            </a:lvl1pPr>
          </a:lstStyle>
          <a:p>
            <a:endParaRPr lang="es-ES" dirty="0"/>
          </a:p>
        </p:txBody>
      </p:sp>
      <p:sp>
        <p:nvSpPr>
          <p:cNvPr id="12" name="Text Placeholder 8"/>
          <p:cNvSpPr>
            <a:spLocks noGrp="1"/>
          </p:cNvSpPr>
          <p:nvPr>
            <p:ph type="body" sz="quarter" idx="17" hasCustomPrompt="1"/>
          </p:nvPr>
        </p:nvSpPr>
        <p:spPr>
          <a:xfrm>
            <a:off x="5428187" y="3568350"/>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3" name="Picture Placeholder 4"/>
          <p:cNvSpPr>
            <a:spLocks noGrp="1"/>
          </p:cNvSpPr>
          <p:nvPr>
            <p:ph type="pic" sz="quarter" idx="18"/>
          </p:nvPr>
        </p:nvSpPr>
        <p:spPr>
          <a:xfrm>
            <a:off x="4652963" y="3476079"/>
            <a:ext cx="663575" cy="663575"/>
          </a:xfrm>
          <a:prstGeom prst="rect">
            <a:avLst/>
          </a:prstGeom>
        </p:spPr>
        <p:txBody>
          <a:bodyPr/>
          <a:lstStyle>
            <a:lvl1pPr>
              <a:defRPr sz="1000"/>
            </a:lvl1pPr>
          </a:lstStyle>
          <a:p>
            <a:endParaRPr lang="es-ES" dirty="0"/>
          </a:p>
        </p:txBody>
      </p:sp>
      <p:sp>
        <p:nvSpPr>
          <p:cNvPr id="15" name="Text Placeholder 8"/>
          <p:cNvSpPr>
            <a:spLocks noGrp="1"/>
          </p:cNvSpPr>
          <p:nvPr>
            <p:ph type="body" sz="quarter" idx="19" hasCustomPrompt="1"/>
          </p:nvPr>
        </p:nvSpPr>
        <p:spPr>
          <a:xfrm>
            <a:off x="5428187" y="4905571"/>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6" name="Picture Placeholder 4"/>
          <p:cNvSpPr>
            <a:spLocks noGrp="1"/>
          </p:cNvSpPr>
          <p:nvPr>
            <p:ph type="pic" sz="quarter" idx="20"/>
          </p:nvPr>
        </p:nvSpPr>
        <p:spPr>
          <a:xfrm>
            <a:off x="4652963" y="4813300"/>
            <a:ext cx="663575" cy="663575"/>
          </a:xfrm>
          <a:prstGeom prst="rect">
            <a:avLst/>
          </a:prstGeom>
        </p:spPr>
        <p:txBody>
          <a:bodyPr/>
          <a:lstStyle>
            <a:lvl1pPr>
              <a:defRPr sz="1000"/>
            </a:lvl1pPr>
          </a:lstStyle>
          <a:p>
            <a:endParaRPr lang="es-ES" dirty="0"/>
          </a:p>
        </p:txBody>
      </p:sp>
      <p:sp>
        <p:nvSpPr>
          <p:cNvPr id="21" name="Text Placeholder 20"/>
          <p:cNvSpPr>
            <a:spLocks noGrp="1"/>
          </p:cNvSpPr>
          <p:nvPr>
            <p:ph type="body" sz="quarter" idx="21" hasCustomPrompt="1"/>
          </p:nvPr>
        </p:nvSpPr>
        <p:spPr>
          <a:xfrm>
            <a:off x="5428187" y="1836013"/>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
        <p:nvSpPr>
          <p:cNvPr id="22" name="Text Placeholder 20"/>
          <p:cNvSpPr>
            <a:spLocks noGrp="1"/>
          </p:cNvSpPr>
          <p:nvPr>
            <p:ph type="body" sz="quarter" idx="22" hasCustomPrompt="1"/>
          </p:nvPr>
        </p:nvSpPr>
        <p:spPr>
          <a:xfrm>
            <a:off x="5428094" y="3161145"/>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
        <p:nvSpPr>
          <p:cNvPr id="23" name="Text Placeholder 20"/>
          <p:cNvSpPr>
            <a:spLocks noGrp="1"/>
          </p:cNvSpPr>
          <p:nvPr>
            <p:ph type="body" sz="quarter" idx="23" hasCustomPrompt="1"/>
          </p:nvPr>
        </p:nvSpPr>
        <p:spPr>
          <a:xfrm>
            <a:off x="5428094" y="4520185"/>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Tree>
    <p:extLst>
      <p:ext uri="{BB962C8B-B14F-4D97-AF65-F5344CB8AC3E}">
        <p14:creationId xmlns:p14="http://schemas.microsoft.com/office/powerpoint/2010/main" val="425173239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Op1 Top Banner, Smartgraphic &amp; Texts OpB">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rgbClr val="D2CBB8"/>
                </a:solidFill>
                <a:latin typeface="Arial Narrow" panose="020B0606020202030204" pitchFamily="34" charset="0"/>
              </a:defRPr>
            </a:lvl1pPr>
          </a:lstStyle>
          <a:p>
            <a:r>
              <a:rPr lang="en-US" dirty="0"/>
              <a:t>HERE GOES YOUR TITLE</a:t>
            </a:r>
            <a:endParaRPr lang="es-ES" dirty="0"/>
          </a:p>
        </p:txBody>
      </p:sp>
      <p:sp>
        <p:nvSpPr>
          <p:cNvPr id="17" name="Subtitle 2"/>
          <p:cNvSpPr>
            <a:spLocks noGrp="1"/>
          </p:cNvSpPr>
          <p:nvPr>
            <p:ph type="subTitle" idx="1" hasCustomPrompt="1"/>
          </p:nvPr>
        </p:nvSpPr>
        <p:spPr>
          <a:xfrm>
            <a:off x="5410757" y="1794970"/>
            <a:ext cx="3243716" cy="525931"/>
          </a:xfrm>
          <a:prstGeom prst="rect">
            <a:avLst/>
          </a:prstGeom>
        </p:spPr>
        <p:txBody>
          <a:bodyPr anchor="b"/>
          <a:lstStyle>
            <a:lvl1pPr marL="0" indent="0" algn="l">
              <a:buNone/>
              <a:defRPr sz="21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 OF YOUR SMARTART</a:t>
            </a:r>
            <a:endParaRPr lang="es-ES" dirty="0"/>
          </a:p>
        </p:txBody>
      </p:sp>
      <p:sp>
        <p:nvSpPr>
          <p:cNvPr id="18" name="Text Placeholder 8"/>
          <p:cNvSpPr>
            <a:spLocks noGrp="1"/>
          </p:cNvSpPr>
          <p:nvPr>
            <p:ph type="body" sz="quarter" idx="13" hasCustomPrompt="1"/>
          </p:nvPr>
        </p:nvSpPr>
        <p:spPr>
          <a:xfrm>
            <a:off x="5410757" y="2466109"/>
            <a:ext cx="3243716" cy="147781"/>
          </a:xfrm>
          <a:prstGeom prst="rect">
            <a:avLst/>
          </a:prstGeom>
        </p:spPr>
        <p:txBody>
          <a:bodyPr anchor="ctr"/>
          <a:lstStyle>
            <a:lvl1pPr marL="0" indent="0">
              <a:lnSpc>
                <a:spcPts val="1500"/>
              </a:lnSpc>
              <a:buNone/>
              <a:defRPr sz="1300" b="1">
                <a:solidFill>
                  <a:srgbClr val="EE5859"/>
                </a:solidFill>
                <a:latin typeface="Arial Narrow" panose="020B0606020202030204" pitchFamily="34" charset="0"/>
              </a:defRPr>
            </a:lvl1pPr>
          </a:lstStyle>
          <a:p>
            <a:pPr lvl="0"/>
            <a:r>
              <a:rPr lang="en-US" dirty="0"/>
              <a:t>Title of the subsection</a:t>
            </a:r>
            <a:endParaRPr lang="es-ES" dirty="0"/>
          </a:p>
        </p:txBody>
      </p:sp>
      <p:sp>
        <p:nvSpPr>
          <p:cNvPr id="19" name="Text Placeholder 8"/>
          <p:cNvSpPr>
            <a:spLocks noGrp="1"/>
          </p:cNvSpPr>
          <p:nvPr>
            <p:ph type="body" sz="quarter" idx="14" hasCustomPrompt="1"/>
          </p:nvPr>
        </p:nvSpPr>
        <p:spPr>
          <a:xfrm>
            <a:off x="5410757" y="2663222"/>
            <a:ext cx="3243716" cy="2816828"/>
          </a:xfrm>
          <a:prstGeom prst="rect">
            <a:avLst/>
          </a:prstGeom>
        </p:spPr>
        <p:txBody>
          <a:bodyPr anchor="t"/>
          <a:lstStyle>
            <a:lvl1pPr marL="0" indent="0">
              <a:lnSpc>
                <a:spcPts val="1100"/>
              </a:lnSpc>
              <a:buNone/>
              <a:defRPr sz="900">
                <a:solidFill>
                  <a:srgbClr val="58585A"/>
                </a:solidFill>
                <a:latin typeface="Arial Narrow" panose="020B0606020202030204" pitchFamily="34" charset="0"/>
              </a:defRPr>
            </a:lvl1pPr>
          </a:lstStyle>
          <a:p>
            <a:pPr lvl="0"/>
            <a:r>
              <a:rPr lang="en-US" dirty="0"/>
              <a:t>Enter here your plain text</a:t>
            </a:r>
            <a:endParaRPr lang="es-ES" dirty="0"/>
          </a:p>
        </p:txBody>
      </p:sp>
      <p:sp>
        <p:nvSpPr>
          <p:cNvPr id="4" name="SmartArt Placeholder 3"/>
          <p:cNvSpPr>
            <a:spLocks noGrp="1"/>
          </p:cNvSpPr>
          <p:nvPr>
            <p:ph type="dgm" sz="quarter" idx="15" hasCustomPrompt="1"/>
          </p:nvPr>
        </p:nvSpPr>
        <p:spPr>
          <a:xfrm>
            <a:off x="386175" y="1794971"/>
            <a:ext cx="4736687" cy="3685080"/>
          </a:xfrm>
          <a:prstGeom prst="rect">
            <a:avLst/>
          </a:prstGeom>
        </p:spPr>
        <p:txBody>
          <a:bodyPr/>
          <a:lstStyle>
            <a:lvl1pPr>
              <a:defRPr>
                <a:latin typeface="Arial Narrow" panose="020B0606020202030204" pitchFamily="34" charset="0"/>
              </a:defRPr>
            </a:lvl1pPr>
          </a:lstStyle>
          <a:p>
            <a:r>
              <a:rPr lang="es-ES" dirty="0" err="1"/>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a:t>
            </a:r>
            <a:r>
              <a:rPr lang="es-ES" dirty="0"/>
              <a:t> SmartArt</a:t>
            </a:r>
          </a:p>
        </p:txBody>
      </p:sp>
    </p:spTree>
    <p:extLst>
      <p:ext uri="{BB962C8B-B14F-4D97-AF65-F5344CB8AC3E}">
        <p14:creationId xmlns:p14="http://schemas.microsoft.com/office/powerpoint/2010/main" val="384925665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Op1 Cover">
    <p:spTree>
      <p:nvGrpSpPr>
        <p:cNvPr id="1" name=""/>
        <p:cNvGrpSpPr/>
        <p:nvPr/>
      </p:nvGrpSpPr>
      <p:grpSpPr>
        <a:xfrm>
          <a:off x="0" y="0"/>
          <a:ext cx="0" cy="0"/>
          <a:chOff x="0" y="0"/>
          <a:chExt cx="0" cy="0"/>
        </a:xfrm>
      </p:grpSpPr>
      <p:cxnSp>
        <p:nvCxnSpPr>
          <p:cNvPr id="13" name="Straight Connector 12"/>
          <p:cNvCxnSpPr/>
          <p:nvPr userDrawn="1"/>
        </p:nvCxnSpPr>
        <p:spPr>
          <a:xfrm>
            <a:off x="1593256" y="0"/>
            <a:ext cx="0" cy="4081549"/>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743635" y="412376"/>
            <a:ext cx="4714315" cy="2501153"/>
          </a:xfrm>
          <a:prstGeom prst="rect">
            <a:avLst/>
          </a:prstGeom>
        </p:spPr>
        <p:txBody>
          <a:bodyPr anchor="b"/>
          <a:lstStyle>
            <a:lvl1pPr algn="l">
              <a:lnSpc>
                <a:spcPts val="5700"/>
              </a:lnSpc>
              <a:defRPr sz="6000" b="1">
                <a:solidFill>
                  <a:schemeClr val="bg1"/>
                </a:solidFill>
                <a:latin typeface="Arial Narrow" panose="020B0606020202030204" pitchFamily="34" charset="0"/>
              </a:defRPr>
            </a:lvl1pPr>
          </a:lstStyle>
          <a:p>
            <a:r>
              <a:rPr lang="en-US" dirty="0"/>
              <a:t>HERE GOES YOUR TITLE</a:t>
            </a:r>
            <a:endParaRPr lang="es-ES" dirty="0"/>
          </a:p>
        </p:txBody>
      </p:sp>
      <p:sp>
        <p:nvSpPr>
          <p:cNvPr id="7" name="Subtitle 2"/>
          <p:cNvSpPr>
            <a:spLocks noGrp="1"/>
          </p:cNvSpPr>
          <p:nvPr>
            <p:ph type="subTitle" idx="1" hasCustomPrompt="1"/>
          </p:nvPr>
        </p:nvSpPr>
        <p:spPr>
          <a:xfrm>
            <a:off x="1743636" y="2952281"/>
            <a:ext cx="4164106" cy="525931"/>
          </a:xfrm>
          <a:prstGeom prst="rect">
            <a:avLst/>
          </a:prstGeom>
        </p:spPr>
        <p:txBody>
          <a:bodyPr/>
          <a:lstStyle>
            <a:lvl1pPr marL="0" indent="0" algn="l">
              <a:buNone/>
              <a:defRPr sz="1600">
                <a:solidFill>
                  <a:schemeClr val="bg1"/>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is an example of how your explanatory text could be placed</a:t>
            </a:r>
            <a:endParaRPr lang="es-ES" dirty="0"/>
          </a:p>
        </p:txBody>
      </p:sp>
      <p:sp>
        <p:nvSpPr>
          <p:cNvPr id="8" name="Text Placeholder 8"/>
          <p:cNvSpPr>
            <a:spLocks noGrp="1"/>
          </p:cNvSpPr>
          <p:nvPr>
            <p:ph type="body" sz="quarter" idx="14" hasCustomPrompt="1"/>
          </p:nvPr>
        </p:nvSpPr>
        <p:spPr>
          <a:xfrm>
            <a:off x="1743075" y="3478213"/>
            <a:ext cx="2713038" cy="654050"/>
          </a:xfrm>
          <a:prstGeom prst="rect">
            <a:avLst/>
          </a:prstGeom>
        </p:spPr>
        <p:txBody>
          <a:bodyPr/>
          <a:lstStyle>
            <a:lvl1pPr marL="0" indent="0">
              <a:buNone/>
              <a:defRPr sz="1200">
                <a:solidFill>
                  <a:schemeClr val="bg1"/>
                </a:solidFill>
                <a:latin typeface="Arial Narrow" panose="020B0606020202030204" pitchFamily="34" charset="0"/>
              </a:defRPr>
            </a:lvl1pPr>
          </a:lstStyle>
          <a:p>
            <a:pPr lvl="0"/>
            <a:r>
              <a:rPr lang="en-US" dirty="0"/>
              <a:t>Month Year</a:t>
            </a:r>
            <a:endParaRPr lang="es-ES" dirty="0"/>
          </a:p>
        </p:txBody>
      </p:sp>
    </p:spTree>
    <p:extLst>
      <p:ext uri="{BB962C8B-B14F-4D97-AF65-F5344CB8AC3E}">
        <p14:creationId xmlns:p14="http://schemas.microsoft.com/office/powerpoint/2010/main" val="246028729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Op1 Section Intro OpA">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2143678" y="2492943"/>
            <a:ext cx="1539249" cy="1208401"/>
          </a:xfrm>
          <a:prstGeom prst="rect">
            <a:avLst/>
          </a:prstGeom>
        </p:spPr>
        <p:txBody>
          <a:bodyPr anchor="b"/>
          <a:lstStyle>
            <a:lvl1pPr algn="r">
              <a:lnSpc>
                <a:spcPts val="5700"/>
              </a:lnSpc>
              <a:defRPr sz="9600" b="1">
                <a:solidFill>
                  <a:srgbClr val="EE5859"/>
                </a:solidFill>
                <a:latin typeface="Arial" panose="020B0604020202020204" pitchFamily="34" charset="0"/>
                <a:cs typeface="Arial" panose="020B0604020202020204" pitchFamily="34" charset="0"/>
              </a:defRPr>
            </a:lvl1pPr>
          </a:lstStyle>
          <a:p>
            <a:r>
              <a:rPr lang="en-US" dirty="0"/>
              <a:t>00</a:t>
            </a:r>
            <a:endParaRPr lang="es-ES" dirty="0"/>
          </a:p>
        </p:txBody>
      </p:sp>
      <p:sp>
        <p:nvSpPr>
          <p:cNvPr id="8" name="Subtitle 2"/>
          <p:cNvSpPr>
            <a:spLocks noGrp="1"/>
          </p:cNvSpPr>
          <p:nvPr>
            <p:ph type="subTitle" idx="1" hasCustomPrompt="1"/>
          </p:nvPr>
        </p:nvSpPr>
        <p:spPr>
          <a:xfrm>
            <a:off x="4439824" y="2168601"/>
            <a:ext cx="2300341" cy="1743959"/>
          </a:xfrm>
          <a:prstGeom prst="rect">
            <a:avLst/>
          </a:prstGeom>
        </p:spPr>
        <p:txBody>
          <a:bodyPr anchor="ctr"/>
          <a:lstStyle>
            <a:lvl1pPr marL="0" indent="0" algn="l">
              <a:buNone/>
              <a:defRPr sz="3400" b="1">
                <a:solidFill>
                  <a:schemeClr val="bg1"/>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THE TITLE OF YOUR SECTION</a:t>
            </a:r>
            <a:endParaRPr lang="es-ES" dirty="0"/>
          </a:p>
        </p:txBody>
      </p:sp>
      <p:cxnSp>
        <p:nvCxnSpPr>
          <p:cNvPr id="9" name="Straight Connector 8"/>
          <p:cNvCxnSpPr/>
          <p:nvPr userDrawn="1"/>
        </p:nvCxnSpPr>
        <p:spPr>
          <a:xfrm>
            <a:off x="4012877" y="1894901"/>
            <a:ext cx="0" cy="2423711"/>
          </a:xfrm>
          <a:prstGeom prst="line">
            <a:avLst/>
          </a:prstGeom>
          <a:ln w="161925">
            <a:solidFill>
              <a:srgbClr val="EE585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9930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Op1 Section Intro OpB">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2143678" y="2492943"/>
            <a:ext cx="1539249" cy="1208401"/>
          </a:xfrm>
          <a:prstGeom prst="rect">
            <a:avLst/>
          </a:prstGeom>
        </p:spPr>
        <p:txBody>
          <a:bodyPr anchor="b"/>
          <a:lstStyle>
            <a:lvl1pPr algn="r">
              <a:lnSpc>
                <a:spcPts val="5700"/>
              </a:lnSpc>
              <a:defRPr sz="9600" b="1">
                <a:solidFill>
                  <a:srgbClr val="EE5859"/>
                </a:solidFill>
                <a:latin typeface="Arial" panose="020B0604020202020204" pitchFamily="34" charset="0"/>
                <a:cs typeface="Arial" panose="020B0604020202020204" pitchFamily="34" charset="0"/>
              </a:defRPr>
            </a:lvl1pPr>
          </a:lstStyle>
          <a:p>
            <a:r>
              <a:rPr lang="en-US" dirty="0"/>
              <a:t>00</a:t>
            </a:r>
            <a:endParaRPr lang="es-ES" dirty="0"/>
          </a:p>
        </p:txBody>
      </p:sp>
      <p:sp>
        <p:nvSpPr>
          <p:cNvPr id="8" name="Subtitle 2"/>
          <p:cNvSpPr>
            <a:spLocks noGrp="1"/>
          </p:cNvSpPr>
          <p:nvPr>
            <p:ph type="subTitle" idx="1" hasCustomPrompt="1"/>
          </p:nvPr>
        </p:nvSpPr>
        <p:spPr>
          <a:xfrm>
            <a:off x="4439824" y="2168601"/>
            <a:ext cx="2300341" cy="1743959"/>
          </a:xfrm>
          <a:prstGeom prst="rect">
            <a:avLst/>
          </a:prstGeom>
        </p:spPr>
        <p:txBody>
          <a:bodyPr anchor="ctr"/>
          <a:lstStyle>
            <a:lvl1pPr marL="0" indent="0" algn="l">
              <a:buNone/>
              <a:defRPr sz="3400" b="1">
                <a:solidFill>
                  <a:srgbClr val="D2CBB8"/>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THE TITLE OF YOUR SECTION</a:t>
            </a:r>
            <a:endParaRPr lang="es-ES" dirty="0"/>
          </a:p>
        </p:txBody>
      </p:sp>
      <p:cxnSp>
        <p:nvCxnSpPr>
          <p:cNvPr id="9" name="Straight Connector 8"/>
          <p:cNvCxnSpPr/>
          <p:nvPr userDrawn="1"/>
        </p:nvCxnSpPr>
        <p:spPr>
          <a:xfrm>
            <a:off x="4012877" y="1894901"/>
            <a:ext cx="0" cy="2423711"/>
          </a:xfrm>
          <a:prstGeom prst="line">
            <a:avLst/>
          </a:prstGeom>
          <a:ln w="161925">
            <a:solidFill>
              <a:srgbClr val="EE585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451426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Op1 Goodbye slide">
    <p:spTree>
      <p:nvGrpSpPr>
        <p:cNvPr id="1" name=""/>
        <p:cNvGrpSpPr/>
        <p:nvPr/>
      </p:nvGrpSpPr>
      <p:grpSpPr>
        <a:xfrm>
          <a:off x="0" y="0"/>
          <a:ext cx="0" cy="0"/>
          <a:chOff x="0" y="0"/>
          <a:chExt cx="0" cy="0"/>
        </a:xfrm>
      </p:grpSpPr>
      <p:sp>
        <p:nvSpPr>
          <p:cNvPr id="23" name="Title 1"/>
          <p:cNvSpPr txBox="1">
            <a:spLocks/>
          </p:cNvSpPr>
          <p:nvPr userDrawn="1"/>
        </p:nvSpPr>
        <p:spPr>
          <a:xfrm>
            <a:off x="5472699" y="1779705"/>
            <a:ext cx="3323875" cy="1716918"/>
          </a:xfrm>
          <a:prstGeom prst="rect">
            <a:avLst/>
          </a:prstGeom>
        </p:spPr>
        <p:txBody>
          <a:bodyPr anchor="b"/>
          <a:lstStyle>
            <a:lvl1pPr algn="l" defTabSz="914400" rtl="0" eaLnBrk="1" latinLnBrk="0" hangingPunct="1">
              <a:lnSpc>
                <a:spcPts val="3700"/>
              </a:lnSpc>
              <a:spcBef>
                <a:spcPct val="0"/>
              </a:spcBef>
              <a:buNone/>
              <a:defRPr sz="3400" kern="1200">
                <a:solidFill>
                  <a:schemeClr val="bg1"/>
                </a:solidFill>
                <a:latin typeface="Trade Gothic LT Std Bold" panose="00000800000000000000" pitchFamily="50" charset="0"/>
                <a:ea typeface="+mj-ea"/>
                <a:cs typeface="+mj-cs"/>
              </a:defRPr>
            </a:lvl1pPr>
          </a:lstStyle>
          <a:p>
            <a:r>
              <a:rPr lang="en-US" b="1" dirty="0">
                <a:solidFill>
                  <a:srgbClr val="EE5859"/>
                </a:solidFill>
                <a:latin typeface="Arial Narrow" panose="020B0606020202030204" pitchFamily="34" charset="0"/>
              </a:rPr>
              <a:t>THANK YOU FOR YOUR ATTENTION</a:t>
            </a:r>
            <a:endParaRPr lang="es-ES" b="1" dirty="0">
              <a:solidFill>
                <a:srgbClr val="EE5859"/>
              </a:solidFill>
              <a:latin typeface="Arial Narrow" panose="020B0606020202030204" pitchFamily="34" charset="0"/>
            </a:endParaRPr>
          </a:p>
        </p:txBody>
      </p:sp>
      <p:sp>
        <p:nvSpPr>
          <p:cNvPr id="24" name="Text Placeholder 8"/>
          <p:cNvSpPr>
            <a:spLocks noGrp="1"/>
          </p:cNvSpPr>
          <p:nvPr>
            <p:ph type="body" sz="quarter" idx="13" hasCustomPrompt="1"/>
          </p:nvPr>
        </p:nvSpPr>
        <p:spPr>
          <a:xfrm>
            <a:off x="5535934" y="3525066"/>
            <a:ext cx="3069499" cy="213900"/>
          </a:xfrm>
          <a:prstGeom prst="rect">
            <a:avLst/>
          </a:prstGeom>
        </p:spPr>
        <p:txBody>
          <a:bodyPr/>
          <a:lstStyle>
            <a:lvl1pPr marL="0" indent="0">
              <a:lnSpc>
                <a:spcPct val="100000"/>
              </a:lnSpc>
              <a:buNone/>
              <a:defRPr sz="950" baseline="0">
                <a:solidFill>
                  <a:schemeClr val="bg1"/>
                </a:solidFill>
                <a:latin typeface="Arial Narrow" panose="020B0606020202030204" pitchFamily="34" charset="0"/>
              </a:defRPr>
            </a:lvl1pPr>
          </a:lstStyle>
          <a:p>
            <a:pPr lvl="0"/>
            <a:r>
              <a:rPr lang="en-US" dirty="0"/>
              <a:t>Name </a:t>
            </a:r>
            <a:r>
              <a:rPr lang="en-US" dirty="0" err="1"/>
              <a:t>Lastname</a:t>
            </a:r>
            <a:endParaRPr lang="es-ES" dirty="0"/>
          </a:p>
        </p:txBody>
      </p:sp>
      <p:sp>
        <p:nvSpPr>
          <p:cNvPr id="25" name="Text Placeholder 8"/>
          <p:cNvSpPr>
            <a:spLocks noGrp="1"/>
          </p:cNvSpPr>
          <p:nvPr>
            <p:ph type="body" sz="quarter" idx="14" hasCustomPrompt="1"/>
          </p:nvPr>
        </p:nvSpPr>
        <p:spPr>
          <a:xfrm>
            <a:off x="5727079" y="3767409"/>
            <a:ext cx="3069499" cy="366764"/>
          </a:xfrm>
          <a:prstGeom prst="rect">
            <a:avLst/>
          </a:prstGeom>
        </p:spPr>
        <p:txBody>
          <a:bodyPr/>
          <a:lstStyle>
            <a:lvl1pPr marL="0" indent="0">
              <a:lnSpc>
                <a:spcPct val="100000"/>
              </a:lnSpc>
              <a:spcBef>
                <a:spcPts val="0"/>
              </a:spcBef>
              <a:buNone/>
              <a:defRPr sz="950" baseline="0">
                <a:solidFill>
                  <a:schemeClr val="bg1"/>
                </a:solidFill>
                <a:latin typeface="Arial Narrow" panose="020B0606020202030204" pitchFamily="34" charset="0"/>
              </a:defRPr>
            </a:lvl1pPr>
          </a:lstStyle>
          <a:p>
            <a:pPr lvl="0"/>
            <a:r>
              <a:rPr lang="en-US" dirty="0"/>
              <a:t>Mobile Telephone</a:t>
            </a:r>
          </a:p>
          <a:p>
            <a:pPr lvl="0"/>
            <a:r>
              <a:rPr lang="en-US" dirty="0"/>
              <a:t>Desktop Telephone</a:t>
            </a:r>
          </a:p>
        </p:txBody>
      </p:sp>
      <p:sp>
        <p:nvSpPr>
          <p:cNvPr id="26" name="Text Placeholder 8"/>
          <p:cNvSpPr>
            <a:spLocks noGrp="1"/>
          </p:cNvSpPr>
          <p:nvPr>
            <p:ph type="body" sz="quarter" idx="15" hasCustomPrompt="1"/>
          </p:nvPr>
        </p:nvSpPr>
        <p:spPr>
          <a:xfrm>
            <a:off x="5727079" y="4134173"/>
            <a:ext cx="3069499" cy="213900"/>
          </a:xfrm>
          <a:prstGeom prst="rect">
            <a:avLst/>
          </a:prstGeom>
        </p:spPr>
        <p:txBody>
          <a:bodyPr/>
          <a:lstStyle>
            <a:lvl1pPr marL="0" indent="0">
              <a:lnSpc>
                <a:spcPct val="100000"/>
              </a:lnSpc>
              <a:buNone/>
              <a:defRPr sz="950">
                <a:solidFill>
                  <a:schemeClr val="bg1"/>
                </a:solidFill>
                <a:latin typeface="Arial Narrow" panose="020B0606020202030204" pitchFamily="34" charset="0"/>
              </a:defRPr>
            </a:lvl1pPr>
          </a:lstStyle>
          <a:p>
            <a:pPr lvl="0"/>
            <a:r>
              <a:rPr lang="en-US" dirty="0"/>
              <a:t>name.lastname@impact-initiatives.org</a:t>
            </a:r>
            <a:endParaRPr lang="es-ES" dirty="0"/>
          </a:p>
        </p:txBody>
      </p:sp>
      <p:sp>
        <p:nvSpPr>
          <p:cNvPr id="27" name="Text Placeholder 8"/>
          <p:cNvSpPr>
            <a:spLocks noGrp="1"/>
          </p:cNvSpPr>
          <p:nvPr>
            <p:ph type="body" sz="quarter" idx="16" hasCustomPrompt="1"/>
          </p:nvPr>
        </p:nvSpPr>
        <p:spPr>
          <a:xfrm>
            <a:off x="5727078" y="4348073"/>
            <a:ext cx="3069499" cy="213900"/>
          </a:xfrm>
          <a:prstGeom prst="rect">
            <a:avLst/>
          </a:prstGeom>
        </p:spPr>
        <p:txBody>
          <a:bodyPr/>
          <a:lstStyle>
            <a:lvl1pPr marL="0" indent="0">
              <a:lnSpc>
                <a:spcPct val="100000"/>
              </a:lnSpc>
              <a:buNone/>
              <a:defRPr sz="950" baseline="0">
                <a:solidFill>
                  <a:schemeClr val="bg1"/>
                </a:solidFill>
                <a:latin typeface="Arial Narrow" panose="020B0606020202030204" pitchFamily="34" charset="0"/>
              </a:defRPr>
            </a:lvl1pPr>
          </a:lstStyle>
          <a:p>
            <a:pPr lvl="0"/>
            <a:r>
              <a:rPr lang="en-US" dirty="0"/>
              <a:t>skype user name</a:t>
            </a:r>
            <a:endParaRPr lang="es-ES" dirty="0"/>
          </a:p>
        </p:txBody>
      </p:sp>
      <p:sp>
        <p:nvSpPr>
          <p:cNvPr id="28" name="Text Placeholder 8"/>
          <p:cNvSpPr>
            <a:spLocks noGrp="1"/>
          </p:cNvSpPr>
          <p:nvPr>
            <p:ph type="body" sz="quarter" idx="17" hasCustomPrompt="1"/>
          </p:nvPr>
        </p:nvSpPr>
        <p:spPr>
          <a:xfrm>
            <a:off x="5727077" y="4561973"/>
            <a:ext cx="3069499" cy="213900"/>
          </a:xfrm>
          <a:prstGeom prst="rect">
            <a:avLst/>
          </a:prstGeom>
        </p:spPr>
        <p:txBody>
          <a:bodyPr/>
          <a:lstStyle>
            <a:lvl1pPr marL="0" indent="0">
              <a:lnSpc>
                <a:spcPct val="100000"/>
              </a:lnSpc>
              <a:buNone/>
              <a:defRPr sz="950">
                <a:solidFill>
                  <a:schemeClr val="bg1"/>
                </a:solidFill>
                <a:latin typeface="Arial Narrow" panose="020B0606020202030204" pitchFamily="34" charset="0"/>
              </a:defRPr>
            </a:lvl1pPr>
          </a:lstStyle>
          <a:p>
            <a:pPr lvl="0"/>
            <a:r>
              <a:rPr lang="en-US" dirty="0"/>
              <a:t>www.impact-initiatives.org</a:t>
            </a:r>
            <a:endParaRPr lang="es-ES" dirty="0"/>
          </a:p>
        </p:txBody>
      </p:sp>
      <p:sp>
        <p:nvSpPr>
          <p:cNvPr id="29" name="Text Placeholder 8"/>
          <p:cNvSpPr>
            <a:spLocks noGrp="1"/>
          </p:cNvSpPr>
          <p:nvPr>
            <p:ph type="body" sz="quarter" idx="18" hasCustomPrompt="1"/>
          </p:nvPr>
        </p:nvSpPr>
        <p:spPr>
          <a:xfrm>
            <a:off x="5727076" y="4790051"/>
            <a:ext cx="3069499" cy="213900"/>
          </a:xfrm>
          <a:prstGeom prst="rect">
            <a:avLst/>
          </a:prstGeom>
        </p:spPr>
        <p:txBody>
          <a:bodyPr/>
          <a:lstStyle>
            <a:lvl1pPr marL="0" indent="0">
              <a:lnSpc>
                <a:spcPct val="100000"/>
              </a:lnSpc>
              <a:buNone/>
              <a:defRPr sz="950">
                <a:solidFill>
                  <a:schemeClr val="bg1"/>
                </a:solidFill>
                <a:latin typeface="Arial Narrow" panose="020B0606020202030204" pitchFamily="34" charset="0"/>
              </a:defRPr>
            </a:lvl1pPr>
          </a:lstStyle>
          <a:p>
            <a:pPr lvl="0"/>
            <a:r>
              <a:rPr lang="en-US" dirty="0"/>
              <a:t>IMPACT Initiatives</a:t>
            </a:r>
            <a:endParaRPr lang="es-ES" dirty="0"/>
          </a:p>
        </p:txBody>
      </p:sp>
      <p:sp>
        <p:nvSpPr>
          <p:cNvPr id="30" name="Text Placeholder 8"/>
          <p:cNvSpPr>
            <a:spLocks noGrp="1"/>
          </p:cNvSpPr>
          <p:nvPr>
            <p:ph type="body" sz="quarter" idx="19" hasCustomPrompt="1"/>
          </p:nvPr>
        </p:nvSpPr>
        <p:spPr>
          <a:xfrm>
            <a:off x="5727075" y="5018129"/>
            <a:ext cx="3069499" cy="213900"/>
          </a:xfrm>
          <a:prstGeom prst="rect">
            <a:avLst/>
          </a:prstGeom>
        </p:spPr>
        <p:txBody>
          <a:bodyPr/>
          <a:lstStyle>
            <a:lvl1pPr marL="0" indent="0">
              <a:lnSpc>
                <a:spcPct val="100000"/>
              </a:lnSpc>
              <a:buNone/>
              <a:defRPr sz="950">
                <a:solidFill>
                  <a:schemeClr val="bg1"/>
                </a:solidFill>
                <a:latin typeface="Arial Narrow" panose="020B0606020202030204" pitchFamily="34" charset="0"/>
              </a:defRPr>
            </a:lvl1pPr>
          </a:lstStyle>
          <a:p>
            <a:pPr lvl="0"/>
            <a:r>
              <a:rPr lang="en-US" dirty="0"/>
              <a:t>@</a:t>
            </a:r>
            <a:r>
              <a:rPr lang="en-US" dirty="0" err="1"/>
              <a:t>IMPACT_init</a:t>
            </a:r>
            <a:endParaRPr lang="es-ES" dirty="0"/>
          </a:p>
        </p:txBody>
      </p:sp>
      <p:pic>
        <p:nvPicPr>
          <p:cNvPr id="31" name="Picture 3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17908" y="3817681"/>
            <a:ext cx="139097" cy="139097"/>
          </a:xfrm>
          <a:prstGeom prst="rect">
            <a:avLst/>
          </a:prstGeom>
        </p:spPr>
      </p:pic>
      <p:pic>
        <p:nvPicPr>
          <p:cNvPr id="32" name="Picture 3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11915" y="4199661"/>
            <a:ext cx="142572" cy="98019"/>
          </a:xfrm>
          <a:prstGeom prst="rect">
            <a:avLst/>
          </a:prstGeom>
        </p:spPr>
      </p:pic>
      <p:pic>
        <p:nvPicPr>
          <p:cNvPr id="33" name="Picture 3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603612" y="4393774"/>
            <a:ext cx="130921" cy="130921"/>
          </a:xfrm>
          <a:prstGeom prst="rect">
            <a:avLst/>
          </a:prstGeom>
        </p:spPr>
      </p:pic>
      <p:pic>
        <p:nvPicPr>
          <p:cNvPr id="34" name="Picture 3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606616" y="4605381"/>
            <a:ext cx="147872" cy="147872"/>
          </a:xfrm>
          <a:prstGeom prst="rect">
            <a:avLst/>
          </a:prstGeom>
        </p:spPr>
      </p:pic>
      <p:pic>
        <p:nvPicPr>
          <p:cNvPr id="35" name="Picture 3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617279" y="4833939"/>
            <a:ext cx="138520" cy="138520"/>
          </a:xfrm>
          <a:prstGeom prst="rect">
            <a:avLst/>
          </a:prstGeom>
        </p:spPr>
      </p:pic>
      <p:pic>
        <p:nvPicPr>
          <p:cNvPr id="36" name="Picture 35"/>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603612" y="5085917"/>
            <a:ext cx="168361" cy="117852"/>
          </a:xfrm>
          <a:prstGeom prst="rect">
            <a:avLst/>
          </a:prstGeom>
        </p:spPr>
      </p:pic>
      <p:cxnSp>
        <p:nvCxnSpPr>
          <p:cNvPr id="37" name="Straight Connector 36"/>
          <p:cNvCxnSpPr/>
          <p:nvPr userDrawn="1"/>
        </p:nvCxnSpPr>
        <p:spPr>
          <a:xfrm>
            <a:off x="5167909" y="2270286"/>
            <a:ext cx="0" cy="3273866"/>
          </a:xfrm>
          <a:prstGeom prst="line">
            <a:avLst/>
          </a:prstGeom>
          <a:ln w="161925">
            <a:solidFill>
              <a:srgbClr val="EE585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29505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p1 Left banner &amp; Image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1907" y="1845250"/>
            <a:ext cx="2941487" cy="2501153"/>
          </a:xfrm>
          <a:prstGeom prst="rect">
            <a:avLst/>
          </a:prstGeom>
        </p:spPr>
        <p:txBody>
          <a:bodyPr anchor="ctr"/>
          <a:lstStyle>
            <a:lvl1pPr algn="l">
              <a:lnSpc>
                <a:spcPts val="4500"/>
              </a:lnSpc>
              <a:defRPr sz="4400" b="1">
                <a:solidFill>
                  <a:schemeClr val="bg1"/>
                </a:solidFill>
                <a:latin typeface="Arial Narrow" panose="020B0606020202030204" pitchFamily="34" charset="0"/>
              </a:defRPr>
            </a:lvl1pPr>
          </a:lstStyle>
          <a:p>
            <a:r>
              <a:rPr lang="en-US" dirty="0"/>
              <a:t>HERE GOES THE TITLE OF YOU SECTION</a:t>
            </a:r>
            <a:endParaRPr lang="es-ES" dirty="0"/>
          </a:p>
        </p:txBody>
      </p:sp>
      <p:sp>
        <p:nvSpPr>
          <p:cNvPr id="7" name="Picture Placeholder 6"/>
          <p:cNvSpPr>
            <a:spLocks noGrp="1"/>
          </p:cNvSpPr>
          <p:nvPr>
            <p:ph type="pic" sz="quarter" idx="10" hasCustomPrompt="1"/>
          </p:nvPr>
        </p:nvSpPr>
        <p:spPr>
          <a:xfrm>
            <a:off x="3667125" y="198438"/>
            <a:ext cx="5287963" cy="5891212"/>
          </a:xfrm>
          <a:prstGeom prst="rect">
            <a:avLst/>
          </a:prstGeom>
        </p:spPr>
        <p:txBody>
          <a:bodyPr/>
          <a:lstStyle>
            <a:lvl1pPr>
              <a:defRPr>
                <a:latin typeface="Arial Narrow" panose="020B0606020202030204" pitchFamily="34" charset="0"/>
              </a:defRPr>
            </a:lvl1pPr>
          </a:lstStyle>
          <a:p>
            <a:r>
              <a:rPr lang="en-GB" noProof="0" dirty="0"/>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your</a:t>
            </a:r>
            <a:r>
              <a:rPr lang="es-ES" dirty="0"/>
              <a:t> </a:t>
            </a:r>
            <a:r>
              <a:rPr lang="es-ES" dirty="0" err="1"/>
              <a:t>picture</a:t>
            </a:r>
            <a:endParaRPr lang="es-ES" dirty="0"/>
          </a:p>
        </p:txBody>
      </p:sp>
    </p:spTree>
    <p:extLst>
      <p:ext uri="{BB962C8B-B14F-4D97-AF65-F5344CB8AC3E}">
        <p14:creationId xmlns:p14="http://schemas.microsoft.com/office/powerpoint/2010/main" val="31090387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microsoft.com/office/2007/relationships/hdphoto" Target="../media/hdphoto1.wdp"/><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slideLayout" Target="../slideLayouts/slideLayout53.xml"/><Relationship Id="rId7" Type="http://schemas.openxmlformats.org/officeDocument/2006/relationships/theme" Target="../theme/theme10.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5" Type="http://schemas.openxmlformats.org/officeDocument/2006/relationships/slideLayout" Target="../slideLayouts/slideLayout55.xml"/><Relationship Id="rId4" Type="http://schemas.openxmlformats.org/officeDocument/2006/relationships/slideLayout" Target="../slideLayouts/slideLayout54.xml"/><Relationship Id="rId9" Type="http://schemas.openxmlformats.org/officeDocument/2006/relationships/image" Target="../media/image2.png"/></Relationships>
</file>

<file path=ppt/slideMasters/_rels/slideMaster11.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slideLayout" Target="../slideLayouts/slideLayout59.xml"/><Relationship Id="rId7" Type="http://schemas.openxmlformats.org/officeDocument/2006/relationships/theme" Target="../theme/theme11.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5" Type="http://schemas.openxmlformats.org/officeDocument/2006/relationships/slideLayout" Target="../slideLayouts/slideLayout61.xml"/><Relationship Id="rId10" Type="http://schemas.openxmlformats.org/officeDocument/2006/relationships/image" Target="../media/image2.png"/><Relationship Id="rId4" Type="http://schemas.openxmlformats.org/officeDocument/2006/relationships/slideLayout" Target="../slideLayouts/slideLayout60.xml"/><Relationship Id="rId9" Type="http://schemas.openxmlformats.org/officeDocument/2006/relationships/image" Target="../media/image10.jp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18" Type="http://schemas.openxmlformats.org/officeDocument/2006/relationships/slideLayout" Target="../slideLayouts/slideLayout80.xml"/><Relationship Id="rId3" Type="http://schemas.openxmlformats.org/officeDocument/2006/relationships/slideLayout" Target="../slideLayouts/slideLayout65.xml"/><Relationship Id="rId21" Type="http://schemas.openxmlformats.org/officeDocument/2006/relationships/image" Target="../media/image14.jpg"/><Relationship Id="rId7" Type="http://schemas.openxmlformats.org/officeDocument/2006/relationships/slideLayout" Target="../slideLayouts/slideLayout69.xml"/><Relationship Id="rId12" Type="http://schemas.openxmlformats.org/officeDocument/2006/relationships/slideLayout" Target="../slideLayouts/slideLayout74.xml"/><Relationship Id="rId17" Type="http://schemas.openxmlformats.org/officeDocument/2006/relationships/slideLayout" Target="../slideLayouts/slideLayout79.xml"/><Relationship Id="rId2" Type="http://schemas.openxmlformats.org/officeDocument/2006/relationships/slideLayout" Target="../slideLayouts/slideLayout64.xml"/><Relationship Id="rId16" Type="http://schemas.openxmlformats.org/officeDocument/2006/relationships/slideLayout" Target="../slideLayouts/slideLayout78.xml"/><Relationship Id="rId20" Type="http://schemas.openxmlformats.org/officeDocument/2006/relationships/image" Target="../media/image13.jpg"/><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5" Type="http://schemas.openxmlformats.org/officeDocument/2006/relationships/slideLayout" Target="../slideLayouts/slideLayout77.xml"/><Relationship Id="rId10" Type="http://schemas.openxmlformats.org/officeDocument/2006/relationships/slideLayout" Target="../slideLayouts/slideLayout72.xml"/><Relationship Id="rId19" Type="http://schemas.openxmlformats.org/officeDocument/2006/relationships/theme" Target="../theme/theme12.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slideLayout" Target="../slideLayouts/slideLayout76.xml"/><Relationship Id="rId22" Type="http://schemas.openxmlformats.org/officeDocument/2006/relationships/image" Target="../media/image2.png"/></Relationships>
</file>

<file path=ppt/slideMasters/_rels/slideMaster1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83.xml"/><Relationship Id="rId7" Type="http://schemas.microsoft.com/office/2007/relationships/hdphoto" Target="../media/hdphoto1.wdp"/><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image" Target="../media/image1.png"/><Relationship Id="rId5" Type="http://schemas.openxmlformats.org/officeDocument/2006/relationships/theme" Target="../theme/theme13.xml"/><Relationship Id="rId4" Type="http://schemas.openxmlformats.org/officeDocument/2006/relationships/slideLayout" Target="../slideLayouts/slideLayout8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slideLayout" Target="../slideLayouts/slideLayout7.xml"/><Relationship Id="rId7"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10" Type="http://schemas.openxmlformats.org/officeDocument/2006/relationships/image" Target="../media/image2.png"/><Relationship Id="rId4" Type="http://schemas.openxmlformats.org/officeDocument/2006/relationships/slideLayout" Target="../slideLayouts/slideLayout8.xml"/><Relationship Id="rId9" Type="http://schemas.openxmlformats.org/officeDocument/2006/relationships/image" Target="../media/image10.jp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image" Target="../media/image2.png"/><Relationship Id="rId5" Type="http://schemas.openxmlformats.org/officeDocument/2006/relationships/image" Target="../media/image12.jpg"/><Relationship Id="rId4" Type="http://schemas.openxmlformats.org/officeDocument/2006/relationships/image" Target="../media/image11.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21" Type="http://schemas.openxmlformats.org/officeDocument/2006/relationships/image" Target="../media/image13.jpg"/><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theme" Target="../theme/theme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image" Target="../media/image2.png"/><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image" Target="../media/image14.jp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image" Target="../media/image2.png"/><Relationship Id="rId5" Type="http://schemas.openxmlformats.org/officeDocument/2006/relationships/image" Target="../media/image16.jpg"/><Relationship Id="rId4" Type="http://schemas.openxmlformats.org/officeDocument/2006/relationships/image" Target="../media/image15.jpg"/></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6.xml"/><Relationship Id="rId7" Type="http://schemas.openxmlformats.org/officeDocument/2006/relationships/image" Target="../media/image2.png"/><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microsoft.com/office/2007/relationships/hdphoto" Target="../media/hdphoto1.wdp"/><Relationship Id="rId5" Type="http://schemas.openxmlformats.org/officeDocument/2006/relationships/image" Target="../media/image1.pn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39.xml"/><Relationship Id="rId7" Type="http://schemas.openxmlformats.org/officeDocument/2006/relationships/image" Target="../media/image2.png"/><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image" Target="../media/image17.jpg"/><Relationship Id="rId5" Type="http://schemas.openxmlformats.org/officeDocument/2006/relationships/image" Target="../media/image9.jp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image" Target="../media/image2.png"/><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image" Target="../media/image18.jpg"/><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image" Target="../media/image13.jpg"/><Relationship Id="rId5" Type="http://schemas.openxmlformats.org/officeDocument/2006/relationships/slideLayout" Target="../slideLayouts/slideLayout44.xml"/><Relationship Id="rId10" Type="http://schemas.openxmlformats.org/officeDocument/2006/relationships/theme" Target="../theme/theme8.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image" Target="../media/image2.png"/><Relationship Id="rId5" Type="http://schemas.openxmlformats.org/officeDocument/2006/relationships/image" Target="../media/image19.jpg"/><Relationship Id="rId4" Type="http://schemas.openxmlformats.org/officeDocument/2006/relationships/image" Target="../media/image11.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5" name="Picture Placeholder 6"/>
          <p:cNvPicPr>
            <a:picLocks noChangeAspect="1"/>
          </p:cNvPicPr>
          <p:nvPr userDrawn="1"/>
        </p:nvPicPr>
        <p:blipFill>
          <a:blip r:embed="rId6">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Rectangle 13"/>
          <p:cNvSpPr/>
          <p:nvPr userDrawn="1"/>
        </p:nvSpPr>
        <p:spPr>
          <a:xfrm>
            <a:off x="0" y="0"/>
            <a:ext cx="9144000" cy="6858000"/>
          </a:xfrm>
          <a:prstGeom prst="rect">
            <a:avLst/>
          </a:prstGeom>
          <a:solidFill>
            <a:schemeClr val="tx1">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7" name="Group 6"/>
          <p:cNvGrpSpPr/>
          <p:nvPr userDrawn="1"/>
        </p:nvGrpSpPr>
        <p:grpSpPr>
          <a:xfrm>
            <a:off x="0" y="6251156"/>
            <a:ext cx="9148386" cy="606844"/>
            <a:chOff x="0" y="6251156"/>
            <a:chExt cx="9148386" cy="606844"/>
          </a:xfrm>
        </p:grpSpPr>
        <p:sp>
          <p:nvSpPr>
            <p:cNvPr id="8" name="Rectangle 7"/>
            <p:cNvSpPr/>
            <p:nvPr/>
          </p:nvSpPr>
          <p:spPr>
            <a:xfrm>
              <a:off x="0" y="6268598"/>
              <a:ext cx="9144000" cy="58940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94247" y="6251156"/>
              <a:ext cx="2754139" cy="606844"/>
            </a:xfrm>
            <a:prstGeom prst="rect">
              <a:avLst/>
            </a:prstGeom>
          </p:spPr>
        </p:pic>
      </p:grpSp>
    </p:spTree>
    <p:extLst>
      <p:ext uri="{BB962C8B-B14F-4D97-AF65-F5344CB8AC3E}">
        <p14:creationId xmlns:p14="http://schemas.microsoft.com/office/powerpoint/2010/main" val="1696452591"/>
      </p:ext>
    </p:extLst>
  </p:cSld>
  <p:clrMap bg1="lt1" tx1="dk1" bg2="lt2" tx2="dk2" accent1="accent1" accent2="accent2" accent3="accent3" accent4="accent4" accent5="accent5" accent6="accent6" hlink="hlink" folHlink="folHlink"/>
  <p:sldLayoutIdLst>
    <p:sldLayoutId id="2147483711" r:id="rId1"/>
    <p:sldLayoutId id="2147483727" r:id="rId2"/>
    <p:sldLayoutId id="2147483728" r:id="rId3"/>
    <p:sldLayoutId id="2147483719"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535"/>
            <a:ext cx="9144000" cy="6856929"/>
          </a:xfrm>
          <a:prstGeom prst="rect">
            <a:avLst/>
          </a:prstGeom>
        </p:spPr>
      </p:pic>
      <p:grpSp>
        <p:nvGrpSpPr>
          <p:cNvPr id="6" name="Group 5"/>
          <p:cNvGrpSpPr/>
          <p:nvPr userDrawn="1"/>
        </p:nvGrpSpPr>
        <p:grpSpPr>
          <a:xfrm>
            <a:off x="0" y="6251156"/>
            <a:ext cx="9148386" cy="606844"/>
            <a:chOff x="0" y="6251156"/>
            <a:chExt cx="9148386" cy="606844"/>
          </a:xfrm>
        </p:grpSpPr>
        <p:sp>
          <p:nvSpPr>
            <p:cNvPr id="7" name="Rectangle 6"/>
            <p:cNvSpPr/>
            <p:nvPr/>
          </p:nvSpPr>
          <p:spPr>
            <a:xfrm>
              <a:off x="0" y="6268598"/>
              <a:ext cx="9144000" cy="58940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9" name="Picture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394247" y="6251156"/>
              <a:ext cx="2754139" cy="606844"/>
            </a:xfrm>
            <a:prstGeom prst="rect">
              <a:avLst/>
            </a:prstGeom>
          </p:spPr>
        </p:pic>
      </p:grpSp>
    </p:spTree>
    <p:extLst>
      <p:ext uri="{BB962C8B-B14F-4D97-AF65-F5344CB8AC3E}">
        <p14:creationId xmlns:p14="http://schemas.microsoft.com/office/powerpoint/2010/main" val="4191857439"/>
      </p:ext>
    </p:extLst>
  </p:cSld>
  <p:clrMap bg1="lt1" tx1="dk1" bg2="lt2" tx2="dk2" accent1="accent1" accent2="accent2" accent3="accent3" accent4="accent4" accent5="accent5" accent6="accent6" hlink="hlink" folHlink="folHlink"/>
  <p:sldLayoutIdLst>
    <p:sldLayoutId id="2147483689" r:id="rId1"/>
    <p:sldLayoutId id="2147483693" r:id="rId2"/>
    <p:sldLayoutId id="2147483692" r:id="rId3"/>
    <p:sldLayoutId id="2147483729" r:id="rId4"/>
    <p:sldLayoutId id="2147483722" r:id="rId5"/>
    <p:sldLayoutId id="2147483751"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pic>
        <p:nvPicPr>
          <p:cNvPr id="20" name="Picture 19"/>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6" name="Group 5"/>
          <p:cNvGrpSpPr/>
          <p:nvPr userDrawn="1"/>
        </p:nvGrpSpPr>
        <p:grpSpPr>
          <a:xfrm>
            <a:off x="0" y="6251156"/>
            <a:ext cx="9148386" cy="606844"/>
            <a:chOff x="0" y="6251156"/>
            <a:chExt cx="9148386" cy="606844"/>
          </a:xfrm>
        </p:grpSpPr>
        <p:sp>
          <p:nvSpPr>
            <p:cNvPr id="7" name="Rectangle 6"/>
            <p:cNvSpPr/>
            <p:nvPr/>
          </p:nvSpPr>
          <p:spPr>
            <a:xfrm>
              <a:off x="0" y="6268598"/>
              <a:ext cx="9144000" cy="58940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pic>
          <p:nvPicPr>
            <p:cNvPr id="8" name="Picture 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394247" y="6251156"/>
              <a:ext cx="2754139" cy="606844"/>
            </a:xfrm>
            <a:prstGeom prst="rect">
              <a:avLst/>
            </a:prstGeom>
          </p:spPr>
        </p:pic>
      </p:grpSp>
    </p:spTree>
    <p:extLst>
      <p:ext uri="{BB962C8B-B14F-4D97-AF65-F5344CB8AC3E}">
        <p14:creationId xmlns:p14="http://schemas.microsoft.com/office/powerpoint/2010/main" val="1377391387"/>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6" name="Group 5"/>
          <p:cNvGrpSpPr/>
          <p:nvPr userDrawn="1"/>
        </p:nvGrpSpPr>
        <p:grpSpPr>
          <a:xfrm>
            <a:off x="0" y="6251156"/>
            <a:ext cx="9148386" cy="606844"/>
            <a:chOff x="0" y="6251156"/>
            <a:chExt cx="9148386" cy="606844"/>
          </a:xfrm>
        </p:grpSpPr>
        <p:sp>
          <p:nvSpPr>
            <p:cNvPr id="7" name="Rectangle 6"/>
            <p:cNvSpPr/>
            <p:nvPr/>
          </p:nvSpPr>
          <p:spPr>
            <a:xfrm>
              <a:off x="0" y="6268598"/>
              <a:ext cx="9144000" cy="58940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pic>
          <p:nvPicPr>
            <p:cNvPr id="8" name="Picture 7"/>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6394247" y="6251156"/>
              <a:ext cx="2754139" cy="606844"/>
            </a:xfrm>
            <a:prstGeom prst="rect">
              <a:avLst/>
            </a:prstGeom>
          </p:spPr>
        </p:pic>
      </p:grpSp>
    </p:spTree>
    <p:extLst>
      <p:ext uri="{BB962C8B-B14F-4D97-AF65-F5344CB8AC3E}">
        <p14:creationId xmlns:p14="http://schemas.microsoft.com/office/powerpoint/2010/main" val="2879946100"/>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 id="2147483791" r:id="rId13"/>
    <p:sldLayoutId id="2147483792" r:id="rId14"/>
    <p:sldLayoutId id="2147483793" r:id="rId15"/>
    <p:sldLayoutId id="2147483794" r:id="rId16"/>
    <p:sldLayoutId id="2147483795" r:id="rId17"/>
    <p:sldLayoutId id="2147483796"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5" name="Picture Placeholder 6"/>
          <p:cNvPicPr>
            <a:picLocks noChangeAspect="1"/>
          </p:cNvPicPr>
          <p:nvPr userDrawn="1"/>
        </p:nvPicPr>
        <p:blipFill>
          <a:blip r:embed="rId6">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Rectangle 13"/>
          <p:cNvSpPr/>
          <p:nvPr userDrawn="1"/>
        </p:nvSpPr>
        <p:spPr>
          <a:xfrm>
            <a:off x="0" y="0"/>
            <a:ext cx="9144000" cy="6858000"/>
          </a:xfrm>
          <a:prstGeom prst="rect">
            <a:avLst/>
          </a:prstGeom>
          <a:solidFill>
            <a:schemeClr val="tx1">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rgbClr val="FFFFFF"/>
              </a:solidFill>
            </a:endParaRPr>
          </a:p>
        </p:txBody>
      </p:sp>
      <p:grpSp>
        <p:nvGrpSpPr>
          <p:cNvPr id="7" name="Group 6"/>
          <p:cNvGrpSpPr/>
          <p:nvPr userDrawn="1"/>
        </p:nvGrpSpPr>
        <p:grpSpPr>
          <a:xfrm>
            <a:off x="0" y="6251156"/>
            <a:ext cx="9148386" cy="606844"/>
            <a:chOff x="0" y="6251156"/>
            <a:chExt cx="9148386" cy="606844"/>
          </a:xfrm>
        </p:grpSpPr>
        <p:sp>
          <p:nvSpPr>
            <p:cNvPr id="8" name="Rectangle 7"/>
            <p:cNvSpPr/>
            <p:nvPr/>
          </p:nvSpPr>
          <p:spPr>
            <a:xfrm>
              <a:off x="0" y="6268598"/>
              <a:ext cx="9144000" cy="58940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FFFFFF"/>
                </a:solidFill>
              </a:endParaRPr>
            </a:p>
          </p:txBody>
        </p:sp>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94247" y="6251156"/>
              <a:ext cx="2754139" cy="606844"/>
            </a:xfrm>
            <a:prstGeom prst="rect">
              <a:avLst/>
            </a:prstGeom>
          </p:spPr>
        </p:pic>
      </p:grpSp>
    </p:spTree>
    <p:extLst>
      <p:ext uri="{BB962C8B-B14F-4D97-AF65-F5344CB8AC3E}">
        <p14:creationId xmlns:p14="http://schemas.microsoft.com/office/powerpoint/2010/main" val="3548422138"/>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pic>
        <p:nvPicPr>
          <p:cNvPr id="20" name="Picture 19"/>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6" name="Group 5"/>
          <p:cNvGrpSpPr/>
          <p:nvPr userDrawn="1"/>
        </p:nvGrpSpPr>
        <p:grpSpPr>
          <a:xfrm>
            <a:off x="0" y="6251156"/>
            <a:ext cx="9148386" cy="606844"/>
            <a:chOff x="0" y="6251156"/>
            <a:chExt cx="9148386" cy="606844"/>
          </a:xfrm>
        </p:grpSpPr>
        <p:sp>
          <p:nvSpPr>
            <p:cNvPr id="7" name="Rectangle 6"/>
            <p:cNvSpPr/>
            <p:nvPr/>
          </p:nvSpPr>
          <p:spPr>
            <a:xfrm>
              <a:off x="0" y="6268598"/>
              <a:ext cx="9144000" cy="58940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Picture 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394247" y="6251156"/>
              <a:ext cx="2754139" cy="606844"/>
            </a:xfrm>
            <a:prstGeom prst="rect">
              <a:avLst/>
            </a:prstGeom>
          </p:spPr>
        </p:pic>
      </p:grpSp>
    </p:spTree>
    <p:extLst>
      <p:ext uri="{BB962C8B-B14F-4D97-AF65-F5344CB8AC3E}">
        <p14:creationId xmlns:p14="http://schemas.microsoft.com/office/powerpoint/2010/main" val="3884281681"/>
      </p:ext>
    </p:extLst>
  </p:cSld>
  <p:clrMap bg1="lt1" tx1="dk1" bg2="lt2" tx2="dk2" accent1="accent1" accent2="accent2" accent3="accent3" accent4="accent4" accent5="accent5" accent6="accent6" hlink="hlink" folHlink="folHlink"/>
  <p:sldLayoutIdLst>
    <p:sldLayoutId id="2147483696" r:id="rId1"/>
    <p:sldLayoutId id="2147483730" r:id="rId2"/>
    <p:sldLayoutId id="2147483705" r:id="rId3"/>
    <p:sldLayoutId id="2147483731" r:id="rId4"/>
    <p:sldLayoutId id="2147483699" r:id="rId5"/>
    <p:sldLayoutId id="2147483732"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8" name="Picture 1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6" name="Group 5"/>
          <p:cNvGrpSpPr/>
          <p:nvPr userDrawn="1"/>
        </p:nvGrpSpPr>
        <p:grpSpPr>
          <a:xfrm>
            <a:off x="0" y="6251156"/>
            <a:ext cx="9148386" cy="606844"/>
            <a:chOff x="0" y="6251156"/>
            <a:chExt cx="9148386" cy="606844"/>
          </a:xfrm>
        </p:grpSpPr>
        <p:sp>
          <p:nvSpPr>
            <p:cNvPr id="7" name="Rectangle 6"/>
            <p:cNvSpPr/>
            <p:nvPr/>
          </p:nvSpPr>
          <p:spPr>
            <a:xfrm>
              <a:off x="0" y="6268598"/>
              <a:ext cx="9144000" cy="58940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94247" y="6251156"/>
              <a:ext cx="2754139" cy="606844"/>
            </a:xfrm>
            <a:prstGeom prst="rect">
              <a:avLst/>
            </a:prstGeom>
          </p:spPr>
        </p:pic>
      </p:grpSp>
    </p:spTree>
    <p:extLst>
      <p:ext uri="{BB962C8B-B14F-4D97-AF65-F5344CB8AC3E}">
        <p14:creationId xmlns:p14="http://schemas.microsoft.com/office/powerpoint/2010/main" val="2091960100"/>
      </p:ext>
    </p:extLst>
  </p:cSld>
  <p:clrMap bg1="lt1" tx1="dk1" bg2="lt2" tx2="dk2" accent1="accent1" accent2="accent2" accent3="accent3" accent4="accent4" accent5="accent5" accent6="accent6" hlink="hlink" folHlink="folHlink"/>
  <p:sldLayoutIdLst>
    <p:sldLayoutId id="2147483702" r:id="rId1"/>
    <p:sldLayoutId id="2147483706"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6" name="Group 5"/>
          <p:cNvGrpSpPr/>
          <p:nvPr userDrawn="1"/>
        </p:nvGrpSpPr>
        <p:grpSpPr>
          <a:xfrm>
            <a:off x="0" y="6251156"/>
            <a:ext cx="9148386" cy="606844"/>
            <a:chOff x="0" y="6251156"/>
            <a:chExt cx="9148386" cy="606844"/>
          </a:xfrm>
        </p:grpSpPr>
        <p:sp>
          <p:nvSpPr>
            <p:cNvPr id="7" name="Rectangle 6"/>
            <p:cNvSpPr/>
            <p:nvPr/>
          </p:nvSpPr>
          <p:spPr>
            <a:xfrm>
              <a:off x="0" y="6268598"/>
              <a:ext cx="9144000" cy="58940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Picture 7"/>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6394247" y="6251156"/>
              <a:ext cx="2754139" cy="606844"/>
            </a:xfrm>
            <a:prstGeom prst="rect">
              <a:avLst/>
            </a:prstGeom>
          </p:spPr>
        </p:pic>
      </p:grpSp>
    </p:spTree>
    <p:extLst>
      <p:ext uri="{BB962C8B-B14F-4D97-AF65-F5344CB8AC3E}">
        <p14:creationId xmlns:p14="http://schemas.microsoft.com/office/powerpoint/2010/main" val="2938894370"/>
      </p:ext>
    </p:extLst>
  </p:cSld>
  <p:clrMap bg1="lt1" tx1="dk1" bg2="lt2" tx2="dk2" accent1="accent1" accent2="accent2" accent3="accent3" accent4="accent4" accent5="accent5" accent6="accent6" hlink="hlink" folHlink="folHlink"/>
  <p:sldLayoutIdLst>
    <p:sldLayoutId id="2147483698" r:id="rId1"/>
    <p:sldLayoutId id="2147483742" r:id="rId2"/>
    <p:sldLayoutId id="2147483700" r:id="rId3"/>
    <p:sldLayoutId id="2147483743" r:id="rId4"/>
    <p:sldLayoutId id="2147483707" r:id="rId5"/>
    <p:sldLayoutId id="2147483744" r:id="rId6"/>
    <p:sldLayoutId id="2147483716" r:id="rId7"/>
    <p:sldLayoutId id="2147483745" r:id="rId8"/>
    <p:sldLayoutId id="2147483717" r:id="rId9"/>
    <p:sldLayoutId id="2147483746" r:id="rId10"/>
    <p:sldLayoutId id="2147483718" r:id="rId11"/>
    <p:sldLayoutId id="2147483747" r:id="rId12"/>
    <p:sldLayoutId id="2147483709" r:id="rId13"/>
    <p:sldLayoutId id="2147483748" r:id="rId14"/>
    <p:sldLayoutId id="2147483714" r:id="rId15"/>
    <p:sldLayoutId id="2147483749" r:id="rId16"/>
    <p:sldLayoutId id="2147483715" r:id="rId17"/>
    <p:sldLayoutId id="2147483750" r:id="rId18"/>
    <p:sldLayoutId id="21474837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20" name="Picture 1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6" name="Group 5"/>
          <p:cNvGrpSpPr/>
          <p:nvPr userDrawn="1"/>
        </p:nvGrpSpPr>
        <p:grpSpPr>
          <a:xfrm>
            <a:off x="0" y="6251156"/>
            <a:ext cx="9148386" cy="606844"/>
            <a:chOff x="0" y="6251156"/>
            <a:chExt cx="9148386" cy="606844"/>
          </a:xfrm>
        </p:grpSpPr>
        <p:sp>
          <p:nvSpPr>
            <p:cNvPr id="7" name="Rectangle 6"/>
            <p:cNvSpPr/>
            <p:nvPr/>
          </p:nvSpPr>
          <p:spPr>
            <a:xfrm>
              <a:off x="0" y="6268598"/>
              <a:ext cx="9144000" cy="58940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94247" y="6251156"/>
              <a:ext cx="2754139" cy="606844"/>
            </a:xfrm>
            <a:prstGeom prst="rect">
              <a:avLst/>
            </a:prstGeom>
          </p:spPr>
        </p:pic>
      </p:grpSp>
    </p:spTree>
    <p:extLst>
      <p:ext uri="{BB962C8B-B14F-4D97-AF65-F5344CB8AC3E}">
        <p14:creationId xmlns:p14="http://schemas.microsoft.com/office/powerpoint/2010/main" val="3114333084"/>
      </p:ext>
    </p:extLst>
  </p:cSld>
  <p:clrMap bg1="lt1" tx1="dk1" bg2="lt2" tx2="dk2" accent1="accent1" accent2="accent2" accent3="accent3" accent4="accent4" accent5="accent5" accent6="accent6" hlink="hlink" folHlink="folHlink"/>
  <p:sldLayoutIdLst>
    <p:sldLayoutId id="2147483704" r:id="rId1"/>
    <p:sldLayoutId id="2147483708"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5" name="Picture Placeholder 6"/>
          <p:cNvPicPr>
            <a:picLocks noChangeAspect="1"/>
          </p:cNvPicPr>
          <p:nvPr userDrawn="1"/>
        </p:nvPicPr>
        <p:blipFill>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Rectangle 13"/>
          <p:cNvSpPr/>
          <p:nvPr userDrawn="1"/>
        </p:nvSpPr>
        <p:spPr>
          <a:xfrm>
            <a:off x="0" y="0"/>
            <a:ext cx="9144000" cy="6858000"/>
          </a:xfrm>
          <a:prstGeom prst="rect">
            <a:avLst/>
          </a:prstGeom>
          <a:solidFill>
            <a:srgbClr val="D2CBB8">
              <a:alpha val="8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7" name="Group 6"/>
          <p:cNvGrpSpPr/>
          <p:nvPr userDrawn="1"/>
        </p:nvGrpSpPr>
        <p:grpSpPr>
          <a:xfrm>
            <a:off x="0" y="6251156"/>
            <a:ext cx="9148386" cy="606844"/>
            <a:chOff x="0" y="6251156"/>
            <a:chExt cx="9148386" cy="606844"/>
          </a:xfrm>
        </p:grpSpPr>
        <p:sp>
          <p:nvSpPr>
            <p:cNvPr id="8" name="Rectangle 7"/>
            <p:cNvSpPr/>
            <p:nvPr/>
          </p:nvSpPr>
          <p:spPr>
            <a:xfrm>
              <a:off x="0" y="6268598"/>
              <a:ext cx="9144000" cy="58940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94247" y="6251156"/>
              <a:ext cx="2754139" cy="606844"/>
            </a:xfrm>
            <a:prstGeom prst="rect">
              <a:avLst/>
            </a:prstGeom>
          </p:spPr>
        </p:pic>
      </p:grpSp>
    </p:spTree>
    <p:extLst>
      <p:ext uri="{BB962C8B-B14F-4D97-AF65-F5344CB8AC3E}">
        <p14:creationId xmlns:p14="http://schemas.microsoft.com/office/powerpoint/2010/main" val="1578660336"/>
      </p:ext>
    </p:extLst>
  </p:cSld>
  <p:clrMap bg1="lt1" tx1="dk1" bg2="lt2" tx2="dk2" accent1="accent1" accent2="accent2" accent3="accent3" accent4="accent4" accent5="accent5" accent6="accent6" hlink="hlink" folHlink="folHlink"/>
  <p:sldLayoutIdLst>
    <p:sldLayoutId id="2147483724" r:id="rId1"/>
    <p:sldLayoutId id="2147483726" r:id="rId2"/>
    <p:sldLayoutId id="2147483725"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20" name="Picture 1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6" name="Group 5"/>
          <p:cNvGrpSpPr/>
          <p:nvPr userDrawn="1"/>
        </p:nvGrpSpPr>
        <p:grpSpPr>
          <a:xfrm>
            <a:off x="0" y="6251156"/>
            <a:ext cx="9148386" cy="606844"/>
            <a:chOff x="0" y="6251156"/>
            <a:chExt cx="9148386" cy="606844"/>
          </a:xfrm>
        </p:grpSpPr>
        <p:sp>
          <p:nvSpPr>
            <p:cNvPr id="7" name="Rectangle 6"/>
            <p:cNvSpPr/>
            <p:nvPr/>
          </p:nvSpPr>
          <p:spPr>
            <a:xfrm>
              <a:off x="0" y="6268598"/>
              <a:ext cx="9144000" cy="58940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94247" y="6251156"/>
              <a:ext cx="2754139" cy="606844"/>
            </a:xfrm>
            <a:prstGeom prst="rect">
              <a:avLst/>
            </a:prstGeom>
          </p:spPr>
        </p:pic>
      </p:grpSp>
    </p:spTree>
    <p:extLst>
      <p:ext uri="{BB962C8B-B14F-4D97-AF65-F5344CB8AC3E}">
        <p14:creationId xmlns:p14="http://schemas.microsoft.com/office/powerpoint/2010/main" val="2588029913"/>
      </p:ext>
    </p:extLst>
  </p:cSld>
  <p:clrMap bg1="lt1" tx1="dk1" bg2="lt2" tx2="dk2" accent1="accent1" accent2="accent2" accent3="accent3" accent4="accent4" accent5="accent5" accent6="accent6" hlink="hlink" folHlink="folHlink"/>
  <p:sldLayoutIdLst>
    <p:sldLayoutId id="2147483734" r:id="rId1"/>
    <p:sldLayoutId id="2147483736" r:id="rId2"/>
    <p:sldLayoutId id="2147483738"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6" name="Group 5"/>
          <p:cNvGrpSpPr/>
          <p:nvPr userDrawn="1"/>
        </p:nvGrpSpPr>
        <p:grpSpPr>
          <a:xfrm>
            <a:off x="0" y="6251156"/>
            <a:ext cx="9148386" cy="606844"/>
            <a:chOff x="0" y="6251156"/>
            <a:chExt cx="9148386" cy="606844"/>
          </a:xfrm>
        </p:grpSpPr>
        <p:sp>
          <p:nvSpPr>
            <p:cNvPr id="7" name="Rectangle 6"/>
            <p:cNvSpPr/>
            <p:nvPr/>
          </p:nvSpPr>
          <p:spPr>
            <a:xfrm>
              <a:off x="0" y="6268598"/>
              <a:ext cx="9144000" cy="58940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Picture 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394247" y="6251156"/>
              <a:ext cx="2754139" cy="606844"/>
            </a:xfrm>
            <a:prstGeom prst="rect">
              <a:avLst/>
            </a:prstGeom>
          </p:spPr>
        </p:pic>
      </p:grpSp>
    </p:spTree>
    <p:extLst>
      <p:ext uri="{BB962C8B-B14F-4D97-AF65-F5344CB8AC3E}">
        <p14:creationId xmlns:p14="http://schemas.microsoft.com/office/powerpoint/2010/main" val="2572689124"/>
      </p:ext>
    </p:extLst>
  </p:cSld>
  <p:clrMap bg1="lt1" tx1="dk1" bg2="lt2" tx2="dk2" accent1="accent1" accent2="accent2" accent3="accent3" accent4="accent4" accent5="accent5" accent6="accent6" hlink="hlink" folHlink="folHlink"/>
  <p:sldLayoutIdLst>
    <p:sldLayoutId id="2147483753" r:id="rId1"/>
    <p:sldLayoutId id="2147483755" r:id="rId2"/>
    <p:sldLayoutId id="2147483757" r:id="rId3"/>
    <p:sldLayoutId id="2147483759" r:id="rId4"/>
    <p:sldLayoutId id="2147483761" r:id="rId5"/>
    <p:sldLayoutId id="2147483763" r:id="rId6"/>
    <p:sldLayoutId id="2147483765" r:id="rId7"/>
    <p:sldLayoutId id="2147483767" r:id="rId8"/>
    <p:sldLayoutId id="2147483769"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8" name="Picture 1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6" name="Group 5"/>
          <p:cNvGrpSpPr/>
          <p:nvPr userDrawn="1"/>
        </p:nvGrpSpPr>
        <p:grpSpPr>
          <a:xfrm>
            <a:off x="0" y="6251156"/>
            <a:ext cx="9148386" cy="606844"/>
            <a:chOff x="0" y="6251156"/>
            <a:chExt cx="9148386" cy="606844"/>
          </a:xfrm>
        </p:grpSpPr>
        <p:sp>
          <p:nvSpPr>
            <p:cNvPr id="7" name="Rectangle 6"/>
            <p:cNvSpPr/>
            <p:nvPr/>
          </p:nvSpPr>
          <p:spPr>
            <a:xfrm>
              <a:off x="0" y="6268598"/>
              <a:ext cx="9144000" cy="58940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94247" y="6251156"/>
              <a:ext cx="2754139" cy="606844"/>
            </a:xfrm>
            <a:prstGeom prst="rect">
              <a:avLst/>
            </a:prstGeom>
          </p:spPr>
        </p:pic>
      </p:grpSp>
    </p:spTree>
    <p:extLst>
      <p:ext uri="{BB962C8B-B14F-4D97-AF65-F5344CB8AC3E}">
        <p14:creationId xmlns:p14="http://schemas.microsoft.com/office/powerpoint/2010/main" val="382116712"/>
      </p:ext>
    </p:extLst>
  </p:cSld>
  <p:clrMap bg1="lt1" tx1="dk1" bg2="lt2" tx2="dk2" accent1="accent1" accent2="accent2" accent3="accent3" accent4="accent4" accent5="accent5" accent6="accent6" hlink="hlink" folHlink="folHlink"/>
  <p:sldLayoutIdLst>
    <p:sldLayoutId id="2147483740" r:id="rId1"/>
    <p:sldLayoutId id="2147483741"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8.xml"/><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1.xml"/><Relationship Id="rId1" Type="http://schemas.openxmlformats.org/officeDocument/2006/relationships/slideLayout" Target="../slideLayouts/slideLayout2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8.xml"/></Relationships>
</file>

<file path=ppt/slides/_rels/slide7.xml.rels><?xml version="1.0" encoding="UTF-8" standalone="yes"?>
<Relationships xmlns="http://schemas.openxmlformats.org/package/2006/relationships"><Relationship Id="rId3" Type="http://schemas.openxmlformats.org/officeDocument/2006/relationships/hyperlink" Target="http://iraqdtm.iom.int/ReturnIndex"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EDBAD54-661F-4292-8512-7BE207A5FEC8}"/>
              </a:ext>
            </a:extLst>
          </p:cNvPr>
          <p:cNvSpPr>
            <a:spLocks noGrp="1"/>
          </p:cNvSpPr>
          <p:nvPr>
            <p:ph type="subTitle" idx="1"/>
          </p:nvPr>
        </p:nvSpPr>
        <p:spPr>
          <a:xfrm>
            <a:off x="1743634" y="3509330"/>
            <a:ext cx="7199198" cy="466444"/>
          </a:xfrm>
        </p:spPr>
        <p:txBody>
          <a:bodyPr/>
          <a:lstStyle/>
          <a:p>
            <a:r>
              <a:rPr lang="en-US" b="1" dirty="0">
                <a:solidFill>
                  <a:srgbClr val="EE5859"/>
                </a:solidFill>
              </a:rPr>
              <a:t>Findings presentation, Iraq</a:t>
            </a:r>
            <a:endParaRPr lang="en-US" b="1" dirty="0">
              <a:solidFill>
                <a:srgbClr val="EE5859"/>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4" name="Rectangle 3">
            <a:extLst>
              <a:ext uri="{FF2B5EF4-FFF2-40B4-BE49-F238E27FC236}">
                <a16:creationId xmlns:a16="http://schemas.microsoft.com/office/drawing/2014/main" id="{21BD0E24-DF6F-4021-82B2-46D4A1E478F8}"/>
              </a:ext>
            </a:extLst>
          </p:cNvPr>
          <p:cNvSpPr/>
          <p:nvPr/>
        </p:nvSpPr>
        <p:spPr>
          <a:xfrm>
            <a:off x="1743634" y="249773"/>
            <a:ext cx="7199198" cy="3108543"/>
          </a:xfrm>
          <a:prstGeom prst="rect">
            <a:avLst/>
          </a:prstGeom>
        </p:spPr>
        <p:txBody>
          <a:bodyPr wrap="square">
            <a:spAutoFit/>
          </a:bodyPr>
          <a:lstStyle/>
          <a:p>
            <a:r>
              <a:rPr lang="en-US" sz="4200" b="1" dirty="0">
                <a:solidFill>
                  <a:schemeClr val="bg1"/>
                </a:solidFill>
                <a:latin typeface="Arial Narrow" panose="020B0606020202030204" pitchFamily="34" charset="0"/>
              </a:rPr>
              <a:t>Returns and Durable Solutions Assessment (</a:t>
            </a:r>
            <a:r>
              <a:rPr lang="en-US" sz="4200" b="1" dirty="0" err="1">
                <a:solidFill>
                  <a:schemeClr val="bg1"/>
                </a:solidFill>
                <a:latin typeface="Arial Narrow" panose="020B0606020202030204" pitchFamily="34" charset="0"/>
              </a:rPr>
              <a:t>ReDS</a:t>
            </a:r>
            <a:r>
              <a:rPr lang="en-US" sz="4200" b="1" dirty="0">
                <a:solidFill>
                  <a:schemeClr val="bg1"/>
                </a:solidFill>
                <a:latin typeface="Arial Narrow" panose="020B0606020202030204" pitchFamily="34" charset="0"/>
              </a:rPr>
              <a:t>)</a:t>
            </a:r>
          </a:p>
          <a:p>
            <a:r>
              <a:rPr lang="en-US" sz="1600" b="1" dirty="0">
                <a:solidFill>
                  <a:schemeClr val="bg1"/>
                </a:solidFill>
                <a:latin typeface="Arial Narrow" panose="020B0606020202030204" pitchFamily="34" charset="0"/>
              </a:rPr>
              <a:t> </a:t>
            </a:r>
            <a:br>
              <a:rPr lang="en-US" sz="4200" b="1" dirty="0">
                <a:solidFill>
                  <a:schemeClr val="bg1"/>
                </a:solidFill>
                <a:latin typeface="Arial Narrow" panose="020B0606020202030204" pitchFamily="34" charset="0"/>
              </a:rPr>
            </a:br>
            <a:r>
              <a:rPr lang="en-US" sz="3200" b="1" dirty="0">
                <a:solidFill>
                  <a:schemeClr val="bg1"/>
                </a:solidFill>
                <a:latin typeface="Arial Narrow" panose="020B0606020202030204" pitchFamily="34" charset="0"/>
              </a:rPr>
              <a:t>Al </a:t>
            </a:r>
            <a:r>
              <a:rPr lang="en-US" sz="3200" b="1" dirty="0" err="1">
                <a:solidFill>
                  <a:schemeClr val="bg1"/>
                </a:solidFill>
                <a:latin typeface="Arial Narrow" panose="020B0606020202030204" pitchFamily="34" charset="0"/>
              </a:rPr>
              <a:t>Rummaneh</a:t>
            </a:r>
            <a:r>
              <a:rPr lang="en-US" sz="3200" b="1" dirty="0">
                <a:solidFill>
                  <a:schemeClr val="bg1"/>
                </a:solidFill>
                <a:latin typeface="Arial Narrow" panose="020B0606020202030204" pitchFamily="34" charset="0"/>
              </a:rPr>
              <a:t> – Al </a:t>
            </a:r>
            <a:r>
              <a:rPr lang="en-US" sz="3200" b="1" dirty="0" err="1">
                <a:solidFill>
                  <a:schemeClr val="bg1"/>
                </a:solidFill>
                <a:latin typeface="Arial Narrow" panose="020B0606020202030204" pitchFamily="34" charset="0"/>
              </a:rPr>
              <a:t>Kaim</a:t>
            </a:r>
            <a:r>
              <a:rPr lang="en-US" sz="3200" b="1" dirty="0">
                <a:solidFill>
                  <a:schemeClr val="bg1"/>
                </a:solidFill>
                <a:latin typeface="Arial Narrow" panose="020B0606020202030204" pitchFamily="34" charset="0"/>
              </a:rPr>
              <a:t>, Al Anbar</a:t>
            </a:r>
          </a:p>
          <a:p>
            <a:r>
              <a:rPr lang="en-US" sz="3200" b="1" dirty="0">
                <a:solidFill>
                  <a:schemeClr val="bg1"/>
                </a:solidFill>
                <a:latin typeface="Arial Narrow" panose="020B0606020202030204" pitchFamily="34" charset="0"/>
              </a:rPr>
              <a:t>and</a:t>
            </a:r>
          </a:p>
          <a:p>
            <a:r>
              <a:rPr lang="en-US" sz="3200" b="1" dirty="0">
                <a:solidFill>
                  <a:schemeClr val="bg1"/>
                </a:solidFill>
                <a:latin typeface="Arial Narrow" panose="020B0606020202030204" pitchFamily="34" charset="0"/>
              </a:rPr>
              <a:t>Markaz Al </a:t>
            </a:r>
            <a:r>
              <a:rPr lang="en-US" sz="3200" b="1" dirty="0" err="1">
                <a:solidFill>
                  <a:schemeClr val="bg1"/>
                </a:solidFill>
                <a:latin typeface="Arial Narrow" panose="020B0606020202030204" pitchFamily="34" charset="0"/>
              </a:rPr>
              <a:t>Baaj</a:t>
            </a:r>
            <a:r>
              <a:rPr lang="en-US" sz="3200" b="1" dirty="0">
                <a:solidFill>
                  <a:schemeClr val="bg1"/>
                </a:solidFill>
                <a:latin typeface="Arial Narrow" panose="020B0606020202030204" pitchFamily="34" charset="0"/>
              </a:rPr>
              <a:t> – Al </a:t>
            </a:r>
            <a:r>
              <a:rPr lang="en-US" sz="3200" b="1" dirty="0" err="1">
                <a:solidFill>
                  <a:schemeClr val="bg1"/>
                </a:solidFill>
                <a:latin typeface="Arial Narrow" panose="020B0606020202030204" pitchFamily="34" charset="0"/>
              </a:rPr>
              <a:t>Baaj</a:t>
            </a:r>
            <a:r>
              <a:rPr lang="en-US" sz="3200" b="1" dirty="0">
                <a:solidFill>
                  <a:schemeClr val="bg1"/>
                </a:solidFill>
                <a:latin typeface="Arial Narrow" panose="020B0606020202030204" pitchFamily="34" charset="0"/>
              </a:rPr>
              <a:t>, </a:t>
            </a:r>
            <a:r>
              <a:rPr lang="en-US" sz="3200" b="1" dirty="0" err="1">
                <a:solidFill>
                  <a:schemeClr val="bg1"/>
                </a:solidFill>
                <a:latin typeface="Arial Narrow" panose="020B0606020202030204" pitchFamily="34" charset="0"/>
              </a:rPr>
              <a:t>Ninewa</a:t>
            </a:r>
            <a:endParaRPr lang="en-US" sz="3200" b="1" dirty="0">
              <a:solidFill>
                <a:schemeClr val="bg1"/>
              </a:solidFill>
              <a:latin typeface="Arial Narrow" panose="020B0606020202030204" pitchFamily="34" charset="0"/>
            </a:endParaRPr>
          </a:p>
        </p:txBody>
      </p:sp>
      <p:sp>
        <p:nvSpPr>
          <p:cNvPr id="6" name="Text Placeholder 6">
            <a:extLst>
              <a:ext uri="{FF2B5EF4-FFF2-40B4-BE49-F238E27FC236}">
                <a16:creationId xmlns:a16="http://schemas.microsoft.com/office/drawing/2014/main" id="{D7FB3262-B396-45E6-93E2-F7AE08A82BBF}"/>
              </a:ext>
            </a:extLst>
          </p:cNvPr>
          <p:cNvSpPr txBox="1">
            <a:spLocks/>
          </p:cNvSpPr>
          <p:nvPr/>
        </p:nvSpPr>
        <p:spPr>
          <a:xfrm>
            <a:off x="1743633" y="3888383"/>
            <a:ext cx="3201591" cy="466444"/>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200" kern="1200">
                <a:solidFill>
                  <a:schemeClr val="bg1"/>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Data collection period 4-23 June 2020</a:t>
            </a:r>
          </a:p>
        </p:txBody>
      </p:sp>
    </p:spTree>
    <p:extLst>
      <p:ext uri="{BB962C8B-B14F-4D97-AF65-F5344CB8AC3E}">
        <p14:creationId xmlns:p14="http://schemas.microsoft.com/office/powerpoint/2010/main" val="39225524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99C1C7E-CC40-4ACC-8573-C65C8EBB3CD0}"/>
              </a:ext>
            </a:extLst>
          </p:cNvPr>
          <p:cNvSpPr>
            <a:spLocks noGrp="1"/>
          </p:cNvSpPr>
          <p:nvPr>
            <p:ph type="ctrTitle"/>
          </p:nvPr>
        </p:nvSpPr>
        <p:spPr>
          <a:xfrm>
            <a:off x="386176" y="266337"/>
            <a:ext cx="8087840" cy="724646"/>
          </a:xfrm>
        </p:spPr>
        <p:txBody>
          <a:bodyPr anchor="ctr">
            <a:normAutofit/>
          </a:bodyPr>
          <a:lstStyle/>
          <a:p>
            <a:r>
              <a:rPr lang="en-US" dirty="0"/>
              <a:t>Al </a:t>
            </a:r>
            <a:r>
              <a:rPr lang="en-US" dirty="0" err="1"/>
              <a:t>Rummaneh</a:t>
            </a:r>
            <a:r>
              <a:rPr lang="en-US" dirty="0"/>
              <a:t> sub-district overview</a:t>
            </a:r>
          </a:p>
        </p:txBody>
      </p:sp>
      <p:pic>
        <p:nvPicPr>
          <p:cNvPr id="9" name="Picture 8" descr="A picture containing text, map&#10;&#10;Description automatically generated">
            <a:extLst>
              <a:ext uri="{FF2B5EF4-FFF2-40B4-BE49-F238E27FC236}">
                <a16:creationId xmlns:a16="http://schemas.microsoft.com/office/drawing/2014/main" id="{BA106780-195B-43FD-AA45-05ADB9250E8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668756"/>
            <a:ext cx="9144000" cy="3600757"/>
          </a:xfrm>
          <a:prstGeom prst="rect">
            <a:avLst/>
          </a:prstGeom>
          <a:noFill/>
        </p:spPr>
      </p:pic>
      <p:sp>
        <p:nvSpPr>
          <p:cNvPr id="10" name="Rectangle 9">
            <a:extLst>
              <a:ext uri="{FF2B5EF4-FFF2-40B4-BE49-F238E27FC236}">
                <a16:creationId xmlns:a16="http://schemas.microsoft.com/office/drawing/2014/main" id="{F15E5B91-6589-4F63-8BA9-85BBBC572065}"/>
              </a:ext>
            </a:extLst>
          </p:cNvPr>
          <p:cNvSpPr/>
          <p:nvPr/>
        </p:nvSpPr>
        <p:spPr>
          <a:xfrm>
            <a:off x="401413" y="1360706"/>
            <a:ext cx="8300626" cy="1308050"/>
          </a:xfrm>
          <a:prstGeom prst="rect">
            <a:avLst/>
          </a:prstGeom>
        </p:spPr>
        <p:txBody>
          <a:bodyPr wrap="square">
            <a:spAutoFit/>
          </a:bodyPr>
          <a:lstStyle/>
          <a:p>
            <a:pPr marL="457200" indent="-457200" algn="just">
              <a:spcAft>
                <a:spcPts val="600"/>
              </a:spcAft>
              <a:buSzPct val="100000"/>
              <a:buFont typeface="Arial" panose="020B0604020202020204" pitchFamily="34" charset="0"/>
              <a:buChar char="•"/>
            </a:pPr>
            <a:r>
              <a:rPr lang="en-US" sz="1600" dirty="0">
                <a:solidFill>
                  <a:srgbClr val="58585B"/>
                </a:solidFill>
                <a:latin typeface="Arial Narrow" panose="020B0606020202030204" pitchFamily="34" charset="0"/>
              </a:rPr>
              <a:t>Al </a:t>
            </a:r>
            <a:r>
              <a:rPr lang="en-US" sz="1600" dirty="0" err="1">
                <a:solidFill>
                  <a:srgbClr val="58585B"/>
                </a:solidFill>
                <a:latin typeface="Arial Narrow" panose="020B0606020202030204" pitchFamily="34" charset="0"/>
              </a:rPr>
              <a:t>Rummaneh</a:t>
            </a:r>
            <a:r>
              <a:rPr lang="en-US" sz="1600" dirty="0">
                <a:solidFill>
                  <a:srgbClr val="58585B"/>
                </a:solidFill>
                <a:latin typeface="Arial Narrow" panose="020B0606020202030204" pitchFamily="34" charset="0"/>
              </a:rPr>
              <a:t> is a sub-district of Al </a:t>
            </a:r>
            <a:r>
              <a:rPr lang="en-US" sz="1600" dirty="0" err="1">
                <a:solidFill>
                  <a:srgbClr val="58585B"/>
                </a:solidFill>
                <a:latin typeface="Arial Narrow" panose="020B0606020202030204" pitchFamily="34" charset="0"/>
              </a:rPr>
              <a:t>Kaim</a:t>
            </a:r>
            <a:r>
              <a:rPr lang="en-US" sz="1600" dirty="0">
                <a:solidFill>
                  <a:srgbClr val="58585B"/>
                </a:solidFill>
                <a:latin typeface="Arial Narrow" panose="020B0606020202030204" pitchFamily="34" charset="0"/>
              </a:rPr>
              <a:t> district, located in Al Anbar governorate.</a:t>
            </a:r>
          </a:p>
          <a:p>
            <a:pPr marL="457200" indent="-457200" algn="just">
              <a:spcAft>
                <a:spcPts val="600"/>
              </a:spcAft>
              <a:buSzPct val="100000"/>
              <a:buFont typeface="Arial" panose="020B0604020202020204" pitchFamily="34" charset="0"/>
              <a:buChar char="•"/>
            </a:pPr>
            <a:r>
              <a:rPr lang="en-US" sz="1600" dirty="0">
                <a:solidFill>
                  <a:srgbClr val="58585B"/>
                </a:solidFill>
                <a:latin typeface="Arial Narrow" panose="020B0606020202030204" pitchFamily="34" charset="0"/>
              </a:rPr>
              <a:t>It fell under the control of the so-called Islamic State of Iraq and the Levant (ISIL) in June 2014.</a:t>
            </a:r>
          </a:p>
          <a:p>
            <a:pPr marL="457200" indent="-457200" algn="just">
              <a:spcAft>
                <a:spcPts val="600"/>
              </a:spcAft>
              <a:buSzPct val="100000"/>
              <a:buFont typeface="Arial" panose="020B0604020202020204" pitchFamily="34" charset="0"/>
              <a:buChar char="•"/>
            </a:pPr>
            <a:r>
              <a:rPr lang="en-US" sz="1600" dirty="0">
                <a:solidFill>
                  <a:srgbClr val="58585B"/>
                </a:solidFill>
                <a:latin typeface="Arial Narrow" panose="020B0606020202030204" pitchFamily="34" charset="0"/>
              </a:rPr>
              <a:t>ISIL forced over 2,500 families to flee their homes, as reported by KIs during data collection.</a:t>
            </a:r>
          </a:p>
          <a:p>
            <a:pPr marL="457200" indent="-457200" algn="just">
              <a:spcAft>
                <a:spcPts val="600"/>
              </a:spcAft>
              <a:buSzPct val="100000"/>
              <a:buFont typeface="Arial" panose="020B0604020202020204" pitchFamily="34" charset="0"/>
              <a:buChar char="•"/>
            </a:pPr>
            <a:r>
              <a:rPr lang="en-GB" sz="1600" dirty="0">
                <a:solidFill>
                  <a:srgbClr val="58585B"/>
                </a:solidFill>
                <a:latin typeface="Arial Narrow" panose="020B0606020202030204" pitchFamily="34" charset="0"/>
              </a:rPr>
              <a:t>It was retaken from ISIL in November 2017.</a:t>
            </a:r>
            <a:endParaRPr lang="en-US" sz="1600" dirty="0">
              <a:solidFill>
                <a:srgbClr val="58585B"/>
              </a:solidFill>
              <a:latin typeface="Arial Narrow" panose="020B0606020202030204" pitchFamily="34" charset="0"/>
            </a:endParaRPr>
          </a:p>
        </p:txBody>
      </p:sp>
    </p:spTree>
    <p:extLst>
      <p:ext uri="{BB962C8B-B14F-4D97-AF65-F5344CB8AC3E}">
        <p14:creationId xmlns:p14="http://schemas.microsoft.com/office/powerpoint/2010/main" val="13639830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86F4DE0-33EA-47EB-A7DE-DD588B3F7BB2}"/>
              </a:ext>
            </a:extLst>
          </p:cNvPr>
          <p:cNvSpPr>
            <a:spLocks noGrp="1"/>
          </p:cNvSpPr>
          <p:nvPr>
            <p:ph type="ctrTitle"/>
          </p:nvPr>
        </p:nvSpPr>
        <p:spPr/>
        <p:txBody>
          <a:bodyPr/>
          <a:lstStyle/>
          <a:p>
            <a:r>
              <a:rPr lang="en-US" dirty="0"/>
              <a:t>Al </a:t>
            </a:r>
            <a:r>
              <a:rPr lang="en-US" dirty="0" err="1"/>
              <a:t>Rummaneh</a:t>
            </a:r>
            <a:r>
              <a:rPr lang="en-US" dirty="0"/>
              <a:t> current demographic profile</a:t>
            </a:r>
          </a:p>
        </p:txBody>
      </p:sp>
      <p:sp>
        <p:nvSpPr>
          <p:cNvPr id="14" name="Rectangle 13">
            <a:extLst>
              <a:ext uri="{FF2B5EF4-FFF2-40B4-BE49-F238E27FC236}">
                <a16:creationId xmlns:a16="http://schemas.microsoft.com/office/drawing/2014/main" id="{20F9CD34-F087-4948-8195-96C416B4D262}"/>
              </a:ext>
            </a:extLst>
          </p:cNvPr>
          <p:cNvSpPr/>
          <p:nvPr/>
        </p:nvSpPr>
        <p:spPr>
          <a:xfrm>
            <a:off x="386176" y="1607366"/>
            <a:ext cx="8735592" cy="379591"/>
          </a:xfrm>
          <a:prstGeom prst="rect">
            <a:avLst/>
          </a:prstGeom>
        </p:spPr>
        <p:txBody>
          <a:bodyPr wrap="square">
            <a:spAutoFit/>
          </a:bodyPr>
          <a:lstStyle/>
          <a:p>
            <a:r>
              <a:rPr lang="en-US" sz="2800" b="1" baseline="30000" dirty="0">
                <a:solidFill>
                  <a:srgbClr val="EE5859"/>
                </a:solidFill>
                <a:latin typeface="Trade Gothic LT Std Bold"/>
              </a:rPr>
              <a:t>Reported current demographic profile of the area in terms of displacement status</a:t>
            </a:r>
            <a:endParaRPr lang="en-GB" sz="2800" b="1" baseline="30000" dirty="0">
              <a:solidFill>
                <a:srgbClr val="EE5859"/>
              </a:solidFill>
              <a:latin typeface="Trade Gothic LT Std Bold"/>
            </a:endParaRPr>
          </a:p>
        </p:txBody>
      </p:sp>
      <p:sp>
        <p:nvSpPr>
          <p:cNvPr id="15" name="Rectangle 14">
            <a:extLst>
              <a:ext uri="{FF2B5EF4-FFF2-40B4-BE49-F238E27FC236}">
                <a16:creationId xmlns:a16="http://schemas.microsoft.com/office/drawing/2014/main" id="{B709233B-59E9-45B5-BE21-6FD39FD6C479}"/>
              </a:ext>
            </a:extLst>
          </p:cNvPr>
          <p:cNvSpPr/>
          <p:nvPr/>
        </p:nvSpPr>
        <p:spPr>
          <a:xfrm>
            <a:off x="1958783" y="2163398"/>
            <a:ext cx="6764034" cy="2708434"/>
          </a:xfrm>
          <a:prstGeom prst="rect">
            <a:avLst/>
          </a:prstGeom>
        </p:spPr>
        <p:txBody>
          <a:bodyPr wrap="square">
            <a:spAutoFit/>
          </a:bodyPr>
          <a:lstStyle/>
          <a:p>
            <a:pPr algn="just">
              <a:spcAft>
                <a:spcPts val="4800"/>
              </a:spcAft>
            </a:pPr>
            <a:r>
              <a:rPr lang="en-US" b="1" dirty="0">
                <a:solidFill>
                  <a:srgbClr val="58585A"/>
                </a:solidFill>
                <a:latin typeface="Arial Narrow" panose="020B0606020202030204" pitchFamily="34" charset="0"/>
              </a:rPr>
              <a:t>families </a:t>
            </a:r>
            <a:r>
              <a:rPr lang="en-US" dirty="0">
                <a:solidFill>
                  <a:srgbClr val="58585A"/>
                </a:solidFill>
                <a:latin typeface="Arial Narrow" panose="020B0606020202030204" pitchFamily="34" charset="0"/>
              </a:rPr>
              <a:t>were reported to be residing in Al </a:t>
            </a:r>
            <a:r>
              <a:rPr lang="en-US" dirty="0" err="1">
                <a:solidFill>
                  <a:srgbClr val="58585A"/>
                </a:solidFill>
                <a:latin typeface="Arial Narrow" panose="020B0606020202030204" pitchFamily="34" charset="0"/>
              </a:rPr>
              <a:t>Rummaneh</a:t>
            </a:r>
            <a:r>
              <a:rPr lang="en-US" dirty="0">
                <a:solidFill>
                  <a:srgbClr val="58585A"/>
                </a:solidFill>
                <a:latin typeface="Arial Narrow" panose="020B0606020202030204" pitchFamily="34" charset="0"/>
              </a:rPr>
              <a:t> before the events of 2014.</a:t>
            </a:r>
          </a:p>
          <a:p>
            <a:pPr algn="just">
              <a:spcAft>
                <a:spcPts val="4800"/>
              </a:spcAft>
            </a:pPr>
            <a:r>
              <a:rPr lang="en-US" b="1" dirty="0">
                <a:solidFill>
                  <a:srgbClr val="58585A"/>
                </a:solidFill>
                <a:latin typeface="Arial Narrow" panose="020B0606020202030204" pitchFamily="34" charset="0"/>
              </a:rPr>
              <a:t>of the pre-2014 population </a:t>
            </a:r>
            <a:r>
              <a:rPr lang="en-US" dirty="0">
                <a:solidFill>
                  <a:srgbClr val="58585A"/>
                </a:solidFill>
                <a:latin typeface="Arial Narrow" panose="020B0606020202030204" pitchFamily="34" charset="0"/>
              </a:rPr>
              <a:t>in Al </a:t>
            </a:r>
            <a:r>
              <a:rPr lang="en-US" dirty="0" err="1">
                <a:solidFill>
                  <a:srgbClr val="58585A"/>
                </a:solidFill>
                <a:latin typeface="Arial Narrow" panose="020B0606020202030204" pitchFamily="34" charset="0"/>
              </a:rPr>
              <a:t>Rummaneh</a:t>
            </a:r>
            <a:r>
              <a:rPr lang="en-US" dirty="0">
                <a:solidFill>
                  <a:srgbClr val="58585A"/>
                </a:solidFill>
                <a:latin typeface="Arial Narrow" panose="020B0606020202030204" pitchFamily="34" charset="0"/>
              </a:rPr>
              <a:t> settlements were displaced in 2014.</a:t>
            </a:r>
          </a:p>
          <a:p>
            <a:pPr algn="just">
              <a:spcAft>
                <a:spcPts val="4800"/>
              </a:spcAft>
            </a:pPr>
            <a:r>
              <a:rPr lang="en-US" b="1" dirty="0">
                <a:solidFill>
                  <a:srgbClr val="58585A"/>
                </a:solidFill>
                <a:latin typeface="Arial Narrow" panose="020B0606020202030204" pitchFamily="34" charset="0"/>
              </a:rPr>
              <a:t>of the population displaced in 2014 </a:t>
            </a:r>
            <a:r>
              <a:rPr lang="en-US" dirty="0">
                <a:solidFill>
                  <a:srgbClr val="58585A"/>
                </a:solidFill>
                <a:latin typeface="Arial Narrow" panose="020B0606020202030204" pitchFamily="34" charset="0"/>
              </a:rPr>
              <a:t>have returned.</a:t>
            </a:r>
            <a:endParaRPr lang="en-GB" b="1" dirty="0">
              <a:solidFill>
                <a:srgbClr val="58585A"/>
              </a:solidFill>
              <a:latin typeface="Arial Narrow" panose="020B0606020202030204" pitchFamily="34" charset="0"/>
            </a:endParaRPr>
          </a:p>
        </p:txBody>
      </p:sp>
      <p:sp>
        <p:nvSpPr>
          <p:cNvPr id="9" name="Rectangle 8">
            <a:extLst>
              <a:ext uri="{FF2B5EF4-FFF2-40B4-BE49-F238E27FC236}">
                <a16:creationId xmlns:a16="http://schemas.microsoft.com/office/drawing/2014/main" id="{DC08001A-3BF9-449B-AB7E-B5D214D73060}"/>
              </a:ext>
            </a:extLst>
          </p:cNvPr>
          <p:cNvSpPr/>
          <p:nvPr/>
        </p:nvSpPr>
        <p:spPr>
          <a:xfrm>
            <a:off x="421183" y="2159459"/>
            <a:ext cx="1537600" cy="646331"/>
          </a:xfrm>
          <a:prstGeom prst="rect">
            <a:avLst/>
          </a:prstGeom>
        </p:spPr>
        <p:txBody>
          <a:bodyPr wrap="none">
            <a:spAutoFit/>
          </a:bodyPr>
          <a:lstStyle/>
          <a:p>
            <a:r>
              <a:rPr lang="en-GB" sz="3600" b="1" baseline="30000" dirty="0">
                <a:solidFill>
                  <a:srgbClr val="58585A"/>
                </a:solidFill>
                <a:latin typeface="Arial Narrow" panose="020B0606020202030204" pitchFamily="34" charset="0"/>
              </a:rPr>
              <a:t>3,360-3,945</a:t>
            </a:r>
            <a:endParaRPr lang="en-US" sz="3600" dirty="0"/>
          </a:p>
        </p:txBody>
      </p:sp>
      <p:sp>
        <p:nvSpPr>
          <p:cNvPr id="10" name="Rectangle 9">
            <a:extLst>
              <a:ext uri="{FF2B5EF4-FFF2-40B4-BE49-F238E27FC236}">
                <a16:creationId xmlns:a16="http://schemas.microsoft.com/office/drawing/2014/main" id="{27C67D6E-23E7-4B25-A1EB-BBAAF1757C93}"/>
              </a:ext>
            </a:extLst>
          </p:cNvPr>
          <p:cNvSpPr/>
          <p:nvPr/>
        </p:nvSpPr>
        <p:spPr>
          <a:xfrm>
            <a:off x="661633" y="3357548"/>
            <a:ext cx="1056700" cy="646331"/>
          </a:xfrm>
          <a:prstGeom prst="rect">
            <a:avLst/>
          </a:prstGeom>
        </p:spPr>
        <p:txBody>
          <a:bodyPr wrap="none">
            <a:spAutoFit/>
          </a:bodyPr>
          <a:lstStyle/>
          <a:p>
            <a:r>
              <a:rPr lang="en-GB" sz="3600" b="1" baseline="30000" dirty="0">
                <a:solidFill>
                  <a:srgbClr val="58585A"/>
                </a:solidFill>
                <a:latin typeface="Arial Narrow" panose="020B0606020202030204" pitchFamily="34" charset="0"/>
              </a:rPr>
              <a:t>65-70%</a:t>
            </a:r>
            <a:endParaRPr lang="en-US" sz="3600" dirty="0"/>
          </a:p>
        </p:txBody>
      </p:sp>
      <p:sp>
        <p:nvSpPr>
          <p:cNvPr id="12" name="Rectangle 11">
            <a:extLst>
              <a:ext uri="{FF2B5EF4-FFF2-40B4-BE49-F238E27FC236}">
                <a16:creationId xmlns:a16="http://schemas.microsoft.com/office/drawing/2014/main" id="{E587A583-7B7F-4E35-BFDD-04A8FF46995E}"/>
              </a:ext>
            </a:extLst>
          </p:cNvPr>
          <p:cNvSpPr/>
          <p:nvPr/>
        </p:nvSpPr>
        <p:spPr>
          <a:xfrm>
            <a:off x="657298" y="4414351"/>
            <a:ext cx="1056700" cy="646331"/>
          </a:xfrm>
          <a:prstGeom prst="rect">
            <a:avLst/>
          </a:prstGeom>
        </p:spPr>
        <p:txBody>
          <a:bodyPr wrap="none">
            <a:spAutoFit/>
          </a:bodyPr>
          <a:lstStyle/>
          <a:p>
            <a:r>
              <a:rPr lang="en-GB" sz="3600" b="1" baseline="30000" dirty="0">
                <a:solidFill>
                  <a:srgbClr val="58585A"/>
                </a:solidFill>
                <a:latin typeface="Arial Narrow" panose="020B0606020202030204" pitchFamily="34" charset="0"/>
              </a:rPr>
              <a:t>81-85%</a:t>
            </a:r>
            <a:endParaRPr lang="en-US" sz="3600" dirty="0"/>
          </a:p>
        </p:txBody>
      </p:sp>
      <p:sp>
        <p:nvSpPr>
          <p:cNvPr id="2" name="Rectangle 1">
            <a:extLst>
              <a:ext uri="{FF2B5EF4-FFF2-40B4-BE49-F238E27FC236}">
                <a16:creationId xmlns:a16="http://schemas.microsoft.com/office/drawing/2014/main" id="{78A7B04E-4DDF-4DBF-A49F-35676088D501}"/>
              </a:ext>
            </a:extLst>
          </p:cNvPr>
          <p:cNvSpPr/>
          <p:nvPr/>
        </p:nvSpPr>
        <p:spPr>
          <a:xfrm>
            <a:off x="144649" y="5970602"/>
            <a:ext cx="7823694" cy="276999"/>
          </a:xfrm>
          <a:prstGeom prst="rect">
            <a:avLst/>
          </a:prstGeom>
        </p:spPr>
        <p:txBody>
          <a:bodyPr wrap="square">
            <a:spAutoFit/>
          </a:bodyPr>
          <a:lstStyle/>
          <a:p>
            <a:r>
              <a:rPr lang="en-GB" sz="1200" dirty="0">
                <a:solidFill>
                  <a:srgbClr val="58585A"/>
                </a:solidFill>
                <a:latin typeface="Arial Narrow" panose="020B0606020202030204" pitchFamily="34" charset="0"/>
              </a:rPr>
              <a:t>This section of the questionnaire was tailored to interview community leaders only.</a:t>
            </a:r>
          </a:p>
        </p:txBody>
      </p:sp>
    </p:spTree>
    <p:extLst>
      <p:ext uri="{BB962C8B-B14F-4D97-AF65-F5344CB8AC3E}">
        <p14:creationId xmlns:p14="http://schemas.microsoft.com/office/powerpoint/2010/main" val="24044101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3308C96-86AA-48D0-8945-0F140AD2A47A}"/>
              </a:ext>
            </a:extLst>
          </p:cNvPr>
          <p:cNvSpPr/>
          <p:nvPr/>
        </p:nvSpPr>
        <p:spPr>
          <a:xfrm>
            <a:off x="4226088" y="1426309"/>
            <a:ext cx="4679736" cy="646331"/>
          </a:xfrm>
          <a:prstGeom prst="rect">
            <a:avLst/>
          </a:prstGeom>
        </p:spPr>
        <p:txBody>
          <a:bodyPr wrap="square">
            <a:spAutoFit/>
          </a:bodyPr>
          <a:lstStyle/>
          <a:p>
            <a:r>
              <a:rPr lang="en-US" sz="3600" b="1" dirty="0">
                <a:solidFill>
                  <a:schemeClr val="bg1"/>
                </a:solidFill>
                <a:latin typeface="Arial Narrow" panose="020B0606020202030204" pitchFamily="34" charset="0"/>
              </a:rPr>
              <a:t>Al </a:t>
            </a:r>
            <a:r>
              <a:rPr lang="en-US" sz="3600" b="1" dirty="0" err="1">
                <a:solidFill>
                  <a:schemeClr val="bg1"/>
                </a:solidFill>
                <a:latin typeface="Arial Narrow" panose="020B0606020202030204" pitchFamily="34" charset="0"/>
              </a:rPr>
              <a:t>Rummaneh</a:t>
            </a:r>
            <a:r>
              <a:rPr lang="en-US" sz="3600" b="1" dirty="0">
                <a:solidFill>
                  <a:schemeClr val="bg1"/>
                </a:solidFill>
                <a:latin typeface="Arial Narrow" panose="020B0606020202030204" pitchFamily="34" charset="0"/>
              </a:rPr>
              <a:t> findings</a:t>
            </a:r>
          </a:p>
        </p:txBody>
      </p:sp>
      <p:sp>
        <p:nvSpPr>
          <p:cNvPr id="3" name="Rectangle 2">
            <a:extLst>
              <a:ext uri="{FF2B5EF4-FFF2-40B4-BE49-F238E27FC236}">
                <a16:creationId xmlns:a16="http://schemas.microsoft.com/office/drawing/2014/main" id="{877752E6-0D28-407D-B049-64750931872B}"/>
              </a:ext>
            </a:extLst>
          </p:cNvPr>
          <p:cNvSpPr/>
          <p:nvPr/>
        </p:nvSpPr>
        <p:spPr>
          <a:xfrm>
            <a:off x="4572000" y="2246204"/>
            <a:ext cx="4073688" cy="3046988"/>
          </a:xfrm>
          <a:prstGeom prst="rect">
            <a:avLst/>
          </a:prstGeom>
        </p:spPr>
        <p:txBody>
          <a:bodyPr wrap="square">
            <a:spAutoFit/>
          </a:bodyPr>
          <a:lstStyle/>
          <a:p>
            <a:pPr>
              <a:lnSpc>
                <a:spcPct val="100000"/>
              </a:lnSpc>
              <a:spcBef>
                <a:spcPts val="0"/>
              </a:spcBef>
              <a:spcAft>
                <a:spcPts val="600"/>
              </a:spcAft>
            </a:pPr>
            <a:r>
              <a:rPr lang="en-GB" dirty="0">
                <a:solidFill>
                  <a:schemeClr val="bg1"/>
                </a:solidFill>
              </a:rPr>
              <a:t>4.1. Recent movements</a:t>
            </a:r>
          </a:p>
          <a:p>
            <a:pPr>
              <a:lnSpc>
                <a:spcPct val="100000"/>
              </a:lnSpc>
              <a:spcBef>
                <a:spcPts val="0"/>
              </a:spcBef>
              <a:spcAft>
                <a:spcPts val="600"/>
              </a:spcAft>
            </a:pPr>
            <a:r>
              <a:rPr lang="en-GB" dirty="0">
                <a:solidFill>
                  <a:schemeClr val="bg1"/>
                </a:solidFill>
              </a:rPr>
              <a:t>4.2. Impact of recent movements</a:t>
            </a:r>
          </a:p>
          <a:p>
            <a:pPr>
              <a:lnSpc>
                <a:spcPct val="100000"/>
              </a:lnSpc>
              <a:spcBef>
                <a:spcPts val="0"/>
              </a:spcBef>
              <a:spcAft>
                <a:spcPts val="600"/>
              </a:spcAft>
            </a:pPr>
            <a:r>
              <a:rPr lang="en-GB" dirty="0">
                <a:solidFill>
                  <a:schemeClr val="bg1"/>
                </a:solidFill>
              </a:rPr>
              <a:t>4.3. Expected movements</a:t>
            </a:r>
          </a:p>
          <a:p>
            <a:pPr>
              <a:lnSpc>
                <a:spcPct val="100000"/>
              </a:lnSpc>
              <a:spcBef>
                <a:spcPts val="0"/>
              </a:spcBef>
              <a:spcAft>
                <a:spcPts val="600"/>
              </a:spcAft>
            </a:pPr>
            <a:r>
              <a:rPr lang="en-GB" dirty="0">
                <a:solidFill>
                  <a:schemeClr val="bg1"/>
                </a:solidFill>
              </a:rPr>
              <a:t>4.4. Impact of expected movements</a:t>
            </a:r>
          </a:p>
          <a:p>
            <a:pPr>
              <a:lnSpc>
                <a:spcPct val="100000"/>
              </a:lnSpc>
              <a:spcBef>
                <a:spcPts val="0"/>
              </a:spcBef>
              <a:spcAft>
                <a:spcPts val="600"/>
              </a:spcAft>
            </a:pPr>
            <a:r>
              <a:rPr lang="en-GB" dirty="0">
                <a:solidFill>
                  <a:schemeClr val="bg1"/>
                </a:solidFill>
              </a:rPr>
              <a:t>4.5. Primary community needs</a:t>
            </a:r>
          </a:p>
          <a:p>
            <a:pPr marL="350838" indent="-350838">
              <a:lnSpc>
                <a:spcPct val="100000"/>
              </a:lnSpc>
              <a:spcBef>
                <a:spcPts val="0"/>
              </a:spcBef>
              <a:spcAft>
                <a:spcPts val="600"/>
              </a:spcAft>
            </a:pPr>
            <a:r>
              <a:rPr lang="en-GB" dirty="0">
                <a:solidFill>
                  <a:schemeClr val="bg1"/>
                </a:solidFill>
              </a:rPr>
              <a:t>4.6. Perceptions on access to services and assistance</a:t>
            </a:r>
          </a:p>
          <a:p>
            <a:pPr marL="350838" indent="-350838">
              <a:lnSpc>
                <a:spcPct val="100000"/>
              </a:lnSpc>
              <a:spcBef>
                <a:spcPts val="0"/>
              </a:spcBef>
              <a:spcAft>
                <a:spcPts val="600"/>
              </a:spcAft>
            </a:pPr>
            <a:r>
              <a:rPr lang="en-GB" dirty="0">
                <a:solidFill>
                  <a:schemeClr val="bg1"/>
                </a:solidFill>
              </a:rPr>
              <a:t>4.7. Perceptions on governance, safety and security</a:t>
            </a:r>
          </a:p>
        </p:txBody>
      </p:sp>
      <p:sp>
        <p:nvSpPr>
          <p:cNvPr id="4" name="TextBox 3">
            <a:extLst>
              <a:ext uri="{FF2B5EF4-FFF2-40B4-BE49-F238E27FC236}">
                <a16:creationId xmlns:a16="http://schemas.microsoft.com/office/drawing/2014/main" id="{09D5A904-3E04-47DC-B4E1-57CDE533A43E}"/>
              </a:ext>
            </a:extLst>
          </p:cNvPr>
          <p:cNvSpPr txBox="1"/>
          <p:nvPr/>
        </p:nvSpPr>
        <p:spPr>
          <a:xfrm>
            <a:off x="3169920" y="2538591"/>
            <a:ext cx="1173480" cy="1107996"/>
          </a:xfrm>
          <a:prstGeom prst="rect">
            <a:avLst/>
          </a:prstGeom>
          <a:noFill/>
        </p:spPr>
        <p:txBody>
          <a:bodyPr wrap="square" rtlCol="0">
            <a:spAutoFit/>
          </a:bodyPr>
          <a:lstStyle/>
          <a:p>
            <a:r>
              <a:rPr lang="en-US" sz="6600" dirty="0">
                <a:solidFill>
                  <a:schemeClr val="bg1"/>
                </a:solidFill>
                <a:latin typeface="Arial Narrow" panose="020B0606020202030204" pitchFamily="34" charset="0"/>
              </a:rPr>
              <a:t>4</a:t>
            </a:r>
          </a:p>
        </p:txBody>
      </p:sp>
    </p:spTree>
    <p:extLst>
      <p:ext uri="{BB962C8B-B14F-4D97-AF65-F5344CB8AC3E}">
        <p14:creationId xmlns:p14="http://schemas.microsoft.com/office/powerpoint/2010/main" val="16121707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8400AFD-B73E-48FF-A3F1-D7C1B157AFA4}"/>
              </a:ext>
            </a:extLst>
          </p:cNvPr>
          <p:cNvSpPr/>
          <p:nvPr/>
        </p:nvSpPr>
        <p:spPr>
          <a:xfrm>
            <a:off x="386176" y="1364979"/>
            <a:ext cx="4962064" cy="369332"/>
          </a:xfrm>
          <a:prstGeom prst="rect">
            <a:avLst/>
          </a:prstGeom>
        </p:spPr>
        <p:txBody>
          <a:bodyPr wrap="none">
            <a:spAutoFit/>
          </a:bodyPr>
          <a:lstStyle/>
          <a:p>
            <a:r>
              <a:rPr lang="en-GB" b="1" dirty="0">
                <a:solidFill>
                  <a:srgbClr val="EE5859"/>
                </a:solidFill>
                <a:latin typeface="Trade Gothic LT Std Bold"/>
              </a:rPr>
              <a:t>Recent returns </a:t>
            </a:r>
            <a:r>
              <a:rPr lang="en-US" sz="1200" dirty="0">
                <a:solidFill>
                  <a:srgbClr val="58585A"/>
                </a:solidFill>
                <a:latin typeface="Arial Narrow" panose="020B0606020202030204" pitchFamily="34" charset="0"/>
              </a:rPr>
              <a:t>excluded IDP from other areas who reside in Al </a:t>
            </a:r>
            <a:r>
              <a:rPr lang="en-US" sz="1200" dirty="0" err="1">
                <a:solidFill>
                  <a:srgbClr val="58585A"/>
                </a:solidFill>
                <a:latin typeface="Arial Narrow" panose="020B0606020202030204" pitchFamily="34" charset="0"/>
              </a:rPr>
              <a:t>Rummaneh</a:t>
            </a:r>
            <a:endParaRPr lang="en-GB" sz="1200" b="1" dirty="0">
              <a:solidFill>
                <a:srgbClr val="EE5859"/>
              </a:solidFill>
              <a:latin typeface="Trade Gothic LT Std Bold"/>
            </a:endParaRPr>
          </a:p>
        </p:txBody>
      </p:sp>
      <p:sp>
        <p:nvSpPr>
          <p:cNvPr id="9" name="Rectangle 8">
            <a:extLst>
              <a:ext uri="{FF2B5EF4-FFF2-40B4-BE49-F238E27FC236}">
                <a16:creationId xmlns:a16="http://schemas.microsoft.com/office/drawing/2014/main" id="{549ADD18-B0DC-40A5-9483-A312187E75B7}"/>
              </a:ext>
            </a:extLst>
          </p:cNvPr>
          <p:cNvSpPr/>
          <p:nvPr/>
        </p:nvSpPr>
        <p:spPr>
          <a:xfrm>
            <a:off x="386176" y="1730508"/>
            <a:ext cx="8300626" cy="1384995"/>
          </a:xfrm>
          <a:prstGeom prst="rect">
            <a:avLst/>
          </a:prstGeom>
        </p:spPr>
        <p:txBody>
          <a:bodyPr wrap="square">
            <a:spAutoFit/>
          </a:bodyPr>
          <a:lstStyle/>
          <a:p>
            <a:pPr algn="just">
              <a:spcAft>
                <a:spcPts val="1200"/>
              </a:spcAft>
            </a:pPr>
            <a:r>
              <a:rPr lang="en-GB" sz="1600" b="1" dirty="0">
                <a:solidFill>
                  <a:srgbClr val="58585A"/>
                </a:solidFill>
                <a:latin typeface="Arial Narrow" panose="020B0606020202030204" pitchFamily="34" charset="0"/>
              </a:rPr>
              <a:t>	     </a:t>
            </a:r>
            <a:r>
              <a:rPr lang="en-US" sz="1600" b="1" dirty="0">
                <a:solidFill>
                  <a:srgbClr val="58585A"/>
                </a:solidFill>
                <a:latin typeface="Arial Narrow" panose="020B0606020202030204" pitchFamily="34" charset="0"/>
              </a:rPr>
              <a:t>families </a:t>
            </a:r>
            <a:r>
              <a:rPr lang="en-US" sz="1600" dirty="0">
                <a:solidFill>
                  <a:srgbClr val="58585A"/>
                </a:solidFill>
                <a:latin typeface="Arial Narrow" panose="020B0606020202030204" pitchFamily="34" charset="0"/>
              </a:rPr>
              <a:t>reportedly</a:t>
            </a:r>
            <a:r>
              <a:rPr lang="en-US" sz="1600" b="1" dirty="0">
                <a:solidFill>
                  <a:srgbClr val="58585A"/>
                </a:solidFill>
                <a:latin typeface="Arial Narrow" panose="020B0606020202030204" pitchFamily="34" charset="0"/>
              </a:rPr>
              <a:t> </a:t>
            </a:r>
            <a:r>
              <a:rPr lang="en-US" sz="1600" dirty="0">
                <a:solidFill>
                  <a:srgbClr val="58585A"/>
                </a:solidFill>
                <a:latin typeface="Arial Narrow" panose="020B0606020202030204" pitchFamily="34" charset="0"/>
              </a:rPr>
              <a:t>returned to Al </a:t>
            </a:r>
            <a:r>
              <a:rPr lang="en-US" sz="1600" dirty="0" err="1">
                <a:solidFill>
                  <a:srgbClr val="58585A"/>
                </a:solidFill>
                <a:latin typeface="Arial Narrow" panose="020B0606020202030204" pitchFamily="34" charset="0"/>
              </a:rPr>
              <a:t>Rummaneh</a:t>
            </a:r>
            <a:r>
              <a:rPr lang="en-US" sz="1600" dirty="0">
                <a:solidFill>
                  <a:srgbClr val="58585A"/>
                </a:solidFill>
                <a:latin typeface="Arial Narrow" panose="020B0606020202030204" pitchFamily="34" charset="0"/>
              </a:rPr>
              <a:t> in the six months prior to data collection.</a:t>
            </a:r>
          </a:p>
          <a:p>
            <a:pPr algn="just">
              <a:spcAft>
                <a:spcPts val="600"/>
              </a:spcAft>
            </a:pPr>
            <a:r>
              <a:rPr lang="en-US" sz="1600" dirty="0">
                <a:solidFill>
                  <a:srgbClr val="58585A"/>
                </a:solidFill>
                <a:latin typeface="Arial Narrow" panose="020B0606020202030204" pitchFamily="34" charset="0"/>
              </a:rPr>
              <a:t>Reported reasons for recent returns:</a:t>
            </a:r>
          </a:p>
          <a:p>
            <a:pPr marL="228600" algn="just">
              <a:spcAft>
                <a:spcPts val="600"/>
              </a:spcAft>
            </a:pPr>
            <a:r>
              <a:rPr lang="en-US" sz="1600" b="1" dirty="0">
                <a:solidFill>
                  <a:srgbClr val="58585A"/>
                </a:solidFill>
                <a:latin typeface="Arial Narrow" panose="020B0606020202030204" pitchFamily="34" charset="0"/>
              </a:rPr>
              <a:t>- Sense of increased security</a:t>
            </a:r>
            <a:r>
              <a:rPr lang="en-US" sz="1600" dirty="0">
                <a:solidFill>
                  <a:srgbClr val="58585A"/>
                </a:solidFill>
                <a:latin typeface="Arial Narrow" panose="020B0606020202030204" pitchFamily="34" charset="0"/>
              </a:rPr>
              <a:t>; 		        </a:t>
            </a:r>
            <a:r>
              <a:rPr lang="en-US" sz="1600" b="1" dirty="0">
                <a:solidFill>
                  <a:srgbClr val="58585A"/>
                </a:solidFill>
                <a:latin typeface="Arial Narrow" panose="020B0606020202030204" pitchFamily="34" charset="0"/>
              </a:rPr>
              <a:t>- Following the return of other family members</a:t>
            </a:r>
            <a:r>
              <a:rPr lang="en-US" sz="1600" dirty="0">
                <a:solidFill>
                  <a:srgbClr val="58585A"/>
                </a:solidFill>
                <a:latin typeface="Arial Narrow" panose="020B0606020202030204" pitchFamily="34" charset="0"/>
              </a:rPr>
              <a:t>; and </a:t>
            </a:r>
          </a:p>
          <a:p>
            <a:pPr marL="228600" algn="just">
              <a:spcAft>
                <a:spcPts val="600"/>
              </a:spcAft>
            </a:pPr>
            <a:r>
              <a:rPr lang="en-US" sz="1600" b="1" dirty="0">
                <a:solidFill>
                  <a:srgbClr val="58585A"/>
                </a:solidFill>
                <a:latin typeface="Arial Narrow" panose="020B0606020202030204" pitchFamily="34" charset="0"/>
              </a:rPr>
              <a:t>- Camps closure </a:t>
            </a:r>
            <a:r>
              <a:rPr lang="en-US" sz="1600" dirty="0">
                <a:solidFill>
                  <a:srgbClr val="58585A"/>
                </a:solidFill>
                <a:latin typeface="Arial Narrow" panose="020B0606020202030204" pitchFamily="34" charset="0"/>
              </a:rPr>
              <a:t>in the area of displacement (</a:t>
            </a:r>
            <a:r>
              <a:rPr lang="en-US" sz="1600" dirty="0" err="1">
                <a:solidFill>
                  <a:srgbClr val="58585A"/>
                </a:solidFill>
                <a:latin typeface="Arial Narrow" panose="020B0606020202030204" pitchFamily="34" charset="0"/>
              </a:rPr>
              <a:t>AoD</a:t>
            </a:r>
            <a:r>
              <a:rPr lang="en-US" sz="1600" dirty="0">
                <a:solidFill>
                  <a:srgbClr val="58585A"/>
                </a:solidFill>
                <a:latin typeface="Arial Narrow" panose="020B0606020202030204" pitchFamily="34" charset="0"/>
              </a:rPr>
              <a:t>).</a:t>
            </a:r>
          </a:p>
        </p:txBody>
      </p:sp>
      <p:sp>
        <p:nvSpPr>
          <p:cNvPr id="13" name="Title 1">
            <a:extLst>
              <a:ext uri="{FF2B5EF4-FFF2-40B4-BE49-F238E27FC236}">
                <a16:creationId xmlns:a16="http://schemas.microsoft.com/office/drawing/2014/main" id="{09E0B762-5461-4FAD-90A5-1177F892FD97}"/>
              </a:ext>
            </a:extLst>
          </p:cNvPr>
          <p:cNvSpPr txBox="1">
            <a:spLocks/>
          </p:cNvSpPr>
          <p:nvPr/>
        </p:nvSpPr>
        <p:spPr>
          <a:xfrm>
            <a:off x="386176" y="266337"/>
            <a:ext cx="7828184" cy="724646"/>
          </a:xfrm>
          <a:prstGeom prst="rect">
            <a:avLst/>
          </a:prstGeom>
        </p:spPr>
        <p:txBody>
          <a:bodyPr anchor="ctr"/>
          <a:lstStyle>
            <a:lvl1pPr algn="l" defTabSz="914400" rtl="0" eaLnBrk="1" latinLnBrk="0" hangingPunct="1">
              <a:lnSpc>
                <a:spcPts val="4500"/>
              </a:lnSpc>
              <a:spcBef>
                <a:spcPct val="0"/>
              </a:spcBef>
              <a:buNone/>
              <a:defRPr sz="2900" b="1" kern="1200">
                <a:solidFill>
                  <a:schemeClr val="bg1"/>
                </a:solidFill>
                <a:latin typeface="Arial Narrow" panose="020B0606020202030204" pitchFamily="34" charset="0"/>
                <a:ea typeface="+mj-ea"/>
                <a:cs typeface="+mj-cs"/>
              </a:defRPr>
            </a:lvl1pPr>
          </a:lstStyle>
          <a:p>
            <a:r>
              <a:rPr lang="en-GB" dirty="0"/>
              <a:t>Al </a:t>
            </a:r>
            <a:r>
              <a:rPr lang="en-GB" dirty="0" err="1"/>
              <a:t>Rummaneh</a:t>
            </a:r>
            <a:r>
              <a:rPr lang="en-GB" dirty="0"/>
              <a:t> sub-district</a:t>
            </a:r>
          </a:p>
          <a:p>
            <a:r>
              <a:rPr lang="en-GB" sz="3200" baseline="30000" dirty="0"/>
              <a:t>Recent movements reported by KIs</a:t>
            </a:r>
          </a:p>
        </p:txBody>
      </p:sp>
      <p:sp>
        <p:nvSpPr>
          <p:cNvPr id="21" name="Rectangle 20">
            <a:extLst>
              <a:ext uri="{FF2B5EF4-FFF2-40B4-BE49-F238E27FC236}">
                <a16:creationId xmlns:a16="http://schemas.microsoft.com/office/drawing/2014/main" id="{4619447A-B2C0-4C4B-ABD9-0CD17EF389BF}"/>
              </a:ext>
            </a:extLst>
          </p:cNvPr>
          <p:cNvSpPr/>
          <p:nvPr/>
        </p:nvSpPr>
        <p:spPr>
          <a:xfrm>
            <a:off x="462375" y="1695783"/>
            <a:ext cx="832279" cy="646331"/>
          </a:xfrm>
          <a:prstGeom prst="rect">
            <a:avLst/>
          </a:prstGeom>
        </p:spPr>
        <p:txBody>
          <a:bodyPr wrap="none">
            <a:spAutoFit/>
          </a:bodyPr>
          <a:lstStyle/>
          <a:p>
            <a:r>
              <a:rPr lang="en-GB" sz="3600" b="1" baseline="30000" dirty="0">
                <a:solidFill>
                  <a:srgbClr val="58585A"/>
                </a:solidFill>
                <a:latin typeface="Arial Narrow" panose="020B0606020202030204" pitchFamily="34" charset="0"/>
              </a:rPr>
              <a:t>46-70</a:t>
            </a:r>
            <a:endParaRPr lang="en-US" sz="3600" dirty="0"/>
          </a:p>
        </p:txBody>
      </p:sp>
      <p:sp>
        <p:nvSpPr>
          <p:cNvPr id="16" name="Rectangle 15">
            <a:extLst>
              <a:ext uri="{FF2B5EF4-FFF2-40B4-BE49-F238E27FC236}">
                <a16:creationId xmlns:a16="http://schemas.microsoft.com/office/drawing/2014/main" id="{8BF4571E-0C1C-4B82-9C4D-630ED1635B12}"/>
              </a:ext>
            </a:extLst>
          </p:cNvPr>
          <p:cNvSpPr/>
          <p:nvPr/>
        </p:nvSpPr>
        <p:spPr>
          <a:xfrm>
            <a:off x="370939" y="3186159"/>
            <a:ext cx="6833474" cy="369332"/>
          </a:xfrm>
          <a:prstGeom prst="rect">
            <a:avLst/>
          </a:prstGeom>
        </p:spPr>
        <p:txBody>
          <a:bodyPr wrap="none">
            <a:spAutoFit/>
          </a:bodyPr>
          <a:lstStyle/>
          <a:p>
            <a:r>
              <a:rPr lang="en-GB" b="1" dirty="0">
                <a:solidFill>
                  <a:srgbClr val="EE5859"/>
                </a:solidFill>
                <a:latin typeface="Trade Gothic LT Std Bold"/>
              </a:rPr>
              <a:t>Failed return movements </a:t>
            </a:r>
            <a:r>
              <a:rPr lang="en-US" sz="1200" dirty="0">
                <a:solidFill>
                  <a:srgbClr val="58585A"/>
                </a:solidFill>
                <a:latin typeface="Arial Narrow" panose="020B0606020202030204" pitchFamily="34" charset="0"/>
              </a:rPr>
              <a:t>excluded </a:t>
            </a:r>
            <a:r>
              <a:rPr lang="en-US" sz="1200" dirty="0" err="1">
                <a:solidFill>
                  <a:srgbClr val="58585A"/>
                </a:solidFill>
                <a:latin typeface="Arial Narrow" panose="020B0606020202030204" pitchFamily="34" charset="0"/>
              </a:rPr>
              <a:t>remainees</a:t>
            </a:r>
            <a:r>
              <a:rPr lang="en-US" sz="1200" dirty="0">
                <a:solidFill>
                  <a:srgbClr val="58585A"/>
                </a:solidFill>
                <a:latin typeface="Arial Narrow" panose="020B0606020202030204" pitchFamily="34" charset="0"/>
              </a:rPr>
              <a:t> and IDP from other areas who reside in Al </a:t>
            </a:r>
            <a:r>
              <a:rPr lang="en-US" sz="1200" dirty="0" err="1">
                <a:solidFill>
                  <a:srgbClr val="58585A"/>
                </a:solidFill>
                <a:latin typeface="Arial Narrow" panose="020B0606020202030204" pitchFamily="34" charset="0"/>
              </a:rPr>
              <a:t>Rummaneh</a:t>
            </a:r>
            <a:endParaRPr lang="en-GB" sz="1200" b="1" dirty="0">
              <a:solidFill>
                <a:srgbClr val="EE5859"/>
              </a:solidFill>
              <a:latin typeface="Trade Gothic LT Std Bold"/>
            </a:endParaRPr>
          </a:p>
        </p:txBody>
      </p:sp>
      <p:sp>
        <p:nvSpPr>
          <p:cNvPr id="19" name="Rectangle 18">
            <a:extLst>
              <a:ext uri="{FF2B5EF4-FFF2-40B4-BE49-F238E27FC236}">
                <a16:creationId xmlns:a16="http://schemas.microsoft.com/office/drawing/2014/main" id="{E97A2D97-3C29-43C7-BC5A-74816995EF52}"/>
              </a:ext>
            </a:extLst>
          </p:cNvPr>
          <p:cNvSpPr/>
          <p:nvPr/>
        </p:nvSpPr>
        <p:spPr>
          <a:xfrm>
            <a:off x="386176" y="3551688"/>
            <a:ext cx="8300626" cy="1554272"/>
          </a:xfrm>
          <a:prstGeom prst="rect">
            <a:avLst/>
          </a:prstGeom>
        </p:spPr>
        <p:txBody>
          <a:bodyPr wrap="square">
            <a:spAutoFit/>
          </a:bodyPr>
          <a:lstStyle/>
          <a:p>
            <a:pPr algn="just">
              <a:spcAft>
                <a:spcPts val="600"/>
              </a:spcAft>
            </a:pPr>
            <a:r>
              <a:rPr lang="en-GB" sz="1600" b="1" dirty="0">
                <a:solidFill>
                  <a:srgbClr val="58585A"/>
                </a:solidFill>
                <a:latin typeface="Arial Narrow" panose="020B0606020202030204" pitchFamily="34" charset="0"/>
              </a:rPr>
              <a:t>	      </a:t>
            </a:r>
            <a:r>
              <a:rPr lang="en-US" sz="1600" b="1" dirty="0">
                <a:solidFill>
                  <a:srgbClr val="58585A"/>
                </a:solidFill>
                <a:latin typeface="Arial Narrow" panose="020B0606020202030204" pitchFamily="34" charset="0"/>
              </a:rPr>
              <a:t>families</a:t>
            </a:r>
            <a:r>
              <a:rPr lang="en-US" sz="1600" dirty="0">
                <a:solidFill>
                  <a:srgbClr val="58585A"/>
                </a:solidFill>
                <a:latin typeface="Arial Narrow" panose="020B0606020202030204" pitchFamily="34" charset="0"/>
              </a:rPr>
              <a:t> reportedly attempted to return to Al </a:t>
            </a:r>
            <a:r>
              <a:rPr lang="en-US" sz="1600" dirty="0" err="1">
                <a:solidFill>
                  <a:srgbClr val="58585A"/>
                </a:solidFill>
                <a:latin typeface="Arial Narrow" panose="020B0606020202030204" pitchFamily="34" charset="0"/>
              </a:rPr>
              <a:t>Rummaneh</a:t>
            </a:r>
            <a:r>
              <a:rPr lang="en-US" sz="1600" dirty="0">
                <a:solidFill>
                  <a:srgbClr val="58585A"/>
                </a:solidFill>
                <a:latin typeface="Arial Narrow" panose="020B0606020202030204" pitchFamily="34" charset="0"/>
              </a:rPr>
              <a:t> in the six months prior to data 	      collection but did not succeed.</a:t>
            </a:r>
          </a:p>
          <a:p>
            <a:pPr algn="just">
              <a:spcAft>
                <a:spcPts val="600"/>
              </a:spcAft>
            </a:pPr>
            <a:r>
              <a:rPr lang="en-US" sz="1600" dirty="0">
                <a:solidFill>
                  <a:srgbClr val="58585A"/>
                </a:solidFill>
                <a:latin typeface="Arial Narrow" panose="020B0606020202030204" pitchFamily="34" charset="0"/>
              </a:rPr>
              <a:t>Reported reasons for failed returns are related to the following conditions in the </a:t>
            </a:r>
            <a:r>
              <a:rPr lang="en-US" sz="1600" dirty="0" err="1">
                <a:solidFill>
                  <a:srgbClr val="58585A"/>
                </a:solidFill>
                <a:latin typeface="Arial Narrow" panose="020B0606020202030204" pitchFamily="34" charset="0"/>
              </a:rPr>
              <a:t>AoO</a:t>
            </a:r>
            <a:r>
              <a:rPr lang="en-US" sz="1600" dirty="0">
                <a:solidFill>
                  <a:srgbClr val="58585A"/>
                </a:solidFill>
                <a:latin typeface="Arial Narrow" panose="020B0606020202030204" pitchFamily="34" charset="0"/>
              </a:rPr>
              <a:t>:</a:t>
            </a:r>
          </a:p>
          <a:p>
            <a:pPr marL="228600" algn="just">
              <a:spcAft>
                <a:spcPts val="600"/>
              </a:spcAft>
            </a:pPr>
            <a:r>
              <a:rPr lang="en-US" sz="1600" b="1" dirty="0">
                <a:solidFill>
                  <a:srgbClr val="58585A"/>
                </a:solidFill>
                <a:latin typeface="Arial Narrow" panose="020B0606020202030204" pitchFamily="34" charset="0"/>
              </a:rPr>
              <a:t>- Destroyed/damaged housing</a:t>
            </a:r>
            <a:r>
              <a:rPr lang="en-US" sz="1600" dirty="0">
                <a:solidFill>
                  <a:srgbClr val="58585A"/>
                </a:solidFill>
                <a:latin typeface="Arial Narrow" panose="020B0606020202030204" pitchFamily="34" charset="0"/>
              </a:rPr>
              <a:t>; 		  	                 - </a:t>
            </a:r>
            <a:r>
              <a:rPr lang="en-US" sz="1600" b="1" dirty="0">
                <a:solidFill>
                  <a:srgbClr val="58585A"/>
                </a:solidFill>
                <a:latin typeface="Arial Narrow" panose="020B0606020202030204" pitchFamily="34" charset="0"/>
              </a:rPr>
              <a:t>Lack of jobs and services</a:t>
            </a:r>
            <a:r>
              <a:rPr lang="en-US" sz="1600" dirty="0">
                <a:solidFill>
                  <a:srgbClr val="58585A"/>
                </a:solidFill>
                <a:latin typeface="Arial Narrow" panose="020B0606020202030204" pitchFamily="34" charset="0"/>
              </a:rPr>
              <a:t>;</a:t>
            </a:r>
          </a:p>
          <a:p>
            <a:pPr marL="228600" algn="just">
              <a:spcAft>
                <a:spcPts val="600"/>
              </a:spcAft>
            </a:pPr>
            <a:r>
              <a:rPr lang="en-US" sz="1600" b="1" dirty="0">
                <a:solidFill>
                  <a:srgbClr val="58585A"/>
                </a:solidFill>
                <a:latin typeface="Arial Narrow" panose="020B0606020202030204" pitchFamily="34" charset="0"/>
              </a:rPr>
              <a:t>- Resistance from community and/or local actors</a:t>
            </a:r>
            <a:r>
              <a:rPr lang="en-US" sz="1600" dirty="0">
                <a:solidFill>
                  <a:srgbClr val="58585A"/>
                </a:solidFill>
                <a:latin typeface="Arial Narrow" panose="020B0606020202030204" pitchFamily="34" charset="0"/>
              </a:rPr>
              <a:t>;	                 - </a:t>
            </a:r>
            <a:r>
              <a:rPr lang="en-US" sz="1600" b="1" dirty="0">
                <a:solidFill>
                  <a:srgbClr val="58585A"/>
                </a:solidFill>
                <a:latin typeface="Arial Narrow" panose="020B0606020202030204" pitchFamily="34" charset="0"/>
              </a:rPr>
              <a:t>Unstable security situation</a:t>
            </a:r>
            <a:r>
              <a:rPr lang="en-US" sz="1600" dirty="0">
                <a:solidFill>
                  <a:srgbClr val="58585A"/>
                </a:solidFill>
                <a:latin typeface="Arial Narrow" panose="020B0606020202030204" pitchFamily="34" charset="0"/>
              </a:rPr>
              <a:t>.</a:t>
            </a:r>
          </a:p>
        </p:txBody>
      </p:sp>
      <p:sp>
        <p:nvSpPr>
          <p:cNvPr id="24" name="Rectangle 23">
            <a:extLst>
              <a:ext uri="{FF2B5EF4-FFF2-40B4-BE49-F238E27FC236}">
                <a16:creationId xmlns:a16="http://schemas.microsoft.com/office/drawing/2014/main" id="{06FA9770-8554-4FD5-8C2D-447C36BF8E8E}"/>
              </a:ext>
            </a:extLst>
          </p:cNvPr>
          <p:cNvSpPr/>
          <p:nvPr/>
        </p:nvSpPr>
        <p:spPr>
          <a:xfrm>
            <a:off x="401413" y="3608767"/>
            <a:ext cx="1114408" cy="646331"/>
          </a:xfrm>
          <a:prstGeom prst="rect">
            <a:avLst/>
          </a:prstGeom>
        </p:spPr>
        <p:txBody>
          <a:bodyPr wrap="none">
            <a:spAutoFit/>
          </a:bodyPr>
          <a:lstStyle/>
          <a:p>
            <a:r>
              <a:rPr lang="en-GB" sz="3600" b="1" baseline="30000" dirty="0">
                <a:solidFill>
                  <a:srgbClr val="58585A"/>
                </a:solidFill>
                <a:latin typeface="Arial Narrow" panose="020B0606020202030204" pitchFamily="34" charset="0"/>
              </a:rPr>
              <a:t>210-325</a:t>
            </a:r>
            <a:endParaRPr lang="en-US" sz="3600" dirty="0"/>
          </a:p>
        </p:txBody>
      </p:sp>
      <p:cxnSp>
        <p:nvCxnSpPr>
          <p:cNvPr id="28" name="Straight Connector 27">
            <a:extLst>
              <a:ext uri="{FF2B5EF4-FFF2-40B4-BE49-F238E27FC236}">
                <a16:creationId xmlns:a16="http://schemas.microsoft.com/office/drawing/2014/main" id="{90C94283-62EA-45B5-AC2D-D3BA1ABC79E6}"/>
              </a:ext>
            </a:extLst>
          </p:cNvPr>
          <p:cNvCxnSpPr>
            <a:cxnSpLocks/>
          </p:cNvCxnSpPr>
          <p:nvPr/>
        </p:nvCxnSpPr>
        <p:spPr>
          <a:xfrm>
            <a:off x="7091263" y="3373018"/>
            <a:ext cx="1554480" cy="0"/>
          </a:xfrm>
          <a:prstGeom prst="line">
            <a:avLst/>
          </a:prstGeom>
          <a:ln w="952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9" name="Rectangle 28">
            <a:extLst>
              <a:ext uri="{FF2B5EF4-FFF2-40B4-BE49-F238E27FC236}">
                <a16:creationId xmlns:a16="http://schemas.microsoft.com/office/drawing/2014/main" id="{FAC9B7C1-ADEE-438D-8715-53A4DD53BED4}"/>
              </a:ext>
            </a:extLst>
          </p:cNvPr>
          <p:cNvSpPr/>
          <p:nvPr/>
        </p:nvSpPr>
        <p:spPr>
          <a:xfrm>
            <a:off x="386176" y="5156318"/>
            <a:ext cx="7828184" cy="369332"/>
          </a:xfrm>
          <a:prstGeom prst="rect">
            <a:avLst/>
          </a:prstGeom>
        </p:spPr>
        <p:txBody>
          <a:bodyPr wrap="square">
            <a:spAutoFit/>
          </a:bodyPr>
          <a:lstStyle/>
          <a:p>
            <a:r>
              <a:rPr lang="en-GB" b="1" dirty="0">
                <a:solidFill>
                  <a:srgbClr val="EE5859"/>
                </a:solidFill>
                <a:latin typeface="Trade Gothic LT Std Bold"/>
              </a:rPr>
              <a:t>Recent host community displacement </a:t>
            </a:r>
            <a:r>
              <a:rPr lang="en-US" sz="1200" dirty="0">
                <a:solidFill>
                  <a:srgbClr val="58585A"/>
                </a:solidFill>
                <a:latin typeface="Arial Narrow" panose="020B0606020202030204" pitchFamily="34" charset="0"/>
              </a:rPr>
              <a:t>excluded IDP from other areas who reside in Al </a:t>
            </a:r>
            <a:r>
              <a:rPr lang="en-US" sz="1200" dirty="0" err="1">
                <a:solidFill>
                  <a:srgbClr val="58585A"/>
                </a:solidFill>
                <a:latin typeface="Arial Narrow" panose="020B0606020202030204" pitchFamily="34" charset="0"/>
              </a:rPr>
              <a:t>Rummaneh</a:t>
            </a:r>
            <a:endParaRPr lang="en-GB" sz="1200" b="1" dirty="0">
              <a:solidFill>
                <a:srgbClr val="EE5859"/>
              </a:solidFill>
              <a:latin typeface="Trade Gothic LT Std Bold"/>
            </a:endParaRPr>
          </a:p>
        </p:txBody>
      </p:sp>
      <p:sp>
        <p:nvSpPr>
          <p:cNvPr id="30" name="Rectangle 29">
            <a:extLst>
              <a:ext uri="{FF2B5EF4-FFF2-40B4-BE49-F238E27FC236}">
                <a16:creationId xmlns:a16="http://schemas.microsoft.com/office/drawing/2014/main" id="{9FA8D1DF-F1D6-48AB-8A7C-7EA3908AF5B4}"/>
              </a:ext>
            </a:extLst>
          </p:cNvPr>
          <p:cNvSpPr/>
          <p:nvPr/>
        </p:nvSpPr>
        <p:spPr>
          <a:xfrm>
            <a:off x="401413" y="5540508"/>
            <a:ext cx="8300626" cy="584775"/>
          </a:xfrm>
          <a:prstGeom prst="rect">
            <a:avLst/>
          </a:prstGeom>
        </p:spPr>
        <p:txBody>
          <a:bodyPr wrap="square">
            <a:spAutoFit/>
          </a:bodyPr>
          <a:lstStyle/>
          <a:p>
            <a:pPr algn="just">
              <a:spcAft>
                <a:spcPts val="600"/>
              </a:spcAft>
            </a:pPr>
            <a:r>
              <a:rPr lang="en-GB" sz="1600" b="1" dirty="0">
                <a:solidFill>
                  <a:srgbClr val="58585A"/>
                </a:solidFill>
                <a:latin typeface="Arial Narrow" panose="020B0606020202030204" pitchFamily="34" charset="0"/>
              </a:rPr>
              <a:t>	</a:t>
            </a:r>
            <a:r>
              <a:rPr lang="en-US" sz="1600" b="1" dirty="0">
                <a:solidFill>
                  <a:srgbClr val="58585A"/>
                </a:solidFill>
                <a:latin typeface="Arial Narrow" panose="020B0606020202030204" pitchFamily="34" charset="0"/>
              </a:rPr>
              <a:t>host community families </a:t>
            </a:r>
            <a:r>
              <a:rPr lang="en-US" sz="1600" dirty="0">
                <a:solidFill>
                  <a:srgbClr val="58585A"/>
                </a:solidFill>
                <a:latin typeface="Arial Narrow" panose="020B0606020202030204" pitchFamily="34" charset="0"/>
              </a:rPr>
              <a:t>reportedly moved to Erbil governorate in the six months prior to data 	collection due to </a:t>
            </a:r>
            <a:r>
              <a:rPr lang="en-US" sz="1600" b="1" dirty="0">
                <a:solidFill>
                  <a:srgbClr val="58585A"/>
                </a:solidFill>
                <a:latin typeface="Arial Narrow" panose="020B0606020202030204" pitchFamily="34" charset="0"/>
              </a:rPr>
              <a:t>lack of services and jobs</a:t>
            </a:r>
            <a:r>
              <a:rPr lang="en-US" sz="1600" dirty="0">
                <a:solidFill>
                  <a:srgbClr val="58585A"/>
                </a:solidFill>
                <a:latin typeface="Arial Narrow" panose="020B0606020202030204" pitchFamily="34" charset="0"/>
              </a:rPr>
              <a:t> in Al </a:t>
            </a:r>
            <a:r>
              <a:rPr lang="en-US" sz="1600" dirty="0" err="1">
                <a:solidFill>
                  <a:srgbClr val="58585A"/>
                </a:solidFill>
                <a:latin typeface="Arial Narrow" panose="020B0606020202030204" pitchFamily="34" charset="0"/>
              </a:rPr>
              <a:t>Rummaneh</a:t>
            </a:r>
            <a:r>
              <a:rPr lang="en-US" sz="1600" dirty="0">
                <a:solidFill>
                  <a:srgbClr val="58585A"/>
                </a:solidFill>
                <a:latin typeface="Arial Narrow" panose="020B0606020202030204" pitchFamily="34" charset="0"/>
              </a:rPr>
              <a:t>.</a:t>
            </a:r>
          </a:p>
        </p:txBody>
      </p:sp>
      <p:cxnSp>
        <p:nvCxnSpPr>
          <p:cNvPr id="31" name="Straight Connector 30">
            <a:extLst>
              <a:ext uri="{FF2B5EF4-FFF2-40B4-BE49-F238E27FC236}">
                <a16:creationId xmlns:a16="http://schemas.microsoft.com/office/drawing/2014/main" id="{ADDB7769-4C35-47C3-AC70-64EFC860457A}"/>
              </a:ext>
            </a:extLst>
          </p:cNvPr>
          <p:cNvCxnSpPr>
            <a:cxnSpLocks/>
          </p:cNvCxnSpPr>
          <p:nvPr/>
        </p:nvCxnSpPr>
        <p:spPr>
          <a:xfrm>
            <a:off x="7483151" y="5355912"/>
            <a:ext cx="1216972" cy="0"/>
          </a:xfrm>
          <a:prstGeom prst="line">
            <a:avLst/>
          </a:prstGeom>
          <a:ln w="952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2" name="Rectangle 31">
            <a:extLst>
              <a:ext uri="{FF2B5EF4-FFF2-40B4-BE49-F238E27FC236}">
                <a16:creationId xmlns:a16="http://schemas.microsoft.com/office/drawing/2014/main" id="{EEF36E40-5B63-4CD2-B68E-6AB5233F7BC8}"/>
              </a:ext>
            </a:extLst>
          </p:cNvPr>
          <p:cNvSpPr/>
          <p:nvPr/>
        </p:nvSpPr>
        <p:spPr>
          <a:xfrm>
            <a:off x="401413" y="5545025"/>
            <a:ext cx="832279" cy="646331"/>
          </a:xfrm>
          <a:prstGeom prst="rect">
            <a:avLst/>
          </a:prstGeom>
        </p:spPr>
        <p:txBody>
          <a:bodyPr wrap="none">
            <a:spAutoFit/>
          </a:bodyPr>
          <a:lstStyle/>
          <a:p>
            <a:r>
              <a:rPr lang="en-GB" sz="3600" b="1" baseline="30000" dirty="0">
                <a:solidFill>
                  <a:srgbClr val="58585A"/>
                </a:solidFill>
                <a:latin typeface="Arial Narrow" panose="020B0606020202030204" pitchFamily="34" charset="0"/>
              </a:rPr>
              <a:t>10-20</a:t>
            </a:r>
            <a:endParaRPr lang="en-US" sz="3600" dirty="0"/>
          </a:p>
        </p:txBody>
      </p:sp>
    </p:spTree>
    <p:extLst>
      <p:ext uri="{BB962C8B-B14F-4D97-AF65-F5344CB8AC3E}">
        <p14:creationId xmlns:p14="http://schemas.microsoft.com/office/powerpoint/2010/main" val="42709090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4281F34-AAB8-4E89-AC09-E6AE5CC3978E}"/>
              </a:ext>
            </a:extLst>
          </p:cNvPr>
          <p:cNvSpPr txBox="1">
            <a:spLocks/>
          </p:cNvSpPr>
          <p:nvPr/>
        </p:nvSpPr>
        <p:spPr>
          <a:xfrm>
            <a:off x="386175" y="266337"/>
            <a:ext cx="8315863" cy="724646"/>
          </a:xfrm>
          <a:prstGeom prst="rect">
            <a:avLst/>
          </a:prstGeom>
        </p:spPr>
        <p:txBody>
          <a:bodyPr anchor="ctr"/>
          <a:lstStyle>
            <a:lvl1pPr algn="l" defTabSz="914400" rtl="0" eaLnBrk="1" latinLnBrk="0" hangingPunct="1">
              <a:lnSpc>
                <a:spcPts val="4500"/>
              </a:lnSpc>
              <a:spcBef>
                <a:spcPct val="0"/>
              </a:spcBef>
              <a:buNone/>
              <a:defRPr sz="2900" b="1" kern="1200">
                <a:solidFill>
                  <a:schemeClr val="bg1"/>
                </a:solidFill>
                <a:latin typeface="Arial Narrow" panose="020B0606020202030204" pitchFamily="34" charset="0"/>
                <a:ea typeface="+mj-ea"/>
                <a:cs typeface="+mj-cs"/>
              </a:defRPr>
            </a:lvl1pPr>
          </a:lstStyle>
          <a:p>
            <a:r>
              <a:rPr lang="en-GB" dirty="0"/>
              <a:t>Al </a:t>
            </a:r>
            <a:r>
              <a:rPr lang="en-GB" dirty="0" err="1"/>
              <a:t>Rummaneh</a:t>
            </a:r>
            <a:r>
              <a:rPr lang="en-GB" dirty="0"/>
              <a:t> sub-district</a:t>
            </a:r>
          </a:p>
          <a:p>
            <a:r>
              <a:rPr lang="en-GB" sz="3200" baseline="30000" dirty="0"/>
              <a:t>Recent returns and secondary displacement movements reported by KIs</a:t>
            </a:r>
          </a:p>
        </p:txBody>
      </p:sp>
      <p:pic>
        <p:nvPicPr>
          <p:cNvPr id="3" name="Picture 2" descr="A picture containing text, map&#10;&#10;Description automatically generated">
            <a:extLst>
              <a:ext uri="{FF2B5EF4-FFF2-40B4-BE49-F238E27FC236}">
                <a16:creationId xmlns:a16="http://schemas.microsoft.com/office/drawing/2014/main" id="{9DE51C59-EEB7-4D6D-894A-06CF232648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06286"/>
            <a:ext cx="9144000" cy="4896394"/>
          </a:xfrm>
          <a:prstGeom prst="rect">
            <a:avLst/>
          </a:prstGeom>
        </p:spPr>
      </p:pic>
    </p:spTree>
    <p:extLst>
      <p:ext uri="{BB962C8B-B14F-4D97-AF65-F5344CB8AC3E}">
        <p14:creationId xmlns:p14="http://schemas.microsoft.com/office/powerpoint/2010/main" val="20266049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B350A9D-B017-4A88-B726-06D2FC6F0017}"/>
              </a:ext>
            </a:extLst>
          </p:cNvPr>
          <p:cNvSpPr/>
          <p:nvPr/>
        </p:nvSpPr>
        <p:spPr>
          <a:xfrm>
            <a:off x="401413" y="4329855"/>
            <a:ext cx="2405980" cy="379591"/>
          </a:xfrm>
          <a:prstGeom prst="rect">
            <a:avLst/>
          </a:prstGeom>
        </p:spPr>
        <p:txBody>
          <a:bodyPr wrap="none">
            <a:spAutoFit/>
          </a:bodyPr>
          <a:lstStyle/>
          <a:p>
            <a:r>
              <a:rPr lang="en-GB" sz="2800" b="1" baseline="30000" dirty="0">
                <a:solidFill>
                  <a:srgbClr val="EE5859"/>
                </a:solidFill>
                <a:latin typeface="Trade Gothic LT Std Bold"/>
              </a:rPr>
              <a:t>Recent IDP departures</a:t>
            </a:r>
          </a:p>
        </p:txBody>
      </p:sp>
      <p:cxnSp>
        <p:nvCxnSpPr>
          <p:cNvPr id="13" name="Straight Connector 12">
            <a:extLst>
              <a:ext uri="{FF2B5EF4-FFF2-40B4-BE49-F238E27FC236}">
                <a16:creationId xmlns:a16="http://schemas.microsoft.com/office/drawing/2014/main" id="{B2BC92EA-C8FE-40F8-ACDA-57C20F3B51C1}"/>
              </a:ext>
            </a:extLst>
          </p:cNvPr>
          <p:cNvCxnSpPr>
            <a:cxnSpLocks/>
          </p:cNvCxnSpPr>
          <p:nvPr/>
        </p:nvCxnSpPr>
        <p:spPr>
          <a:xfrm>
            <a:off x="2807393" y="4436535"/>
            <a:ext cx="5894646" cy="0"/>
          </a:xfrm>
          <a:prstGeom prst="line">
            <a:avLst/>
          </a:prstGeom>
          <a:ln w="952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0" name="Rectangle 19">
            <a:extLst>
              <a:ext uri="{FF2B5EF4-FFF2-40B4-BE49-F238E27FC236}">
                <a16:creationId xmlns:a16="http://schemas.microsoft.com/office/drawing/2014/main" id="{E1C53F01-43F4-4EFD-AF30-91041579D1A8}"/>
              </a:ext>
            </a:extLst>
          </p:cNvPr>
          <p:cNvSpPr/>
          <p:nvPr/>
        </p:nvSpPr>
        <p:spPr>
          <a:xfrm>
            <a:off x="1371600" y="4737070"/>
            <a:ext cx="7315198" cy="830997"/>
          </a:xfrm>
          <a:prstGeom prst="rect">
            <a:avLst/>
          </a:prstGeom>
        </p:spPr>
        <p:txBody>
          <a:bodyPr wrap="square">
            <a:spAutoFit/>
          </a:bodyPr>
          <a:lstStyle/>
          <a:p>
            <a:pPr algn="just"/>
            <a:r>
              <a:rPr lang="en-US" sz="1600" b="1" dirty="0">
                <a:solidFill>
                  <a:srgbClr val="58585B"/>
                </a:solidFill>
                <a:latin typeface="Arial Narrow" panose="020B0606020202030204" pitchFamily="34" charset="0"/>
              </a:rPr>
              <a:t>IDP families </a:t>
            </a:r>
            <a:r>
              <a:rPr lang="en-US" sz="1600" dirty="0">
                <a:solidFill>
                  <a:srgbClr val="58585B"/>
                </a:solidFill>
                <a:latin typeface="Arial Narrow" panose="020B0606020202030204" pitchFamily="34" charset="0"/>
              </a:rPr>
              <a:t>were</a:t>
            </a:r>
            <a:r>
              <a:rPr lang="en-US" sz="1600" b="1" dirty="0">
                <a:solidFill>
                  <a:srgbClr val="58585B"/>
                </a:solidFill>
                <a:latin typeface="Arial Narrow" panose="020B0606020202030204" pitchFamily="34" charset="0"/>
              </a:rPr>
              <a:t> </a:t>
            </a:r>
            <a:r>
              <a:rPr lang="en-US" sz="1600" dirty="0">
                <a:solidFill>
                  <a:srgbClr val="58585B"/>
                </a:solidFill>
                <a:latin typeface="Arial Narrow" panose="020B0606020202030204" pitchFamily="34" charset="0"/>
              </a:rPr>
              <a:t>recently displaced from Al </a:t>
            </a:r>
            <a:r>
              <a:rPr lang="en-US" sz="1600" dirty="0" err="1">
                <a:solidFill>
                  <a:srgbClr val="58585B"/>
                </a:solidFill>
                <a:latin typeface="Arial Narrow" panose="020B0606020202030204" pitchFamily="34" charset="0"/>
              </a:rPr>
              <a:t>Rummaneh</a:t>
            </a:r>
            <a:r>
              <a:rPr lang="en-US" sz="1600" dirty="0">
                <a:solidFill>
                  <a:srgbClr val="58585B"/>
                </a:solidFill>
                <a:latin typeface="Arial Narrow" panose="020B0606020202030204" pitchFamily="34" charset="0"/>
              </a:rPr>
              <a:t> (mainly to Erbil district) or returned to their </a:t>
            </a:r>
            <a:r>
              <a:rPr lang="en-US" sz="1600" dirty="0" err="1">
                <a:solidFill>
                  <a:srgbClr val="58585B"/>
                </a:solidFill>
                <a:latin typeface="Arial Narrow" panose="020B0606020202030204" pitchFamily="34" charset="0"/>
              </a:rPr>
              <a:t>AoO</a:t>
            </a:r>
            <a:r>
              <a:rPr lang="en-US" sz="1600" dirty="0">
                <a:solidFill>
                  <a:srgbClr val="58585B"/>
                </a:solidFill>
                <a:latin typeface="Arial Narrow" panose="020B0606020202030204" pitchFamily="34" charset="0"/>
              </a:rPr>
              <a:t> due to </a:t>
            </a:r>
            <a:r>
              <a:rPr lang="en-US" sz="1600" b="1" dirty="0">
                <a:solidFill>
                  <a:srgbClr val="58585B"/>
                </a:solidFill>
                <a:latin typeface="Arial Narrow" panose="020B0606020202030204" pitchFamily="34" charset="0"/>
              </a:rPr>
              <a:t>lack of jobs and services</a:t>
            </a:r>
            <a:r>
              <a:rPr lang="en-US" sz="1600" dirty="0">
                <a:solidFill>
                  <a:srgbClr val="58585B"/>
                </a:solidFill>
                <a:latin typeface="Arial Narrow" panose="020B0606020202030204" pitchFamily="34" charset="0"/>
              </a:rPr>
              <a:t>, and </a:t>
            </a:r>
            <a:r>
              <a:rPr lang="en-US" sz="1600" b="1" dirty="0">
                <a:solidFill>
                  <a:srgbClr val="58585B"/>
                </a:solidFill>
                <a:latin typeface="Arial Narrow" panose="020B0606020202030204" pitchFamily="34" charset="0"/>
              </a:rPr>
              <a:t>resistance from local actors </a:t>
            </a:r>
            <a:r>
              <a:rPr lang="en-US" sz="1600" dirty="0">
                <a:solidFill>
                  <a:srgbClr val="58585B"/>
                </a:solidFill>
                <a:latin typeface="Arial Narrow" panose="020B0606020202030204" pitchFamily="34" charset="0"/>
              </a:rPr>
              <a:t>in Al </a:t>
            </a:r>
            <a:r>
              <a:rPr lang="en-US" sz="1600" dirty="0" err="1">
                <a:solidFill>
                  <a:srgbClr val="58585B"/>
                </a:solidFill>
                <a:latin typeface="Arial Narrow" panose="020B0606020202030204" pitchFamily="34" charset="0"/>
              </a:rPr>
              <a:t>Rummaneh</a:t>
            </a:r>
            <a:r>
              <a:rPr lang="en-US" sz="1600" dirty="0">
                <a:solidFill>
                  <a:srgbClr val="58585B"/>
                </a:solidFill>
                <a:latin typeface="Arial Narrow" panose="020B0606020202030204" pitchFamily="34" charset="0"/>
              </a:rPr>
              <a:t> according to KIs.</a:t>
            </a:r>
          </a:p>
        </p:txBody>
      </p:sp>
      <p:sp>
        <p:nvSpPr>
          <p:cNvPr id="14" name="Title 1">
            <a:extLst>
              <a:ext uri="{FF2B5EF4-FFF2-40B4-BE49-F238E27FC236}">
                <a16:creationId xmlns:a16="http://schemas.microsoft.com/office/drawing/2014/main" id="{AD567468-3031-4B2F-B913-965C5353C6B6}"/>
              </a:ext>
            </a:extLst>
          </p:cNvPr>
          <p:cNvSpPr txBox="1">
            <a:spLocks/>
          </p:cNvSpPr>
          <p:nvPr/>
        </p:nvSpPr>
        <p:spPr>
          <a:xfrm>
            <a:off x="386176" y="266337"/>
            <a:ext cx="7828184" cy="724646"/>
          </a:xfrm>
          <a:prstGeom prst="rect">
            <a:avLst/>
          </a:prstGeom>
        </p:spPr>
        <p:txBody>
          <a:bodyPr anchor="ctr"/>
          <a:lstStyle>
            <a:lvl1pPr algn="l" defTabSz="914400" rtl="0" eaLnBrk="1" latinLnBrk="0" hangingPunct="1">
              <a:lnSpc>
                <a:spcPts val="4500"/>
              </a:lnSpc>
              <a:spcBef>
                <a:spcPct val="0"/>
              </a:spcBef>
              <a:buNone/>
              <a:defRPr sz="2900" b="1" kern="1200">
                <a:solidFill>
                  <a:schemeClr val="bg1"/>
                </a:solidFill>
                <a:latin typeface="Arial Narrow" panose="020B0606020202030204" pitchFamily="34" charset="0"/>
                <a:ea typeface="+mj-ea"/>
                <a:cs typeface="+mj-cs"/>
              </a:defRPr>
            </a:lvl1pPr>
          </a:lstStyle>
          <a:p>
            <a:r>
              <a:rPr lang="en-GB" dirty="0"/>
              <a:t>Al </a:t>
            </a:r>
            <a:r>
              <a:rPr lang="en-GB" dirty="0" err="1"/>
              <a:t>Rummaneh</a:t>
            </a:r>
            <a:r>
              <a:rPr lang="en-GB" dirty="0"/>
              <a:t> sub-district</a:t>
            </a:r>
          </a:p>
          <a:p>
            <a:r>
              <a:rPr lang="en-GB" sz="3200" baseline="30000" dirty="0"/>
              <a:t>Recent movements reported by KIs</a:t>
            </a:r>
          </a:p>
        </p:txBody>
      </p:sp>
      <p:sp>
        <p:nvSpPr>
          <p:cNvPr id="11" name="Rectangle 10">
            <a:extLst>
              <a:ext uri="{FF2B5EF4-FFF2-40B4-BE49-F238E27FC236}">
                <a16:creationId xmlns:a16="http://schemas.microsoft.com/office/drawing/2014/main" id="{DDEEF033-7D5C-49BF-AF31-436D54EBA667}"/>
              </a:ext>
            </a:extLst>
          </p:cNvPr>
          <p:cNvSpPr/>
          <p:nvPr/>
        </p:nvSpPr>
        <p:spPr>
          <a:xfrm>
            <a:off x="401413" y="4702808"/>
            <a:ext cx="832279" cy="646331"/>
          </a:xfrm>
          <a:prstGeom prst="rect">
            <a:avLst/>
          </a:prstGeom>
        </p:spPr>
        <p:txBody>
          <a:bodyPr wrap="none">
            <a:spAutoFit/>
          </a:bodyPr>
          <a:lstStyle/>
          <a:p>
            <a:r>
              <a:rPr lang="en-GB" sz="3600" b="1" baseline="30000" dirty="0">
                <a:solidFill>
                  <a:srgbClr val="58585A"/>
                </a:solidFill>
                <a:latin typeface="Arial Narrow" panose="020B0606020202030204" pitchFamily="34" charset="0"/>
              </a:rPr>
              <a:t>30-50</a:t>
            </a:r>
            <a:endParaRPr lang="en-US" sz="3600" dirty="0"/>
          </a:p>
        </p:txBody>
      </p:sp>
      <p:sp>
        <p:nvSpPr>
          <p:cNvPr id="15" name="Rectangle 14">
            <a:extLst>
              <a:ext uri="{FF2B5EF4-FFF2-40B4-BE49-F238E27FC236}">
                <a16:creationId xmlns:a16="http://schemas.microsoft.com/office/drawing/2014/main" id="{4D481999-7571-423E-87A1-BD4AD3F9670E}"/>
              </a:ext>
            </a:extLst>
          </p:cNvPr>
          <p:cNvSpPr/>
          <p:nvPr/>
        </p:nvSpPr>
        <p:spPr>
          <a:xfrm>
            <a:off x="386176" y="1481922"/>
            <a:ext cx="2047676" cy="379591"/>
          </a:xfrm>
          <a:prstGeom prst="rect">
            <a:avLst/>
          </a:prstGeom>
        </p:spPr>
        <p:txBody>
          <a:bodyPr wrap="none">
            <a:spAutoFit/>
          </a:bodyPr>
          <a:lstStyle/>
          <a:p>
            <a:r>
              <a:rPr lang="en-GB" sz="2800" b="1" baseline="30000" dirty="0">
                <a:solidFill>
                  <a:srgbClr val="EE5859"/>
                </a:solidFill>
                <a:latin typeface="Trade Gothic LT Std Bold"/>
              </a:rPr>
              <a:t>Recent IDP arrivals</a:t>
            </a:r>
          </a:p>
        </p:txBody>
      </p:sp>
      <p:sp>
        <p:nvSpPr>
          <p:cNvPr id="17" name="Rectangle 16">
            <a:extLst>
              <a:ext uri="{FF2B5EF4-FFF2-40B4-BE49-F238E27FC236}">
                <a16:creationId xmlns:a16="http://schemas.microsoft.com/office/drawing/2014/main" id="{BBEF4CF0-D16E-4796-8A27-A8EC31C976BF}"/>
              </a:ext>
            </a:extLst>
          </p:cNvPr>
          <p:cNvSpPr/>
          <p:nvPr/>
        </p:nvSpPr>
        <p:spPr>
          <a:xfrm>
            <a:off x="401413" y="1828790"/>
            <a:ext cx="8300626" cy="2108269"/>
          </a:xfrm>
          <a:prstGeom prst="rect">
            <a:avLst/>
          </a:prstGeom>
        </p:spPr>
        <p:txBody>
          <a:bodyPr wrap="square">
            <a:spAutoFit/>
          </a:bodyPr>
          <a:lstStyle/>
          <a:p>
            <a:pPr algn="just">
              <a:spcAft>
                <a:spcPts val="1800"/>
              </a:spcAft>
            </a:pPr>
            <a:r>
              <a:rPr lang="en-GB" sz="1600" b="1" dirty="0">
                <a:solidFill>
                  <a:srgbClr val="58585A"/>
                </a:solidFill>
                <a:latin typeface="Arial Narrow" panose="020B0606020202030204" pitchFamily="34" charset="0"/>
              </a:rPr>
              <a:t>	      </a:t>
            </a:r>
            <a:r>
              <a:rPr lang="en-US" sz="1600" b="1" dirty="0">
                <a:solidFill>
                  <a:srgbClr val="58585A"/>
                </a:solidFill>
                <a:latin typeface="Arial Narrow" panose="020B0606020202030204" pitchFamily="34" charset="0"/>
              </a:rPr>
              <a:t>IDP families </a:t>
            </a:r>
            <a:r>
              <a:rPr lang="en-US" sz="1600" dirty="0">
                <a:solidFill>
                  <a:srgbClr val="58585A"/>
                </a:solidFill>
                <a:latin typeface="Arial Narrow" panose="020B0606020202030204" pitchFamily="34" charset="0"/>
              </a:rPr>
              <a:t>arrived in the six months prior to data collection.</a:t>
            </a:r>
          </a:p>
          <a:p>
            <a:pPr algn="just">
              <a:spcAft>
                <a:spcPts val="600"/>
              </a:spcAft>
            </a:pPr>
            <a:r>
              <a:rPr lang="en-US" sz="1600" dirty="0">
                <a:solidFill>
                  <a:srgbClr val="58585A"/>
                </a:solidFill>
                <a:latin typeface="Arial Narrow" panose="020B0606020202030204" pitchFamily="34" charset="0"/>
              </a:rPr>
              <a:t>Reported drivers for recent IDP arrivals:</a:t>
            </a:r>
          </a:p>
          <a:p>
            <a:pPr marL="288925" algn="just">
              <a:spcAft>
                <a:spcPts val="600"/>
              </a:spcAft>
            </a:pPr>
            <a:r>
              <a:rPr lang="en-US" sz="1600" b="1" dirty="0">
                <a:solidFill>
                  <a:srgbClr val="58585A"/>
                </a:solidFill>
                <a:latin typeface="Arial Narrow" panose="020B0606020202030204" pitchFamily="34" charset="0"/>
              </a:rPr>
              <a:t>- Increased sense of safety and security</a:t>
            </a:r>
            <a:r>
              <a:rPr lang="en-US" sz="1600" dirty="0">
                <a:solidFill>
                  <a:srgbClr val="58585A"/>
                </a:solidFill>
                <a:latin typeface="Arial Narrow" panose="020B0606020202030204" pitchFamily="34" charset="0"/>
              </a:rPr>
              <a:t>;</a:t>
            </a:r>
            <a:r>
              <a:rPr lang="en-US" sz="1600" b="1" dirty="0">
                <a:solidFill>
                  <a:srgbClr val="58585A"/>
                </a:solidFill>
                <a:latin typeface="Arial Narrow" panose="020B0606020202030204" pitchFamily="34" charset="0"/>
              </a:rPr>
              <a:t> </a:t>
            </a:r>
          </a:p>
          <a:p>
            <a:pPr marL="288925" algn="just">
              <a:spcAft>
                <a:spcPts val="600"/>
              </a:spcAft>
            </a:pPr>
            <a:r>
              <a:rPr lang="en-US" sz="1600" b="1" dirty="0">
                <a:solidFill>
                  <a:srgbClr val="58585A"/>
                </a:solidFill>
                <a:latin typeface="Arial Narrow" panose="020B0606020202030204" pitchFamily="34" charset="0"/>
              </a:rPr>
              <a:t>- K</a:t>
            </a:r>
            <a:r>
              <a:rPr lang="en-GB" sz="1600" b="1" dirty="0" err="1">
                <a:solidFill>
                  <a:srgbClr val="58585A"/>
                </a:solidFill>
                <a:latin typeface="Arial Narrow" panose="020B0606020202030204" pitchFamily="34" charset="0"/>
              </a:rPr>
              <a:t>inship</a:t>
            </a:r>
            <a:r>
              <a:rPr lang="en-GB" sz="1600" b="1" dirty="0">
                <a:solidFill>
                  <a:srgbClr val="58585A"/>
                </a:solidFill>
                <a:latin typeface="Arial Narrow" panose="020B0606020202030204" pitchFamily="34" charset="0"/>
              </a:rPr>
              <a:t> ties </a:t>
            </a:r>
            <a:r>
              <a:rPr lang="en-GB" sz="1600" dirty="0">
                <a:solidFill>
                  <a:srgbClr val="58585A"/>
                </a:solidFill>
                <a:latin typeface="Arial Narrow" panose="020B0606020202030204" pitchFamily="34" charset="0"/>
              </a:rPr>
              <a:t>between community members;</a:t>
            </a:r>
            <a:endParaRPr lang="en-US" sz="1600" dirty="0">
              <a:solidFill>
                <a:srgbClr val="58585A"/>
              </a:solidFill>
              <a:latin typeface="Arial Narrow" panose="020B0606020202030204" pitchFamily="34" charset="0"/>
            </a:endParaRPr>
          </a:p>
          <a:p>
            <a:pPr marL="288925" algn="just">
              <a:spcAft>
                <a:spcPts val="600"/>
              </a:spcAft>
            </a:pPr>
            <a:r>
              <a:rPr lang="en-US" sz="1600" b="1" dirty="0">
                <a:solidFill>
                  <a:srgbClr val="58585A"/>
                </a:solidFill>
                <a:latin typeface="Arial Narrow" panose="020B0606020202030204" pitchFamily="34" charset="0"/>
              </a:rPr>
              <a:t>- Expected increase in job opportunities and services</a:t>
            </a:r>
            <a:r>
              <a:rPr lang="en-US" sz="1600" dirty="0">
                <a:solidFill>
                  <a:srgbClr val="58585A"/>
                </a:solidFill>
                <a:latin typeface="Arial Narrow" panose="020B0606020202030204" pitchFamily="34" charset="0"/>
              </a:rPr>
              <a:t>; and</a:t>
            </a:r>
          </a:p>
          <a:p>
            <a:pPr marL="288925" algn="just">
              <a:spcAft>
                <a:spcPts val="600"/>
              </a:spcAft>
            </a:pPr>
            <a:r>
              <a:rPr lang="en-US" sz="1600" b="1" dirty="0">
                <a:solidFill>
                  <a:srgbClr val="58585A"/>
                </a:solidFill>
                <a:latin typeface="Arial Narrow" panose="020B0606020202030204" pitchFamily="34" charset="0"/>
              </a:rPr>
              <a:t>- Al </a:t>
            </a:r>
            <a:r>
              <a:rPr lang="en-US" sz="1600" b="1" dirty="0" err="1">
                <a:solidFill>
                  <a:srgbClr val="58585A"/>
                </a:solidFill>
                <a:latin typeface="Arial Narrow" panose="020B0606020202030204" pitchFamily="34" charset="0"/>
              </a:rPr>
              <a:t>Rummaneh</a:t>
            </a:r>
            <a:r>
              <a:rPr lang="en-US" sz="1600" b="1" dirty="0">
                <a:solidFill>
                  <a:srgbClr val="58585A"/>
                </a:solidFill>
                <a:latin typeface="Arial Narrow" panose="020B0606020202030204" pitchFamily="34" charset="0"/>
              </a:rPr>
              <a:t> is considered a transition area.</a:t>
            </a:r>
            <a:endParaRPr lang="en-US" sz="1600" dirty="0">
              <a:solidFill>
                <a:srgbClr val="58585A"/>
              </a:solidFill>
              <a:latin typeface="Arial Narrow" panose="020B0606020202030204" pitchFamily="34" charset="0"/>
            </a:endParaRPr>
          </a:p>
        </p:txBody>
      </p:sp>
      <p:sp>
        <p:nvSpPr>
          <p:cNvPr id="18" name="Rectangle 17">
            <a:extLst>
              <a:ext uri="{FF2B5EF4-FFF2-40B4-BE49-F238E27FC236}">
                <a16:creationId xmlns:a16="http://schemas.microsoft.com/office/drawing/2014/main" id="{1E45696C-218E-4D1C-A5AA-0977F1243198}"/>
              </a:ext>
            </a:extLst>
          </p:cNvPr>
          <p:cNvSpPr/>
          <p:nvPr/>
        </p:nvSpPr>
        <p:spPr>
          <a:xfrm>
            <a:off x="401413" y="1784166"/>
            <a:ext cx="1114408" cy="646331"/>
          </a:xfrm>
          <a:prstGeom prst="rect">
            <a:avLst/>
          </a:prstGeom>
        </p:spPr>
        <p:txBody>
          <a:bodyPr wrap="none">
            <a:spAutoFit/>
          </a:bodyPr>
          <a:lstStyle/>
          <a:p>
            <a:r>
              <a:rPr lang="en-GB" sz="3600" b="1" baseline="30000" dirty="0">
                <a:solidFill>
                  <a:srgbClr val="58585A"/>
                </a:solidFill>
                <a:latin typeface="Arial Narrow" panose="020B0606020202030204" pitchFamily="34" charset="0"/>
              </a:rPr>
              <a:t>125-175</a:t>
            </a:r>
            <a:endParaRPr lang="en-US" sz="3600" dirty="0"/>
          </a:p>
        </p:txBody>
      </p:sp>
      <p:sp>
        <p:nvSpPr>
          <p:cNvPr id="12" name="Rectangle 11">
            <a:extLst>
              <a:ext uri="{FF2B5EF4-FFF2-40B4-BE49-F238E27FC236}">
                <a16:creationId xmlns:a16="http://schemas.microsoft.com/office/drawing/2014/main" id="{7AB73803-7480-4AB7-A3C0-C3D2B77CF5BE}"/>
              </a:ext>
            </a:extLst>
          </p:cNvPr>
          <p:cNvSpPr/>
          <p:nvPr/>
        </p:nvSpPr>
        <p:spPr>
          <a:xfrm>
            <a:off x="173348" y="5984583"/>
            <a:ext cx="8756755" cy="276999"/>
          </a:xfrm>
          <a:prstGeom prst="rect">
            <a:avLst/>
          </a:prstGeom>
        </p:spPr>
        <p:txBody>
          <a:bodyPr wrap="square">
            <a:spAutoFit/>
          </a:bodyPr>
          <a:lstStyle/>
          <a:p>
            <a:r>
              <a:rPr lang="en-GB" sz="1200" dirty="0">
                <a:solidFill>
                  <a:srgbClr val="58585A"/>
                </a:solidFill>
                <a:latin typeface="Arial Narrow" panose="020B0606020202030204" pitchFamily="34" charset="0"/>
              </a:rPr>
              <a:t>This section of the questionnaire was tailored to interview community leaders and IDPs </a:t>
            </a:r>
            <a:r>
              <a:rPr lang="en-US" sz="1200" dirty="0">
                <a:solidFill>
                  <a:srgbClr val="58585A"/>
                </a:solidFill>
                <a:latin typeface="Arial Narrow" panose="020B0606020202030204" pitchFamily="34" charset="0"/>
              </a:rPr>
              <a:t>from other areas who reside in Al </a:t>
            </a:r>
            <a:r>
              <a:rPr lang="en-US" sz="1200" dirty="0" err="1">
                <a:solidFill>
                  <a:srgbClr val="58585A"/>
                </a:solidFill>
                <a:latin typeface="Arial Narrow" panose="020B0606020202030204" pitchFamily="34" charset="0"/>
              </a:rPr>
              <a:t>Rummaneh</a:t>
            </a:r>
            <a:r>
              <a:rPr lang="en-GB" sz="1200" dirty="0">
                <a:solidFill>
                  <a:srgbClr val="58585A"/>
                </a:solidFill>
                <a:latin typeface="Arial Narrow" panose="020B0606020202030204" pitchFamily="34" charset="0"/>
              </a:rPr>
              <a:t>.</a:t>
            </a:r>
          </a:p>
        </p:txBody>
      </p:sp>
    </p:spTree>
    <p:extLst>
      <p:ext uri="{BB962C8B-B14F-4D97-AF65-F5344CB8AC3E}">
        <p14:creationId xmlns:p14="http://schemas.microsoft.com/office/powerpoint/2010/main" val="21514371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4281F34-AAB8-4E89-AC09-E6AE5CC3978E}"/>
              </a:ext>
            </a:extLst>
          </p:cNvPr>
          <p:cNvSpPr txBox="1">
            <a:spLocks/>
          </p:cNvSpPr>
          <p:nvPr/>
        </p:nvSpPr>
        <p:spPr>
          <a:xfrm>
            <a:off x="386175" y="266337"/>
            <a:ext cx="8315863" cy="724646"/>
          </a:xfrm>
          <a:prstGeom prst="rect">
            <a:avLst/>
          </a:prstGeom>
        </p:spPr>
        <p:txBody>
          <a:bodyPr anchor="ctr"/>
          <a:lstStyle>
            <a:lvl1pPr algn="l" defTabSz="914400" rtl="0" eaLnBrk="1" latinLnBrk="0" hangingPunct="1">
              <a:lnSpc>
                <a:spcPts val="4500"/>
              </a:lnSpc>
              <a:spcBef>
                <a:spcPct val="0"/>
              </a:spcBef>
              <a:buNone/>
              <a:defRPr sz="2900" b="1" kern="1200">
                <a:solidFill>
                  <a:schemeClr val="bg1"/>
                </a:solidFill>
                <a:latin typeface="Arial Narrow" panose="020B0606020202030204" pitchFamily="34" charset="0"/>
                <a:ea typeface="+mj-ea"/>
                <a:cs typeface="+mj-cs"/>
              </a:defRPr>
            </a:lvl1pPr>
          </a:lstStyle>
          <a:p>
            <a:r>
              <a:rPr lang="en-GB" dirty="0"/>
              <a:t>Al </a:t>
            </a:r>
            <a:r>
              <a:rPr lang="en-GB" dirty="0" err="1"/>
              <a:t>Rummaneh</a:t>
            </a:r>
            <a:r>
              <a:rPr lang="en-GB" dirty="0"/>
              <a:t> sub-district</a:t>
            </a:r>
          </a:p>
          <a:p>
            <a:r>
              <a:rPr lang="en-GB" sz="3200" baseline="30000" dirty="0"/>
              <a:t>Recent IDP movements reported by KIs</a:t>
            </a:r>
          </a:p>
        </p:txBody>
      </p:sp>
      <p:pic>
        <p:nvPicPr>
          <p:cNvPr id="3" name="Picture 2" descr="A close up of a map&#10;&#10;Description automatically generated">
            <a:extLst>
              <a:ext uri="{FF2B5EF4-FFF2-40B4-BE49-F238E27FC236}">
                <a16:creationId xmlns:a16="http://schemas.microsoft.com/office/drawing/2014/main" id="{CB28BC5A-31B0-41E1-BEB0-3FC9197AA06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4611"/>
          <a:stretch/>
        </p:blipFill>
        <p:spPr>
          <a:xfrm>
            <a:off x="0" y="1280159"/>
            <a:ext cx="9144000" cy="5008673"/>
          </a:xfrm>
          <a:prstGeom prst="rect">
            <a:avLst/>
          </a:prstGeom>
        </p:spPr>
      </p:pic>
    </p:spTree>
    <p:extLst>
      <p:ext uri="{BB962C8B-B14F-4D97-AF65-F5344CB8AC3E}">
        <p14:creationId xmlns:p14="http://schemas.microsoft.com/office/powerpoint/2010/main" val="34651725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1C9A67-8FE1-423D-9C1C-7B4EBE6376D3}"/>
              </a:ext>
            </a:extLst>
          </p:cNvPr>
          <p:cNvSpPr/>
          <p:nvPr/>
        </p:nvSpPr>
        <p:spPr>
          <a:xfrm>
            <a:off x="553812" y="2600642"/>
            <a:ext cx="8170869" cy="1128514"/>
          </a:xfrm>
          <a:prstGeom prst="rect">
            <a:avLst/>
          </a:prstGeom>
        </p:spPr>
        <p:txBody>
          <a:bodyPr wrap="square">
            <a:spAutoFit/>
          </a:bodyPr>
          <a:lstStyle/>
          <a:p>
            <a:pPr marL="457200" indent="-457200" algn="just">
              <a:spcAft>
                <a:spcPts val="200"/>
              </a:spcAft>
              <a:buSzPct val="100000"/>
              <a:buFont typeface="Arial" panose="020B0604020202020204" pitchFamily="34" charset="0"/>
              <a:buChar char="•"/>
            </a:pPr>
            <a:r>
              <a:rPr lang="en-US" sz="1600" b="1" dirty="0">
                <a:solidFill>
                  <a:srgbClr val="58585B"/>
                </a:solidFill>
                <a:latin typeface="Arial Narrow" panose="020B0606020202030204" pitchFamily="34" charset="0"/>
              </a:rPr>
              <a:t>Less people present to compete</a:t>
            </a:r>
            <a:r>
              <a:rPr lang="en-US" sz="1600" dirty="0">
                <a:solidFill>
                  <a:srgbClr val="58585B"/>
                </a:solidFill>
                <a:latin typeface="Arial Narrow" panose="020B0606020202030204" pitchFamily="34" charset="0"/>
              </a:rPr>
              <a:t> for the reduced number of available jobs in the area; and</a:t>
            </a:r>
          </a:p>
          <a:p>
            <a:pPr marL="457200" indent="-457200" algn="just">
              <a:spcAft>
                <a:spcPts val="200"/>
              </a:spcAft>
              <a:buSzPct val="100000"/>
              <a:buFont typeface="Arial" panose="020B0604020202020204" pitchFamily="34" charset="0"/>
              <a:buChar char="•"/>
            </a:pPr>
            <a:r>
              <a:rPr lang="en-US" sz="1600" b="1" dirty="0">
                <a:solidFill>
                  <a:srgbClr val="58585B"/>
                </a:solidFill>
                <a:latin typeface="Arial Narrow" panose="020B0606020202030204" pitchFamily="34" charset="0"/>
              </a:rPr>
              <a:t>Less competition between</a:t>
            </a:r>
            <a:r>
              <a:rPr lang="en-US" sz="1600" dirty="0">
                <a:solidFill>
                  <a:srgbClr val="58585B"/>
                </a:solidFill>
                <a:latin typeface="Arial Narrow" panose="020B0606020202030204" pitchFamily="34" charset="0"/>
              </a:rPr>
              <a:t> </a:t>
            </a:r>
            <a:r>
              <a:rPr lang="en-US" sz="1600" b="1" dirty="0">
                <a:solidFill>
                  <a:srgbClr val="58585B"/>
                </a:solidFill>
                <a:latin typeface="Arial Narrow" panose="020B0606020202030204" pitchFamily="34" charset="0"/>
              </a:rPr>
              <a:t>business owners </a:t>
            </a:r>
            <a:r>
              <a:rPr lang="en-US" sz="1600" dirty="0">
                <a:solidFill>
                  <a:srgbClr val="58585B"/>
                </a:solidFill>
                <a:latin typeface="Arial Narrow" panose="020B0606020202030204" pitchFamily="34" charset="0"/>
              </a:rPr>
              <a:t>to sell their products.</a:t>
            </a:r>
          </a:p>
          <a:p>
            <a:pPr marL="457200" indent="-457200" algn="just">
              <a:spcAft>
                <a:spcPts val="200"/>
              </a:spcAft>
              <a:buSzPct val="100000"/>
              <a:buFont typeface="Arial" panose="020B0604020202020204" pitchFamily="34" charset="0"/>
              <a:buChar char="•"/>
            </a:pPr>
            <a:r>
              <a:rPr lang="en-US" sz="1600" dirty="0">
                <a:solidFill>
                  <a:srgbClr val="58585B"/>
                </a:solidFill>
                <a:latin typeface="Arial Narrow" panose="020B0606020202030204" pitchFamily="34" charset="0"/>
              </a:rPr>
              <a:t>However, some </a:t>
            </a:r>
            <a:r>
              <a:rPr lang="en-US" sz="1600" b="1" dirty="0">
                <a:solidFill>
                  <a:srgbClr val="58585B"/>
                </a:solidFill>
                <a:latin typeface="Arial Narrow" panose="020B0606020202030204" pitchFamily="34" charset="0"/>
              </a:rPr>
              <a:t>employees still have pending salaries </a:t>
            </a:r>
            <a:r>
              <a:rPr lang="en-US" sz="1600" dirty="0">
                <a:solidFill>
                  <a:srgbClr val="58585B"/>
                </a:solidFill>
                <a:latin typeface="Arial Narrow" panose="020B0606020202030204" pitchFamily="34" charset="0"/>
              </a:rPr>
              <a:t>since </a:t>
            </a:r>
            <a:r>
              <a:rPr lang="en-US" sz="1600" b="1" dirty="0">
                <a:solidFill>
                  <a:srgbClr val="58585B"/>
                </a:solidFill>
                <a:latin typeface="Arial Narrow" panose="020B0606020202030204" pitchFamily="34" charset="0"/>
              </a:rPr>
              <a:t>their employers have not yet returned </a:t>
            </a:r>
            <a:r>
              <a:rPr lang="en-US" sz="1600" dirty="0">
                <a:solidFill>
                  <a:srgbClr val="58585B"/>
                </a:solidFill>
                <a:latin typeface="Arial Narrow" panose="020B0606020202030204" pitchFamily="34" charset="0"/>
              </a:rPr>
              <a:t>to Al </a:t>
            </a:r>
            <a:r>
              <a:rPr lang="en-US" sz="1600" dirty="0" err="1">
                <a:solidFill>
                  <a:srgbClr val="58585B"/>
                </a:solidFill>
                <a:latin typeface="Arial Narrow" panose="020B0606020202030204" pitchFamily="34" charset="0"/>
              </a:rPr>
              <a:t>Rummaneh</a:t>
            </a:r>
            <a:r>
              <a:rPr lang="en-US" sz="1600" dirty="0">
                <a:solidFill>
                  <a:srgbClr val="58585B"/>
                </a:solidFill>
                <a:latin typeface="Arial Narrow" panose="020B0606020202030204" pitchFamily="34" charset="0"/>
              </a:rPr>
              <a:t>.</a:t>
            </a:r>
          </a:p>
        </p:txBody>
      </p:sp>
      <p:sp>
        <p:nvSpPr>
          <p:cNvPr id="17" name="Title 1">
            <a:extLst>
              <a:ext uri="{FF2B5EF4-FFF2-40B4-BE49-F238E27FC236}">
                <a16:creationId xmlns:a16="http://schemas.microsoft.com/office/drawing/2014/main" id="{C850D231-B81A-43F9-A37E-DD35ADD4445E}"/>
              </a:ext>
            </a:extLst>
          </p:cNvPr>
          <p:cNvSpPr txBox="1">
            <a:spLocks/>
          </p:cNvSpPr>
          <p:nvPr/>
        </p:nvSpPr>
        <p:spPr>
          <a:xfrm>
            <a:off x="386176" y="266337"/>
            <a:ext cx="7828184" cy="724646"/>
          </a:xfrm>
          <a:prstGeom prst="rect">
            <a:avLst/>
          </a:prstGeom>
        </p:spPr>
        <p:txBody>
          <a:bodyPr anchor="ctr"/>
          <a:lstStyle>
            <a:lvl1pPr algn="l" defTabSz="914400" rtl="0" eaLnBrk="1" latinLnBrk="0" hangingPunct="1">
              <a:lnSpc>
                <a:spcPts val="4500"/>
              </a:lnSpc>
              <a:spcBef>
                <a:spcPct val="0"/>
              </a:spcBef>
              <a:buNone/>
              <a:defRPr sz="2900" b="1" kern="1200">
                <a:solidFill>
                  <a:schemeClr val="bg1"/>
                </a:solidFill>
                <a:latin typeface="Arial Narrow" panose="020B0606020202030204" pitchFamily="34" charset="0"/>
                <a:ea typeface="+mj-ea"/>
                <a:cs typeface="+mj-cs"/>
              </a:defRPr>
            </a:lvl1pPr>
          </a:lstStyle>
          <a:p>
            <a:r>
              <a:rPr lang="en-GB" dirty="0"/>
              <a:t>Al </a:t>
            </a:r>
            <a:r>
              <a:rPr lang="en-GB" dirty="0" err="1"/>
              <a:t>Rummaneh</a:t>
            </a:r>
            <a:r>
              <a:rPr lang="en-GB" dirty="0"/>
              <a:t> sub-district</a:t>
            </a:r>
          </a:p>
          <a:p>
            <a:r>
              <a:rPr lang="en-GB" sz="3200" baseline="30000" dirty="0"/>
              <a:t>Impact of recent movements in the community as reported by 40 KIs</a:t>
            </a:r>
          </a:p>
        </p:txBody>
      </p:sp>
      <p:sp>
        <p:nvSpPr>
          <p:cNvPr id="13" name="Rectangle 12">
            <a:extLst>
              <a:ext uri="{FF2B5EF4-FFF2-40B4-BE49-F238E27FC236}">
                <a16:creationId xmlns:a16="http://schemas.microsoft.com/office/drawing/2014/main" id="{82F186D3-4684-4CCC-A3CD-7D4CB5D3FC3C}"/>
              </a:ext>
            </a:extLst>
          </p:cNvPr>
          <p:cNvSpPr/>
          <p:nvPr/>
        </p:nvSpPr>
        <p:spPr>
          <a:xfrm>
            <a:off x="351600" y="2400111"/>
            <a:ext cx="4399218" cy="379591"/>
          </a:xfrm>
          <a:prstGeom prst="rect">
            <a:avLst/>
          </a:prstGeom>
        </p:spPr>
        <p:txBody>
          <a:bodyPr wrap="none">
            <a:spAutoFit/>
          </a:bodyPr>
          <a:lstStyle/>
          <a:p>
            <a:r>
              <a:rPr lang="en-US" sz="2800" b="1" baseline="30000" dirty="0">
                <a:solidFill>
                  <a:srgbClr val="EE5859"/>
                </a:solidFill>
                <a:latin typeface="Trade Gothic LT Std Bold"/>
              </a:rPr>
              <a:t>Impact of failed returns in the community</a:t>
            </a:r>
          </a:p>
        </p:txBody>
      </p:sp>
      <p:sp>
        <p:nvSpPr>
          <p:cNvPr id="18" name="Rectangle 17">
            <a:extLst>
              <a:ext uri="{FF2B5EF4-FFF2-40B4-BE49-F238E27FC236}">
                <a16:creationId xmlns:a16="http://schemas.microsoft.com/office/drawing/2014/main" id="{B140470B-EBAF-4CE8-9EDF-7385128F1F71}"/>
              </a:ext>
            </a:extLst>
          </p:cNvPr>
          <p:cNvSpPr/>
          <p:nvPr/>
        </p:nvSpPr>
        <p:spPr>
          <a:xfrm>
            <a:off x="373577" y="1379697"/>
            <a:ext cx="4473469" cy="379591"/>
          </a:xfrm>
          <a:prstGeom prst="rect">
            <a:avLst/>
          </a:prstGeom>
        </p:spPr>
        <p:txBody>
          <a:bodyPr wrap="none">
            <a:spAutoFit/>
          </a:bodyPr>
          <a:lstStyle/>
          <a:p>
            <a:r>
              <a:rPr lang="en-US" sz="2800" b="1" baseline="30000" dirty="0">
                <a:solidFill>
                  <a:srgbClr val="EE5859"/>
                </a:solidFill>
                <a:latin typeface="Trade Gothic LT Std Bold"/>
              </a:rPr>
              <a:t>Impact of recent returns in the community</a:t>
            </a:r>
          </a:p>
        </p:txBody>
      </p:sp>
      <p:sp>
        <p:nvSpPr>
          <p:cNvPr id="19" name="Rectangle 18">
            <a:extLst>
              <a:ext uri="{FF2B5EF4-FFF2-40B4-BE49-F238E27FC236}">
                <a16:creationId xmlns:a16="http://schemas.microsoft.com/office/drawing/2014/main" id="{7F666160-26F6-4A5D-B0D4-D4EE40210F2F}"/>
              </a:ext>
            </a:extLst>
          </p:cNvPr>
          <p:cNvSpPr/>
          <p:nvPr/>
        </p:nvSpPr>
        <p:spPr>
          <a:xfrm>
            <a:off x="538572" y="1645826"/>
            <a:ext cx="8170869" cy="610424"/>
          </a:xfrm>
          <a:prstGeom prst="rect">
            <a:avLst/>
          </a:prstGeom>
        </p:spPr>
        <p:txBody>
          <a:bodyPr wrap="square">
            <a:spAutoFit/>
          </a:bodyPr>
          <a:lstStyle/>
          <a:p>
            <a:pPr marL="457200" marR="26970" indent="-457200" algn="just">
              <a:spcAft>
                <a:spcPts val="200"/>
              </a:spcAft>
              <a:buSzPct val="100000"/>
              <a:buFont typeface="Arial" panose="020B0604020202020204" pitchFamily="34" charset="0"/>
              <a:buChar char="•"/>
            </a:pPr>
            <a:r>
              <a:rPr lang="en-GB" sz="1600" b="1" dirty="0">
                <a:solidFill>
                  <a:srgbClr val="58585B"/>
                </a:solidFill>
                <a:latin typeface="Arial Narrow" panose="020B0606020202030204" pitchFamily="34" charset="0"/>
              </a:rPr>
              <a:t>Family reunification</a:t>
            </a:r>
            <a:r>
              <a:rPr lang="en-GB" sz="1600" dirty="0">
                <a:solidFill>
                  <a:srgbClr val="58585B"/>
                </a:solidFill>
                <a:latin typeface="Arial Narrow" panose="020B0606020202030204" pitchFamily="34" charset="0"/>
              </a:rPr>
              <a:t>; and</a:t>
            </a:r>
          </a:p>
          <a:p>
            <a:pPr marL="457200" marR="26970" indent="-457200" algn="just">
              <a:spcAft>
                <a:spcPts val="200"/>
              </a:spcAft>
              <a:buSzPct val="100000"/>
              <a:buFont typeface="Arial" panose="020B0604020202020204" pitchFamily="34" charset="0"/>
              <a:buChar char="•"/>
            </a:pPr>
            <a:r>
              <a:rPr lang="en-US" sz="1600" b="1" dirty="0">
                <a:solidFill>
                  <a:srgbClr val="58585B"/>
                </a:solidFill>
                <a:latin typeface="Arial Narrow" panose="020B0606020202030204" pitchFamily="34" charset="0"/>
              </a:rPr>
              <a:t>Increased access to assistance and jobs</a:t>
            </a:r>
            <a:r>
              <a:rPr lang="en-US" sz="1600" dirty="0">
                <a:solidFill>
                  <a:srgbClr val="58585B"/>
                </a:solidFill>
                <a:latin typeface="Arial Narrow" panose="020B0606020202030204" pitchFamily="34" charset="0"/>
              </a:rPr>
              <a:t>.</a:t>
            </a:r>
          </a:p>
        </p:txBody>
      </p:sp>
      <p:sp>
        <p:nvSpPr>
          <p:cNvPr id="22" name="Rectangle 21">
            <a:extLst>
              <a:ext uri="{FF2B5EF4-FFF2-40B4-BE49-F238E27FC236}">
                <a16:creationId xmlns:a16="http://schemas.microsoft.com/office/drawing/2014/main" id="{03278126-4E1B-4890-BF5F-B6A77D075FF0}"/>
              </a:ext>
            </a:extLst>
          </p:cNvPr>
          <p:cNvSpPr/>
          <p:nvPr/>
        </p:nvSpPr>
        <p:spPr>
          <a:xfrm>
            <a:off x="553813" y="5664814"/>
            <a:ext cx="8163468" cy="584775"/>
          </a:xfrm>
          <a:prstGeom prst="rect">
            <a:avLst/>
          </a:prstGeom>
        </p:spPr>
        <p:txBody>
          <a:bodyPr wrap="square">
            <a:spAutoFit/>
          </a:bodyPr>
          <a:lstStyle/>
          <a:p>
            <a:pPr marL="457200" indent="-457200" algn="just">
              <a:buSzPct val="100000"/>
              <a:buFont typeface="Arial" panose="020B0604020202020204" pitchFamily="34" charset="0"/>
              <a:buChar char="•"/>
            </a:pPr>
            <a:r>
              <a:rPr lang="en-US" sz="1600" b="1" dirty="0">
                <a:solidFill>
                  <a:srgbClr val="58585B"/>
                </a:solidFill>
                <a:latin typeface="Arial Narrow" panose="020B0606020202030204" pitchFamily="34" charset="0"/>
              </a:rPr>
              <a:t>Family separation; </a:t>
            </a:r>
            <a:r>
              <a:rPr lang="en-US" sz="1600" dirty="0">
                <a:solidFill>
                  <a:srgbClr val="58585B"/>
                </a:solidFill>
                <a:latin typeface="Arial Narrow" panose="020B0606020202030204" pitchFamily="34" charset="0"/>
              </a:rPr>
              <a:t>and</a:t>
            </a:r>
          </a:p>
          <a:p>
            <a:pPr marL="457200" indent="-457200" algn="just">
              <a:buSzPct val="100000"/>
              <a:buFont typeface="Arial" panose="020B0604020202020204" pitchFamily="34" charset="0"/>
              <a:buChar char="•"/>
            </a:pPr>
            <a:r>
              <a:rPr lang="en-US" sz="1600" b="1" dirty="0">
                <a:solidFill>
                  <a:srgbClr val="58585B"/>
                </a:solidFill>
                <a:latin typeface="Arial Narrow" panose="020B0606020202030204" pitchFamily="34" charset="0"/>
              </a:rPr>
              <a:t>Decreased number of disputes </a:t>
            </a:r>
            <a:r>
              <a:rPr lang="en-US" sz="1600" dirty="0">
                <a:solidFill>
                  <a:srgbClr val="58585B"/>
                </a:solidFill>
                <a:latin typeface="Arial Narrow" panose="020B0606020202030204" pitchFamily="34" charset="0"/>
              </a:rPr>
              <a:t>in the area.</a:t>
            </a:r>
          </a:p>
        </p:txBody>
      </p:sp>
      <p:sp>
        <p:nvSpPr>
          <p:cNvPr id="23" name="Rectangle 22">
            <a:extLst>
              <a:ext uri="{FF2B5EF4-FFF2-40B4-BE49-F238E27FC236}">
                <a16:creationId xmlns:a16="http://schemas.microsoft.com/office/drawing/2014/main" id="{22E32943-98A9-4DEB-BC30-532A0CB73AD7}"/>
              </a:ext>
            </a:extLst>
          </p:cNvPr>
          <p:cNvSpPr/>
          <p:nvPr/>
        </p:nvSpPr>
        <p:spPr>
          <a:xfrm>
            <a:off x="351600" y="5448111"/>
            <a:ext cx="5576848" cy="379591"/>
          </a:xfrm>
          <a:prstGeom prst="rect">
            <a:avLst/>
          </a:prstGeom>
        </p:spPr>
        <p:txBody>
          <a:bodyPr wrap="none">
            <a:spAutoFit/>
          </a:bodyPr>
          <a:lstStyle/>
          <a:p>
            <a:r>
              <a:rPr lang="en-US" sz="2800" b="1" baseline="30000" dirty="0">
                <a:solidFill>
                  <a:srgbClr val="EE5859"/>
                </a:solidFill>
                <a:latin typeface="Trade Gothic LT Std Bold"/>
              </a:rPr>
              <a:t>Impact of recent IDP displacements in the community</a:t>
            </a:r>
          </a:p>
        </p:txBody>
      </p:sp>
      <p:sp>
        <p:nvSpPr>
          <p:cNvPr id="6" name="Rectangle 5">
            <a:extLst>
              <a:ext uri="{FF2B5EF4-FFF2-40B4-BE49-F238E27FC236}">
                <a16:creationId xmlns:a16="http://schemas.microsoft.com/office/drawing/2014/main" id="{FB3D5A61-D6D3-4A61-A796-D75CF93DABCD}"/>
              </a:ext>
            </a:extLst>
          </p:cNvPr>
          <p:cNvSpPr/>
          <p:nvPr/>
        </p:nvSpPr>
        <p:spPr>
          <a:xfrm>
            <a:off x="553812" y="4261381"/>
            <a:ext cx="8155629" cy="882293"/>
          </a:xfrm>
          <a:prstGeom prst="rect">
            <a:avLst/>
          </a:prstGeom>
        </p:spPr>
        <p:txBody>
          <a:bodyPr wrap="square">
            <a:spAutoFit/>
          </a:bodyPr>
          <a:lstStyle/>
          <a:p>
            <a:pPr marL="457200" indent="-457200" algn="just">
              <a:spcAft>
                <a:spcPts val="200"/>
              </a:spcAft>
              <a:buSzPct val="100000"/>
              <a:buFont typeface="Arial" panose="020B0604020202020204" pitchFamily="34" charset="0"/>
              <a:buChar char="•"/>
            </a:pPr>
            <a:r>
              <a:rPr lang="en-US" sz="1600" b="1" dirty="0">
                <a:solidFill>
                  <a:srgbClr val="58585A"/>
                </a:solidFill>
                <a:latin typeface="Arial Narrow" panose="020B0606020202030204" pitchFamily="34" charset="0"/>
              </a:rPr>
              <a:t>Increased available assistance </a:t>
            </a:r>
            <a:r>
              <a:rPr lang="en-US" sz="1600" dirty="0">
                <a:solidFill>
                  <a:srgbClr val="58585A"/>
                </a:solidFill>
                <a:latin typeface="Arial Narrow" panose="020B0606020202030204" pitchFamily="34" charset="0"/>
              </a:rPr>
              <a:t>(humanitarian and governmental); </a:t>
            </a:r>
          </a:p>
          <a:p>
            <a:pPr marL="457200" indent="-457200" algn="just">
              <a:spcAft>
                <a:spcPts val="200"/>
              </a:spcAft>
              <a:buSzPct val="100000"/>
              <a:buFont typeface="Arial" panose="020B0604020202020204" pitchFamily="34" charset="0"/>
              <a:buChar char="•"/>
            </a:pPr>
            <a:r>
              <a:rPr lang="en-US" sz="1600" b="1" dirty="0">
                <a:solidFill>
                  <a:srgbClr val="58585A"/>
                </a:solidFill>
                <a:latin typeface="Arial Narrow" panose="020B0606020202030204" pitchFamily="34" charset="0"/>
              </a:rPr>
              <a:t>Family reunification </a:t>
            </a:r>
            <a:r>
              <a:rPr lang="en-US" sz="1600" dirty="0">
                <a:solidFill>
                  <a:srgbClr val="58585A"/>
                </a:solidFill>
                <a:latin typeface="Arial Narrow" panose="020B0606020202030204" pitchFamily="34" charset="0"/>
              </a:rPr>
              <a:t>for those with families residing in Al </a:t>
            </a:r>
            <a:r>
              <a:rPr lang="en-US" sz="1600" dirty="0" err="1">
                <a:solidFill>
                  <a:srgbClr val="58585A"/>
                </a:solidFill>
                <a:latin typeface="Arial Narrow" panose="020B0606020202030204" pitchFamily="34" charset="0"/>
              </a:rPr>
              <a:t>Rummaneh</a:t>
            </a:r>
            <a:r>
              <a:rPr lang="en-US" sz="1600" b="1" dirty="0">
                <a:solidFill>
                  <a:srgbClr val="58585A"/>
                </a:solidFill>
                <a:latin typeface="Arial Narrow" panose="020B0606020202030204" pitchFamily="34" charset="0"/>
              </a:rPr>
              <a:t>;</a:t>
            </a:r>
            <a:r>
              <a:rPr lang="en-US" sz="1600" dirty="0">
                <a:solidFill>
                  <a:srgbClr val="58585A"/>
                </a:solidFill>
                <a:latin typeface="Arial Narrow" panose="020B0606020202030204" pitchFamily="34" charset="0"/>
              </a:rPr>
              <a:t> and</a:t>
            </a:r>
          </a:p>
          <a:p>
            <a:pPr marL="457200" indent="-457200" algn="just">
              <a:spcAft>
                <a:spcPts val="200"/>
              </a:spcAft>
              <a:buSzPct val="100000"/>
              <a:buFont typeface="Arial" panose="020B0604020202020204" pitchFamily="34" charset="0"/>
              <a:buChar char="•"/>
            </a:pPr>
            <a:r>
              <a:rPr lang="en-US" sz="1600" b="1" dirty="0">
                <a:solidFill>
                  <a:srgbClr val="58585A"/>
                </a:solidFill>
                <a:latin typeface="Arial Narrow" panose="020B0606020202030204" pitchFamily="34" charset="0"/>
              </a:rPr>
              <a:t>Increased number of workers</a:t>
            </a:r>
            <a:r>
              <a:rPr lang="en-US" sz="1600" dirty="0">
                <a:solidFill>
                  <a:srgbClr val="58585A"/>
                </a:solidFill>
                <a:latin typeface="Arial Narrow" panose="020B0606020202030204" pitchFamily="34" charset="0"/>
              </a:rPr>
              <a:t>.</a:t>
            </a:r>
          </a:p>
        </p:txBody>
      </p:sp>
      <p:sp>
        <p:nvSpPr>
          <p:cNvPr id="24" name="Rectangle 23">
            <a:extLst>
              <a:ext uri="{FF2B5EF4-FFF2-40B4-BE49-F238E27FC236}">
                <a16:creationId xmlns:a16="http://schemas.microsoft.com/office/drawing/2014/main" id="{DDF65E2A-AF7F-46E2-9C5C-454B77A84C8D}"/>
              </a:ext>
            </a:extLst>
          </p:cNvPr>
          <p:cNvSpPr/>
          <p:nvPr/>
        </p:nvSpPr>
        <p:spPr>
          <a:xfrm>
            <a:off x="351600" y="4000083"/>
            <a:ext cx="4879862" cy="379591"/>
          </a:xfrm>
          <a:prstGeom prst="rect">
            <a:avLst/>
          </a:prstGeom>
        </p:spPr>
        <p:txBody>
          <a:bodyPr wrap="none">
            <a:spAutoFit/>
          </a:bodyPr>
          <a:lstStyle/>
          <a:p>
            <a:r>
              <a:rPr lang="en-US" sz="2800" b="1" baseline="30000" dirty="0">
                <a:solidFill>
                  <a:srgbClr val="EE5859"/>
                </a:solidFill>
                <a:latin typeface="Trade Gothic LT Std Bold"/>
              </a:rPr>
              <a:t>Impact of recent IDP arrivals in the community</a:t>
            </a:r>
          </a:p>
        </p:txBody>
      </p:sp>
    </p:spTree>
    <p:extLst>
      <p:ext uri="{BB962C8B-B14F-4D97-AF65-F5344CB8AC3E}">
        <p14:creationId xmlns:p14="http://schemas.microsoft.com/office/powerpoint/2010/main" val="38943239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4281F34-AAB8-4E89-AC09-E6AE5CC3978E}"/>
              </a:ext>
            </a:extLst>
          </p:cNvPr>
          <p:cNvSpPr txBox="1">
            <a:spLocks/>
          </p:cNvSpPr>
          <p:nvPr/>
        </p:nvSpPr>
        <p:spPr>
          <a:xfrm>
            <a:off x="386176" y="242773"/>
            <a:ext cx="7828184" cy="880524"/>
          </a:xfrm>
          <a:prstGeom prst="rect">
            <a:avLst/>
          </a:prstGeom>
        </p:spPr>
        <p:txBody>
          <a:bodyPr anchor="ctr"/>
          <a:lstStyle>
            <a:lvl1pPr algn="l" defTabSz="914400" rtl="0" eaLnBrk="1" latinLnBrk="0" hangingPunct="1">
              <a:lnSpc>
                <a:spcPts val="4500"/>
              </a:lnSpc>
              <a:spcBef>
                <a:spcPct val="0"/>
              </a:spcBef>
              <a:buNone/>
              <a:defRPr sz="2900" b="1" kern="1200">
                <a:solidFill>
                  <a:schemeClr val="bg1"/>
                </a:solidFill>
                <a:latin typeface="Arial Narrow" panose="020B0606020202030204" pitchFamily="34" charset="0"/>
                <a:ea typeface="+mj-ea"/>
                <a:cs typeface="+mj-cs"/>
              </a:defRPr>
            </a:lvl1pPr>
          </a:lstStyle>
          <a:p>
            <a:r>
              <a:rPr lang="en-GB" dirty="0"/>
              <a:t>Al </a:t>
            </a:r>
            <a:r>
              <a:rPr lang="en-GB" dirty="0" err="1"/>
              <a:t>Rummaneh</a:t>
            </a:r>
            <a:r>
              <a:rPr lang="en-GB" dirty="0"/>
              <a:t> sub-district</a:t>
            </a:r>
          </a:p>
          <a:p>
            <a:r>
              <a:rPr lang="en-US" sz="3200" baseline="30000" dirty="0"/>
              <a:t>Expected movements reported by KIs</a:t>
            </a:r>
            <a:endParaRPr lang="en-GB" sz="3200" dirty="0"/>
          </a:p>
        </p:txBody>
      </p:sp>
      <p:sp>
        <p:nvSpPr>
          <p:cNvPr id="8" name="Rectangle 7">
            <a:extLst>
              <a:ext uri="{FF2B5EF4-FFF2-40B4-BE49-F238E27FC236}">
                <a16:creationId xmlns:a16="http://schemas.microsoft.com/office/drawing/2014/main" id="{68400AFD-B73E-48FF-A3F1-D7C1B157AFA4}"/>
              </a:ext>
            </a:extLst>
          </p:cNvPr>
          <p:cNvSpPr/>
          <p:nvPr/>
        </p:nvSpPr>
        <p:spPr>
          <a:xfrm>
            <a:off x="386176" y="1300598"/>
            <a:ext cx="5176353" cy="369332"/>
          </a:xfrm>
          <a:prstGeom prst="rect">
            <a:avLst/>
          </a:prstGeom>
        </p:spPr>
        <p:txBody>
          <a:bodyPr wrap="none">
            <a:spAutoFit/>
          </a:bodyPr>
          <a:lstStyle/>
          <a:p>
            <a:r>
              <a:rPr lang="en-GB" b="1" dirty="0">
                <a:solidFill>
                  <a:srgbClr val="EE5859"/>
                </a:solidFill>
                <a:latin typeface="Trade Gothic LT Std Bold"/>
              </a:rPr>
              <a:t>Expected returns </a:t>
            </a:r>
            <a:r>
              <a:rPr lang="en-US" sz="1200" dirty="0">
                <a:solidFill>
                  <a:srgbClr val="58585A"/>
                </a:solidFill>
                <a:latin typeface="Arial Narrow" panose="020B0606020202030204" pitchFamily="34" charset="0"/>
              </a:rPr>
              <a:t>excluded IDP from other areas who reside in Al </a:t>
            </a:r>
            <a:r>
              <a:rPr lang="en-US" sz="1200" dirty="0" err="1">
                <a:solidFill>
                  <a:srgbClr val="58585A"/>
                </a:solidFill>
                <a:latin typeface="Arial Narrow" panose="020B0606020202030204" pitchFamily="34" charset="0"/>
              </a:rPr>
              <a:t>Rummaneh</a:t>
            </a:r>
            <a:endParaRPr lang="en-GB" sz="1200" b="1" dirty="0">
              <a:solidFill>
                <a:srgbClr val="EE5859"/>
              </a:solidFill>
              <a:latin typeface="Trade Gothic LT Std Bold"/>
            </a:endParaRPr>
          </a:p>
        </p:txBody>
      </p:sp>
      <p:sp>
        <p:nvSpPr>
          <p:cNvPr id="9" name="Rectangle 8">
            <a:extLst>
              <a:ext uri="{FF2B5EF4-FFF2-40B4-BE49-F238E27FC236}">
                <a16:creationId xmlns:a16="http://schemas.microsoft.com/office/drawing/2014/main" id="{549ADD18-B0DC-40A5-9483-A312187E75B7}"/>
              </a:ext>
            </a:extLst>
          </p:cNvPr>
          <p:cNvSpPr/>
          <p:nvPr/>
        </p:nvSpPr>
        <p:spPr>
          <a:xfrm>
            <a:off x="401413" y="1691630"/>
            <a:ext cx="8300626" cy="2421176"/>
          </a:xfrm>
          <a:prstGeom prst="rect">
            <a:avLst/>
          </a:prstGeom>
        </p:spPr>
        <p:txBody>
          <a:bodyPr wrap="square">
            <a:spAutoFit/>
          </a:bodyPr>
          <a:lstStyle/>
          <a:p>
            <a:pPr algn="just">
              <a:spcAft>
                <a:spcPts val="1200"/>
              </a:spcAft>
            </a:pPr>
            <a:r>
              <a:rPr lang="en-GB" sz="1600" b="1" dirty="0">
                <a:solidFill>
                  <a:srgbClr val="58585A"/>
                </a:solidFill>
                <a:latin typeface="Arial Narrow" panose="020B0606020202030204" pitchFamily="34" charset="0"/>
              </a:rPr>
              <a:t>	</a:t>
            </a:r>
            <a:r>
              <a:rPr lang="en-US" sz="1600" b="1" dirty="0">
                <a:solidFill>
                  <a:srgbClr val="58585A"/>
                </a:solidFill>
                <a:latin typeface="Arial Narrow" panose="020B0606020202030204" pitchFamily="34" charset="0"/>
              </a:rPr>
              <a:t>families</a:t>
            </a:r>
            <a:r>
              <a:rPr lang="en-US" sz="1600" dirty="0">
                <a:solidFill>
                  <a:srgbClr val="58585A"/>
                </a:solidFill>
                <a:latin typeface="Arial Narrow" panose="020B0606020202030204" pitchFamily="34" charset="0"/>
              </a:rPr>
              <a:t> are expected to return to the area in the six months following data collection, according 	to KIs’ estimates.</a:t>
            </a:r>
          </a:p>
          <a:p>
            <a:pPr algn="just">
              <a:spcAft>
                <a:spcPts val="1200"/>
              </a:spcAft>
            </a:pPr>
            <a:r>
              <a:rPr lang="en-US" sz="1600" dirty="0">
                <a:solidFill>
                  <a:srgbClr val="58585A"/>
                </a:solidFill>
                <a:latin typeface="Arial Narrow" panose="020B0606020202030204" pitchFamily="34" charset="0"/>
              </a:rPr>
              <a:t>Reported drivers for return: </a:t>
            </a:r>
            <a:r>
              <a:rPr lang="en-US" sz="1600" b="1" dirty="0">
                <a:solidFill>
                  <a:srgbClr val="58585A"/>
                </a:solidFill>
                <a:latin typeface="Arial Narrow" panose="020B0606020202030204" pitchFamily="34" charset="0"/>
              </a:rPr>
              <a:t>return of other family members</a:t>
            </a:r>
            <a:r>
              <a:rPr lang="en-US" sz="1600" dirty="0">
                <a:solidFill>
                  <a:srgbClr val="58585A"/>
                </a:solidFill>
                <a:latin typeface="Arial Narrow" panose="020B0606020202030204" pitchFamily="34" charset="0"/>
              </a:rPr>
              <a:t>; </a:t>
            </a:r>
            <a:r>
              <a:rPr lang="en-US" sz="1600" b="1" dirty="0">
                <a:solidFill>
                  <a:srgbClr val="58585A"/>
                </a:solidFill>
                <a:latin typeface="Arial Narrow" panose="020B0606020202030204" pitchFamily="34" charset="0"/>
              </a:rPr>
              <a:t>increased sense of safety and security</a:t>
            </a:r>
            <a:r>
              <a:rPr lang="en-US" sz="1600" dirty="0">
                <a:solidFill>
                  <a:srgbClr val="58585A"/>
                </a:solidFill>
                <a:latin typeface="Arial Narrow" panose="020B0606020202030204" pitchFamily="34" charset="0"/>
              </a:rPr>
              <a:t>; and </a:t>
            </a:r>
            <a:r>
              <a:rPr lang="en-US" sz="1600" b="1" dirty="0">
                <a:solidFill>
                  <a:srgbClr val="58585A"/>
                </a:solidFill>
                <a:latin typeface="Arial Narrow" panose="020B0606020202030204" pitchFamily="34" charset="0"/>
              </a:rPr>
              <a:t>perceived increase in access to services and jobs</a:t>
            </a:r>
            <a:r>
              <a:rPr lang="en-US" sz="1600" dirty="0">
                <a:solidFill>
                  <a:srgbClr val="58585A"/>
                </a:solidFill>
                <a:latin typeface="Arial Narrow" panose="020B0606020202030204" pitchFamily="34" charset="0"/>
              </a:rPr>
              <a:t>.</a:t>
            </a:r>
          </a:p>
          <a:p>
            <a:pPr algn="just"/>
            <a:r>
              <a:rPr lang="en-US" sz="1600" dirty="0">
                <a:solidFill>
                  <a:srgbClr val="58585A"/>
                </a:solidFill>
                <a:latin typeface="Arial Narrow" panose="020B0606020202030204" pitchFamily="34" charset="0"/>
              </a:rPr>
              <a:t>Reported barriers for return:</a:t>
            </a:r>
          </a:p>
          <a:p>
            <a:pPr marL="228600" algn="just">
              <a:spcAft>
                <a:spcPts val="200"/>
              </a:spcAft>
            </a:pPr>
            <a:r>
              <a:rPr lang="en-US" sz="1600" b="1" dirty="0">
                <a:solidFill>
                  <a:srgbClr val="58585A"/>
                </a:solidFill>
                <a:latin typeface="Arial Narrow" panose="020B0606020202030204" pitchFamily="34" charset="0"/>
              </a:rPr>
              <a:t>- Destroyed/damaged housing </a:t>
            </a:r>
            <a:r>
              <a:rPr lang="en-US" sz="1600" dirty="0">
                <a:solidFill>
                  <a:srgbClr val="58585A"/>
                </a:solidFill>
                <a:latin typeface="Arial Narrow" panose="020B0606020202030204" pitchFamily="34" charset="0"/>
              </a:rPr>
              <a:t>in </a:t>
            </a:r>
            <a:r>
              <a:rPr lang="en-US" sz="1600" dirty="0" err="1">
                <a:solidFill>
                  <a:srgbClr val="58585A"/>
                </a:solidFill>
                <a:latin typeface="Arial Narrow" panose="020B0606020202030204" pitchFamily="34" charset="0"/>
              </a:rPr>
              <a:t>AoO</a:t>
            </a:r>
            <a:r>
              <a:rPr lang="en-US" sz="1600" dirty="0">
                <a:solidFill>
                  <a:srgbClr val="58585A"/>
                </a:solidFill>
                <a:latin typeface="Arial Narrow" panose="020B0606020202030204" pitchFamily="34" charset="0"/>
              </a:rPr>
              <a:t>;</a:t>
            </a:r>
            <a:r>
              <a:rPr lang="en-US" sz="1600" b="1" dirty="0">
                <a:solidFill>
                  <a:srgbClr val="58585A"/>
                </a:solidFill>
                <a:latin typeface="Arial Narrow" panose="020B0606020202030204" pitchFamily="34" charset="0"/>
              </a:rPr>
              <a:t> 		- Unstable security </a:t>
            </a:r>
            <a:r>
              <a:rPr lang="en-US" sz="1600" dirty="0">
                <a:solidFill>
                  <a:srgbClr val="58585A"/>
                </a:solidFill>
                <a:latin typeface="Arial Narrow" panose="020B0606020202030204" pitchFamily="34" charset="0"/>
              </a:rPr>
              <a:t>situation in </a:t>
            </a:r>
            <a:r>
              <a:rPr lang="en-US" sz="1600" dirty="0" err="1">
                <a:solidFill>
                  <a:srgbClr val="58585A"/>
                </a:solidFill>
                <a:latin typeface="Arial Narrow" panose="020B0606020202030204" pitchFamily="34" charset="0"/>
              </a:rPr>
              <a:t>AoO</a:t>
            </a:r>
            <a:r>
              <a:rPr lang="en-US" sz="1600" dirty="0">
                <a:solidFill>
                  <a:srgbClr val="58585A"/>
                </a:solidFill>
                <a:latin typeface="Arial Narrow" panose="020B0606020202030204" pitchFamily="34" charset="0"/>
              </a:rPr>
              <a:t>;</a:t>
            </a:r>
          </a:p>
          <a:p>
            <a:pPr marL="228600" algn="just">
              <a:spcAft>
                <a:spcPts val="200"/>
              </a:spcAft>
            </a:pPr>
            <a:r>
              <a:rPr lang="en-US" sz="1600" b="1" dirty="0">
                <a:solidFill>
                  <a:srgbClr val="58585A"/>
                </a:solidFill>
                <a:latin typeface="Arial Narrow" panose="020B0606020202030204" pitchFamily="34" charset="0"/>
              </a:rPr>
              <a:t>- Lack of jobs and services </a:t>
            </a:r>
            <a:r>
              <a:rPr lang="en-US" sz="1600" dirty="0">
                <a:solidFill>
                  <a:srgbClr val="58585A"/>
                </a:solidFill>
                <a:latin typeface="Arial Narrow" panose="020B0606020202030204" pitchFamily="34" charset="0"/>
              </a:rPr>
              <a:t>in </a:t>
            </a:r>
            <a:r>
              <a:rPr lang="en-US" sz="1600" dirty="0" err="1">
                <a:solidFill>
                  <a:srgbClr val="58585A"/>
                </a:solidFill>
                <a:latin typeface="Arial Narrow" panose="020B0606020202030204" pitchFamily="34" charset="0"/>
              </a:rPr>
              <a:t>AoO</a:t>
            </a:r>
            <a:r>
              <a:rPr lang="en-US" sz="1600" dirty="0">
                <a:solidFill>
                  <a:srgbClr val="58585A"/>
                </a:solidFill>
                <a:latin typeface="Arial Narrow" panose="020B0606020202030204" pitchFamily="34" charset="0"/>
              </a:rPr>
              <a:t>; 		</a:t>
            </a:r>
            <a:r>
              <a:rPr lang="en-US" sz="1600" b="1" dirty="0">
                <a:solidFill>
                  <a:srgbClr val="58585A"/>
                </a:solidFill>
                <a:latin typeface="Arial Narrow" panose="020B0606020202030204" pitchFamily="34" charset="0"/>
              </a:rPr>
              <a:t>- Fear of being perceived as ISIL-affiliated</a:t>
            </a:r>
            <a:r>
              <a:rPr lang="en-US" sz="1600" dirty="0">
                <a:solidFill>
                  <a:srgbClr val="58585A"/>
                </a:solidFill>
                <a:latin typeface="Arial Narrow" panose="020B0606020202030204" pitchFamily="34" charset="0"/>
              </a:rPr>
              <a:t>;</a:t>
            </a:r>
          </a:p>
          <a:p>
            <a:pPr marL="228600" algn="just">
              <a:spcAft>
                <a:spcPts val="200"/>
              </a:spcAft>
            </a:pPr>
            <a:r>
              <a:rPr lang="en-US" sz="1600" b="1" dirty="0">
                <a:solidFill>
                  <a:srgbClr val="58585A"/>
                </a:solidFill>
                <a:latin typeface="Arial Narrow" panose="020B0606020202030204" pitchFamily="34" charset="0"/>
              </a:rPr>
              <a:t>- Family has settled in </a:t>
            </a:r>
            <a:r>
              <a:rPr lang="en-US" sz="1600" b="1" dirty="0" err="1">
                <a:solidFill>
                  <a:srgbClr val="58585A"/>
                </a:solidFill>
                <a:latin typeface="Arial Narrow" panose="020B0606020202030204" pitchFamily="34" charset="0"/>
              </a:rPr>
              <a:t>AoD</a:t>
            </a:r>
            <a:r>
              <a:rPr lang="en-US" sz="1600" b="1" dirty="0">
                <a:solidFill>
                  <a:srgbClr val="58585A"/>
                </a:solidFill>
                <a:latin typeface="Arial Narrow" panose="020B0606020202030204" pitchFamily="34" charset="0"/>
              </a:rPr>
              <a:t> </a:t>
            </a:r>
            <a:r>
              <a:rPr lang="en-US" sz="1600" dirty="0">
                <a:solidFill>
                  <a:srgbClr val="58585A"/>
                </a:solidFill>
                <a:latin typeface="Arial Narrow" panose="020B0606020202030204" pitchFamily="34" charset="0"/>
              </a:rPr>
              <a:t>and prefers to stay; 	</a:t>
            </a:r>
            <a:r>
              <a:rPr lang="en-US" sz="1600" b="1" dirty="0">
                <a:solidFill>
                  <a:srgbClr val="58585A"/>
                </a:solidFill>
                <a:latin typeface="Arial Narrow" panose="020B0606020202030204" pitchFamily="34" charset="0"/>
              </a:rPr>
              <a:t>- Medical treatment is not available </a:t>
            </a:r>
            <a:r>
              <a:rPr lang="en-US" sz="1600" dirty="0">
                <a:solidFill>
                  <a:srgbClr val="58585A"/>
                </a:solidFill>
                <a:latin typeface="Arial Narrow" panose="020B0606020202030204" pitchFamily="34" charset="0"/>
              </a:rPr>
              <a:t>in </a:t>
            </a:r>
            <a:r>
              <a:rPr lang="en-US" sz="1600" dirty="0" err="1">
                <a:solidFill>
                  <a:srgbClr val="58585A"/>
                </a:solidFill>
                <a:latin typeface="Arial Narrow" panose="020B0606020202030204" pitchFamily="34" charset="0"/>
              </a:rPr>
              <a:t>AoO</a:t>
            </a:r>
            <a:r>
              <a:rPr lang="en-US" sz="1600" dirty="0">
                <a:solidFill>
                  <a:srgbClr val="58585A"/>
                </a:solidFill>
                <a:latin typeface="Arial Narrow" panose="020B0606020202030204" pitchFamily="34" charset="0"/>
              </a:rPr>
              <a:t>.</a:t>
            </a:r>
          </a:p>
        </p:txBody>
      </p:sp>
      <p:sp>
        <p:nvSpPr>
          <p:cNvPr id="14" name="Rectangle 13">
            <a:extLst>
              <a:ext uri="{FF2B5EF4-FFF2-40B4-BE49-F238E27FC236}">
                <a16:creationId xmlns:a16="http://schemas.microsoft.com/office/drawing/2014/main" id="{119B26B9-A3A6-468A-929F-99E254F2DD76}"/>
              </a:ext>
            </a:extLst>
          </p:cNvPr>
          <p:cNvSpPr/>
          <p:nvPr/>
        </p:nvSpPr>
        <p:spPr>
          <a:xfrm>
            <a:off x="401413" y="1707001"/>
            <a:ext cx="973343" cy="646331"/>
          </a:xfrm>
          <a:prstGeom prst="rect">
            <a:avLst/>
          </a:prstGeom>
        </p:spPr>
        <p:txBody>
          <a:bodyPr wrap="none">
            <a:spAutoFit/>
          </a:bodyPr>
          <a:lstStyle/>
          <a:p>
            <a:r>
              <a:rPr lang="en-GB" sz="3600" b="1" baseline="30000" dirty="0">
                <a:solidFill>
                  <a:srgbClr val="58585A"/>
                </a:solidFill>
                <a:latin typeface="Arial Narrow" panose="020B0606020202030204" pitchFamily="34" charset="0"/>
              </a:rPr>
              <a:t>85-150</a:t>
            </a:r>
            <a:endParaRPr lang="en-US" sz="3600" dirty="0"/>
          </a:p>
        </p:txBody>
      </p:sp>
      <p:sp>
        <p:nvSpPr>
          <p:cNvPr id="23" name="Rectangle 22">
            <a:extLst>
              <a:ext uri="{FF2B5EF4-FFF2-40B4-BE49-F238E27FC236}">
                <a16:creationId xmlns:a16="http://schemas.microsoft.com/office/drawing/2014/main" id="{EC3CC01D-EA6F-4D9E-8637-FEF25707EABC}"/>
              </a:ext>
            </a:extLst>
          </p:cNvPr>
          <p:cNvSpPr/>
          <p:nvPr/>
        </p:nvSpPr>
        <p:spPr>
          <a:xfrm>
            <a:off x="401413" y="4511030"/>
            <a:ext cx="8300626" cy="584775"/>
          </a:xfrm>
          <a:prstGeom prst="rect">
            <a:avLst/>
          </a:prstGeom>
        </p:spPr>
        <p:txBody>
          <a:bodyPr wrap="square">
            <a:spAutoFit/>
          </a:bodyPr>
          <a:lstStyle/>
          <a:p>
            <a:pPr algn="just"/>
            <a:r>
              <a:rPr lang="en-GB" sz="1600" b="1" dirty="0">
                <a:solidFill>
                  <a:srgbClr val="58585A"/>
                </a:solidFill>
                <a:latin typeface="Arial Narrow" panose="020B0606020202030204" pitchFamily="34" charset="0"/>
              </a:rPr>
              <a:t>	</a:t>
            </a:r>
            <a:r>
              <a:rPr lang="en-US" sz="1600" b="1" dirty="0">
                <a:solidFill>
                  <a:srgbClr val="58585A"/>
                </a:solidFill>
                <a:latin typeface="Arial Narrow" panose="020B0606020202030204" pitchFamily="34" charset="0"/>
              </a:rPr>
              <a:t>families </a:t>
            </a:r>
            <a:r>
              <a:rPr lang="en-US" sz="1600" dirty="0">
                <a:solidFill>
                  <a:srgbClr val="58585A"/>
                </a:solidFill>
                <a:latin typeface="Arial Narrow" panose="020B0606020202030204" pitchFamily="34" charset="0"/>
              </a:rPr>
              <a:t>are expected to move to Al Falluja and Ramadi sub-districts looking for </a:t>
            </a:r>
            <a:r>
              <a:rPr lang="en-US" sz="1600" b="1" dirty="0">
                <a:solidFill>
                  <a:srgbClr val="58585A"/>
                </a:solidFill>
                <a:latin typeface="Arial Narrow" panose="020B0606020202030204" pitchFamily="34" charset="0"/>
              </a:rPr>
              <a:t>job 	opportunities</a:t>
            </a:r>
            <a:r>
              <a:rPr lang="en-US" sz="1600" dirty="0">
                <a:solidFill>
                  <a:srgbClr val="58585A"/>
                </a:solidFill>
                <a:latin typeface="Arial Narrow" panose="020B0606020202030204" pitchFamily="34" charset="0"/>
              </a:rPr>
              <a:t>.</a:t>
            </a:r>
          </a:p>
        </p:txBody>
      </p:sp>
      <p:sp>
        <p:nvSpPr>
          <p:cNvPr id="26" name="Rectangle 25">
            <a:extLst>
              <a:ext uri="{FF2B5EF4-FFF2-40B4-BE49-F238E27FC236}">
                <a16:creationId xmlns:a16="http://schemas.microsoft.com/office/drawing/2014/main" id="{C40DC50D-008F-4B49-A6E4-BB20C1036EC1}"/>
              </a:ext>
            </a:extLst>
          </p:cNvPr>
          <p:cNvSpPr/>
          <p:nvPr/>
        </p:nvSpPr>
        <p:spPr>
          <a:xfrm>
            <a:off x="386173" y="5461748"/>
            <a:ext cx="8300626" cy="830997"/>
          </a:xfrm>
          <a:prstGeom prst="rect">
            <a:avLst/>
          </a:prstGeom>
        </p:spPr>
        <p:txBody>
          <a:bodyPr wrap="square">
            <a:spAutoFit/>
          </a:bodyPr>
          <a:lstStyle/>
          <a:p>
            <a:pPr algn="just">
              <a:spcAft>
                <a:spcPts val="1200"/>
              </a:spcAft>
            </a:pPr>
            <a:r>
              <a:rPr lang="en-US" sz="1600" dirty="0">
                <a:solidFill>
                  <a:srgbClr val="58585A"/>
                </a:solidFill>
                <a:latin typeface="Arial Narrow" panose="020B0606020202030204" pitchFamily="34" charset="0"/>
              </a:rPr>
              <a:t>According to KIs reports, some IDP families might be arriving in the six months following data collection, due to the </a:t>
            </a:r>
            <a:r>
              <a:rPr lang="en-US" sz="1600" b="1" dirty="0">
                <a:solidFill>
                  <a:srgbClr val="58585A"/>
                </a:solidFill>
                <a:latin typeface="Arial Narrow" panose="020B0606020202030204" pitchFamily="34" charset="0"/>
              </a:rPr>
              <a:t>sense of increased security </a:t>
            </a:r>
            <a:r>
              <a:rPr lang="en-US" sz="1600" dirty="0">
                <a:solidFill>
                  <a:srgbClr val="58585A"/>
                </a:solidFill>
                <a:latin typeface="Arial Narrow" panose="020B0606020202030204" pitchFamily="34" charset="0"/>
              </a:rPr>
              <a:t>in Al </a:t>
            </a:r>
            <a:r>
              <a:rPr lang="en-US" sz="1600" dirty="0" err="1">
                <a:solidFill>
                  <a:srgbClr val="58585A"/>
                </a:solidFill>
                <a:latin typeface="Arial Narrow" panose="020B0606020202030204" pitchFamily="34" charset="0"/>
              </a:rPr>
              <a:t>Rummaneh</a:t>
            </a:r>
            <a:r>
              <a:rPr lang="en-US" sz="1600" dirty="0">
                <a:solidFill>
                  <a:srgbClr val="58585A"/>
                </a:solidFill>
                <a:latin typeface="Arial Narrow" panose="020B0606020202030204" pitchFamily="34" charset="0"/>
              </a:rPr>
              <a:t>, </a:t>
            </a:r>
            <a:r>
              <a:rPr lang="en-US" sz="1600" b="1" dirty="0">
                <a:solidFill>
                  <a:srgbClr val="58585A"/>
                </a:solidFill>
                <a:latin typeface="Arial Narrow" panose="020B0606020202030204" pitchFamily="34" charset="0"/>
              </a:rPr>
              <a:t>following the arrival of other family members</a:t>
            </a:r>
            <a:r>
              <a:rPr lang="en-US" sz="1600" dirty="0">
                <a:solidFill>
                  <a:srgbClr val="58585A"/>
                </a:solidFill>
                <a:latin typeface="Arial Narrow" panose="020B0606020202030204" pitchFamily="34" charset="0"/>
              </a:rPr>
              <a:t>, and </a:t>
            </a:r>
            <a:r>
              <a:rPr lang="en-US" sz="1600" b="1" dirty="0">
                <a:solidFill>
                  <a:srgbClr val="58585A"/>
                </a:solidFill>
                <a:latin typeface="Arial Narrow" panose="020B0606020202030204" pitchFamily="34" charset="0"/>
              </a:rPr>
              <a:t>looking for jobs</a:t>
            </a:r>
            <a:r>
              <a:rPr lang="en-US" sz="1600" dirty="0">
                <a:solidFill>
                  <a:srgbClr val="58585A"/>
                </a:solidFill>
                <a:latin typeface="Arial Narrow" panose="020B0606020202030204" pitchFamily="34" charset="0"/>
              </a:rPr>
              <a:t>.</a:t>
            </a:r>
          </a:p>
        </p:txBody>
      </p:sp>
      <p:sp>
        <p:nvSpPr>
          <p:cNvPr id="27" name="Rectangle 26">
            <a:extLst>
              <a:ext uri="{FF2B5EF4-FFF2-40B4-BE49-F238E27FC236}">
                <a16:creationId xmlns:a16="http://schemas.microsoft.com/office/drawing/2014/main" id="{49AE0419-D8CF-42AB-8EC3-A5C8CDDB2B64}"/>
              </a:ext>
            </a:extLst>
          </p:cNvPr>
          <p:cNvSpPr/>
          <p:nvPr/>
        </p:nvSpPr>
        <p:spPr>
          <a:xfrm>
            <a:off x="401413" y="4521573"/>
            <a:ext cx="973343" cy="646331"/>
          </a:xfrm>
          <a:prstGeom prst="rect">
            <a:avLst/>
          </a:prstGeom>
        </p:spPr>
        <p:txBody>
          <a:bodyPr wrap="none">
            <a:spAutoFit/>
          </a:bodyPr>
          <a:lstStyle/>
          <a:p>
            <a:r>
              <a:rPr lang="en-GB" sz="3600" b="1" baseline="30000" dirty="0">
                <a:solidFill>
                  <a:srgbClr val="58585A"/>
                </a:solidFill>
                <a:latin typeface="Arial Narrow" panose="020B0606020202030204" pitchFamily="34" charset="0"/>
              </a:rPr>
              <a:t>50-100</a:t>
            </a:r>
            <a:endParaRPr lang="en-US" sz="3600" dirty="0"/>
          </a:p>
        </p:txBody>
      </p:sp>
      <p:cxnSp>
        <p:nvCxnSpPr>
          <p:cNvPr id="28" name="Straight Connector 27">
            <a:extLst>
              <a:ext uri="{FF2B5EF4-FFF2-40B4-BE49-F238E27FC236}">
                <a16:creationId xmlns:a16="http://schemas.microsoft.com/office/drawing/2014/main" id="{D82A8EC6-F612-4193-B3F8-C06D0045DD02}"/>
              </a:ext>
            </a:extLst>
          </p:cNvPr>
          <p:cNvCxnSpPr>
            <a:cxnSpLocks/>
          </p:cNvCxnSpPr>
          <p:nvPr/>
        </p:nvCxnSpPr>
        <p:spPr>
          <a:xfrm>
            <a:off x="6263314" y="4374484"/>
            <a:ext cx="2377440" cy="0"/>
          </a:xfrm>
          <a:prstGeom prst="line">
            <a:avLst/>
          </a:prstGeom>
          <a:ln w="952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9" name="Straight Connector 28">
            <a:extLst>
              <a:ext uri="{FF2B5EF4-FFF2-40B4-BE49-F238E27FC236}">
                <a16:creationId xmlns:a16="http://schemas.microsoft.com/office/drawing/2014/main" id="{73FF12FD-9E88-47F8-A2E1-1A1F876FE0F0}"/>
              </a:ext>
            </a:extLst>
          </p:cNvPr>
          <p:cNvCxnSpPr>
            <a:cxnSpLocks/>
          </p:cNvCxnSpPr>
          <p:nvPr/>
        </p:nvCxnSpPr>
        <p:spPr>
          <a:xfrm>
            <a:off x="7800392" y="5347979"/>
            <a:ext cx="917199" cy="0"/>
          </a:xfrm>
          <a:prstGeom prst="line">
            <a:avLst/>
          </a:prstGeom>
          <a:ln w="952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0" name="Rectangle 29">
            <a:extLst>
              <a:ext uri="{FF2B5EF4-FFF2-40B4-BE49-F238E27FC236}">
                <a16:creationId xmlns:a16="http://schemas.microsoft.com/office/drawing/2014/main" id="{96167983-5D22-4C39-8F3A-43FE8390BFC5}"/>
              </a:ext>
            </a:extLst>
          </p:cNvPr>
          <p:cNvSpPr/>
          <p:nvPr/>
        </p:nvSpPr>
        <p:spPr>
          <a:xfrm>
            <a:off x="386176" y="4164162"/>
            <a:ext cx="5957465" cy="369332"/>
          </a:xfrm>
          <a:prstGeom prst="rect">
            <a:avLst/>
          </a:prstGeom>
          <a:solidFill>
            <a:schemeClr val="bg1"/>
          </a:solidFill>
        </p:spPr>
        <p:txBody>
          <a:bodyPr wrap="none">
            <a:spAutoFit/>
          </a:bodyPr>
          <a:lstStyle/>
          <a:p>
            <a:r>
              <a:rPr lang="en-GB" b="1" dirty="0">
                <a:solidFill>
                  <a:srgbClr val="EE5859"/>
                </a:solidFill>
                <a:latin typeface="Trade Gothic LT Std Bold"/>
              </a:rPr>
              <a:t>Expected host community displacement </a:t>
            </a:r>
            <a:r>
              <a:rPr lang="en-US" sz="1200" dirty="0">
                <a:solidFill>
                  <a:srgbClr val="58585A"/>
                </a:solidFill>
                <a:latin typeface="Arial Narrow" panose="020B0606020202030204" pitchFamily="34" charset="0"/>
              </a:rPr>
              <a:t>excluded for both types of IDP KIs</a:t>
            </a:r>
            <a:endParaRPr lang="en-GB" sz="1200" b="1" dirty="0">
              <a:solidFill>
                <a:srgbClr val="EE5859"/>
              </a:solidFill>
              <a:latin typeface="Trade Gothic LT Std Bold"/>
            </a:endParaRPr>
          </a:p>
        </p:txBody>
      </p:sp>
      <p:sp>
        <p:nvSpPr>
          <p:cNvPr id="31" name="Rectangle 30">
            <a:extLst>
              <a:ext uri="{FF2B5EF4-FFF2-40B4-BE49-F238E27FC236}">
                <a16:creationId xmlns:a16="http://schemas.microsoft.com/office/drawing/2014/main" id="{B53BF73C-4323-405D-A22B-FC51A0525481}"/>
              </a:ext>
            </a:extLst>
          </p:cNvPr>
          <p:cNvSpPr/>
          <p:nvPr/>
        </p:nvSpPr>
        <p:spPr>
          <a:xfrm>
            <a:off x="386175" y="5141135"/>
            <a:ext cx="7595990" cy="369332"/>
          </a:xfrm>
          <a:prstGeom prst="rect">
            <a:avLst/>
          </a:prstGeom>
          <a:solidFill>
            <a:schemeClr val="bg1"/>
          </a:solidFill>
        </p:spPr>
        <p:txBody>
          <a:bodyPr wrap="none">
            <a:spAutoFit/>
          </a:bodyPr>
          <a:lstStyle/>
          <a:p>
            <a:r>
              <a:rPr lang="en-GB" b="1" dirty="0">
                <a:solidFill>
                  <a:srgbClr val="EE5859"/>
                </a:solidFill>
                <a:latin typeface="Trade Gothic LT Std Bold"/>
              </a:rPr>
              <a:t>Expected IDP movements </a:t>
            </a:r>
            <a:r>
              <a:rPr lang="en-GB" sz="1200" dirty="0">
                <a:solidFill>
                  <a:srgbClr val="58585A"/>
                </a:solidFill>
              </a:rPr>
              <a:t>including community leaders and IDP </a:t>
            </a:r>
            <a:r>
              <a:rPr lang="en-US" sz="1200" dirty="0">
                <a:solidFill>
                  <a:srgbClr val="58585A"/>
                </a:solidFill>
                <a:latin typeface="Arial Narrow" panose="020B0606020202030204" pitchFamily="34" charset="0"/>
              </a:rPr>
              <a:t>from other areas who reside in Al </a:t>
            </a:r>
            <a:r>
              <a:rPr lang="en-US" sz="1200" dirty="0" err="1">
                <a:solidFill>
                  <a:srgbClr val="58585A"/>
                </a:solidFill>
                <a:latin typeface="Arial Narrow" panose="020B0606020202030204" pitchFamily="34" charset="0"/>
              </a:rPr>
              <a:t>Rummaneh</a:t>
            </a:r>
            <a:r>
              <a:rPr lang="en-GB" sz="1200" b="1" dirty="0">
                <a:solidFill>
                  <a:srgbClr val="EE5859"/>
                </a:solidFill>
                <a:latin typeface="Trade Gothic LT Std Bold"/>
              </a:rPr>
              <a:t> </a:t>
            </a:r>
          </a:p>
        </p:txBody>
      </p:sp>
    </p:spTree>
    <p:extLst>
      <p:ext uri="{BB962C8B-B14F-4D97-AF65-F5344CB8AC3E}">
        <p14:creationId xmlns:p14="http://schemas.microsoft.com/office/powerpoint/2010/main" val="22447852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4281F34-AAB8-4E89-AC09-E6AE5CC3978E}"/>
              </a:ext>
            </a:extLst>
          </p:cNvPr>
          <p:cNvSpPr txBox="1">
            <a:spLocks/>
          </p:cNvSpPr>
          <p:nvPr/>
        </p:nvSpPr>
        <p:spPr>
          <a:xfrm>
            <a:off x="386175" y="266337"/>
            <a:ext cx="8315863" cy="724646"/>
          </a:xfrm>
          <a:prstGeom prst="rect">
            <a:avLst/>
          </a:prstGeom>
        </p:spPr>
        <p:txBody>
          <a:bodyPr anchor="ctr"/>
          <a:lstStyle>
            <a:lvl1pPr algn="l" defTabSz="914400" rtl="0" eaLnBrk="1" latinLnBrk="0" hangingPunct="1">
              <a:lnSpc>
                <a:spcPts val="4500"/>
              </a:lnSpc>
              <a:spcBef>
                <a:spcPct val="0"/>
              </a:spcBef>
              <a:buNone/>
              <a:defRPr sz="2900" b="1" kern="1200">
                <a:solidFill>
                  <a:schemeClr val="bg1"/>
                </a:solidFill>
                <a:latin typeface="Arial Narrow" panose="020B0606020202030204" pitchFamily="34" charset="0"/>
                <a:ea typeface="+mj-ea"/>
                <a:cs typeface="+mj-cs"/>
              </a:defRPr>
            </a:lvl1pPr>
          </a:lstStyle>
          <a:p>
            <a:r>
              <a:rPr lang="en-GB" dirty="0"/>
              <a:t>Al </a:t>
            </a:r>
            <a:r>
              <a:rPr lang="en-GB" dirty="0" err="1"/>
              <a:t>Rummaneh</a:t>
            </a:r>
            <a:r>
              <a:rPr lang="en-GB" dirty="0"/>
              <a:t> sub-district</a:t>
            </a:r>
          </a:p>
          <a:p>
            <a:r>
              <a:rPr lang="en-GB" sz="3200" baseline="30000" dirty="0"/>
              <a:t>Expected movements reported by KIs</a:t>
            </a:r>
          </a:p>
        </p:txBody>
      </p:sp>
      <p:pic>
        <p:nvPicPr>
          <p:cNvPr id="4" name="Picture 3" descr="A picture containing text, map&#10;&#10;Description automatically generated">
            <a:extLst>
              <a:ext uri="{FF2B5EF4-FFF2-40B4-BE49-F238E27FC236}">
                <a16:creationId xmlns:a16="http://schemas.microsoft.com/office/drawing/2014/main" id="{2F096965-6C6A-4596-BB1C-7F559897800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4484"/>
          <a:stretch/>
        </p:blipFill>
        <p:spPr>
          <a:xfrm>
            <a:off x="0" y="1295399"/>
            <a:ext cx="9144000" cy="4993433"/>
          </a:xfrm>
          <a:prstGeom prst="rect">
            <a:avLst/>
          </a:prstGeom>
        </p:spPr>
      </p:pic>
    </p:spTree>
    <p:extLst>
      <p:ext uri="{BB962C8B-B14F-4D97-AF65-F5344CB8AC3E}">
        <p14:creationId xmlns:p14="http://schemas.microsoft.com/office/powerpoint/2010/main" val="28968980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3">
            <a:extLst>
              <a:ext uri="{FF2B5EF4-FFF2-40B4-BE49-F238E27FC236}">
                <a16:creationId xmlns:a16="http://schemas.microsoft.com/office/drawing/2014/main" id="{5BE9EC47-E41C-D74B-BCA0-FCAA86816B2E}"/>
              </a:ext>
            </a:extLst>
          </p:cNvPr>
          <p:cNvSpPr txBox="1">
            <a:spLocks/>
          </p:cNvSpPr>
          <p:nvPr/>
        </p:nvSpPr>
        <p:spPr>
          <a:xfrm>
            <a:off x="3593971" y="-136090"/>
            <a:ext cx="5400741" cy="6580881"/>
          </a:xfrm>
          <a:prstGeom prst="rect">
            <a:avLst/>
          </a:prstGeom>
        </p:spPr>
        <p:txBody>
          <a:bodyPr anchor="ctr"/>
          <a:lstStyle>
            <a:lvl1pPr marL="0" indent="0" algn="l" defTabSz="914400" rtl="0" eaLnBrk="1" latinLnBrk="0" hangingPunct="1">
              <a:lnSpc>
                <a:spcPts val="1500"/>
              </a:lnSpc>
              <a:spcBef>
                <a:spcPts val="1000"/>
              </a:spcBef>
              <a:buFont typeface="Arial" panose="020B0604020202020204" pitchFamily="34" charset="0"/>
              <a:buNone/>
              <a:defRPr sz="1300" kern="1200">
                <a:solidFill>
                  <a:srgbClr val="58585A"/>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2400"/>
              </a:spcAft>
            </a:pPr>
            <a:r>
              <a:rPr lang="en-GB" sz="2100" dirty="0">
                <a:solidFill>
                  <a:srgbClr val="000000"/>
                </a:solidFill>
              </a:rPr>
              <a:t>1. </a:t>
            </a:r>
            <a:r>
              <a:rPr lang="en-GB" sz="2100" dirty="0" err="1">
                <a:solidFill>
                  <a:srgbClr val="000000"/>
                </a:solidFill>
              </a:rPr>
              <a:t>ReDS</a:t>
            </a:r>
            <a:r>
              <a:rPr lang="en-GB" sz="2100" dirty="0">
                <a:solidFill>
                  <a:srgbClr val="000000"/>
                </a:solidFill>
              </a:rPr>
              <a:t> Background</a:t>
            </a:r>
          </a:p>
          <a:p>
            <a:pPr marL="279400" indent="-279400">
              <a:lnSpc>
                <a:spcPct val="100000"/>
              </a:lnSpc>
              <a:spcBef>
                <a:spcPts val="0"/>
              </a:spcBef>
              <a:spcAft>
                <a:spcPts val="2400"/>
              </a:spcAft>
            </a:pPr>
            <a:r>
              <a:rPr lang="en-GB" sz="2100" dirty="0">
                <a:solidFill>
                  <a:srgbClr val="000000"/>
                </a:solidFill>
              </a:rPr>
              <a:t>2. </a:t>
            </a:r>
            <a:r>
              <a:rPr lang="en-GB" sz="2100" dirty="0" err="1">
                <a:solidFill>
                  <a:srgbClr val="000000"/>
                </a:solidFill>
              </a:rPr>
              <a:t>ReDS</a:t>
            </a:r>
            <a:r>
              <a:rPr lang="en-GB" sz="2100" dirty="0">
                <a:solidFill>
                  <a:srgbClr val="000000"/>
                </a:solidFill>
              </a:rPr>
              <a:t> objectives, methodology and limitations</a:t>
            </a:r>
          </a:p>
          <a:p>
            <a:pPr marL="279400" indent="-279400">
              <a:lnSpc>
                <a:spcPct val="100000"/>
              </a:lnSpc>
              <a:spcBef>
                <a:spcPts val="0"/>
              </a:spcBef>
              <a:spcAft>
                <a:spcPts val="2400"/>
              </a:spcAft>
            </a:pPr>
            <a:r>
              <a:rPr lang="en-GB" sz="2100" dirty="0">
                <a:solidFill>
                  <a:srgbClr val="000000"/>
                </a:solidFill>
              </a:rPr>
              <a:t>3. Al </a:t>
            </a:r>
            <a:r>
              <a:rPr lang="en-GB" sz="2100" dirty="0" err="1">
                <a:solidFill>
                  <a:srgbClr val="000000"/>
                </a:solidFill>
              </a:rPr>
              <a:t>Rummaneh</a:t>
            </a:r>
            <a:r>
              <a:rPr lang="en-GB" sz="2100" dirty="0">
                <a:solidFill>
                  <a:srgbClr val="000000"/>
                </a:solidFill>
              </a:rPr>
              <a:t> overview and current demographic</a:t>
            </a:r>
            <a:endParaRPr lang="en-US" sz="2100" dirty="0">
              <a:solidFill>
                <a:srgbClr val="000000"/>
              </a:solidFill>
            </a:endParaRPr>
          </a:p>
          <a:p>
            <a:pPr>
              <a:lnSpc>
                <a:spcPct val="100000"/>
              </a:lnSpc>
              <a:spcBef>
                <a:spcPts val="0"/>
              </a:spcBef>
              <a:spcAft>
                <a:spcPts val="2400"/>
              </a:spcAft>
            </a:pPr>
            <a:r>
              <a:rPr lang="en-GB" sz="2100" dirty="0">
                <a:solidFill>
                  <a:srgbClr val="000000"/>
                </a:solidFill>
                <a:ea typeface="Arial Unicode MS" panose="020B0604020202020204" pitchFamily="34" charset="-128"/>
                <a:cs typeface="Arial Unicode MS" panose="020B0604020202020204" pitchFamily="34" charset="-128"/>
              </a:rPr>
              <a:t>4. </a:t>
            </a:r>
            <a:r>
              <a:rPr lang="en-GB" sz="2100" dirty="0">
                <a:solidFill>
                  <a:srgbClr val="000000"/>
                </a:solidFill>
              </a:rPr>
              <a:t>Al </a:t>
            </a:r>
            <a:r>
              <a:rPr lang="en-GB" sz="2100" dirty="0" err="1">
                <a:solidFill>
                  <a:srgbClr val="000000"/>
                </a:solidFill>
              </a:rPr>
              <a:t>Rummaneh</a:t>
            </a:r>
            <a:r>
              <a:rPr lang="en-GB" sz="2100" dirty="0">
                <a:solidFill>
                  <a:srgbClr val="000000"/>
                </a:solidFill>
              </a:rPr>
              <a:t> findings</a:t>
            </a:r>
          </a:p>
          <a:p>
            <a:pPr marL="279400" indent="-279400">
              <a:lnSpc>
                <a:spcPct val="100000"/>
              </a:lnSpc>
              <a:spcBef>
                <a:spcPts val="0"/>
              </a:spcBef>
              <a:spcAft>
                <a:spcPts val="2400"/>
              </a:spcAft>
            </a:pPr>
            <a:r>
              <a:rPr lang="en-GB" sz="2100" dirty="0">
                <a:solidFill>
                  <a:srgbClr val="000000"/>
                </a:solidFill>
              </a:rPr>
              <a:t>5. Markaz Al </a:t>
            </a:r>
            <a:r>
              <a:rPr lang="en-GB" sz="2100" dirty="0" err="1">
                <a:solidFill>
                  <a:srgbClr val="000000"/>
                </a:solidFill>
              </a:rPr>
              <a:t>Baaj</a:t>
            </a:r>
            <a:r>
              <a:rPr lang="en-GB" sz="2100" dirty="0">
                <a:solidFill>
                  <a:srgbClr val="000000"/>
                </a:solidFill>
              </a:rPr>
              <a:t> overview and current demographic</a:t>
            </a:r>
          </a:p>
          <a:p>
            <a:pPr>
              <a:lnSpc>
                <a:spcPct val="100000"/>
              </a:lnSpc>
              <a:spcBef>
                <a:spcPts val="0"/>
              </a:spcBef>
              <a:spcAft>
                <a:spcPts val="2400"/>
              </a:spcAft>
            </a:pPr>
            <a:r>
              <a:rPr lang="en-GB" sz="2100" dirty="0">
                <a:solidFill>
                  <a:srgbClr val="000000"/>
                </a:solidFill>
              </a:rPr>
              <a:t>6. Markaz Al </a:t>
            </a:r>
            <a:r>
              <a:rPr lang="en-GB" sz="2100" dirty="0" err="1">
                <a:solidFill>
                  <a:srgbClr val="000000"/>
                </a:solidFill>
              </a:rPr>
              <a:t>Baaj</a:t>
            </a:r>
            <a:r>
              <a:rPr lang="en-GB" sz="2100" dirty="0">
                <a:solidFill>
                  <a:srgbClr val="000000"/>
                </a:solidFill>
              </a:rPr>
              <a:t> findings</a:t>
            </a:r>
          </a:p>
          <a:p>
            <a:pPr>
              <a:lnSpc>
                <a:spcPct val="100000"/>
              </a:lnSpc>
              <a:spcBef>
                <a:spcPts val="0"/>
              </a:spcBef>
              <a:spcAft>
                <a:spcPts val="2400"/>
              </a:spcAft>
            </a:pPr>
            <a:r>
              <a:rPr lang="en-GB" sz="2100" dirty="0">
                <a:solidFill>
                  <a:srgbClr val="000000"/>
                </a:solidFill>
              </a:rPr>
              <a:t>7. Key findings</a:t>
            </a:r>
          </a:p>
          <a:p>
            <a:pPr rtl="1">
              <a:lnSpc>
                <a:spcPct val="100000"/>
              </a:lnSpc>
              <a:spcBef>
                <a:spcPts val="0"/>
              </a:spcBef>
              <a:spcAft>
                <a:spcPts val="2400"/>
              </a:spcAft>
            </a:pPr>
            <a:r>
              <a:rPr lang="en-GB" sz="2100" dirty="0">
                <a:solidFill>
                  <a:srgbClr val="000000"/>
                </a:solidFill>
                <a:ea typeface="Arial Unicode MS" panose="020B0604020202020204" pitchFamily="34" charset="-128"/>
                <a:cs typeface="Arial Unicode MS" panose="020B0604020202020204" pitchFamily="34" charset="-128"/>
              </a:rPr>
              <a:t>8. </a:t>
            </a:r>
            <a:r>
              <a:rPr lang="en-GB" sz="2100" dirty="0">
                <a:solidFill>
                  <a:srgbClr val="000000"/>
                </a:solidFill>
              </a:rPr>
              <a:t>Questions from the audience</a:t>
            </a:r>
          </a:p>
          <a:p>
            <a:pPr rtl="1">
              <a:lnSpc>
                <a:spcPct val="100000"/>
              </a:lnSpc>
              <a:spcBef>
                <a:spcPts val="0"/>
              </a:spcBef>
              <a:spcAft>
                <a:spcPts val="2400"/>
              </a:spcAft>
            </a:pPr>
            <a:r>
              <a:rPr lang="en-GB" sz="2100" dirty="0">
                <a:solidFill>
                  <a:srgbClr val="000000"/>
                </a:solidFill>
              </a:rPr>
              <a:t>9. Discussion</a:t>
            </a:r>
          </a:p>
        </p:txBody>
      </p:sp>
      <p:sp>
        <p:nvSpPr>
          <p:cNvPr id="3" name="Rectangle 2">
            <a:extLst>
              <a:ext uri="{FF2B5EF4-FFF2-40B4-BE49-F238E27FC236}">
                <a16:creationId xmlns:a16="http://schemas.microsoft.com/office/drawing/2014/main" id="{482077CF-D4BA-4185-8359-1DCCB45877D5}"/>
              </a:ext>
            </a:extLst>
          </p:cNvPr>
          <p:cNvSpPr/>
          <p:nvPr/>
        </p:nvSpPr>
        <p:spPr>
          <a:xfrm>
            <a:off x="315311" y="2399327"/>
            <a:ext cx="3168868" cy="1323439"/>
          </a:xfrm>
          <a:prstGeom prst="rect">
            <a:avLst/>
          </a:prstGeom>
        </p:spPr>
        <p:txBody>
          <a:bodyPr wrap="square">
            <a:spAutoFit/>
          </a:bodyPr>
          <a:lstStyle/>
          <a:p>
            <a:r>
              <a:rPr lang="en-US" sz="4000" b="1" dirty="0">
                <a:solidFill>
                  <a:schemeClr val="bg1"/>
                </a:solidFill>
                <a:latin typeface="Arial Narrow" panose="020B0606020202030204" pitchFamily="34" charset="0"/>
                <a:ea typeface="Arial Unicode MS" panose="020B0604020202020204" pitchFamily="34" charset="-128"/>
                <a:cs typeface="Arial" panose="020B0604020202020204" pitchFamily="34" charset="0"/>
              </a:rPr>
              <a:t>Presentation</a:t>
            </a:r>
            <a:br>
              <a:rPr lang="en-US" sz="4000" b="1" dirty="0">
                <a:solidFill>
                  <a:schemeClr val="bg1"/>
                </a:solidFill>
                <a:latin typeface="Arial Narrow" panose="020B0606020202030204" pitchFamily="34" charset="0"/>
                <a:ea typeface="Arial Unicode MS" panose="020B0604020202020204" pitchFamily="34" charset="-128"/>
                <a:cs typeface="Arial" panose="020B0604020202020204" pitchFamily="34" charset="0"/>
              </a:rPr>
            </a:br>
            <a:r>
              <a:rPr lang="en-US" sz="4000" b="1" dirty="0">
                <a:solidFill>
                  <a:schemeClr val="bg1"/>
                </a:solidFill>
                <a:latin typeface="Arial Narrow" panose="020B0606020202030204" pitchFamily="34" charset="0"/>
                <a:ea typeface="Arial Unicode MS" panose="020B0604020202020204" pitchFamily="34" charset="-128"/>
                <a:cs typeface="Arial" panose="020B0604020202020204" pitchFamily="34" charset="0"/>
              </a:rPr>
              <a:t>outline</a:t>
            </a:r>
            <a:endParaRPr lang="en-US" sz="4000" b="1" dirty="0">
              <a:latin typeface="Arial Narrow" panose="020B0606020202030204" pitchFamily="34" charset="0"/>
              <a:ea typeface="Arial Unicode MS" panose="020B0604020202020204" pitchFamily="34" charset="-128"/>
              <a:cs typeface="Arial" panose="020B0604020202020204" pitchFamily="34" charset="0"/>
            </a:endParaRPr>
          </a:p>
        </p:txBody>
      </p:sp>
    </p:spTree>
    <p:extLst>
      <p:ext uri="{BB962C8B-B14F-4D97-AF65-F5344CB8AC3E}">
        <p14:creationId xmlns:p14="http://schemas.microsoft.com/office/powerpoint/2010/main" val="13426732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C850D231-B81A-43F9-A37E-DD35ADD4445E}"/>
              </a:ext>
            </a:extLst>
          </p:cNvPr>
          <p:cNvSpPr txBox="1">
            <a:spLocks/>
          </p:cNvSpPr>
          <p:nvPr/>
        </p:nvSpPr>
        <p:spPr>
          <a:xfrm>
            <a:off x="386176" y="266337"/>
            <a:ext cx="7828184" cy="724646"/>
          </a:xfrm>
          <a:prstGeom prst="rect">
            <a:avLst/>
          </a:prstGeom>
        </p:spPr>
        <p:txBody>
          <a:bodyPr anchor="ctr"/>
          <a:lstStyle>
            <a:lvl1pPr algn="l" defTabSz="914400" rtl="0" eaLnBrk="1" latinLnBrk="0" hangingPunct="1">
              <a:lnSpc>
                <a:spcPts val="4500"/>
              </a:lnSpc>
              <a:spcBef>
                <a:spcPct val="0"/>
              </a:spcBef>
              <a:buNone/>
              <a:defRPr sz="2900" b="1" kern="1200">
                <a:solidFill>
                  <a:schemeClr val="bg1"/>
                </a:solidFill>
                <a:latin typeface="Arial Narrow" panose="020B0606020202030204" pitchFamily="34" charset="0"/>
                <a:ea typeface="+mj-ea"/>
                <a:cs typeface="+mj-cs"/>
              </a:defRPr>
            </a:lvl1pPr>
          </a:lstStyle>
          <a:p>
            <a:r>
              <a:rPr lang="en-GB" dirty="0"/>
              <a:t>Al </a:t>
            </a:r>
            <a:r>
              <a:rPr lang="en-GB" dirty="0" err="1"/>
              <a:t>Rummaneh</a:t>
            </a:r>
            <a:r>
              <a:rPr lang="en-GB" dirty="0"/>
              <a:t> sub-district</a:t>
            </a:r>
          </a:p>
          <a:p>
            <a:r>
              <a:rPr lang="en-GB" sz="3200" baseline="30000" dirty="0"/>
              <a:t>Impact of expected movements in the community as reported by 40 KIs</a:t>
            </a:r>
          </a:p>
        </p:txBody>
      </p:sp>
      <p:sp>
        <p:nvSpPr>
          <p:cNvPr id="15" name="Rectangle 14">
            <a:extLst>
              <a:ext uri="{FF2B5EF4-FFF2-40B4-BE49-F238E27FC236}">
                <a16:creationId xmlns:a16="http://schemas.microsoft.com/office/drawing/2014/main" id="{5ED5445B-AA72-4E31-B691-0545CFD45AC2}"/>
              </a:ext>
            </a:extLst>
          </p:cNvPr>
          <p:cNvSpPr/>
          <p:nvPr/>
        </p:nvSpPr>
        <p:spPr>
          <a:xfrm>
            <a:off x="538572" y="1782115"/>
            <a:ext cx="8163467" cy="984885"/>
          </a:xfrm>
          <a:prstGeom prst="rect">
            <a:avLst/>
          </a:prstGeom>
        </p:spPr>
        <p:txBody>
          <a:bodyPr wrap="square">
            <a:spAutoFit/>
          </a:bodyPr>
          <a:lstStyle/>
          <a:p>
            <a:pPr marL="457200" indent="-457200" algn="just">
              <a:spcAft>
                <a:spcPts val="600"/>
              </a:spcAft>
              <a:buSzPct val="100000"/>
              <a:buFont typeface="Arial" panose="020B0604020202020204" pitchFamily="34" charset="0"/>
              <a:buChar char="•"/>
            </a:pPr>
            <a:r>
              <a:rPr lang="en-US" sz="1600" b="1" dirty="0">
                <a:solidFill>
                  <a:srgbClr val="58585A"/>
                </a:solidFill>
                <a:latin typeface="Arial Narrow" panose="020B0606020202030204" pitchFamily="34" charset="0"/>
              </a:rPr>
              <a:t>Family reunification</a:t>
            </a:r>
            <a:r>
              <a:rPr lang="en-US" sz="1600" dirty="0">
                <a:solidFill>
                  <a:srgbClr val="58585A"/>
                </a:solidFill>
                <a:latin typeface="Arial Narrow" panose="020B0606020202030204" pitchFamily="34" charset="0"/>
              </a:rPr>
              <a:t>; and</a:t>
            </a:r>
          </a:p>
          <a:p>
            <a:pPr marL="457200" indent="-457200" algn="just">
              <a:spcAft>
                <a:spcPts val="600"/>
              </a:spcAft>
              <a:buSzPct val="100000"/>
              <a:buFont typeface="Arial" panose="020B0604020202020204" pitchFamily="34" charset="0"/>
              <a:buChar char="•"/>
            </a:pPr>
            <a:r>
              <a:rPr lang="en-US" sz="1600" b="1" dirty="0">
                <a:solidFill>
                  <a:srgbClr val="58585A"/>
                </a:solidFill>
                <a:latin typeface="Arial Narrow" panose="020B0606020202030204" pitchFamily="34" charset="0"/>
              </a:rPr>
              <a:t>Increased job opportunities and assistance </a:t>
            </a:r>
            <a:r>
              <a:rPr lang="en-US" sz="1600" dirty="0">
                <a:solidFill>
                  <a:srgbClr val="58585A"/>
                </a:solidFill>
                <a:latin typeface="Arial Narrow" panose="020B0606020202030204" pitchFamily="34" charset="0"/>
              </a:rPr>
              <a:t>(humanitarian and governmental).</a:t>
            </a:r>
          </a:p>
          <a:p>
            <a:pPr marL="457200" indent="-457200" algn="just">
              <a:spcAft>
                <a:spcPts val="600"/>
              </a:spcAft>
              <a:buSzPct val="100000"/>
              <a:buFont typeface="Arial" panose="020B0604020202020204" pitchFamily="34" charset="0"/>
              <a:buChar char="•"/>
            </a:pPr>
            <a:r>
              <a:rPr lang="en-US" sz="1600" dirty="0">
                <a:solidFill>
                  <a:srgbClr val="58585A"/>
                </a:solidFill>
                <a:latin typeface="Arial Narrow" panose="020B0606020202030204" pitchFamily="34" charset="0"/>
              </a:rPr>
              <a:t>However, one KI reported </a:t>
            </a:r>
            <a:r>
              <a:rPr lang="en-US" sz="1600" b="1" dirty="0">
                <a:solidFill>
                  <a:srgbClr val="58585A"/>
                </a:solidFill>
                <a:latin typeface="Arial Narrow" panose="020B0606020202030204" pitchFamily="34" charset="0"/>
              </a:rPr>
              <a:t>increase in disputes and less assistance </a:t>
            </a:r>
            <a:r>
              <a:rPr lang="en-US" sz="1600" dirty="0">
                <a:solidFill>
                  <a:srgbClr val="58585A"/>
                </a:solidFill>
                <a:latin typeface="Arial Narrow" panose="020B0606020202030204" pitchFamily="34" charset="0"/>
              </a:rPr>
              <a:t>for the current population.</a:t>
            </a:r>
          </a:p>
        </p:txBody>
      </p:sp>
      <p:sp>
        <p:nvSpPr>
          <p:cNvPr id="16" name="Rectangle 15">
            <a:extLst>
              <a:ext uri="{FF2B5EF4-FFF2-40B4-BE49-F238E27FC236}">
                <a16:creationId xmlns:a16="http://schemas.microsoft.com/office/drawing/2014/main" id="{F894203B-4266-431C-964F-FFE4D510ABC8}"/>
              </a:ext>
            </a:extLst>
          </p:cNvPr>
          <p:cNvSpPr/>
          <p:nvPr/>
        </p:nvSpPr>
        <p:spPr>
          <a:xfrm>
            <a:off x="386176" y="1451910"/>
            <a:ext cx="5646674" cy="379591"/>
          </a:xfrm>
          <a:prstGeom prst="rect">
            <a:avLst/>
          </a:prstGeom>
        </p:spPr>
        <p:txBody>
          <a:bodyPr wrap="none">
            <a:spAutoFit/>
          </a:bodyPr>
          <a:lstStyle/>
          <a:p>
            <a:r>
              <a:rPr lang="en-US" sz="2800" b="1" baseline="30000" dirty="0">
                <a:solidFill>
                  <a:srgbClr val="EE5859"/>
                </a:solidFill>
                <a:latin typeface="Trade Gothic LT Std Bold"/>
              </a:rPr>
              <a:t>Reported impact of expected returns in the community</a:t>
            </a:r>
          </a:p>
        </p:txBody>
      </p:sp>
      <p:sp>
        <p:nvSpPr>
          <p:cNvPr id="5" name="Rectangle 4">
            <a:extLst>
              <a:ext uri="{FF2B5EF4-FFF2-40B4-BE49-F238E27FC236}">
                <a16:creationId xmlns:a16="http://schemas.microsoft.com/office/drawing/2014/main" id="{C863E1DD-45CF-4AD5-B4D8-BE720A5F818E}"/>
              </a:ext>
            </a:extLst>
          </p:cNvPr>
          <p:cNvSpPr/>
          <p:nvPr/>
        </p:nvSpPr>
        <p:spPr>
          <a:xfrm>
            <a:off x="538572" y="3500823"/>
            <a:ext cx="8191359" cy="2523768"/>
          </a:xfrm>
          <a:prstGeom prst="rect">
            <a:avLst/>
          </a:prstGeom>
        </p:spPr>
        <p:txBody>
          <a:bodyPr wrap="square">
            <a:spAutoFit/>
          </a:bodyPr>
          <a:lstStyle/>
          <a:p>
            <a:pPr algn="just">
              <a:spcAft>
                <a:spcPts val="600"/>
              </a:spcAft>
              <a:buSzPct val="100000"/>
            </a:pPr>
            <a:r>
              <a:rPr lang="en-US" sz="1600" dirty="0">
                <a:solidFill>
                  <a:srgbClr val="58585B"/>
                </a:solidFill>
                <a:latin typeface="Arial Narrow" panose="020B0606020202030204" pitchFamily="34" charset="0"/>
              </a:rPr>
              <a:t>Family reunification section was tailored to interview returnees and </a:t>
            </a:r>
            <a:r>
              <a:rPr lang="en-US" sz="1600" dirty="0" err="1">
                <a:solidFill>
                  <a:srgbClr val="58585B"/>
                </a:solidFill>
                <a:latin typeface="Arial Narrow" panose="020B0606020202030204" pitchFamily="34" charset="0"/>
              </a:rPr>
              <a:t>remainees</a:t>
            </a:r>
            <a:r>
              <a:rPr lang="en-US" sz="1600" dirty="0">
                <a:solidFill>
                  <a:srgbClr val="58585B"/>
                </a:solidFill>
                <a:latin typeface="Arial Narrow" panose="020B0606020202030204" pitchFamily="34" charset="0"/>
              </a:rPr>
              <a:t>.</a:t>
            </a:r>
          </a:p>
          <a:p>
            <a:pPr marL="457200" indent="-457200" algn="just">
              <a:spcAft>
                <a:spcPts val="600"/>
              </a:spcAft>
              <a:buSzPct val="100000"/>
              <a:buFont typeface="Arial" panose="020B0604020202020204" pitchFamily="34" charset="0"/>
              <a:buChar char="•"/>
            </a:pPr>
            <a:r>
              <a:rPr lang="en-US" sz="1600" dirty="0">
                <a:solidFill>
                  <a:srgbClr val="58585B"/>
                </a:solidFill>
                <a:latin typeface="Arial Narrow" panose="020B0606020202030204" pitchFamily="34" charset="0"/>
              </a:rPr>
              <a:t>KIs reported that most of the families in the community still have members in displacement.</a:t>
            </a:r>
          </a:p>
          <a:p>
            <a:pPr marL="457200" indent="-457200" algn="just">
              <a:spcAft>
                <a:spcPts val="600"/>
              </a:spcAft>
              <a:buSzPct val="100000"/>
              <a:buFont typeface="Arial" panose="020B0604020202020204" pitchFamily="34" charset="0"/>
              <a:buChar char="•"/>
            </a:pPr>
            <a:r>
              <a:rPr lang="en-US" sz="1600" dirty="0">
                <a:solidFill>
                  <a:srgbClr val="58585B"/>
                </a:solidFill>
                <a:latin typeface="Arial Narrow" panose="020B0606020202030204" pitchFamily="34" charset="0"/>
              </a:rPr>
              <a:t>Reported family members who are still in displacement: brothers and/or sisters; sons and/or daughters (including minors); parents; and, other relatives.</a:t>
            </a:r>
          </a:p>
          <a:p>
            <a:pPr marL="457200" indent="-457200" algn="just">
              <a:spcAft>
                <a:spcPts val="600"/>
              </a:spcAft>
              <a:buSzPct val="100000"/>
              <a:buFont typeface="Arial" panose="020B0604020202020204" pitchFamily="34" charset="0"/>
              <a:buChar char="•"/>
            </a:pPr>
            <a:r>
              <a:rPr lang="en-US" sz="1600" dirty="0">
                <a:solidFill>
                  <a:srgbClr val="58585B"/>
                </a:solidFill>
                <a:latin typeface="Arial Narrow" panose="020B0606020202030204" pitchFamily="34" charset="0"/>
              </a:rPr>
              <a:t>Reported reasons for remaining displaced were:</a:t>
            </a:r>
          </a:p>
          <a:p>
            <a:pPr marL="400050" algn="just">
              <a:spcAft>
                <a:spcPts val="600"/>
              </a:spcAft>
              <a:buSzPct val="80000"/>
            </a:pPr>
            <a:r>
              <a:rPr lang="en-US" sz="1600" b="1" dirty="0">
                <a:solidFill>
                  <a:srgbClr val="58585B"/>
                </a:solidFill>
                <a:latin typeface="Arial Narrow" panose="020B0606020202030204" pitchFamily="34" charset="0"/>
              </a:rPr>
              <a:t>- Presence of jobs </a:t>
            </a:r>
            <a:r>
              <a:rPr lang="en-US" sz="1600" dirty="0">
                <a:solidFill>
                  <a:srgbClr val="58585B"/>
                </a:solidFill>
                <a:latin typeface="Arial Narrow" panose="020B0606020202030204" pitchFamily="34" charset="0"/>
              </a:rPr>
              <a:t>in </a:t>
            </a:r>
            <a:r>
              <a:rPr lang="en-US" sz="1600" dirty="0" err="1">
                <a:solidFill>
                  <a:srgbClr val="58585B"/>
                </a:solidFill>
                <a:latin typeface="Arial Narrow" panose="020B0606020202030204" pitchFamily="34" charset="0"/>
              </a:rPr>
              <a:t>AoD</a:t>
            </a:r>
            <a:r>
              <a:rPr lang="en-US" sz="1600" dirty="0">
                <a:solidFill>
                  <a:srgbClr val="58585B"/>
                </a:solidFill>
                <a:latin typeface="Arial Narrow" panose="020B0606020202030204" pitchFamily="34" charset="0"/>
              </a:rPr>
              <a:t>; 		               </a:t>
            </a:r>
            <a:r>
              <a:rPr lang="en-US" sz="1600" b="1" dirty="0">
                <a:solidFill>
                  <a:srgbClr val="58585B"/>
                </a:solidFill>
                <a:latin typeface="Arial Narrow" panose="020B0606020202030204" pitchFamily="34" charset="0"/>
              </a:rPr>
              <a:t>-</a:t>
            </a:r>
            <a:r>
              <a:rPr lang="en-US" sz="1600" dirty="0">
                <a:solidFill>
                  <a:srgbClr val="58585B"/>
                </a:solidFill>
                <a:latin typeface="Arial Narrow" panose="020B0606020202030204" pitchFamily="34" charset="0"/>
              </a:rPr>
              <a:t> </a:t>
            </a:r>
            <a:r>
              <a:rPr lang="en-US" sz="1600" b="1" dirty="0">
                <a:solidFill>
                  <a:srgbClr val="58585B"/>
                </a:solidFill>
                <a:latin typeface="Arial Narrow" panose="020B0606020202030204" pitchFamily="34" charset="0"/>
              </a:rPr>
              <a:t>Lack of jobs </a:t>
            </a:r>
            <a:r>
              <a:rPr lang="en-US" sz="1600" dirty="0">
                <a:solidFill>
                  <a:srgbClr val="58585B"/>
                </a:solidFill>
                <a:latin typeface="Arial Narrow" panose="020B0606020202030204" pitchFamily="34" charset="0"/>
              </a:rPr>
              <a:t>in </a:t>
            </a:r>
            <a:r>
              <a:rPr lang="en-US" sz="1600" dirty="0" err="1">
                <a:solidFill>
                  <a:srgbClr val="58585B"/>
                </a:solidFill>
                <a:latin typeface="Arial Narrow" panose="020B0606020202030204" pitchFamily="34" charset="0"/>
              </a:rPr>
              <a:t>AoO</a:t>
            </a:r>
            <a:r>
              <a:rPr lang="en-US" sz="1600" dirty="0">
                <a:solidFill>
                  <a:srgbClr val="58585B"/>
                </a:solidFill>
                <a:latin typeface="Arial Narrow" panose="020B0606020202030204" pitchFamily="34" charset="0"/>
              </a:rPr>
              <a:t>;</a:t>
            </a:r>
          </a:p>
          <a:p>
            <a:pPr marL="400050" algn="just">
              <a:spcAft>
                <a:spcPts val="600"/>
              </a:spcAft>
              <a:buSzPct val="80000"/>
            </a:pPr>
            <a:r>
              <a:rPr lang="en-US" sz="1600" b="1" dirty="0">
                <a:solidFill>
                  <a:srgbClr val="58585B"/>
                </a:solidFill>
                <a:latin typeface="Arial Narrow" panose="020B0606020202030204" pitchFamily="34" charset="0"/>
              </a:rPr>
              <a:t>- Registration in school/university </a:t>
            </a:r>
            <a:r>
              <a:rPr lang="en-US" sz="1600" dirty="0">
                <a:solidFill>
                  <a:srgbClr val="58585B"/>
                </a:solidFill>
                <a:latin typeface="Arial Narrow" panose="020B0606020202030204" pitchFamily="34" charset="0"/>
              </a:rPr>
              <a:t>in </a:t>
            </a:r>
            <a:r>
              <a:rPr lang="en-US" sz="1600" dirty="0" err="1">
                <a:solidFill>
                  <a:srgbClr val="58585B"/>
                </a:solidFill>
                <a:latin typeface="Arial Narrow" panose="020B0606020202030204" pitchFamily="34" charset="0"/>
              </a:rPr>
              <a:t>AoD</a:t>
            </a:r>
            <a:r>
              <a:rPr lang="en-US" sz="1600" dirty="0">
                <a:solidFill>
                  <a:srgbClr val="58585B"/>
                </a:solidFill>
                <a:latin typeface="Arial Narrow" panose="020B0606020202030204" pitchFamily="34" charset="0"/>
              </a:rPr>
              <a:t>;               </a:t>
            </a:r>
            <a:r>
              <a:rPr lang="en-US" sz="1600" b="1" dirty="0">
                <a:solidFill>
                  <a:srgbClr val="58585B"/>
                </a:solidFill>
                <a:latin typeface="Arial Narrow" panose="020B0606020202030204" pitchFamily="34" charset="0"/>
              </a:rPr>
              <a:t>- Access to medical treatment </a:t>
            </a:r>
            <a:r>
              <a:rPr lang="en-US" sz="1600" dirty="0">
                <a:solidFill>
                  <a:srgbClr val="58585B"/>
                </a:solidFill>
                <a:latin typeface="Arial Narrow" panose="020B0606020202030204" pitchFamily="34" charset="0"/>
              </a:rPr>
              <a:t>in </a:t>
            </a:r>
            <a:r>
              <a:rPr lang="en-US" sz="1600" dirty="0" err="1">
                <a:solidFill>
                  <a:srgbClr val="58585B"/>
                </a:solidFill>
                <a:latin typeface="Arial Narrow" panose="020B0606020202030204" pitchFamily="34" charset="0"/>
              </a:rPr>
              <a:t>AoD</a:t>
            </a:r>
            <a:r>
              <a:rPr lang="en-US" sz="1600" dirty="0">
                <a:solidFill>
                  <a:srgbClr val="58585B"/>
                </a:solidFill>
                <a:latin typeface="Arial Narrow" panose="020B0606020202030204" pitchFamily="34" charset="0"/>
              </a:rPr>
              <a:t>; and</a:t>
            </a:r>
          </a:p>
          <a:p>
            <a:pPr marL="400050" algn="just">
              <a:spcAft>
                <a:spcPts val="600"/>
              </a:spcAft>
              <a:buSzPct val="80000"/>
            </a:pPr>
            <a:r>
              <a:rPr lang="en-US" sz="1600" b="1" dirty="0">
                <a:solidFill>
                  <a:srgbClr val="58585B"/>
                </a:solidFill>
                <a:latin typeface="Arial Narrow" panose="020B0606020202030204" pitchFamily="34" charset="0"/>
              </a:rPr>
              <a:t>- House partially/completely damaged</a:t>
            </a:r>
            <a:r>
              <a:rPr lang="en-US" sz="1600" dirty="0">
                <a:solidFill>
                  <a:srgbClr val="58585B"/>
                </a:solidFill>
                <a:latin typeface="Arial Narrow" panose="020B0606020202030204" pitchFamily="34" charset="0"/>
              </a:rPr>
              <a:t> in </a:t>
            </a:r>
            <a:r>
              <a:rPr lang="en-US" sz="1600" dirty="0" err="1">
                <a:solidFill>
                  <a:srgbClr val="58585B"/>
                </a:solidFill>
                <a:latin typeface="Arial Narrow" panose="020B0606020202030204" pitchFamily="34" charset="0"/>
              </a:rPr>
              <a:t>AoO</a:t>
            </a:r>
            <a:r>
              <a:rPr lang="en-US" sz="1600" dirty="0">
                <a:solidFill>
                  <a:srgbClr val="58585B"/>
                </a:solidFill>
                <a:latin typeface="Arial Narrow" panose="020B0606020202030204" pitchFamily="34" charset="0"/>
              </a:rPr>
              <a:t>.</a:t>
            </a:r>
          </a:p>
        </p:txBody>
      </p:sp>
      <p:sp>
        <p:nvSpPr>
          <p:cNvPr id="6" name="Rectangle 5">
            <a:extLst>
              <a:ext uri="{FF2B5EF4-FFF2-40B4-BE49-F238E27FC236}">
                <a16:creationId xmlns:a16="http://schemas.microsoft.com/office/drawing/2014/main" id="{6E565BF6-41FF-44CF-A0C2-12F136F7B475}"/>
              </a:ext>
            </a:extLst>
          </p:cNvPr>
          <p:cNvSpPr/>
          <p:nvPr/>
        </p:nvSpPr>
        <p:spPr>
          <a:xfrm>
            <a:off x="386176" y="3220640"/>
            <a:ext cx="2997872" cy="379591"/>
          </a:xfrm>
          <a:prstGeom prst="rect">
            <a:avLst/>
          </a:prstGeom>
        </p:spPr>
        <p:txBody>
          <a:bodyPr wrap="none">
            <a:spAutoFit/>
          </a:bodyPr>
          <a:lstStyle/>
          <a:p>
            <a:r>
              <a:rPr lang="en-GB" sz="2800" b="1" baseline="30000" dirty="0">
                <a:solidFill>
                  <a:srgbClr val="EE5859"/>
                </a:solidFill>
                <a:latin typeface="Trade Gothic LT Std Bold"/>
              </a:rPr>
              <a:t>Family reunification findings</a:t>
            </a:r>
          </a:p>
        </p:txBody>
      </p:sp>
    </p:spTree>
    <p:extLst>
      <p:ext uri="{BB962C8B-B14F-4D97-AF65-F5344CB8AC3E}">
        <p14:creationId xmlns:p14="http://schemas.microsoft.com/office/powerpoint/2010/main" val="39761829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4281F34-AAB8-4E89-AC09-E6AE5CC3978E}"/>
              </a:ext>
            </a:extLst>
          </p:cNvPr>
          <p:cNvSpPr txBox="1">
            <a:spLocks/>
          </p:cNvSpPr>
          <p:nvPr/>
        </p:nvSpPr>
        <p:spPr>
          <a:xfrm>
            <a:off x="386176" y="242773"/>
            <a:ext cx="7828184" cy="880524"/>
          </a:xfrm>
          <a:prstGeom prst="rect">
            <a:avLst/>
          </a:prstGeom>
        </p:spPr>
        <p:txBody>
          <a:bodyPr anchor="ctr"/>
          <a:lstStyle>
            <a:lvl1pPr algn="l" defTabSz="914400" rtl="0" eaLnBrk="1" latinLnBrk="0" hangingPunct="1">
              <a:lnSpc>
                <a:spcPts val="4500"/>
              </a:lnSpc>
              <a:spcBef>
                <a:spcPct val="0"/>
              </a:spcBef>
              <a:buNone/>
              <a:defRPr sz="2900" b="1" kern="1200">
                <a:solidFill>
                  <a:schemeClr val="bg1"/>
                </a:solidFill>
                <a:latin typeface="Arial Narrow" panose="020B0606020202030204" pitchFamily="34" charset="0"/>
                <a:ea typeface="+mj-ea"/>
                <a:cs typeface="+mj-cs"/>
              </a:defRPr>
            </a:lvl1pPr>
          </a:lstStyle>
          <a:p>
            <a:r>
              <a:rPr lang="en-GB" dirty="0"/>
              <a:t>Al </a:t>
            </a:r>
            <a:r>
              <a:rPr lang="en-GB" dirty="0" err="1"/>
              <a:t>Rummaneh</a:t>
            </a:r>
            <a:r>
              <a:rPr lang="en-GB" dirty="0"/>
              <a:t> sub-district</a:t>
            </a:r>
          </a:p>
          <a:p>
            <a:r>
              <a:rPr lang="en-US" sz="3200" baseline="30000" dirty="0"/>
              <a:t>Primary community needs reported by 40 KIs</a:t>
            </a:r>
            <a:endParaRPr lang="en-GB" sz="3200" dirty="0"/>
          </a:p>
        </p:txBody>
      </p:sp>
      <p:graphicFrame>
        <p:nvGraphicFramePr>
          <p:cNvPr id="14" name="Table 13">
            <a:extLst>
              <a:ext uri="{FF2B5EF4-FFF2-40B4-BE49-F238E27FC236}">
                <a16:creationId xmlns:a16="http://schemas.microsoft.com/office/drawing/2014/main" id="{21F4F954-D988-4C69-8E18-09542CA04DD1}"/>
              </a:ext>
            </a:extLst>
          </p:cNvPr>
          <p:cNvGraphicFramePr>
            <a:graphicFrameLocks noGrp="1"/>
          </p:cNvGraphicFramePr>
          <p:nvPr>
            <p:extLst>
              <p:ext uri="{D42A27DB-BD31-4B8C-83A1-F6EECF244321}">
                <p14:modId xmlns:p14="http://schemas.microsoft.com/office/powerpoint/2010/main" val="641190493"/>
              </p:ext>
            </p:extLst>
          </p:nvPr>
        </p:nvGraphicFramePr>
        <p:xfrm>
          <a:off x="149955" y="1933248"/>
          <a:ext cx="6565452" cy="3855052"/>
        </p:xfrm>
        <a:graphic>
          <a:graphicData uri="http://schemas.openxmlformats.org/drawingml/2006/table">
            <a:tbl>
              <a:tblPr/>
              <a:tblGrid>
                <a:gridCol w="3360738">
                  <a:extLst>
                    <a:ext uri="{9D8B030D-6E8A-4147-A177-3AD203B41FA5}">
                      <a16:colId xmlns:a16="http://schemas.microsoft.com/office/drawing/2014/main" val="2027368779"/>
                    </a:ext>
                  </a:extLst>
                </a:gridCol>
                <a:gridCol w="1068238">
                  <a:extLst>
                    <a:ext uri="{9D8B030D-6E8A-4147-A177-3AD203B41FA5}">
                      <a16:colId xmlns:a16="http://schemas.microsoft.com/office/drawing/2014/main" val="3138826766"/>
                    </a:ext>
                  </a:extLst>
                </a:gridCol>
                <a:gridCol w="1068238">
                  <a:extLst>
                    <a:ext uri="{9D8B030D-6E8A-4147-A177-3AD203B41FA5}">
                      <a16:colId xmlns:a16="http://schemas.microsoft.com/office/drawing/2014/main" val="324879966"/>
                    </a:ext>
                  </a:extLst>
                </a:gridCol>
                <a:gridCol w="1068238">
                  <a:extLst>
                    <a:ext uri="{9D8B030D-6E8A-4147-A177-3AD203B41FA5}">
                      <a16:colId xmlns:a16="http://schemas.microsoft.com/office/drawing/2014/main" val="2554819430"/>
                    </a:ext>
                  </a:extLst>
                </a:gridCol>
              </a:tblGrid>
              <a:tr h="348257">
                <a:tc>
                  <a:txBody>
                    <a:bodyPr/>
                    <a:lstStyle/>
                    <a:p>
                      <a:pPr algn="r" fontAlgn="b"/>
                      <a:r>
                        <a:rPr lang="en-US" sz="1600" b="0" i="0" u="none" strike="noStrike" dirty="0">
                          <a:solidFill>
                            <a:srgbClr val="58585A"/>
                          </a:solidFill>
                          <a:effectLst/>
                          <a:latin typeface="Arial Narrow" panose="020B0606020202030204" pitchFamily="34" charset="0"/>
                        </a:rPr>
                        <a:t>House rehabilitation</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fontAlgn="b"/>
                      <a:r>
                        <a:rPr lang="en-US" sz="1600" b="1" i="0" u="none" strike="noStrike" dirty="0">
                          <a:solidFill>
                            <a:srgbClr val="58585A"/>
                          </a:solidFill>
                          <a:effectLst/>
                          <a:latin typeface="Arial Narrow" panose="020B0606020202030204" pitchFamily="34" charset="0"/>
                        </a:rPr>
                        <a:t>15 KIs</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06E6F"/>
                    </a:solidFill>
                  </a:tcPr>
                </a:tc>
                <a:tc>
                  <a:txBody>
                    <a:bodyPr/>
                    <a:lstStyle/>
                    <a:p>
                      <a:pPr algn="ctr" fontAlgn="b"/>
                      <a:r>
                        <a:rPr lang="en-US" sz="1600" b="1" i="0" u="none" strike="noStrike">
                          <a:solidFill>
                            <a:srgbClr val="58585A"/>
                          </a:solidFill>
                          <a:effectLst/>
                          <a:latin typeface="Arial Narrow" panose="020B0606020202030204" pitchFamily="34" charset="0"/>
                        </a:rPr>
                        <a:t>4 KIs</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7B7B7"/>
                    </a:solidFill>
                  </a:tcPr>
                </a:tc>
                <a:tc>
                  <a:txBody>
                    <a:bodyPr/>
                    <a:lstStyle/>
                    <a:p>
                      <a:pPr algn="ctr" fontAlgn="b"/>
                      <a:r>
                        <a:rPr lang="en-US" sz="1600" b="1" i="0" u="none" strike="noStrike" dirty="0">
                          <a:solidFill>
                            <a:srgbClr val="58585A"/>
                          </a:solidFill>
                          <a:effectLst/>
                          <a:latin typeface="Arial Narrow" panose="020B0606020202030204" pitchFamily="34" charset="0"/>
                        </a:rPr>
                        <a:t>5 KIs</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7B7B7"/>
                    </a:solidFill>
                  </a:tcPr>
                </a:tc>
                <a:extLst>
                  <a:ext uri="{0D108BD9-81ED-4DB2-BD59-A6C34878D82A}">
                    <a16:rowId xmlns:a16="http://schemas.microsoft.com/office/drawing/2014/main" val="2193449484"/>
                  </a:ext>
                </a:extLst>
              </a:tr>
              <a:tr h="348257">
                <a:tc>
                  <a:txBody>
                    <a:bodyPr/>
                    <a:lstStyle/>
                    <a:p>
                      <a:pPr algn="r" fontAlgn="b"/>
                      <a:r>
                        <a:rPr lang="en-US" sz="1600" b="0" i="0" u="none" strike="noStrike" dirty="0">
                          <a:solidFill>
                            <a:srgbClr val="58585A"/>
                          </a:solidFill>
                          <a:effectLst/>
                          <a:latin typeface="Arial Narrow" panose="020B0606020202030204" pitchFamily="34" charset="0"/>
                        </a:rPr>
                        <a:t>Security</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fontAlgn="b"/>
                      <a:r>
                        <a:rPr lang="en-US" sz="1600" b="1" i="0" u="none" strike="noStrike" dirty="0">
                          <a:solidFill>
                            <a:srgbClr val="58585A"/>
                          </a:solidFill>
                          <a:effectLst/>
                          <a:latin typeface="Arial Narrow" panose="020B0606020202030204" pitchFamily="34" charset="0"/>
                        </a:rPr>
                        <a:t>14 KIs</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06E6F"/>
                    </a:solidFill>
                  </a:tcPr>
                </a:tc>
                <a:tc>
                  <a:txBody>
                    <a:bodyPr/>
                    <a:lstStyle/>
                    <a:p>
                      <a:pPr algn="ctr" fontAlgn="b"/>
                      <a:r>
                        <a:rPr lang="en-US" sz="1600" b="1" i="0" u="none" strike="noStrike" dirty="0">
                          <a:solidFill>
                            <a:srgbClr val="58585A"/>
                          </a:solidFill>
                          <a:effectLst/>
                          <a:latin typeface="Arial Narrow" panose="020B0606020202030204" pitchFamily="34" charset="0"/>
                        </a:rPr>
                        <a:t>0</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EF2F2"/>
                    </a:solidFill>
                  </a:tcPr>
                </a:tc>
                <a:tc>
                  <a:txBody>
                    <a:bodyPr/>
                    <a:lstStyle/>
                    <a:p>
                      <a:pPr algn="ctr" fontAlgn="b"/>
                      <a:r>
                        <a:rPr lang="en-US" sz="1600" b="1" i="0" u="none" strike="noStrike">
                          <a:solidFill>
                            <a:srgbClr val="58585A"/>
                          </a:solidFill>
                          <a:effectLst/>
                          <a:latin typeface="Arial Narrow" panose="020B0606020202030204" pitchFamily="34" charset="0"/>
                        </a:rPr>
                        <a:t>1 KI</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EF2F2"/>
                    </a:solidFill>
                  </a:tcPr>
                </a:tc>
                <a:extLst>
                  <a:ext uri="{0D108BD9-81ED-4DB2-BD59-A6C34878D82A}">
                    <a16:rowId xmlns:a16="http://schemas.microsoft.com/office/drawing/2014/main" val="1920820046"/>
                  </a:ext>
                </a:extLst>
              </a:tr>
              <a:tr h="348257">
                <a:tc>
                  <a:txBody>
                    <a:bodyPr/>
                    <a:lstStyle/>
                    <a:p>
                      <a:pPr algn="r" fontAlgn="b"/>
                      <a:r>
                        <a:rPr lang="en-US" sz="1600" b="0" i="0" u="none" strike="noStrike" dirty="0">
                          <a:solidFill>
                            <a:srgbClr val="58585A"/>
                          </a:solidFill>
                          <a:effectLst/>
                          <a:latin typeface="Arial Narrow" panose="020B0606020202030204" pitchFamily="34" charset="0"/>
                        </a:rPr>
                        <a:t>Livelihoods</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fontAlgn="b"/>
                      <a:r>
                        <a:rPr lang="en-US" sz="1600" b="1" i="0" u="none" strike="noStrike">
                          <a:solidFill>
                            <a:srgbClr val="58585A"/>
                          </a:solidFill>
                          <a:effectLst/>
                          <a:latin typeface="Arial Narrow" panose="020B0606020202030204" pitchFamily="34" charset="0"/>
                        </a:rPr>
                        <a:t>6 KIs</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7B7B7"/>
                    </a:solidFill>
                  </a:tcPr>
                </a:tc>
                <a:tc>
                  <a:txBody>
                    <a:bodyPr/>
                    <a:lstStyle/>
                    <a:p>
                      <a:pPr algn="ctr" fontAlgn="b"/>
                      <a:r>
                        <a:rPr lang="en-US" sz="1600" b="1" i="0" u="none" strike="noStrike" dirty="0">
                          <a:solidFill>
                            <a:srgbClr val="58585A"/>
                          </a:solidFill>
                          <a:effectLst/>
                          <a:latin typeface="Arial Narrow" panose="020B0606020202030204" pitchFamily="34" charset="0"/>
                        </a:rPr>
                        <a:t>23 KIs</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06E6F"/>
                    </a:solidFill>
                  </a:tcPr>
                </a:tc>
                <a:tc>
                  <a:txBody>
                    <a:bodyPr/>
                    <a:lstStyle/>
                    <a:p>
                      <a:pPr algn="ctr" fontAlgn="b"/>
                      <a:r>
                        <a:rPr lang="en-US" sz="1600" b="1" i="0" u="none" strike="noStrike" dirty="0">
                          <a:solidFill>
                            <a:srgbClr val="58585A"/>
                          </a:solidFill>
                          <a:effectLst/>
                          <a:latin typeface="Arial Narrow" panose="020B0606020202030204" pitchFamily="34" charset="0"/>
                        </a:rPr>
                        <a:t>4 KIs</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7B7B7"/>
                    </a:solidFill>
                  </a:tcPr>
                </a:tc>
                <a:extLst>
                  <a:ext uri="{0D108BD9-81ED-4DB2-BD59-A6C34878D82A}">
                    <a16:rowId xmlns:a16="http://schemas.microsoft.com/office/drawing/2014/main" val="683028815"/>
                  </a:ext>
                </a:extLst>
              </a:tr>
              <a:tr h="348257">
                <a:tc>
                  <a:txBody>
                    <a:bodyPr/>
                    <a:lstStyle/>
                    <a:p>
                      <a:pPr algn="r" fontAlgn="b"/>
                      <a:r>
                        <a:rPr lang="en-US" sz="1600" b="0" i="0" u="none" strike="noStrike" dirty="0">
                          <a:solidFill>
                            <a:srgbClr val="58585A"/>
                          </a:solidFill>
                          <a:effectLst/>
                          <a:latin typeface="Arial Narrow" panose="020B0606020202030204" pitchFamily="34" charset="0"/>
                        </a:rPr>
                        <a:t>Healthcare</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fontAlgn="b"/>
                      <a:r>
                        <a:rPr lang="en-US" sz="1600" b="1" i="0" u="none" strike="noStrike">
                          <a:solidFill>
                            <a:srgbClr val="58585A"/>
                          </a:solidFill>
                          <a:effectLst/>
                          <a:latin typeface="Arial Narrow" panose="020B0606020202030204" pitchFamily="34" charset="0"/>
                        </a:rPr>
                        <a:t>4 KIs</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7B7B7"/>
                    </a:solidFill>
                  </a:tcPr>
                </a:tc>
                <a:tc>
                  <a:txBody>
                    <a:bodyPr/>
                    <a:lstStyle/>
                    <a:p>
                      <a:pPr algn="ctr" fontAlgn="b"/>
                      <a:r>
                        <a:rPr lang="en-US" sz="1600" b="1" i="0" u="none" strike="noStrike" dirty="0">
                          <a:solidFill>
                            <a:srgbClr val="58585A"/>
                          </a:solidFill>
                          <a:effectLst/>
                          <a:latin typeface="Arial Narrow" panose="020B0606020202030204" pitchFamily="34" charset="0"/>
                        </a:rPr>
                        <a:t>5 KIs</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7B7B7"/>
                    </a:solidFill>
                  </a:tcPr>
                </a:tc>
                <a:tc>
                  <a:txBody>
                    <a:bodyPr/>
                    <a:lstStyle/>
                    <a:p>
                      <a:pPr algn="ctr" fontAlgn="b"/>
                      <a:r>
                        <a:rPr lang="en-US" sz="1600" b="1" i="0" u="none" strike="noStrike" dirty="0">
                          <a:solidFill>
                            <a:srgbClr val="58585A"/>
                          </a:solidFill>
                          <a:effectLst/>
                          <a:latin typeface="Arial Narrow" panose="020B0606020202030204" pitchFamily="34" charset="0"/>
                        </a:rPr>
                        <a:t>4 KIs</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7B7B7"/>
                    </a:solidFill>
                  </a:tcPr>
                </a:tc>
                <a:extLst>
                  <a:ext uri="{0D108BD9-81ED-4DB2-BD59-A6C34878D82A}">
                    <a16:rowId xmlns:a16="http://schemas.microsoft.com/office/drawing/2014/main" val="2603579628"/>
                  </a:ext>
                </a:extLst>
              </a:tr>
              <a:tr h="348257">
                <a:tc>
                  <a:txBody>
                    <a:bodyPr/>
                    <a:lstStyle/>
                    <a:p>
                      <a:pPr algn="r" fontAlgn="b"/>
                      <a:r>
                        <a:rPr lang="en-US" sz="1600" b="0" i="0" u="none" strike="noStrike" dirty="0">
                          <a:solidFill>
                            <a:srgbClr val="58585A"/>
                          </a:solidFill>
                          <a:effectLst/>
                          <a:latin typeface="Arial Narrow" panose="020B0606020202030204" pitchFamily="34" charset="0"/>
                        </a:rPr>
                        <a:t>Electricity and water</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fontAlgn="b"/>
                      <a:r>
                        <a:rPr lang="en-US" sz="1600" b="1" i="0" u="none" strike="noStrike">
                          <a:solidFill>
                            <a:srgbClr val="58585A"/>
                          </a:solidFill>
                          <a:effectLst/>
                          <a:latin typeface="Arial Narrow" panose="020B0606020202030204" pitchFamily="34" charset="0"/>
                        </a:rPr>
                        <a:t>0</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EF2F2"/>
                    </a:solidFill>
                  </a:tcPr>
                </a:tc>
                <a:tc>
                  <a:txBody>
                    <a:bodyPr/>
                    <a:lstStyle/>
                    <a:p>
                      <a:pPr algn="ctr" fontAlgn="b"/>
                      <a:r>
                        <a:rPr lang="en-US" sz="1600" b="1" i="0" u="none" strike="noStrike" dirty="0">
                          <a:solidFill>
                            <a:srgbClr val="58585A"/>
                          </a:solidFill>
                          <a:effectLst/>
                          <a:latin typeface="Arial Narrow" panose="020B0606020202030204" pitchFamily="34" charset="0"/>
                        </a:rPr>
                        <a:t>4 KIs</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7B7B7"/>
                    </a:solidFill>
                  </a:tcPr>
                </a:tc>
                <a:tc>
                  <a:txBody>
                    <a:bodyPr/>
                    <a:lstStyle/>
                    <a:p>
                      <a:pPr algn="ctr" fontAlgn="b"/>
                      <a:r>
                        <a:rPr lang="en-US" sz="1600" b="1" i="0" u="none" strike="noStrike" dirty="0">
                          <a:solidFill>
                            <a:srgbClr val="58585A"/>
                          </a:solidFill>
                          <a:effectLst/>
                          <a:latin typeface="Arial Narrow" panose="020B0606020202030204" pitchFamily="34" charset="0"/>
                        </a:rPr>
                        <a:t>13 KIs</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06E6F"/>
                    </a:solidFill>
                  </a:tcPr>
                </a:tc>
                <a:extLst>
                  <a:ext uri="{0D108BD9-81ED-4DB2-BD59-A6C34878D82A}">
                    <a16:rowId xmlns:a16="http://schemas.microsoft.com/office/drawing/2014/main" val="2381131850"/>
                  </a:ext>
                </a:extLst>
              </a:tr>
              <a:tr h="348257">
                <a:tc>
                  <a:txBody>
                    <a:bodyPr/>
                    <a:lstStyle/>
                    <a:p>
                      <a:pPr algn="r" fontAlgn="b"/>
                      <a:r>
                        <a:rPr lang="en-US" sz="1600" b="0" i="0" u="none" strike="noStrike" dirty="0">
                          <a:solidFill>
                            <a:srgbClr val="58585A"/>
                          </a:solidFill>
                          <a:effectLst/>
                          <a:latin typeface="Arial Narrow" panose="020B0606020202030204" pitchFamily="34" charset="0"/>
                        </a:rPr>
                        <a:t>Waste disposal</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fontAlgn="b"/>
                      <a:r>
                        <a:rPr lang="en-US" sz="1600" b="1" i="0" u="none" strike="noStrike">
                          <a:solidFill>
                            <a:srgbClr val="58585A"/>
                          </a:solidFill>
                          <a:effectLst/>
                          <a:latin typeface="Arial Narrow" panose="020B0606020202030204" pitchFamily="34" charset="0"/>
                        </a:rPr>
                        <a:t>0</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EF2F2"/>
                    </a:solidFill>
                  </a:tcPr>
                </a:tc>
                <a:tc>
                  <a:txBody>
                    <a:bodyPr/>
                    <a:lstStyle/>
                    <a:p>
                      <a:pPr algn="ctr" fontAlgn="b"/>
                      <a:r>
                        <a:rPr lang="en-US" sz="1600" b="1" i="0" u="none" strike="noStrike">
                          <a:solidFill>
                            <a:srgbClr val="58585A"/>
                          </a:solidFill>
                          <a:effectLst/>
                          <a:latin typeface="Arial Narrow" panose="020B0606020202030204" pitchFamily="34" charset="0"/>
                        </a:rPr>
                        <a:t>0</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EF2F2"/>
                    </a:solidFill>
                  </a:tcPr>
                </a:tc>
                <a:tc>
                  <a:txBody>
                    <a:bodyPr/>
                    <a:lstStyle/>
                    <a:p>
                      <a:pPr algn="ctr" fontAlgn="b"/>
                      <a:r>
                        <a:rPr lang="en-US" sz="1600" b="1" i="0" u="none" strike="noStrike" dirty="0">
                          <a:solidFill>
                            <a:srgbClr val="58585A"/>
                          </a:solidFill>
                          <a:effectLst/>
                          <a:latin typeface="Arial Narrow" panose="020B0606020202030204" pitchFamily="34" charset="0"/>
                        </a:rPr>
                        <a:t>8 KIs</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06E6F"/>
                    </a:solidFill>
                  </a:tcPr>
                </a:tc>
                <a:extLst>
                  <a:ext uri="{0D108BD9-81ED-4DB2-BD59-A6C34878D82A}">
                    <a16:rowId xmlns:a16="http://schemas.microsoft.com/office/drawing/2014/main" val="761691777"/>
                  </a:ext>
                </a:extLst>
              </a:tr>
              <a:tr h="348257">
                <a:tc>
                  <a:txBody>
                    <a:bodyPr/>
                    <a:lstStyle/>
                    <a:p>
                      <a:pPr algn="r" fontAlgn="b"/>
                      <a:r>
                        <a:rPr lang="en-US" sz="1600" b="0" i="0" u="none" strike="noStrike" dirty="0">
                          <a:solidFill>
                            <a:srgbClr val="58585A"/>
                          </a:solidFill>
                          <a:effectLst/>
                          <a:latin typeface="Arial Narrow" panose="020B0606020202030204" pitchFamily="34" charset="0"/>
                        </a:rPr>
                        <a:t>Education</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fontAlgn="b"/>
                      <a:r>
                        <a:rPr lang="en-US" sz="1600" b="1" i="0" u="none" strike="noStrike">
                          <a:solidFill>
                            <a:srgbClr val="58585A"/>
                          </a:solidFill>
                          <a:effectLst/>
                          <a:latin typeface="Arial Narrow" panose="020B0606020202030204" pitchFamily="34" charset="0"/>
                        </a:rPr>
                        <a:t>0</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EF2F2"/>
                    </a:solidFill>
                  </a:tcPr>
                </a:tc>
                <a:tc>
                  <a:txBody>
                    <a:bodyPr/>
                    <a:lstStyle/>
                    <a:p>
                      <a:pPr algn="ctr" fontAlgn="b"/>
                      <a:r>
                        <a:rPr lang="en-US" sz="1600" b="1" i="0" u="none" strike="noStrike">
                          <a:solidFill>
                            <a:srgbClr val="58585A"/>
                          </a:solidFill>
                          <a:effectLst/>
                          <a:latin typeface="Arial Narrow" panose="020B0606020202030204" pitchFamily="34" charset="0"/>
                        </a:rPr>
                        <a:t>3 KIs</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7B7B7"/>
                    </a:solidFill>
                  </a:tcPr>
                </a:tc>
                <a:tc>
                  <a:txBody>
                    <a:bodyPr/>
                    <a:lstStyle/>
                    <a:p>
                      <a:pPr algn="ctr" fontAlgn="b"/>
                      <a:r>
                        <a:rPr lang="en-US" sz="1600" b="1" i="0" u="none" strike="noStrike" dirty="0">
                          <a:solidFill>
                            <a:srgbClr val="58585A"/>
                          </a:solidFill>
                          <a:effectLst/>
                          <a:latin typeface="Arial Narrow" panose="020B0606020202030204" pitchFamily="34" charset="0"/>
                        </a:rPr>
                        <a:t>2 KIs</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EF2F2"/>
                    </a:solidFill>
                  </a:tcPr>
                </a:tc>
                <a:extLst>
                  <a:ext uri="{0D108BD9-81ED-4DB2-BD59-A6C34878D82A}">
                    <a16:rowId xmlns:a16="http://schemas.microsoft.com/office/drawing/2014/main" val="3717948304"/>
                  </a:ext>
                </a:extLst>
              </a:tr>
              <a:tr h="372482">
                <a:tc>
                  <a:txBody>
                    <a:bodyPr/>
                    <a:lstStyle/>
                    <a:p>
                      <a:pPr algn="r" fontAlgn="b"/>
                      <a:r>
                        <a:rPr lang="en-US" sz="1600" b="0" i="0" u="none" strike="noStrike" dirty="0">
                          <a:solidFill>
                            <a:srgbClr val="58585A"/>
                          </a:solidFill>
                          <a:effectLst/>
                          <a:latin typeface="Arial Narrow" panose="020B0606020202030204" pitchFamily="34" charset="0"/>
                        </a:rPr>
                        <a:t>Unexploded ordinance (UXO) clearance</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fontAlgn="b"/>
                      <a:r>
                        <a:rPr lang="en-US" sz="1600" b="1" i="0" u="none" strike="noStrike" dirty="0">
                          <a:solidFill>
                            <a:srgbClr val="58585A"/>
                          </a:solidFill>
                          <a:effectLst/>
                          <a:latin typeface="Arial Narrow" panose="020B0606020202030204" pitchFamily="34" charset="0"/>
                        </a:rPr>
                        <a:t>1 KI</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EF2F2"/>
                    </a:solidFill>
                  </a:tcPr>
                </a:tc>
                <a:tc>
                  <a:txBody>
                    <a:bodyPr/>
                    <a:lstStyle/>
                    <a:p>
                      <a:pPr algn="ctr" fontAlgn="b"/>
                      <a:r>
                        <a:rPr lang="en-US" sz="1600" b="1" i="0" u="none" strike="noStrike" dirty="0">
                          <a:solidFill>
                            <a:srgbClr val="58585A"/>
                          </a:solidFill>
                          <a:effectLst/>
                          <a:latin typeface="Arial Narrow" panose="020B0606020202030204" pitchFamily="34" charset="0"/>
                        </a:rPr>
                        <a:t>0</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EF2F2"/>
                    </a:solidFill>
                  </a:tcPr>
                </a:tc>
                <a:tc>
                  <a:txBody>
                    <a:bodyPr/>
                    <a:lstStyle/>
                    <a:p>
                      <a:pPr algn="ctr" fontAlgn="b"/>
                      <a:r>
                        <a:rPr lang="en-US" sz="1600" b="1" i="0" u="none" strike="noStrike" dirty="0">
                          <a:solidFill>
                            <a:srgbClr val="58585A"/>
                          </a:solidFill>
                          <a:effectLst/>
                          <a:latin typeface="Arial Narrow" panose="020B0606020202030204" pitchFamily="34" charset="0"/>
                        </a:rPr>
                        <a:t>0</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EF2F2"/>
                    </a:solidFill>
                  </a:tcPr>
                </a:tc>
                <a:extLst>
                  <a:ext uri="{0D108BD9-81ED-4DB2-BD59-A6C34878D82A}">
                    <a16:rowId xmlns:a16="http://schemas.microsoft.com/office/drawing/2014/main" val="2582542825"/>
                  </a:ext>
                </a:extLst>
              </a:tr>
              <a:tr h="348257">
                <a:tc>
                  <a:txBody>
                    <a:bodyPr/>
                    <a:lstStyle/>
                    <a:p>
                      <a:pPr algn="r" fontAlgn="b"/>
                      <a:r>
                        <a:rPr lang="en-US" sz="1600" b="0" i="0" u="none" strike="noStrike" dirty="0">
                          <a:solidFill>
                            <a:srgbClr val="58585A"/>
                          </a:solidFill>
                          <a:effectLst/>
                          <a:latin typeface="Arial Narrow" panose="020B0606020202030204" pitchFamily="34" charset="0"/>
                        </a:rPr>
                        <a:t>Food</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fontAlgn="b"/>
                      <a:r>
                        <a:rPr lang="en-US" sz="1600" b="1" i="0" u="none" strike="noStrike">
                          <a:solidFill>
                            <a:srgbClr val="58585A"/>
                          </a:solidFill>
                          <a:effectLst/>
                          <a:latin typeface="Arial Narrow" panose="020B0606020202030204" pitchFamily="34" charset="0"/>
                        </a:rPr>
                        <a:t>0</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EF2F2"/>
                    </a:solidFill>
                  </a:tcPr>
                </a:tc>
                <a:tc>
                  <a:txBody>
                    <a:bodyPr/>
                    <a:lstStyle/>
                    <a:p>
                      <a:pPr algn="ctr" fontAlgn="b"/>
                      <a:r>
                        <a:rPr lang="en-US" sz="1600" b="1" i="0" u="none" strike="noStrike">
                          <a:solidFill>
                            <a:srgbClr val="58585A"/>
                          </a:solidFill>
                          <a:effectLst/>
                          <a:latin typeface="Arial Narrow" panose="020B0606020202030204" pitchFamily="34" charset="0"/>
                        </a:rPr>
                        <a:t>1 KI</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EF2F2"/>
                    </a:solidFill>
                  </a:tcPr>
                </a:tc>
                <a:tc>
                  <a:txBody>
                    <a:bodyPr/>
                    <a:lstStyle/>
                    <a:p>
                      <a:pPr algn="ctr" fontAlgn="b"/>
                      <a:r>
                        <a:rPr lang="en-US" sz="1600" b="1" i="0" u="none" strike="noStrike" dirty="0">
                          <a:solidFill>
                            <a:srgbClr val="58585A"/>
                          </a:solidFill>
                          <a:effectLst/>
                          <a:latin typeface="Arial Narrow" panose="020B0606020202030204" pitchFamily="34" charset="0"/>
                        </a:rPr>
                        <a:t>1 KI</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EF2F2"/>
                    </a:solidFill>
                  </a:tcPr>
                </a:tc>
                <a:extLst>
                  <a:ext uri="{0D108BD9-81ED-4DB2-BD59-A6C34878D82A}">
                    <a16:rowId xmlns:a16="http://schemas.microsoft.com/office/drawing/2014/main" val="2349718448"/>
                  </a:ext>
                </a:extLst>
              </a:tr>
              <a:tr h="348257">
                <a:tc>
                  <a:txBody>
                    <a:bodyPr/>
                    <a:lstStyle/>
                    <a:p>
                      <a:pPr algn="r" fontAlgn="b"/>
                      <a:r>
                        <a:rPr lang="en-US" sz="1600" b="0" i="0" u="none" strike="noStrike" dirty="0">
                          <a:solidFill>
                            <a:srgbClr val="58585A"/>
                          </a:solidFill>
                          <a:effectLst/>
                          <a:latin typeface="Arial Narrow" panose="020B0606020202030204" pitchFamily="34" charset="0"/>
                        </a:rPr>
                        <a:t>Documentation</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fontAlgn="b"/>
                      <a:r>
                        <a:rPr lang="en-US" sz="1600" b="1" i="0" u="none" strike="noStrike" dirty="0">
                          <a:solidFill>
                            <a:srgbClr val="58585A"/>
                          </a:solidFill>
                          <a:effectLst/>
                          <a:latin typeface="Arial Narrow" panose="020B0606020202030204" pitchFamily="34" charset="0"/>
                        </a:rPr>
                        <a:t>0</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EF2F2"/>
                    </a:solidFill>
                  </a:tcPr>
                </a:tc>
                <a:tc>
                  <a:txBody>
                    <a:bodyPr/>
                    <a:lstStyle/>
                    <a:p>
                      <a:pPr algn="ctr" fontAlgn="b"/>
                      <a:r>
                        <a:rPr lang="en-US" sz="1600" b="1" i="0" u="none" strike="noStrike">
                          <a:solidFill>
                            <a:srgbClr val="58585A"/>
                          </a:solidFill>
                          <a:effectLst/>
                          <a:latin typeface="Arial Narrow" panose="020B0606020202030204" pitchFamily="34" charset="0"/>
                        </a:rPr>
                        <a:t>0</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EF2F2"/>
                    </a:solidFill>
                  </a:tcPr>
                </a:tc>
                <a:tc>
                  <a:txBody>
                    <a:bodyPr/>
                    <a:lstStyle/>
                    <a:p>
                      <a:pPr algn="ctr" fontAlgn="b"/>
                      <a:r>
                        <a:rPr lang="en-US" sz="1600" b="1" i="0" u="none" strike="noStrike" dirty="0">
                          <a:solidFill>
                            <a:srgbClr val="58585A"/>
                          </a:solidFill>
                          <a:effectLst/>
                          <a:latin typeface="Arial Narrow" panose="020B0606020202030204" pitchFamily="34" charset="0"/>
                        </a:rPr>
                        <a:t>1 KI</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EF2F2"/>
                    </a:solidFill>
                  </a:tcPr>
                </a:tc>
                <a:extLst>
                  <a:ext uri="{0D108BD9-81ED-4DB2-BD59-A6C34878D82A}">
                    <a16:rowId xmlns:a16="http://schemas.microsoft.com/office/drawing/2014/main" val="1949697245"/>
                  </a:ext>
                </a:extLst>
              </a:tr>
              <a:tr h="348257">
                <a:tc>
                  <a:txBody>
                    <a:bodyPr/>
                    <a:lstStyle/>
                    <a:p>
                      <a:pPr algn="r" fontAlgn="b"/>
                      <a:r>
                        <a:rPr lang="en-US" sz="1600" b="0" i="0" u="none" strike="noStrike">
                          <a:solidFill>
                            <a:srgbClr val="58585A"/>
                          </a:solidFill>
                          <a:effectLst/>
                          <a:latin typeface="Arial Narrow" panose="020B0606020202030204" pitchFamily="34" charset="0"/>
                        </a:rPr>
                        <a:t>Road rehabilitation</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fontAlgn="b"/>
                      <a:r>
                        <a:rPr lang="en-US" sz="1600" b="1" i="0" u="none" strike="noStrike" dirty="0">
                          <a:solidFill>
                            <a:srgbClr val="58585A"/>
                          </a:solidFill>
                          <a:effectLst/>
                          <a:latin typeface="Arial Narrow" panose="020B0606020202030204" pitchFamily="34" charset="0"/>
                        </a:rPr>
                        <a:t>0</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EF2F2"/>
                    </a:solidFill>
                  </a:tcPr>
                </a:tc>
                <a:tc>
                  <a:txBody>
                    <a:bodyPr/>
                    <a:lstStyle/>
                    <a:p>
                      <a:pPr algn="ctr" fontAlgn="b"/>
                      <a:r>
                        <a:rPr lang="en-US" sz="1600" b="1" i="0" u="none" strike="noStrike" dirty="0">
                          <a:solidFill>
                            <a:srgbClr val="58585A"/>
                          </a:solidFill>
                          <a:effectLst/>
                          <a:latin typeface="Arial Narrow" panose="020B0606020202030204" pitchFamily="34" charset="0"/>
                        </a:rPr>
                        <a:t>0</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EF2F2"/>
                    </a:solidFill>
                  </a:tcPr>
                </a:tc>
                <a:tc>
                  <a:txBody>
                    <a:bodyPr/>
                    <a:lstStyle/>
                    <a:p>
                      <a:pPr algn="ctr" fontAlgn="b"/>
                      <a:r>
                        <a:rPr lang="en-US" sz="1600" b="1" i="0" u="none" strike="noStrike" dirty="0">
                          <a:solidFill>
                            <a:srgbClr val="58585A"/>
                          </a:solidFill>
                          <a:effectLst/>
                          <a:latin typeface="Arial Narrow" panose="020B0606020202030204" pitchFamily="34" charset="0"/>
                        </a:rPr>
                        <a:t>1 KI</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EF2F2"/>
                    </a:solidFill>
                  </a:tcPr>
                </a:tc>
                <a:extLst>
                  <a:ext uri="{0D108BD9-81ED-4DB2-BD59-A6C34878D82A}">
                    <a16:rowId xmlns:a16="http://schemas.microsoft.com/office/drawing/2014/main" val="1654374492"/>
                  </a:ext>
                </a:extLst>
              </a:tr>
            </a:tbl>
          </a:graphicData>
        </a:graphic>
      </p:graphicFrame>
      <p:sp>
        <p:nvSpPr>
          <p:cNvPr id="21" name="Rectangle 20">
            <a:extLst>
              <a:ext uri="{FF2B5EF4-FFF2-40B4-BE49-F238E27FC236}">
                <a16:creationId xmlns:a16="http://schemas.microsoft.com/office/drawing/2014/main" id="{88D35023-4305-4E7E-B98B-C89C3A112C3A}"/>
              </a:ext>
            </a:extLst>
          </p:cNvPr>
          <p:cNvSpPr/>
          <p:nvPr/>
        </p:nvSpPr>
        <p:spPr>
          <a:xfrm>
            <a:off x="6979920" y="1476048"/>
            <a:ext cx="1722118" cy="1384995"/>
          </a:xfrm>
          <a:prstGeom prst="rect">
            <a:avLst/>
          </a:prstGeom>
        </p:spPr>
        <p:txBody>
          <a:bodyPr wrap="square">
            <a:spAutoFit/>
          </a:bodyPr>
          <a:lstStyle/>
          <a:p>
            <a:pPr algn="ctr"/>
            <a:r>
              <a:rPr lang="en-US" sz="2200" i="1" baseline="30000" dirty="0">
                <a:solidFill>
                  <a:srgbClr val="EE5859"/>
                </a:solidFill>
                <a:latin typeface="Arial Narrow" panose="020B0606020202030204" pitchFamily="34" charset="0"/>
              </a:rPr>
              <a:t>“Security is a basic requirement to start a decent life”</a:t>
            </a:r>
          </a:p>
          <a:p>
            <a:pPr algn="ctr"/>
            <a:r>
              <a:rPr lang="en-US" sz="2000" baseline="30000" dirty="0">
                <a:solidFill>
                  <a:srgbClr val="58585A"/>
                </a:solidFill>
                <a:latin typeface="Arial Narrow" panose="020B0606020202030204" pitchFamily="34" charset="0"/>
              </a:rPr>
              <a:t>Male IDP KI from Al </a:t>
            </a:r>
            <a:r>
              <a:rPr lang="en-US" sz="2000" baseline="30000" dirty="0" err="1">
                <a:solidFill>
                  <a:srgbClr val="58585A"/>
                </a:solidFill>
                <a:latin typeface="Arial Narrow" panose="020B0606020202030204" pitchFamily="34" charset="0"/>
              </a:rPr>
              <a:t>Rummaneh</a:t>
            </a:r>
            <a:r>
              <a:rPr lang="en-US" sz="2000" baseline="30000" dirty="0">
                <a:solidFill>
                  <a:srgbClr val="58585A"/>
                </a:solidFill>
                <a:latin typeface="Arial Narrow" panose="020B0606020202030204" pitchFamily="34" charset="0"/>
              </a:rPr>
              <a:t> displaced in Erbil</a:t>
            </a:r>
          </a:p>
        </p:txBody>
      </p:sp>
      <p:sp>
        <p:nvSpPr>
          <p:cNvPr id="22" name="Rectangle 21">
            <a:extLst>
              <a:ext uri="{FF2B5EF4-FFF2-40B4-BE49-F238E27FC236}">
                <a16:creationId xmlns:a16="http://schemas.microsoft.com/office/drawing/2014/main" id="{F1A43F4C-FBDC-4142-99C0-5AB93E86AD45}"/>
              </a:ext>
            </a:extLst>
          </p:cNvPr>
          <p:cNvSpPr/>
          <p:nvPr/>
        </p:nvSpPr>
        <p:spPr>
          <a:xfrm>
            <a:off x="6979920" y="5083915"/>
            <a:ext cx="1722118" cy="974626"/>
          </a:xfrm>
          <a:prstGeom prst="rect">
            <a:avLst/>
          </a:prstGeom>
        </p:spPr>
        <p:txBody>
          <a:bodyPr wrap="square">
            <a:spAutoFit/>
          </a:bodyPr>
          <a:lstStyle/>
          <a:p>
            <a:pPr algn="ctr"/>
            <a:r>
              <a:rPr lang="en-US" sz="2200" i="1" baseline="30000" dirty="0">
                <a:solidFill>
                  <a:srgbClr val="EE5859"/>
                </a:solidFill>
                <a:latin typeface="Arial Narrow" panose="020B0606020202030204" pitchFamily="34" charset="0"/>
              </a:rPr>
              <a:t>“Complex treatments are only available in Baghdad or Erbil”</a:t>
            </a:r>
          </a:p>
          <a:p>
            <a:pPr algn="ctr"/>
            <a:r>
              <a:rPr lang="en-US" sz="2000" baseline="30000" dirty="0">
                <a:solidFill>
                  <a:srgbClr val="58585A"/>
                </a:solidFill>
                <a:latin typeface="Arial Narrow" panose="020B0606020202030204" pitchFamily="34" charset="0"/>
              </a:rPr>
              <a:t>Male </a:t>
            </a:r>
            <a:r>
              <a:rPr lang="en-US" sz="2000" baseline="30000" dirty="0" err="1">
                <a:solidFill>
                  <a:srgbClr val="58585A"/>
                </a:solidFill>
                <a:latin typeface="Arial Narrow" panose="020B0606020202030204" pitchFamily="34" charset="0"/>
              </a:rPr>
              <a:t>remainee</a:t>
            </a:r>
            <a:r>
              <a:rPr lang="en-US" sz="2000" baseline="30000" dirty="0">
                <a:solidFill>
                  <a:srgbClr val="58585A"/>
                </a:solidFill>
                <a:latin typeface="Arial Narrow" panose="020B0606020202030204" pitchFamily="34" charset="0"/>
              </a:rPr>
              <a:t> KI</a:t>
            </a:r>
          </a:p>
        </p:txBody>
      </p:sp>
      <p:sp>
        <p:nvSpPr>
          <p:cNvPr id="23" name="Rectangle 22">
            <a:extLst>
              <a:ext uri="{FF2B5EF4-FFF2-40B4-BE49-F238E27FC236}">
                <a16:creationId xmlns:a16="http://schemas.microsoft.com/office/drawing/2014/main" id="{4760258F-3D85-4D58-97A7-53B349766468}"/>
              </a:ext>
            </a:extLst>
          </p:cNvPr>
          <p:cNvSpPr/>
          <p:nvPr/>
        </p:nvSpPr>
        <p:spPr>
          <a:xfrm>
            <a:off x="6979920" y="3013855"/>
            <a:ext cx="1722118" cy="1877437"/>
          </a:xfrm>
          <a:prstGeom prst="rect">
            <a:avLst/>
          </a:prstGeom>
        </p:spPr>
        <p:txBody>
          <a:bodyPr wrap="square">
            <a:spAutoFit/>
          </a:bodyPr>
          <a:lstStyle/>
          <a:p>
            <a:pPr algn="ctr"/>
            <a:r>
              <a:rPr lang="en-US" sz="2200" i="1" baseline="30000" dirty="0">
                <a:solidFill>
                  <a:srgbClr val="EE5859"/>
                </a:solidFill>
                <a:latin typeface="Arial Narrow" panose="020B0606020202030204" pitchFamily="34" charset="0"/>
              </a:rPr>
              <a:t>“If job opportunities are available, many families can meet their specific and basic needs, and many displaced families can return to the area”</a:t>
            </a:r>
          </a:p>
          <a:p>
            <a:pPr algn="ctr"/>
            <a:r>
              <a:rPr lang="en-US" sz="2000" baseline="30000" dirty="0">
                <a:solidFill>
                  <a:srgbClr val="58585A"/>
                </a:solidFill>
                <a:latin typeface="Arial Narrow" panose="020B0606020202030204" pitchFamily="34" charset="0"/>
              </a:rPr>
              <a:t>Male </a:t>
            </a:r>
            <a:r>
              <a:rPr lang="en-US" sz="2000" baseline="30000" dirty="0" err="1">
                <a:solidFill>
                  <a:srgbClr val="58585A"/>
                </a:solidFill>
                <a:latin typeface="Arial Narrow" panose="020B0606020202030204" pitchFamily="34" charset="0"/>
              </a:rPr>
              <a:t>remainee</a:t>
            </a:r>
            <a:r>
              <a:rPr lang="en-US" sz="2000" baseline="30000" dirty="0">
                <a:solidFill>
                  <a:srgbClr val="58585A"/>
                </a:solidFill>
                <a:latin typeface="Arial Narrow" panose="020B0606020202030204" pitchFamily="34" charset="0"/>
              </a:rPr>
              <a:t> KI</a:t>
            </a:r>
          </a:p>
        </p:txBody>
      </p:sp>
      <p:sp>
        <p:nvSpPr>
          <p:cNvPr id="24" name="Rectangle 23">
            <a:extLst>
              <a:ext uri="{FF2B5EF4-FFF2-40B4-BE49-F238E27FC236}">
                <a16:creationId xmlns:a16="http://schemas.microsoft.com/office/drawing/2014/main" id="{AB92D53F-3651-4F27-A8F8-560C927906D9}"/>
              </a:ext>
            </a:extLst>
          </p:cNvPr>
          <p:cNvSpPr/>
          <p:nvPr/>
        </p:nvSpPr>
        <p:spPr>
          <a:xfrm>
            <a:off x="441962" y="1807023"/>
            <a:ext cx="938077" cy="1077218"/>
          </a:xfrm>
          <a:prstGeom prst="rect">
            <a:avLst/>
          </a:prstGeom>
        </p:spPr>
        <p:txBody>
          <a:bodyPr wrap="none">
            <a:spAutoFit/>
          </a:bodyPr>
          <a:lstStyle/>
          <a:p>
            <a:r>
              <a:rPr lang="en-GB" sz="9600" baseline="30000" dirty="0">
                <a:solidFill>
                  <a:srgbClr val="EE5859"/>
                </a:solidFill>
                <a:latin typeface="humanitarian-icons-v02" panose="02000503000000000000" pitchFamily="2" charset="0"/>
              </a:rPr>
              <a:t></a:t>
            </a:r>
          </a:p>
        </p:txBody>
      </p:sp>
      <p:sp>
        <p:nvSpPr>
          <p:cNvPr id="9" name="Rectangle 8">
            <a:extLst>
              <a:ext uri="{FF2B5EF4-FFF2-40B4-BE49-F238E27FC236}">
                <a16:creationId xmlns:a16="http://schemas.microsoft.com/office/drawing/2014/main" id="{0A9DA2C1-A40B-4C70-8B91-BF3BC71F051B}"/>
              </a:ext>
            </a:extLst>
          </p:cNvPr>
          <p:cNvSpPr/>
          <p:nvPr/>
        </p:nvSpPr>
        <p:spPr>
          <a:xfrm>
            <a:off x="3505202" y="1694344"/>
            <a:ext cx="3474718" cy="338554"/>
          </a:xfrm>
          <a:prstGeom prst="rect">
            <a:avLst/>
          </a:prstGeom>
        </p:spPr>
        <p:txBody>
          <a:bodyPr wrap="square">
            <a:spAutoFit/>
          </a:bodyPr>
          <a:lstStyle/>
          <a:p>
            <a:pPr algn="just"/>
            <a:r>
              <a:rPr lang="en-US" sz="2400" b="1" baseline="30000" dirty="0">
                <a:solidFill>
                  <a:srgbClr val="58585B"/>
                </a:solidFill>
                <a:latin typeface="Arial Narrow" panose="020B0606020202030204" pitchFamily="34" charset="0"/>
              </a:rPr>
              <a:t>First need      Second need    Third need</a:t>
            </a:r>
          </a:p>
        </p:txBody>
      </p:sp>
      <p:sp>
        <p:nvSpPr>
          <p:cNvPr id="10" name="Rectangle 9">
            <a:extLst>
              <a:ext uri="{FF2B5EF4-FFF2-40B4-BE49-F238E27FC236}">
                <a16:creationId xmlns:a16="http://schemas.microsoft.com/office/drawing/2014/main" id="{86211CE5-4B87-4856-BF95-7F5127AA0DC1}"/>
              </a:ext>
            </a:extLst>
          </p:cNvPr>
          <p:cNvSpPr/>
          <p:nvPr/>
        </p:nvSpPr>
        <p:spPr>
          <a:xfrm>
            <a:off x="149955" y="5983897"/>
            <a:ext cx="8801539" cy="276999"/>
          </a:xfrm>
          <a:prstGeom prst="rect">
            <a:avLst/>
          </a:prstGeom>
        </p:spPr>
        <p:txBody>
          <a:bodyPr wrap="square">
            <a:spAutoFit/>
          </a:bodyPr>
          <a:lstStyle/>
          <a:p>
            <a:pPr>
              <a:spcAft>
                <a:spcPts val="200"/>
              </a:spcAft>
            </a:pPr>
            <a:r>
              <a:rPr lang="en-US" sz="1200" dirty="0">
                <a:solidFill>
                  <a:srgbClr val="58585A"/>
                </a:solidFill>
                <a:latin typeface="Arial Narrow" panose="020B0606020202030204" pitchFamily="34" charset="0"/>
              </a:rPr>
              <a:t>Sum of answers may exceed the total number of KIs, due to KIs being able to select multiple response options, including other topics.</a:t>
            </a:r>
          </a:p>
        </p:txBody>
      </p:sp>
    </p:spTree>
    <p:extLst>
      <p:ext uri="{BB962C8B-B14F-4D97-AF65-F5344CB8AC3E}">
        <p14:creationId xmlns:p14="http://schemas.microsoft.com/office/powerpoint/2010/main" val="11534264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4281F34-AAB8-4E89-AC09-E6AE5CC3978E}"/>
              </a:ext>
            </a:extLst>
          </p:cNvPr>
          <p:cNvSpPr txBox="1">
            <a:spLocks/>
          </p:cNvSpPr>
          <p:nvPr/>
        </p:nvSpPr>
        <p:spPr>
          <a:xfrm>
            <a:off x="386176" y="242773"/>
            <a:ext cx="7828184" cy="880524"/>
          </a:xfrm>
          <a:prstGeom prst="rect">
            <a:avLst/>
          </a:prstGeom>
        </p:spPr>
        <p:txBody>
          <a:bodyPr anchor="ctr"/>
          <a:lstStyle>
            <a:lvl1pPr algn="l" defTabSz="914400" rtl="0" eaLnBrk="1" latinLnBrk="0" hangingPunct="1">
              <a:lnSpc>
                <a:spcPts val="4500"/>
              </a:lnSpc>
              <a:spcBef>
                <a:spcPct val="0"/>
              </a:spcBef>
              <a:buNone/>
              <a:defRPr sz="2900" b="1" kern="1200">
                <a:solidFill>
                  <a:schemeClr val="bg1"/>
                </a:solidFill>
                <a:latin typeface="Arial Narrow" panose="020B0606020202030204" pitchFamily="34" charset="0"/>
                <a:ea typeface="+mj-ea"/>
                <a:cs typeface="+mj-cs"/>
              </a:defRPr>
            </a:lvl1pPr>
          </a:lstStyle>
          <a:p>
            <a:r>
              <a:rPr lang="en-GB" dirty="0"/>
              <a:t>Al </a:t>
            </a:r>
            <a:r>
              <a:rPr lang="en-GB" dirty="0" err="1"/>
              <a:t>Rummaneh</a:t>
            </a:r>
            <a:r>
              <a:rPr lang="en-GB" dirty="0"/>
              <a:t> sub-district</a:t>
            </a:r>
          </a:p>
          <a:p>
            <a:r>
              <a:rPr lang="en-US" sz="3200" baseline="30000" dirty="0"/>
              <a:t>Perceptions on access to services and assistance</a:t>
            </a:r>
            <a:endParaRPr lang="en-GB" sz="3200" dirty="0"/>
          </a:p>
        </p:txBody>
      </p:sp>
      <p:sp>
        <p:nvSpPr>
          <p:cNvPr id="9" name="Rectangle 8">
            <a:extLst>
              <a:ext uri="{FF2B5EF4-FFF2-40B4-BE49-F238E27FC236}">
                <a16:creationId xmlns:a16="http://schemas.microsoft.com/office/drawing/2014/main" id="{549ADD18-B0DC-40A5-9483-A312187E75B7}"/>
              </a:ext>
            </a:extLst>
          </p:cNvPr>
          <p:cNvSpPr/>
          <p:nvPr/>
        </p:nvSpPr>
        <p:spPr>
          <a:xfrm>
            <a:off x="570157" y="1650346"/>
            <a:ext cx="8131881" cy="4431983"/>
          </a:xfrm>
          <a:prstGeom prst="rect">
            <a:avLst/>
          </a:prstGeom>
        </p:spPr>
        <p:txBody>
          <a:bodyPr wrap="square">
            <a:spAutoFit/>
          </a:bodyPr>
          <a:lstStyle/>
          <a:p>
            <a:pPr marL="457200" indent="-457200" algn="just">
              <a:spcAft>
                <a:spcPts val="1800"/>
              </a:spcAft>
              <a:buSzPct val="100000"/>
              <a:buFont typeface="Arial" panose="020B0604020202020204" pitchFamily="34" charset="0"/>
              <a:buChar char="•"/>
            </a:pPr>
            <a:r>
              <a:rPr lang="en-US" sz="1600" dirty="0">
                <a:solidFill>
                  <a:srgbClr val="58585A"/>
                </a:solidFill>
                <a:latin typeface="Arial Narrow" panose="020B0606020202030204" pitchFamily="34" charset="0"/>
              </a:rPr>
              <a:t>15 KIs reported that the majority of families in the area reside in damaged houses.</a:t>
            </a:r>
          </a:p>
          <a:p>
            <a:pPr algn="just">
              <a:spcAft>
                <a:spcPts val="1800"/>
              </a:spcAft>
              <a:buSzPct val="100000"/>
            </a:pPr>
            <a:endParaRPr lang="en-US" sz="1600" dirty="0">
              <a:solidFill>
                <a:srgbClr val="58585A"/>
              </a:solidFill>
              <a:latin typeface="Arial Narrow" panose="020B0606020202030204" pitchFamily="34" charset="0"/>
            </a:endParaRPr>
          </a:p>
          <a:p>
            <a:pPr algn="just">
              <a:spcAft>
                <a:spcPts val="1800"/>
              </a:spcAft>
              <a:buSzPct val="100000"/>
            </a:pPr>
            <a:endParaRPr lang="en-US" sz="1600" dirty="0">
              <a:solidFill>
                <a:srgbClr val="58585A"/>
              </a:solidFill>
              <a:latin typeface="Arial Narrow" panose="020B0606020202030204" pitchFamily="34" charset="0"/>
            </a:endParaRPr>
          </a:p>
          <a:p>
            <a:pPr marL="457200" indent="-457200" algn="just">
              <a:spcAft>
                <a:spcPts val="1800"/>
              </a:spcAft>
              <a:buSzPct val="100000"/>
              <a:buFont typeface="Arial" panose="020B0604020202020204" pitchFamily="34" charset="0"/>
              <a:buChar char="•"/>
            </a:pPr>
            <a:r>
              <a:rPr lang="en-US" sz="1600" dirty="0">
                <a:solidFill>
                  <a:srgbClr val="58585A"/>
                </a:solidFill>
                <a:latin typeface="Arial Narrow" panose="020B0606020202030204" pitchFamily="34" charset="0"/>
              </a:rPr>
              <a:t>80% of KIs reported that between </a:t>
            </a:r>
            <a:r>
              <a:rPr lang="en-US" sz="1600" b="1" dirty="0">
                <a:solidFill>
                  <a:srgbClr val="58585A"/>
                </a:solidFill>
                <a:latin typeface="Arial Narrow" panose="020B0606020202030204" pitchFamily="34" charset="0"/>
              </a:rPr>
              <a:t>20% and 50% of houses are destroyed or damaged</a:t>
            </a:r>
            <a:r>
              <a:rPr lang="en-US" sz="1600" dirty="0">
                <a:solidFill>
                  <a:srgbClr val="58585A"/>
                </a:solidFill>
                <a:latin typeface="Arial Narrow" panose="020B0606020202030204" pitchFamily="34" charset="0"/>
              </a:rPr>
              <a:t>.</a:t>
            </a:r>
          </a:p>
          <a:p>
            <a:pPr marL="457200" indent="-457200" algn="just">
              <a:spcAft>
                <a:spcPts val="1800"/>
              </a:spcAft>
              <a:buClr>
                <a:srgbClr val="58585A"/>
              </a:buClr>
              <a:buSzPct val="100000"/>
              <a:buFont typeface="Arial" panose="020B0604020202020204" pitchFamily="34" charset="0"/>
              <a:buChar char="•"/>
            </a:pPr>
            <a:r>
              <a:rPr lang="en-US" sz="1600" dirty="0">
                <a:solidFill>
                  <a:srgbClr val="58585B"/>
                </a:solidFill>
                <a:latin typeface="Arial Narrow" panose="020B0606020202030204" pitchFamily="34" charset="0"/>
              </a:rPr>
              <a:t>Reportedly </a:t>
            </a:r>
            <a:r>
              <a:rPr lang="en-US" sz="1600" b="1" dirty="0">
                <a:solidFill>
                  <a:srgbClr val="58585B"/>
                </a:solidFill>
                <a:latin typeface="Arial Narrow" panose="020B0606020202030204" pitchFamily="34" charset="0"/>
              </a:rPr>
              <a:t>returnees </a:t>
            </a:r>
            <a:r>
              <a:rPr lang="en-US" sz="1600" dirty="0">
                <a:solidFill>
                  <a:srgbClr val="58585B"/>
                </a:solidFill>
                <a:latin typeface="Arial Narrow" panose="020B0606020202030204" pitchFamily="34" charset="0"/>
              </a:rPr>
              <a:t>(6 KIs out of 15)</a:t>
            </a:r>
            <a:r>
              <a:rPr lang="en-US" sz="1600" b="1" dirty="0">
                <a:solidFill>
                  <a:srgbClr val="58585B"/>
                </a:solidFill>
                <a:latin typeface="Arial Narrow" panose="020B0606020202030204" pitchFamily="34" charset="0"/>
              </a:rPr>
              <a:t>, IDPs </a:t>
            </a:r>
            <a:r>
              <a:rPr lang="en-US" sz="1600" dirty="0">
                <a:solidFill>
                  <a:srgbClr val="58585B"/>
                </a:solidFill>
                <a:latin typeface="Arial Narrow" panose="020B0606020202030204" pitchFamily="34" charset="0"/>
              </a:rPr>
              <a:t>(3 KIs) and</a:t>
            </a:r>
            <a:r>
              <a:rPr lang="en-US" sz="1600" b="1" dirty="0">
                <a:solidFill>
                  <a:srgbClr val="58585B"/>
                </a:solidFill>
                <a:latin typeface="Arial Narrow" panose="020B0606020202030204" pitchFamily="34" charset="0"/>
              </a:rPr>
              <a:t> </a:t>
            </a:r>
            <a:r>
              <a:rPr lang="en-US" sz="1600" b="1" dirty="0" err="1">
                <a:solidFill>
                  <a:srgbClr val="58585B"/>
                </a:solidFill>
                <a:latin typeface="Arial Narrow" panose="020B0606020202030204" pitchFamily="34" charset="0"/>
              </a:rPr>
              <a:t>remainees</a:t>
            </a:r>
            <a:r>
              <a:rPr lang="en-US" sz="1600" b="1" dirty="0">
                <a:solidFill>
                  <a:srgbClr val="58585B"/>
                </a:solidFill>
                <a:latin typeface="Arial Narrow" panose="020B0606020202030204" pitchFamily="34" charset="0"/>
              </a:rPr>
              <a:t> </a:t>
            </a:r>
            <a:r>
              <a:rPr lang="en-US" sz="1600" dirty="0">
                <a:solidFill>
                  <a:srgbClr val="58585B"/>
                </a:solidFill>
                <a:latin typeface="Arial Narrow" panose="020B0606020202030204" pitchFamily="34" charset="0"/>
              </a:rPr>
              <a:t>(2 KIs) are more likely to reside in damaged or unfinished buildings/houses. In all groups, </a:t>
            </a:r>
            <a:r>
              <a:rPr lang="en-US" sz="1600" b="1" dirty="0">
                <a:solidFill>
                  <a:srgbClr val="58585B"/>
                </a:solidFill>
                <a:latin typeface="Arial Narrow" panose="020B0606020202030204" pitchFamily="34" charset="0"/>
              </a:rPr>
              <a:t>female-headed households </a:t>
            </a:r>
            <a:r>
              <a:rPr lang="en-US" sz="1600" dirty="0">
                <a:solidFill>
                  <a:srgbClr val="58585B"/>
                </a:solidFill>
                <a:latin typeface="Arial Narrow" panose="020B0606020202030204" pitchFamily="34" charset="0"/>
              </a:rPr>
              <a:t>and</a:t>
            </a:r>
            <a:r>
              <a:rPr lang="en-US" sz="1600" b="1" dirty="0">
                <a:solidFill>
                  <a:srgbClr val="58585B"/>
                </a:solidFill>
                <a:latin typeface="Arial Narrow" panose="020B0606020202030204" pitchFamily="34" charset="0"/>
              </a:rPr>
              <a:t> families of members with alleged links to ISIL </a:t>
            </a:r>
            <a:r>
              <a:rPr lang="en-US" sz="1600" dirty="0">
                <a:solidFill>
                  <a:srgbClr val="58585B"/>
                </a:solidFill>
                <a:latin typeface="Arial Narrow" panose="020B0606020202030204" pitchFamily="34" charset="0"/>
              </a:rPr>
              <a:t>are the most affected.</a:t>
            </a:r>
          </a:p>
          <a:p>
            <a:pPr marL="457200" indent="-449263" algn="just">
              <a:spcAft>
                <a:spcPts val="600"/>
              </a:spcAft>
              <a:buSzPct val="100000"/>
              <a:buFont typeface="Arial" panose="020B0604020202020204" pitchFamily="34" charset="0"/>
              <a:buChar char="•"/>
            </a:pPr>
            <a:r>
              <a:rPr lang="en-US" sz="1600" dirty="0">
                <a:solidFill>
                  <a:srgbClr val="58585A"/>
                </a:solidFill>
                <a:latin typeface="Arial Narrow" panose="020B0606020202030204" pitchFamily="34" charset="0"/>
              </a:rPr>
              <a:t>Groups reported to be most at risk of eviction were </a:t>
            </a:r>
            <a:r>
              <a:rPr lang="en-US" sz="1600" b="1" dirty="0">
                <a:solidFill>
                  <a:srgbClr val="58585A"/>
                </a:solidFill>
                <a:latin typeface="Arial Narrow" panose="020B0606020202030204" pitchFamily="34" charset="0"/>
              </a:rPr>
              <a:t>families of members with alleged links to ISIL </a:t>
            </a:r>
            <a:r>
              <a:rPr lang="en-US" sz="1600" dirty="0">
                <a:solidFill>
                  <a:srgbClr val="58585A"/>
                </a:solidFill>
                <a:latin typeface="Arial Narrow" panose="020B0606020202030204" pitchFamily="34" charset="0"/>
              </a:rPr>
              <a:t>(2 KIs of 15),</a:t>
            </a:r>
            <a:r>
              <a:rPr lang="en-US" sz="1600" b="1" dirty="0">
                <a:solidFill>
                  <a:srgbClr val="58585A"/>
                </a:solidFill>
                <a:latin typeface="Arial Narrow" panose="020B0606020202030204" pitchFamily="34" charset="0"/>
              </a:rPr>
              <a:t> IDPs </a:t>
            </a:r>
            <a:r>
              <a:rPr lang="en-US" sz="1600" dirty="0">
                <a:solidFill>
                  <a:srgbClr val="58585A"/>
                </a:solidFill>
                <a:latin typeface="Arial Narrow" panose="020B0606020202030204" pitchFamily="34" charset="0"/>
              </a:rPr>
              <a:t>(1 KI) and</a:t>
            </a:r>
            <a:r>
              <a:rPr lang="en-US" sz="1600" b="1" dirty="0">
                <a:solidFill>
                  <a:srgbClr val="58585A"/>
                </a:solidFill>
                <a:latin typeface="Arial Narrow" panose="020B0606020202030204" pitchFamily="34" charset="0"/>
              </a:rPr>
              <a:t> returnees </a:t>
            </a:r>
            <a:r>
              <a:rPr lang="en-US" sz="1600" dirty="0">
                <a:solidFill>
                  <a:srgbClr val="58585A"/>
                </a:solidFill>
                <a:latin typeface="Arial Narrow" panose="020B0606020202030204" pitchFamily="34" charset="0"/>
              </a:rPr>
              <a:t>(1 KI).</a:t>
            </a:r>
          </a:p>
          <a:p>
            <a:pPr marL="2463800" indent="-285750" algn="just">
              <a:spcAft>
                <a:spcPts val="600"/>
              </a:spcAft>
              <a:buSzPct val="100000"/>
              <a:buFontTx/>
              <a:buChar char="-"/>
            </a:pPr>
            <a:r>
              <a:rPr lang="en-US" sz="1600" dirty="0">
                <a:solidFill>
                  <a:srgbClr val="58585B"/>
                </a:solidFill>
                <a:latin typeface="Arial Narrow" panose="020B0606020202030204" pitchFamily="34" charset="0"/>
              </a:rPr>
              <a:t>Landlord’s decision to </a:t>
            </a:r>
            <a:r>
              <a:rPr lang="en-US" sz="1600" b="1" dirty="0">
                <a:solidFill>
                  <a:srgbClr val="58585B"/>
                </a:solidFill>
                <a:latin typeface="Arial Narrow" panose="020B0606020202030204" pitchFamily="34" charset="0"/>
              </a:rPr>
              <a:t>use or rehabilitate the property;</a:t>
            </a:r>
          </a:p>
          <a:p>
            <a:pPr marL="2463800" indent="-285750" algn="just">
              <a:spcAft>
                <a:spcPts val="600"/>
              </a:spcAft>
              <a:buSzPct val="100000"/>
              <a:buFontTx/>
              <a:buChar char="-"/>
            </a:pPr>
            <a:r>
              <a:rPr lang="en-US" sz="1600" b="1" dirty="0">
                <a:solidFill>
                  <a:srgbClr val="58585B"/>
                </a:solidFill>
                <a:latin typeface="Arial Narrow" panose="020B0606020202030204" pitchFamily="34" charset="0"/>
              </a:rPr>
              <a:t>Unwillingness to host the family</a:t>
            </a:r>
            <a:r>
              <a:rPr lang="en-US" sz="1600" dirty="0">
                <a:solidFill>
                  <a:srgbClr val="58585B"/>
                </a:solidFill>
                <a:latin typeface="Arial Narrow" panose="020B0606020202030204" pitchFamily="34" charset="0"/>
              </a:rPr>
              <a:t> any longer; and</a:t>
            </a:r>
          </a:p>
          <a:p>
            <a:pPr marL="2463800" indent="-285750" algn="just">
              <a:spcAft>
                <a:spcPts val="600"/>
              </a:spcAft>
              <a:buSzPct val="100000"/>
              <a:buFontTx/>
              <a:buChar char="-"/>
            </a:pPr>
            <a:r>
              <a:rPr lang="en-US" sz="1600" dirty="0">
                <a:solidFill>
                  <a:srgbClr val="58585B"/>
                </a:solidFill>
                <a:latin typeface="Arial Narrow" panose="020B0606020202030204" pitchFamily="34" charset="0"/>
              </a:rPr>
              <a:t>Reports of </a:t>
            </a:r>
            <a:r>
              <a:rPr lang="en-US" sz="1600" b="1" dirty="0">
                <a:solidFill>
                  <a:srgbClr val="58585B"/>
                </a:solidFill>
                <a:latin typeface="Arial Narrow" panose="020B0606020202030204" pitchFamily="34" charset="0"/>
              </a:rPr>
              <a:t>security incidents.</a:t>
            </a:r>
            <a:endParaRPr lang="en-US" sz="1600" dirty="0">
              <a:solidFill>
                <a:srgbClr val="58585A"/>
              </a:solidFill>
              <a:latin typeface="Arial Narrow" panose="020B0606020202030204" pitchFamily="34" charset="0"/>
            </a:endParaRPr>
          </a:p>
        </p:txBody>
      </p:sp>
      <p:sp>
        <p:nvSpPr>
          <p:cNvPr id="4" name="Rectangle 3">
            <a:extLst>
              <a:ext uri="{FF2B5EF4-FFF2-40B4-BE49-F238E27FC236}">
                <a16:creationId xmlns:a16="http://schemas.microsoft.com/office/drawing/2014/main" id="{AF58FC4D-06DE-4FE7-89CD-DAFE60FE6364}"/>
              </a:ext>
            </a:extLst>
          </p:cNvPr>
          <p:cNvSpPr/>
          <p:nvPr/>
        </p:nvSpPr>
        <p:spPr>
          <a:xfrm>
            <a:off x="395336" y="1259247"/>
            <a:ext cx="8306701" cy="400110"/>
          </a:xfrm>
          <a:prstGeom prst="rect">
            <a:avLst/>
          </a:prstGeom>
        </p:spPr>
        <p:txBody>
          <a:bodyPr wrap="square">
            <a:spAutoFit/>
          </a:bodyPr>
          <a:lstStyle/>
          <a:p>
            <a:r>
              <a:rPr lang="en-US" sz="2000" b="1" dirty="0">
                <a:solidFill>
                  <a:srgbClr val="EE5859"/>
                </a:solidFill>
                <a:latin typeface="Trade Gothic LT Std Bold"/>
              </a:rPr>
              <a:t>Access to housing</a:t>
            </a:r>
            <a:endParaRPr lang="en-US" sz="1400" b="1" dirty="0">
              <a:solidFill>
                <a:srgbClr val="EE5859"/>
              </a:solidFill>
              <a:latin typeface="Trade Gothic LT Std Bold"/>
            </a:endParaRPr>
          </a:p>
        </p:txBody>
      </p:sp>
      <p:sp>
        <p:nvSpPr>
          <p:cNvPr id="2" name="Rectangle 1">
            <a:extLst>
              <a:ext uri="{FF2B5EF4-FFF2-40B4-BE49-F238E27FC236}">
                <a16:creationId xmlns:a16="http://schemas.microsoft.com/office/drawing/2014/main" id="{84742812-FA5A-408C-B492-A2598672527F}"/>
              </a:ext>
            </a:extLst>
          </p:cNvPr>
          <p:cNvSpPr/>
          <p:nvPr/>
        </p:nvSpPr>
        <p:spPr>
          <a:xfrm>
            <a:off x="1066800" y="2046846"/>
            <a:ext cx="5366084" cy="830997"/>
          </a:xfrm>
          <a:prstGeom prst="rect">
            <a:avLst/>
          </a:prstGeom>
        </p:spPr>
        <p:txBody>
          <a:bodyPr wrap="square">
            <a:spAutoFit/>
          </a:bodyPr>
          <a:lstStyle/>
          <a:p>
            <a:pPr algn="just"/>
            <a:r>
              <a:rPr lang="en-GB" sz="1600" dirty="0">
                <a:solidFill>
                  <a:srgbClr val="58585B"/>
                </a:solidFill>
                <a:latin typeface="Arial Narrow" panose="020B0606020202030204" pitchFamily="34" charset="0"/>
              </a:rPr>
              <a:t>Families reside in owned houses		reported by  </a:t>
            </a:r>
            <a:r>
              <a:rPr lang="en-GB" sz="1600" b="1" dirty="0">
                <a:solidFill>
                  <a:srgbClr val="95A0A9"/>
                </a:solidFill>
                <a:latin typeface="Arial Narrow" panose="020B0606020202030204" pitchFamily="34" charset="0"/>
              </a:rPr>
              <a:t>9 KIs</a:t>
            </a:r>
            <a:endParaRPr lang="en-GB" sz="1600" b="1" dirty="0">
              <a:solidFill>
                <a:srgbClr val="58585B"/>
              </a:solidFill>
              <a:latin typeface="Arial Narrow" panose="020B0606020202030204" pitchFamily="34" charset="0"/>
            </a:endParaRPr>
          </a:p>
          <a:p>
            <a:pPr algn="just"/>
            <a:r>
              <a:rPr lang="en-US" sz="1600" dirty="0">
                <a:solidFill>
                  <a:srgbClr val="58585B"/>
                </a:solidFill>
                <a:latin typeface="Arial Narrow" panose="020B0606020202030204" pitchFamily="34" charset="0"/>
              </a:rPr>
              <a:t>Families under verbal rental agreement		</a:t>
            </a:r>
            <a:r>
              <a:rPr lang="en-US" sz="1600" b="1" dirty="0">
                <a:solidFill>
                  <a:srgbClr val="EE5859"/>
                </a:solidFill>
                <a:latin typeface="Arial Narrow" panose="020B0606020202030204" pitchFamily="34" charset="0"/>
              </a:rPr>
              <a:t>3 KIs</a:t>
            </a:r>
            <a:endParaRPr lang="en-US" sz="1600" b="1" dirty="0">
              <a:solidFill>
                <a:srgbClr val="94A0A9"/>
              </a:solidFill>
              <a:latin typeface="Arial Narrow" panose="020B0606020202030204" pitchFamily="34" charset="0"/>
            </a:endParaRPr>
          </a:p>
          <a:p>
            <a:pPr algn="just"/>
            <a:r>
              <a:rPr lang="en-GB" sz="1600" dirty="0">
                <a:solidFill>
                  <a:srgbClr val="58585B"/>
                </a:solidFill>
                <a:latin typeface="Arial Narrow" panose="020B0606020202030204" pitchFamily="34" charset="0"/>
              </a:rPr>
              <a:t>Families hosted by other families			</a:t>
            </a:r>
            <a:r>
              <a:rPr lang="en-GB" sz="1600" b="1" dirty="0">
                <a:solidFill>
                  <a:srgbClr val="D2CBB8"/>
                </a:solidFill>
                <a:latin typeface="Arial Narrow" panose="020B0606020202030204" pitchFamily="34" charset="0"/>
              </a:rPr>
              <a:t>3 KIs</a:t>
            </a:r>
            <a:endParaRPr lang="en-GB" sz="1600" dirty="0">
              <a:solidFill>
                <a:srgbClr val="58585B"/>
              </a:solidFill>
              <a:latin typeface="Arial Narrow" panose="020B0606020202030204" pitchFamily="34" charset="0"/>
            </a:endParaRPr>
          </a:p>
        </p:txBody>
      </p:sp>
      <p:pic>
        <p:nvPicPr>
          <p:cNvPr id="3" name="Picture 2">
            <a:extLst>
              <a:ext uri="{FF2B5EF4-FFF2-40B4-BE49-F238E27FC236}">
                <a16:creationId xmlns:a16="http://schemas.microsoft.com/office/drawing/2014/main" id="{245E22FD-532A-4F08-A45B-D7FA2FD6F2D9}"/>
              </a:ext>
            </a:extLst>
          </p:cNvPr>
          <p:cNvPicPr>
            <a:picLocks noChangeAspect="1"/>
          </p:cNvPicPr>
          <p:nvPr/>
        </p:nvPicPr>
        <p:blipFill>
          <a:blip r:embed="rId3"/>
          <a:stretch>
            <a:fillRect/>
          </a:stretch>
        </p:blipFill>
        <p:spPr>
          <a:xfrm>
            <a:off x="6291111" y="1918110"/>
            <a:ext cx="1473268" cy="1242383"/>
          </a:xfrm>
          <a:prstGeom prst="rect">
            <a:avLst/>
          </a:prstGeom>
        </p:spPr>
      </p:pic>
      <p:sp>
        <p:nvSpPr>
          <p:cNvPr id="6" name="Rectangle 5">
            <a:extLst>
              <a:ext uri="{FF2B5EF4-FFF2-40B4-BE49-F238E27FC236}">
                <a16:creationId xmlns:a16="http://schemas.microsoft.com/office/drawing/2014/main" id="{9B71F7CC-40EB-4CB8-A4F0-8E0E4CFA9DFD}"/>
              </a:ext>
            </a:extLst>
          </p:cNvPr>
          <p:cNvSpPr/>
          <p:nvPr/>
        </p:nvSpPr>
        <p:spPr>
          <a:xfrm>
            <a:off x="887398" y="5358112"/>
            <a:ext cx="2008203" cy="369332"/>
          </a:xfrm>
          <a:prstGeom prst="rect">
            <a:avLst/>
          </a:prstGeom>
        </p:spPr>
        <p:txBody>
          <a:bodyPr wrap="square">
            <a:spAutoFit/>
          </a:bodyPr>
          <a:lstStyle/>
          <a:p>
            <a:pPr marL="465138" algn="just">
              <a:spcAft>
                <a:spcPts val="600"/>
              </a:spcAft>
              <a:buSzPct val="100000"/>
            </a:pPr>
            <a:r>
              <a:rPr lang="en-US" dirty="0">
                <a:solidFill>
                  <a:srgbClr val="58585A"/>
                </a:solidFill>
                <a:latin typeface="Arial Narrow" panose="020B0606020202030204" pitchFamily="34" charset="0"/>
              </a:rPr>
              <a:t>Main reasons:</a:t>
            </a:r>
          </a:p>
        </p:txBody>
      </p:sp>
      <p:sp>
        <p:nvSpPr>
          <p:cNvPr id="8" name="Rectangle 7">
            <a:extLst>
              <a:ext uri="{FF2B5EF4-FFF2-40B4-BE49-F238E27FC236}">
                <a16:creationId xmlns:a16="http://schemas.microsoft.com/office/drawing/2014/main" id="{C0987B0A-2239-405A-9A53-534B6985DB19}"/>
              </a:ext>
            </a:extLst>
          </p:cNvPr>
          <p:cNvSpPr/>
          <p:nvPr/>
        </p:nvSpPr>
        <p:spPr>
          <a:xfrm>
            <a:off x="234327" y="5979662"/>
            <a:ext cx="8131881" cy="276999"/>
          </a:xfrm>
          <a:prstGeom prst="rect">
            <a:avLst/>
          </a:prstGeom>
        </p:spPr>
        <p:txBody>
          <a:bodyPr wrap="square">
            <a:spAutoFit/>
          </a:bodyPr>
          <a:lstStyle/>
          <a:p>
            <a:r>
              <a:rPr lang="en-US" sz="1200" dirty="0">
                <a:solidFill>
                  <a:srgbClr val="58585A"/>
                </a:solidFill>
                <a:latin typeface="Arial Narrow" panose="020B0606020202030204" pitchFamily="34" charset="0"/>
              </a:rPr>
              <a:t>Tailored to interview </a:t>
            </a:r>
            <a:r>
              <a:rPr lang="en-US" sz="1200" dirty="0" err="1">
                <a:solidFill>
                  <a:srgbClr val="58585A"/>
                </a:solidFill>
                <a:latin typeface="Arial Narrow" panose="020B0606020202030204" pitchFamily="34" charset="0"/>
              </a:rPr>
              <a:t>remainees</a:t>
            </a:r>
            <a:r>
              <a:rPr lang="en-US" sz="1200" dirty="0">
                <a:solidFill>
                  <a:srgbClr val="58585A"/>
                </a:solidFill>
                <a:latin typeface="Arial Narrow" panose="020B0606020202030204" pitchFamily="34" charset="0"/>
              </a:rPr>
              <a:t>, returnees and IDPs in the community</a:t>
            </a:r>
            <a:endParaRPr lang="en-US" sz="1200" dirty="0">
              <a:latin typeface="Arial Narrow" panose="020B0606020202030204" pitchFamily="34" charset="0"/>
            </a:endParaRPr>
          </a:p>
        </p:txBody>
      </p:sp>
    </p:spTree>
    <p:extLst>
      <p:ext uri="{BB962C8B-B14F-4D97-AF65-F5344CB8AC3E}">
        <p14:creationId xmlns:p14="http://schemas.microsoft.com/office/powerpoint/2010/main" val="12003163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4281F34-AAB8-4E89-AC09-E6AE5CC3978E}"/>
              </a:ext>
            </a:extLst>
          </p:cNvPr>
          <p:cNvSpPr txBox="1">
            <a:spLocks/>
          </p:cNvSpPr>
          <p:nvPr/>
        </p:nvSpPr>
        <p:spPr>
          <a:xfrm>
            <a:off x="386176" y="242773"/>
            <a:ext cx="7828184" cy="880524"/>
          </a:xfrm>
          <a:prstGeom prst="rect">
            <a:avLst/>
          </a:prstGeom>
        </p:spPr>
        <p:txBody>
          <a:bodyPr anchor="ctr"/>
          <a:lstStyle>
            <a:lvl1pPr algn="l" defTabSz="914400" rtl="0" eaLnBrk="1" latinLnBrk="0" hangingPunct="1">
              <a:lnSpc>
                <a:spcPts val="4500"/>
              </a:lnSpc>
              <a:spcBef>
                <a:spcPct val="0"/>
              </a:spcBef>
              <a:buNone/>
              <a:defRPr sz="2900" b="1" kern="1200">
                <a:solidFill>
                  <a:schemeClr val="bg1"/>
                </a:solidFill>
                <a:latin typeface="Arial Narrow" panose="020B0606020202030204" pitchFamily="34" charset="0"/>
                <a:ea typeface="+mj-ea"/>
                <a:cs typeface="+mj-cs"/>
              </a:defRPr>
            </a:lvl1pPr>
          </a:lstStyle>
          <a:p>
            <a:r>
              <a:rPr lang="en-GB" dirty="0"/>
              <a:t>Al </a:t>
            </a:r>
            <a:r>
              <a:rPr lang="en-GB" dirty="0" err="1"/>
              <a:t>Rummaneh</a:t>
            </a:r>
            <a:r>
              <a:rPr lang="en-GB" dirty="0"/>
              <a:t> sub-district</a:t>
            </a:r>
          </a:p>
          <a:p>
            <a:r>
              <a:rPr lang="en-US" sz="3200" baseline="30000" dirty="0"/>
              <a:t>Perceptions on access to services and assistance</a:t>
            </a:r>
            <a:endParaRPr lang="en-GB" sz="3200" dirty="0"/>
          </a:p>
        </p:txBody>
      </p:sp>
      <p:sp>
        <p:nvSpPr>
          <p:cNvPr id="12" name="Rectangle 11">
            <a:extLst>
              <a:ext uri="{FF2B5EF4-FFF2-40B4-BE49-F238E27FC236}">
                <a16:creationId xmlns:a16="http://schemas.microsoft.com/office/drawing/2014/main" id="{018773FF-DF0E-4EE1-B141-7AF1A684AA4D}"/>
              </a:ext>
            </a:extLst>
          </p:cNvPr>
          <p:cNvSpPr/>
          <p:nvPr/>
        </p:nvSpPr>
        <p:spPr>
          <a:xfrm>
            <a:off x="386176" y="1466832"/>
            <a:ext cx="3347455" cy="379591"/>
          </a:xfrm>
          <a:prstGeom prst="rect">
            <a:avLst/>
          </a:prstGeom>
        </p:spPr>
        <p:txBody>
          <a:bodyPr wrap="none">
            <a:spAutoFit/>
          </a:bodyPr>
          <a:lstStyle/>
          <a:p>
            <a:r>
              <a:rPr lang="en-US" sz="2800" b="1" baseline="30000" dirty="0">
                <a:solidFill>
                  <a:srgbClr val="EE5859"/>
                </a:solidFill>
                <a:latin typeface="Trade Gothic LT Std Bold"/>
              </a:rPr>
              <a:t>Access to housing rehabilitation</a:t>
            </a:r>
          </a:p>
        </p:txBody>
      </p:sp>
      <p:sp>
        <p:nvSpPr>
          <p:cNvPr id="6" name="Rectangle 5">
            <a:extLst>
              <a:ext uri="{FF2B5EF4-FFF2-40B4-BE49-F238E27FC236}">
                <a16:creationId xmlns:a16="http://schemas.microsoft.com/office/drawing/2014/main" id="{CA436BAB-9AE1-497F-B364-6FC89D0703A3}"/>
              </a:ext>
            </a:extLst>
          </p:cNvPr>
          <p:cNvSpPr/>
          <p:nvPr/>
        </p:nvSpPr>
        <p:spPr>
          <a:xfrm>
            <a:off x="570158" y="1678163"/>
            <a:ext cx="8131882" cy="2831544"/>
          </a:xfrm>
          <a:prstGeom prst="rect">
            <a:avLst/>
          </a:prstGeom>
        </p:spPr>
        <p:txBody>
          <a:bodyPr wrap="square">
            <a:spAutoFit/>
          </a:bodyPr>
          <a:lstStyle/>
          <a:p>
            <a:pPr marL="396875" indent="-396875" algn="just">
              <a:spcAft>
                <a:spcPts val="1800"/>
              </a:spcAft>
              <a:buSzPct val="100000"/>
              <a:buFont typeface="Arial" panose="020B0604020202020204" pitchFamily="34" charset="0"/>
              <a:buChar char="•"/>
            </a:pPr>
            <a:r>
              <a:rPr lang="en-US" sz="1600" dirty="0">
                <a:solidFill>
                  <a:srgbClr val="58585A"/>
                </a:solidFill>
                <a:latin typeface="Arial Narrow" panose="020B0606020202030204" pitchFamily="34" charset="0"/>
              </a:rPr>
              <a:t>73% of KIs reported </a:t>
            </a:r>
            <a:r>
              <a:rPr lang="en-US" sz="1600" b="1" dirty="0">
                <a:solidFill>
                  <a:srgbClr val="58585A"/>
                </a:solidFill>
                <a:latin typeface="Arial Narrow" panose="020B0606020202030204" pitchFamily="34" charset="0"/>
              </a:rPr>
              <a:t>unequal opportunities </a:t>
            </a:r>
            <a:r>
              <a:rPr lang="en-US" sz="1600" dirty="0">
                <a:solidFill>
                  <a:srgbClr val="58585A"/>
                </a:solidFill>
                <a:latin typeface="Arial Narrow" panose="020B0606020202030204" pitchFamily="34" charset="0"/>
              </a:rPr>
              <a:t>to receive support for damaged housing.</a:t>
            </a:r>
          </a:p>
          <a:p>
            <a:pPr marL="396875" indent="-396875" algn="just">
              <a:spcAft>
                <a:spcPts val="1800"/>
              </a:spcAft>
              <a:buSzPct val="100000"/>
              <a:buFont typeface="Arial" panose="020B0604020202020204" pitchFamily="34" charset="0"/>
              <a:buChar char="•"/>
            </a:pPr>
            <a:r>
              <a:rPr lang="en-US" sz="1600" dirty="0">
                <a:solidFill>
                  <a:srgbClr val="58585B"/>
                </a:solidFill>
                <a:latin typeface="Arial Narrow" panose="020B0606020202030204" pitchFamily="34" charset="0"/>
              </a:rPr>
              <a:t>Reportedly, </a:t>
            </a:r>
            <a:r>
              <a:rPr lang="en-US" sz="1600" b="1" dirty="0">
                <a:solidFill>
                  <a:srgbClr val="58585B"/>
                </a:solidFill>
                <a:latin typeface="Arial Narrow" panose="020B0606020202030204" pitchFamily="34" charset="0"/>
              </a:rPr>
              <a:t>returnees, female-headed households, people with disabilities </a:t>
            </a:r>
            <a:r>
              <a:rPr lang="en-US" sz="1600" dirty="0">
                <a:solidFill>
                  <a:srgbClr val="58585B"/>
                </a:solidFill>
                <a:latin typeface="Arial Narrow" panose="020B0606020202030204" pitchFamily="34" charset="0"/>
              </a:rPr>
              <a:t>and</a:t>
            </a:r>
            <a:r>
              <a:rPr lang="en-US" sz="1600" b="1" dirty="0">
                <a:solidFill>
                  <a:srgbClr val="58585B"/>
                </a:solidFill>
                <a:latin typeface="Arial Narrow" panose="020B0606020202030204" pitchFamily="34" charset="0"/>
              </a:rPr>
              <a:t> people with fewer connections </a:t>
            </a:r>
            <a:r>
              <a:rPr lang="en-US" sz="1600" dirty="0">
                <a:solidFill>
                  <a:srgbClr val="58585B"/>
                </a:solidFill>
                <a:latin typeface="Arial Narrow" panose="020B0606020202030204" pitchFamily="34" charset="0"/>
              </a:rPr>
              <a:t>have less opportunities to receive housing support.</a:t>
            </a:r>
          </a:p>
          <a:p>
            <a:pPr marL="396875" indent="-396875" algn="just">
              <a:spcAft>
                <a:spcPts val="600"/>
              </a:spcAft>
              <a:buSzPct val="100000"/>
              <a:buFont typeface="Arial" panose="020B0604020202020204" pitchFamily="34" charset="0"/>
              <a:buChar char="•"/>
            </a:pPr>
            <a:r>
              <a:rPr lang="en-US" sz="1600" dirty="0">
                <a:solidFill>
                  <a:srgbClr val="58585B"/>
                </a:solidFill>
                <a:latin typeface="Arial Narrow" panose="020B0606020202030204" pitchFamily="34" charset="0"/>
              </a:rPr>
              <a:t>Reported barriers to access assistance for rehabilitation:</a:t>
            </a:r>
          </a:p>
          <a:p>
            <a:pPr marL="690563" algn="just">
              <a:spcAft>
                <a:spcPts val="600"/>
              </a:spcAft>
              <a:buSzPct val="100000"/>
            </a:pPr>
            <a:r>
              <a:rPr lang="en-US" sz="1600" b="1" dirty="0">
                <a:solidFill>
                  <a:srgbClr val="58585B"/>
                </a:solidFill>
                <a:latin typeface="Arial Narrow" panose="020B0606020202030204" pitchFamily="34" charset="0"/>
              </a:rPr>
              <a:t>- Criteria of selection</a:t>
            </a:r>
            <a:r>
              <a:rPr lang="en-US" sz="1600" dirty="0">
                <a:solidFill>
                  <a:srgbClr val="58585B"/>
                </a:solidFill>
                <a:latin typeface="Arial Narrow" panose="020B0606020202030204" pitchFamily="34" charset="0"/>
              </a:rPr>
              <a:t> for support is perceived as </a:t>
            </a:r>
            <a:r>
              <a:rPr lang="en-US" sz="1600" b="1" dirty="0">
                <a:solidFill>
                  <a:srgbClr val="58585B"/>
                </a:solidFill>
                <a:latin typeface="Arial Narrow" panose="020B0606020202030204" pitchFamily="34" charset="0"/>
              </a:rPr>
              <a:t>too specific</a:t>
            </a:r>
            <a:r>
              <a:rPr lang="en-US" sz="1600" dirty="0">
                <a:solidFill>
                  <a:srgbClr val="58585B"/>
                </a:solidFill>
                <a:latin typeface="Arial Narrow" panose="020B0606020202030204" pitchFamily="34" charset="0"/>
              </a:rPr>
              <a:t>;</a:t>
            </a:r>
          </a:p>
          <a:p>
            <a:pPr marL="690563" algn="just">
              <a:spcAft>
                <a:spcPts val="600"/>
              </a:spcAft>
              <a:buSzPct val="100000"/>
            </a:pPr>
            <a:r>
              <a:rPr lang="en-US" sz="1600" b="1" dirty="0">
                <a:solidFill>
                  <a:srgbClr val="58585A"/>
                </a:solidFill>
                <a:latin typeface="Arial Narrow" panose="020B0606020202030204" pitchFamily="34" charset="0"/>
              </a:rPr>
              <a:t>- Lack of financial means for rehabilitation</a:t>
            </a:r>
            <a:r>
              <a:rPr lang="en-US" sz="1600" dirty="0">
                <a:solidFill>
                  <a:srgbClr val="58585A"/>
                </a:solidFill>
                <a:latin typeface="Arial Narrow" panose="020B0606020202030204" pitchFamily="34" charset="0"/>
              </a:rPr>
              <a:t>;</a:t>
            </a:r>
          </a:p>
          <a:p>
            <a:pPr marL="690563" algn="just">
              <a:spcAft>
                <a:spcPts val="600"/>
              </a:spcAft>
              <a:buSzPct val="100000"/>
            </a:pPr>
            <a:r>
              <a:rPr lang="en-US" sz="1600" b="1" dirty="0">
                <a:solidFill>
                  <a:srgbClr val="58585A"/>
                </a:solidFill>
                <a:latin typeface="Arial Narrow" panose="020B0606020202030204" pitchFamily="34" charset="0"/>
              </a:rPr>
              <a:t>- Less connections</a:t>
            </a:r>
            <a:r>
              <a:rPr lang="en-US" sz="1600" dirty="0">
                <a:solidFill>
                  <a:srgbClr val="58585A"/>
                </a:solidFill>
                <a:latin typeface="Arial Narrow" panose="020B0606020202030204" pitchFamily="34" charset="0"/>
              </a:rPr>
              <a:t>; and</a:t>
            </a:r>
          </a:p>
          <a:p>
            <a:pPr marL="690563" algn="just">
              <a:spcAft>
                <a:spcPts val="600"/>
              </a:spcAft>
              <a:buSzPct val="100000"/>
            </a:pPr>
            <a:r>
              <a:rPr lang="en-US" sz="1600" b="1" dirty="0">
                <a:solidFill>
                  <a:srgbClr val="58585A"/>
                </a:solidFill>
                <a:latin typeface="Arial Narrow" panose="020B0606020202030204" pitchFamily="34" charset="0"/>
              </a:rPr>
              <a:t>- Rehabilitation is perceived to target specific </a:t>
            </a:r>
            <a:r>
              <a:rPr lang="en-US" sz="1600" b="1" dirty="0" err="1">
                <a:solidFill>
                  <a:srgbClr val="58585A"/>
                </a:solidFill>
                <a:latin typeface="Arial Narrow" panose="020B0606020202030204" pitchFamily="34" charset="0"/>
              </a:rPr>
              <a:t>neighbourhoods</a:t>
            </a:r>
            <a:r>
              <a:rPr lang="en-US" sz="1600" dirty="0">
                <a:solidFill>
                  <a:srgbClr val="58585A"/>
                </a:solidFill>
                <a:latin typeface="Arial Narrow" panose="020B0606020202030204" pitchFamily="34" charset="0"/>
              </a:rPr>
              <a:t>.</a:t>
            </a:r>
            <a:endParaRPr lang="en-US" sz="1600" dirty="0">
              <a:solidFill>
                <a:srgbClr val="58585B"/>
              </a:solidFill>
              <a:latin typeface="Arial Narrow" panose="020B0606020202030204" pitchFamily="34" charset="0"/>
            </a:endParaRPr>
          </a:p>
        </p:txBody>
      </p:sp>
      <p:sp>
        <p:nvSpPr>
          <p:cNvPr id="2" name="Rectangle 1">
            <a:extLst>
              <a:ext uri="{FF2B5EF4-FFF2-40B4-BE49-F238E27FC236}">
                <a16:creationId xmlns:a16="http://schemas.microsoft.com/office/drawing/2014/main" id="{396B7306-4DA5-467A-B275-54D27C2AF44A}"/>
              </a:ext>
            </a:extLst>
          </p:cNvPr>
          <p:cNvSpPr/>
          <p:nvPr/>
        </p:nvSpPr>
        <p:spPr>
          <a:xfrm>
            <a:off x="234327" y="5979662"/>
            <a:ext cx="8131881" cy="276999"/>
          </a:xfrm>
          <a:prstGeom prst="rect">
            <a:avLst/>
          </a:prstGeom>
        </p:spPr>
        <p:txBody>
          <a:bodyPr wrap="square">
            <a:spAutoFit/>
          </a:bodyPr>
          <a:lstStyle/>
          <a:p>
            <a:r>
              <a:rPr lang="en-US" sz="1200" dirty="0">
                <a:solidFill>
                  <a:srgbClr val="58585A"/>
                </a:solidFill>
                <a:latin typeface="Arial Narrow" panose="020B0606020202030204" pitchFamily="34" charset="0"/>
              </a:rPr>
              <a:t>Tailored to interview </a:t>
            </a:r>
            <a:r>
              <a:rPr lang="en-US" sz="1200" dirty="0" err="1">
                <a:solidFill>
                  <a:srgbClr val="58585A"/>
                </a:solidFill>
                <a:latin typeface="Arial Narrow" panose="020B0606020202030204" pitchFamily="34" charset="0"/>
              </a:rPr>
              <a:t>remainees</a:t>
            </a:r>
            <a:r>
              <a:rPr lang="en-US" sz="1200" dirty="0">
                <a:solidFill>
                  <a:srgbClr val="58585A"/>
                </a:solidFill>
                <a:latin typeface="Arial Narrow" panose="020B0606020202030204" pitchFamily="34" charset="0"/>
              </a:rPr>
              <a:t>, returnees and IDPs in the community</a:t>
            </a:r>
            <a:endParaRPr lang="en-US" sz="1200" dirty="0">
              <a:latin typeface="Arial Narrow" panose="020B0606020202030204" pitchFamily="34" charset="0"/>
            </a:endParaRPr>
          </a:p>
        </p:txBody>
      </p:sp>
    </p:spTree>
    <p:extLst>
      <p:ext uri="{BB962C8B-B14F-4D97-AF65-F5344CB8AC3E}">
        <p14:creationId xmlns:p14="http://schemas.microsoft.com/office/powerpoint/2010/main" val="15065547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4281F34-AAB8-4E89-AC09-E6AE5CC3978E}"/>
              </a:ext>
            </a:extLst>
          </p:cNvPr>
          <p:cNvSpPr txBox="1">
            <a:spLocks/>
          </p:cNvSpPr>
          <p:nvPr/>
        </p:nvSpPr>
        <p:spPr>
          <a:xfrm>
            <a:off x="386176" y="242773"/>
            <a:ext cx="7828184" cy="880524"/>
          </a:xfrm>
          <a:prstGeom prst="rect">
            <a:avLst/>
          </a:prstGeom>
        </p:spPr>
        <p:txBody>
          <a:bodyPr anchor="ctr"/>
          <a:lstStyle>
            <a:lvl1pPr algn="l" defTabSz="914400" rtl="0" eaLnBrk="1" latinLnBrk="0" hangingPunct="1">
              <a:lnSpc>
                <a:spcPts val="4500"/>
              </a:lnSpc>
              <a:spcBef>
                <a:spcPct val="0"/>
              </a:spcBef>
              <a:buNone/>
              <a:defRPr sz="2900" b="1" kern="1200">
                <a:solidFill>
                  <a:schemeClr val="bg1"/>
                </a:solidFill>
                <a:latin typeface="Arial Narrow" panose="020B0606020202030204" pitchFamily="34" charset="0"/>
                <a:ea typeface="+mj-ea"/>
                <a:cs typeface="+mj-cs"/>
              </a:defRPr>
            </a:lvl1pPr>
          </a:lstStyle>
          <a:p>
            <a:r>
              <a:rPr lang="en-GB" dirty="0"/>
              <a:t>Al </a:t>
            </a:r>
            <a:r>
              <a:rPr lang="en-GB" dirty="0" err="1"/>
              <a:t>Rummaneh</a:t>
            </a:r>
            <a:r>
              <a:rPr lang="en-GB" dirty="0"/>
              <a:t> sub-district</a:t>
            </a:r>
          </a:p>
          <a:p>
            <a:r>
              <a:rPr lang="en-US" sz="3200" baseline="30000" dirty="0"/>
              <a:t>Perceptions on access to services and assistance</a:t>
            </a:r>
            <a:endParaRPr lang="en-GB" sz="3200" dirty="0"/>
          </a:p>
        </p:txBody>
      </p:sp>
      <p:sp>
        <p:nvSpPr>
          <p:cNvPr id="3" name="Rectangle 2">
            <a:extLst>
              <a:ext uri="{FF2B5EF4-FFF2-40B4-BE49-F238E27FC236}">
                <a16:creationId xmlns:a16="http://schemas.microsoft.com/office/drawing/2014/main" id="{5E6C4BD4-31DB-466A-9BE4-AD0668DDAB39}"/>
              </a:ext>
            </a:extLst>
          </p:cNvPr>
          <p:cNvSpPr/>
          <p:nvPr/>
        </p:nvSpPr>
        <p:spPr>
          <a:xfrm>
            <a:off x="395337" y="1374555"/>
            <a:ext cx="2507225" cy="379591"/>
          </a:xfrm>
          <a:prstGeom prst="rect">
            <a:avLst/>
          </a:prstGeom>
        </p:spPr>
        <p:txBody>
          <a:bodyPr wrap="none">
            <a:spAutoFit/>
          </a:bodyPr>
          <a:lstStyle/>
          <a:p>
            <a:r>
              <a:rPr lang="en-GB" sz="2800" b="1" baseline="30000" dirty="0">
                <a:solidFill>
                  <a:srgbClr val="EE5859"/>
                </a:solidFill>
                <a:latin typeface="Trade Gothic LT Std Bold"/>
              </a:rPr>
              <a:t>Access to basic services</a:t>
            </a:r>
          </a:p>
        </p:txBody>
      </p:sp>
      <p:sp>
        <p:nvSpPr>
          <p:cNvPr id="8" name="Rectangle 7">
            <a:extLst>
              <a:ext uri="{FF2B5EF4-FFF2-40B4-BE49-F238E27FC236}">
                <a16:creationId xmlns:a16="http://schemas.microsoft.com/office/drawing/2014/main" id="{827B7CE3-2AD7-4085-A218-4E549E0423E8}"/>
              </a:ext>
            </a:extLst>
          </p:cNvPr>
          <p:cNvSpPr/>
          <p:nvPr/>
        </p:nvSpPr>
        <p:spPr>
          <a:xfrm>
            <a:off x="502919" y="1623782"/>
            <a:ext cx="8221761" cy="1723549"/>
          </a:xfrm>
          <a:prstGeom prst="rect">
            <a:avLst/>
          </a:prstGeom>
        </p:spPr>
        <p:txBody>
          <a:bodyPr wrap="square">
            <a:spAutoFit/>
          </a:bodyPr>
          <a:lstStyle/>
          <a:p>
            <a:pPr marL="457200" indent="-457200" algn="just">
              <a:spcAft>
                <a:spcPts val="600"/>
              </a:spcAft>
              <a:buSzPct val="100000"/>
              <a:buFont typeface="Arial" panose="020B0604020202020204" pitchFamily="34" charset="0"/>
              <a:buChar char="•"/>
            </a:pPr>
            <a:r>
              <a:rPr lang="en-US" sz="1600" dirty="0">
                <a:solidFill>
                  <a:srgbClr val="58585B"/>
                </a:solidFill>
                <a:latin typeface="Arial Narrow" panose="020B0606020202030204" pitchFamily="34" charset="0"/>
              </a:rPr>
              <a:t>27% of</a:t>
            </a:r>
            <a:r>
              <a:rPr lang="en-US" sz="1600" b="1" dirty="0">
                <a:solidFill>
                  <a:srgbClr val="58585B"/>
                </a:solidFill>
                <a:latin typeface="Arial Narrow" panose="020B0606020202030204" pitchFamily="34" charset="0"/>
              </a:rPr>
              <a:t> </a:t>
            </a:r>
            <a:r>
              <a:rPr lang="en-US" sz="1600" dirty="0">
                <a:solidFill>
                  <a:srgbClr val="58585B"/>
                </a:solidFill>
                <a:latin typeface="Arial Narrow" panose="020B0606020202030204" pitchFamily="34" charset="0"/>
              </a:rPr>
              <a:t>KIs</a:t>
            </a:r>
            <a:r>
              <a:rPr lang="en-US" sz="1600" b="1" dirty="0">
                <a:solidFill>
                  <a:srgbClr val="58585B"/>
                </a:solidFill>
                <a:latin typeface="Arial Narrow" panose="020B0606020202030204" pitchFamily="34" charset="0"/>
              </a:rPr>
              <a:t> </a:t>
            </a:r>
            <a:r>
              <a:rPr lang="en-US" sz="1600" dirty="0">
                <a:solidFill>
                  <a:srgbClr val="58585B"/>
                </a:solidFill>
                <a:latin typeface="Arial Narrow" panose="020B0606020202030204" pitchFamily="34" charset="0"/>
              </a:rPr>
              <a:t>(4 KIs out of 15)</a:t>
            </a:r>
            <a:r>
              <a:rPr lang="en-US" sz="1600" b="1" dirty="0">
                <a:solidFill>
                  <a:srgbClr val="58585B"/>
                </a:solidFill>
                <a:latin typeface="Arial Narrow" panose="020B0606020202030204" pitchFamily="34" charset="0"/>
              </a:rPr>
              <a:t> </a:t>
            </a:r>
            <a:r>
              <a:rPr lang="en-US" sz="1600" dirty="0">
                <a:solidFill>
                  <a:srgbClr val="58585B"/>
                </a:solidFill>
                <a:latin typeface="Arial Narrow" panose="020B0606020202030204" pitchFamily="34" charset="0"/>
              </a:rPr>
              <a:t>reported </a:t>
            </a:r>
            <a:r>
              <a:rPr lang="en-US" sz="1600" b="1" dirty="0">
                <a:solidFill>
                  <a:srgbClr val="58585B"/>
                </a:solidFill>
                <a:latin typeface="Arial Narrow" panose="020B0606020202030204" pitchFamily="34" charset="0"/>
              </a:rPr>
              <a:t>unequal access </a:t>
            </a:r>
            <a:r>
              <a:rPr lang="en-US" sz="1600" dirty="0">
                <a:solidFill>
                  <a:srgbClr val="58585B"/>
                </a:solidFill>
                <a:latin typeface="Arial Narrow" panose="020B0606020202030204" pitchFamily="34" charset="0"/>
              </a:rPr>
              <a:t>to basic services .</a:t>
            </a:r>
          </a:p>
          <a:p>
            <a:pPr marL="457200" indent="-457200" algn="just">
              <a:spcAft>
                <a:spcPts val="600"/>
              </a:spcAft>
              <a:buSzPct val="100000"/>
              <a:buFont typeface="Arial" panose="020B0604020202020204" pitchFamily="34" charset="0"/>
              <a:buChar char="•"/>
            </a:pPr>
            <a:r>
              <a:rPr lang="en-US" sz="1600" b="1" dirty="0">
                <a:solidFill>
                  <a:srgbClr val="58585B"/>
                </a:solidFill>
                <a:latin typeface="Arial Narrow" panose="020B0606020202030204" pitchFamily="34" charset="0"/>
              </a:rPr>
              <a:t>Returnees, IDPs, female-headed households and people with less connections </a:t>
            </a:r>
            <a:r>
              <a:rPr lang="en-US" sz="1600" dirty="0">
                <a:solidFill>
                  <a:srgbClr val="58585B"/>
                </a:solidFill>
                <a:latin typeface="Arial Narrow" panose="020B0606020202030204" pitchFamily="34" charset="0"/>
              </a:rPr>
              <a:t>were reported to have less access to basic services.</a:t>
            </a:r>
          </a:p>
          <a:p>
            <a:pPr marL="457200" indent="-457200" algn="just">
              <a:spcAft>
                <a:spcPts val="600"/>
              </a:spcAft>
              <a:buSzPct val="100000"/>
              <a:buFont typeface="Arial" panose="020B0604020202020204" pitchFamily="34" charset="0"/>
              <a:buChar char="•"/>
            </a:pPr>
            <a:r>
              <a:rPr lang="en-US" sz="1600" dirty="0">
                <a:solidFill>
                  <a:srgbClr val="58585B"/>
                </a:solidFill>
                <a:latin typeface="Arial Narrow" panose="020B0606020202030204" pitchFamily="34" charset="0"/>
              </a:rPr>
              <a:t>Reported barriers to access basic services: </a:t>
            </a:r>
            <a:r>
              <a:rPr lang="en-US" sz="1600" b="1" dirty="0">
                <a:solidFill>
                  <a:srgbClr val="58585B"/>
                </a:solidFill>
                <a:latin typeface="Arial Narrow" panose="020B0606020202030204" pitchFamily="34" charset="0"/>
              </a:rPr>
              <a:t>vulnerability criteria perceived as too specific</a:t>
            </a:r>
            <a:r>
              <a:rPr lang="en-US" sz="1600" dirty="0">
                <a:solidFill>
                  <a:srgbClr val="58585B"/>
                </a:solidFill>
                <a:latin typeface="Arial Narrow" panose="020B0606020202030204" pitchFamily="34" charset="0"/>
              </a:rPr>
              <a:t>; </a:t>
            </a:r>
            <a:r>
              <a:rPr lang="en-US" sz="1600" b="1" dirty="0">
                <a:solidFill>
                  <a:srgbClr val="58585B"/>
                </a:solidFill>
                <a:latin typeface="Arial Narrow" panose="020B0606020202030204" pitchFamily="34" charset="0"/>
              </a:rPr>
              <a:t>assistance perceived to target specific </a:t>
            </a:r>
            <a:r>
              <a:rPr lang="en-US" sz="1600" b="1" dirty="0" err="1">
                <a:solidFill>
                  <a:srgbClr val="58585B"/>
                </a:solidFill>
                <a:latin typeface="Arial Narrow" panose="020B0606020202030204" pitchFamily="34" charset="0"/>
              </a:rPr>
              <a:t>neighbourhoods</a:t>
            </a:r>
            <a:r>
              <a:rPr lang="en-US" sz="1600" dirty="0">
                <a:solidFill>
                  <a:srgbClr val="58585B"/>
                </a:solidFill>
                <a:latin typeface="Arial Narrow" panose="020B0606020202030204" pitchFamily="34" charset="0"/>
              </a:rPr>
              <a:t>; </a:t>
            </a:r>
            <a:r>
              <a:rPr lang="en-US" sz="1600" b="1" dirty="0">
                <a:solidFill>
                  <a:srgbClr val="58585B"/>
                </a:solidFill>
                <a:latin typeface="Arial Narrow" panose="020B0606020202030204" pitchFamily="34" charset="0"/>
              </a:rPr>
              <a:t>less connections</a:t>
            </a:r>
            <a:r>
              <a:rPr lang="en-US" sz="1600" dirty="0">
                <a:solidFill>
                  <a:srgbClr val="58585B"/>
                </a:solidFill>
                <a:latin typeface="Arial Narrow" panose="020B0606020202030204" pitchFamily="34" charset="0"/>
              </a:rPr>
              <a:t>; and </a:t>
            </a:r>
            <a:r>
              <a:rPr lang="en-US" sz="1600" b="1" dirty="0">
                <a:solidFill>
                  <a:srgbClr val="58585B"/>
                </a:solidFill>
                <a:latin typeface="Arial Narrow" panose="020B0606020202030204" pitchFamily="34" charset="0"/>
              </a:rPr>
              <a:t>lack of financial means to access services</a:t>
            </a:r>
            <a:r>
              <a:rPr lang="en-US" sz="1600" dirty="0">
                <a:solidFill>
                  <a:srgbClr val="58585B"/>
                </a:solidFill>
                <a:latin typeface="Arial Narrow" panose="020B0606020202030204" pitchFamily="34" charset="0"/>
              </a:rPr>
              <a:t>.</a:t>
            </a:r>
          </a:p>
        </p:txBody>
      </p:sp>
      <p:sp>
        <p:nvSpPr>
          <p:cNvPr id="21" name="Rectangle 20">
            <a:extLst>
              <a:ext uri="{FF2B5EF4-FFF2-40B4-BE49-F238E27FC236}">
                <a16:creationId xmlns:a16="http://schemas.microsoft.com/office/drawing/2014/main" id="{2F46C13B-0D70-4900-92BA-B8457E2F4971}"/>
              </a:ext>
            </a:extLst>
          </p:cNvPr>
          <p:cNvSpPr/>
          <p:nvPr/>
        </p:nvSpPr>
        <p:spPr>
          <a:xfrm>
            <a:off x="401706" y="3470716"/>
            <a:ext cx="1799973" cy="379591"/>
          </a:xfrm>
          <a:prstGeom prst="rect">
            <a:avLst/>
          </a:prstGeom>
        </p:spPr>
        <p:txBody>
          <a:bodyPr wrap="square">
            <a:spAutoFit/>
          </a:bodyPr>
          <a:lstStyle/>
          <a:p>
            <a:r>
              <a:rPr lang="en-GB" sz="2800" b="1" baseline="30000" dirty="0">
                <a:solidFill>
                  <a:srgbClr val="EE5859"/>
                </a:solidFill>
                <a:latin typeface="Trade Gothic LT Std Bold"/>
              </a:rPr>
              <a:t>Access to justice</a:t>
            </a:r>
          </a:p>
        </p:txBody>
      </p:sp>
      <p:sp>
        <p:nvSpPr>
          <p:cNvPr id="22" name="Rectangle 21">
            <a:extLst>
              <a:ext uri="{FF2B5EF4-FFF2-40B4-BE49-F238E27FC236}">
                <a16:creationId xmlns:a16="http://schemas.microsoft.com/office/drawing/2014/main" id="{58ED4882-C9B5-4E68-A5A4-87CA8E468ED2}"/>
              </a:ext>
            </a:extLst>
          </p:cNvPr>
          <p:cNvSpPr/>
          <p:nvPr/>
        </p:nvSpPr>
        <p:spPr>
          <a:xfrm>
            <a:off x="502919" y="3714472"/>
            <a:ext cx="8157595" cy="1231106"/>
          </a:xfrm>
          <a:prstGeom prst="rect">
            <a:avLst/>
          </a:prstGeom>
        </p:spPr>
        <p:txBody>
          <a:bodyPr wrap="square">
            <a:spAutoFit/>
          </a:bodyPr>
          <a:lstStyle/>
          <a:p>
            <a:pPr marL="342900" indent="-342900" algn="just">
              <a:spcAft>
                <a:spcPts val="600"/>
              </a:spcAft>
              <a:buSzPct val="100000"/>
              <a:buFont typeface="Arial" panose="020B0604020202020204" pitchFamily="34" charset="0"/>
              <a:buChar char="•"/>
            </a:pPr>
            <a:r>
              <a:rPr lang="en-US" sz="1600" dirty="0">
                <a:solidFill>
                  <a:srgbClr val="58585B"/>
                </a:solidFill>
                <a:latin typeface="Arial Narrow" panose="020B0606020202030204" pitchFamily="34" charset="0"/>
              </a:rPr>
              <a:t>All KIs (15 KIs) reported that </a:t>
            </a:r>
            <a:r>
              <a:rPr lang="en-US" sz="1600" b="1" dirty="0">
                <a:solidFill>
                  <a:srgbClr val="58585B"/>
                </a:solidFill>
                <a:latin typeface="Arial Narrow" panose="020B0606020202030204" pitchFamily="34" charset="0"/>
              </a:rPr>
              <a:t>access to justice is equal </a:t>
            </a:r>
            <a:r>
              <a:rPr lang="en-US" sz="1600" dirty="0">
                <a:solidFill>
                  <a:srgbClr val="58585B"/>
                </a:solidFill>
                <a:latin typeface="Arial Narrow" panose="020B0606020202030204" pitchFamily="34" charset="0"/>
              </a:rPr>
              <a:t>for all population groups.</a:t>
            </a:r>
          </a:p>
          <a:p>
            <a:pPr marL="342900" indent="-342900" algn="just">
              <a:spcAft>
                <a:spcPts val="600"/>
              </a:spcAft>
              <a:buSzPct val="100000"/>
              <a:buFont typeface="Arial" panose="020B0604020202020204" pitchFamily="34" charset="0"/>
              <a:buChar char="•"/>
            </a:pPr>
            <a:r>
              <a:rPr lang="en-US" sz="1600" dirty="0">
                <a:solidFill>
                  <a:srgbClr val="58585B"/>
                </a:solidFill>
                <a:latin typeface="Arial Narrow" panose="020B0606020202030204" pitchFamily="34" charset="0"/>
              </a:rPr>
              <a:t>There are </a:t>
            </a:r>
            <a:r>
              <a:rPr lang="en-US" sz="1600" b="1" dirty="0">
                <a:solidFill>
                  <a:srgbClr val="58585B"/>
                </a:solidFill>
                <a:latin typeface="Arial Narrow" panose="020B0606020202030204" pitchFamily="34" charset="0"/>
              </a:rPr>
              <a:t>no closed public/governmental offices </a:t>
            </a:r>
            <a:r>
              <a:rPr lang="en-US" sz="1600" dirty="0">
                <a:solidFill>
                  <a:srgbClr val="58585B"/>
                </a:solidFill>
                <a:latin typeface="Arial Narrow" panose="020B0606020202030204" pitchFamily="34" charset="0"/>
              </a:rPr>
              <a:t>in Al </a:t>
            </a:r>
            <a:r>
              <a:rPr lang="en-US" sz="1600" dirty="0" err="1">
                <a:solidFill>
                  <a:srgbClr val="58585B"/>
                </a:solidFill>
                <a:latin typeface="Arial Narrow" panose="020B0606020202030204" pitchFamily="34" charset="0"/>
              </a:rPr>
              <a:t>Rummaneh</a:t>
            </a:r>
            <a:r>
              <a:rPr lang="en-US" sz="1600" dirty="0">
                <a:solidFill>
                  <a:srgbClr val="58585B"/>
                </a:solidFill>
                <a:latin typeface="Arial Narrow" panose="020B0606020202030204" pitchFamily="34" charset="0"/>
              </a:rPr>
              <a:t>.</a:t>
            </a:r>
          </a:p>
          <a:p>
            <a:pPr marL="342900" indent="-342900" algn="just">
              <a:spcAft>
                <a:spcPts val="600"/>
              </a:spcAft>
              <a:buSzPct val="100000"/>
              <a:buFont typeface="Arial" panose="020B0604020202020204" pitchFamily="34" charset="0"/>
              <a:buChar char="•"/>
            </a:pPr>
            <a:r>
              <a:rPr lang="en-US" sz="1600" dirty="0">
                <a:solidFill>
                  <a:srgbClr val="58585B"/>
                </a:solidFill>
                <a:latin typeface="Arial Narrow" panose="020B0606020202030204" pitchFamily="34" charset="0"/>
              </a:rPr>
              <a:t>Only one KI reported that for IDPs in Al </a:t>
            </a:r>
            <a:r>
              <a:rPr lang="en-US" sz="1600" dirty="0" err="1">
                <a:solidFill>
                  <a:srgbClr val="58585B"/>
                </a:solidFill>
                <a:latin typeface="Arial Narrow" panose="020B0606020202030204" pitchFamily="34" charset="0"/>
              </a:rPr>
              <a:t>Rummaneh</a:t>
            </a:r>
            <a:r>
              <a:rPr lang="en-US" sz="1600" dirty="0">
                <a:solidFill>
                  <a:srgbClr val="58585B"/>
                </a:solidFill>
                <a:latin typeface="Arial Narrow" panose="020B0606020202030204" pitchFamily="34" charset="0"/>
              </a:rPr>
              <a:t> it is difficult to obtain a passport as they often cannot afford the cost for the process or the transportation due to limited access to resources.</a:t>
            </a:r>
          </a:p>
        </p:txBody>
      </p:sp>
      <p:cxnSp>
        <p:nvCxnSpPr>
          <p:cNvPr id="23" name="Straight Connector 22">
            <a:extLst>
              <a:ext uri="{FF2B5EF4-FFF2-40B4-BE49-F238E27FC236}">
                <a16:creationId xmlns:a16="http://schemas.microsoft.com/office/drawing/2014/main" id="{9B729114-1223-48FB-9F85-B782076F4B07}"/>
              </a:ext>
            </a:extLst>
          </p:cNvPr>
          <p:cNvCxnSpPr>
            <a:cxnSpLocks/>
          </p:cNvCxnSpPr>
          <p:nvPr/>
        </p:nvCxnSpPr>
        <p:spPr>
          <a:xfrm>
            <a:off x="2201679" y="3582786"/>
            <a:ext cx="6523001" cy="0"/>
          </a:xfrm>
          <a:prstGeom prst="line">
            <a:avLst/>
          </a:prstGeom>
          <a:ln w="952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3" name="Rectangle 12">
            <a:extLst>
              <a:ext uri="{FF2B5EF4-FFF2-40B4-BE49-F238E27FC236}">
                <a16:creationId xmlns:a16="http://schemas.microsoft.com/office/drawing/2014/main" id="{FF53243F-863E-49DD-B36E-5C05729D2F9B}"/>
              </a:ext>
            </a:extLst>
          </p:cNvPr>
          <p:cNvSpPr/>
          <p:nvPr/>
        </p:nvSpPr>
        <p:spPr>
          <a:xfrm>
            <a:off x="502920" y="5354790"/>
            <a:ext cx="8221760" cy="661720"/>
          </a:xfrm>
          <a:prstGeom prst="rect">
            <a:avLst/>
          </a:prstGeom>
        </p:spPr>
        <p:txBody>
          <a:bodyPr wrap="square">
            <a:spAutoFit/>
          </a:bodyPr>
          <a:lstStyle/>
          <a:p>
            <a:pPr marL="342900" indent="-342900" algn="just">
              <a:spcAft>
                <a:spcPts val="600"/>
              </a:spcAft>
              <a:buSzPct val="100000"/>
              <a:buFont typeface="Arial" panose="020B0604020202020204" pitchFamily="34" charset="0"/>
              <a:buChar char="•"/>
            </a:pPr>
            <a:r>
              <a:rPr lang="en-US" sz="1600" dirty="0">
                <a:solidFill>
                  <a:srgbClr val="58585B"/>
                </a:solidFill>
                <a:latin typeface="Arial Narrow" panose="020B0606020202030204" pitchFamily="34" charset="0"/>
              </a:rPr>
              <a:t>20% of</a:t>
            </a:r>
            <a:r>
              <a:rPr lang="en-US" sz="1600" b="1" dirty="0">
                <a:solidFill>
                  <a:srgbClr val="58585B"/>
                </a:solidFill>
                <a:latin typeface="Arial Narrow" panose="020B0606020202030204" pitchFamily="34" charset="0"/>
              </a:rPr>
              <a:t> </a:t>
            </a:r>
            <a:r>
              <a:rPr lang="en-US" sz="1600" dirty="0">
                <a:solidFill>
                  <a:srgbClr val="58585B"/>
                </a:solidFill>
                <a:latin typeface="Arial Narrow" panose="020B0606020202030204" pitchFamily="34" charset="0"/>
              </a:rPr>
              <a:t>KIs (3 KIs out of 15) reported knowledge of presence of NGOs in Al </a:t>
            </a:r>
            <a:r>
              <a:rPr lang="en-US" sz="1600" dirty="0" err="1">
                <a:solidFill>
                  <a:srgbClr val="58585B"/>
                </a:solidFill>
                <a:latin typeface="Arial Narrow" panose="020B0606020202030204" pitchFamily="34" charset="0"/>
              </a:rPr>
              <a:t>Rummaneh</a:t>
            </a:r>
            <a:r>
              <a:rPr lang="en-US" sz="1600" dirty="0">
                <a:solidFill>
                  <a:srgbClr val="58585B"/>
                </a:solidFill>
                <a:latin typeface="Arial Narrow" panose="020B0606020202030204" pitchFamily="34" charset="0"/>
              </a:rPr>
              <a:t>.</a:t>
            </a:r>
          </a:p>
          <a:p>
            <a:pPr marL="342900" indent="-342900" algn="just">
              <a:spcAft>
                <a:spcPts val="600"/>
              </a:spcAft>
              <a:buSzPct val="100000"/>
              <a:buFont typeface="Arial" panose="020B0604020202020204" pitchFamily="34" charset="0"/>
              <a:buChar char="•"/>
            </a:pPr>
            <a:r>
              <a:rPr lang="en-US" sz="1600" dirty="0">
                <a:solidFill>
                  <a:srgbClr val="58585B"/>
                </a:solidFill>
                <a:latin typeface="Arial Narrow" panose="020B0606020202030204" pitchFamily="34" charset="0"/>
              </a:rPr>
              <a:t>Most needed activities or projects according to KIs: livelihoods (73%) and rehabilitation (27%)</a:t>
            </a:r>
          </a:p>
        </p:txBody>
      </p:sp>
      <p:sp>
        <p:nvSpPr>
          <p:cNvPr id="14" name="Rectangle 13">
            <a:extLst>
              <a:ext uri="{FF2B5EF4-FFF2-40B4-BE49-F238E27FC236}">
                <a16:creationId xmlns:a16="http://schemas.microsoft.com/office/drawing/2014/main" id="{0DE78CFC-92BF-4B98-A854-C573F6FED1DC}"/>
              </a:ext>
            </a:extLst>
          </p:cNvPr>
          <p:cNvSpPr/>
          <p:nvPr/>
        </p:nvSpPr>
        <p:spPr>
          <a:xfrm>
            <a:off x="508096" y="5077760"/>
            <a:ext cx="2866682" cy="379591"/>
          </a:xfrm>
          <a:prstGeom prst="rect">
            <a:avLst/>
          </a:prstGeom>
        </p:spPr>
        <p:txBody>
          <a:bodyPr wrap="none">
            <a:spAutoFit/>
          </a:bodyPr>
          <a:lstStyle/>
          <a:p>
            <a:r>
              <a:rPr lang="en-GB" sz="2800" b="1" baseline="30000" dirty="0">
                <a:solidFill>
                  <a:srgbClr val="EE5859"/>
                </a:solidFill>
                <a:latin typeface="Trade Gothic LT Std Bold"/>
              </a:rPr>
              <a:t>Access to humanitarian aid</a:t>
            </a:r>
          </a:p>
        </p:txBody>
      </p:sp>
      <p:cxnSp>
        <p:nvCxnSpPr>
          <p:cNvPr id="15" name="Straight Connector 14">
            <a:extLst>
              <a:ext uri="{FF2B5EF4-FFF2-40B4-BE49-F238E27FC236}">
                <a16:creationId xmlns:a16="http://schemas.microsoft.com/office/drawing/2014/main" id="{6D0361BE-C8CC-4E82-BB56-ACC552A261CA}"/>
              </a:ext>
            </a:extLst>
          </p:cNvPr>
          <p:cNvCxnSpPr>
            <a:cxnSpLocks/>
          </p:cNvCxnSpPr>
          <p:nvPr/>
        </p:nvCxnSpPr>
        <p:spPr>
          <a:xfrm>
            <a:off x="3374778" y="5167746"/>
            <a:ext cx="5349903" cy="0"/>
          </a:xfrm>
          <a:prstGeom prst="line">
            <a:avLst/>
          </a:prstGeom>
          <a:ln w="952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1" name="Rectangle 10">
            <a:extLst>
              <a:ext uri="{FF2B5EF4-FFF2-40B4-BE49-F238E27FC236}">
                <a16:creationId xmlns:a16="http://schemas.microsoft.com/office/drawing/2014/main" id="{BA6290B4-6EEF-4049-89D8-09D2B6107933}"/>
              </a:ext>
            </a:extLst>
          </p:cNvPr>
          <p:cNvSpPr/>
          <p:nvPr/>
        </p:nvSpPr>
        <p:spPr>
          <a:xfrm>
            <a:off x="234327" y="5979662"/>
            <a:ext cx="8131881" cy="276999"/>
          </a:xfrm>
          <a:prstGeom prst="rect">
            <a:avLst/>
          </a:prstGeom>
        </p:spPr>
        <p:txBody>
          <a:bodyPr wrap="square">
            <a:spAutoFit/>
          </a:bodyPr>
          <a:lstStyle/>
          <a:p>
            <a:r>
              <a:rPr lang="en-US" sz="1200" dirty="0">
                <a:solidFill>
                  <a:srgbClr val="58585A"/>
                </a:solidFill>
                <a:latin typeface="Arial Narrow" panose="020B0606020202030204" pitchFamily="34" charset="0"/>
              </a:rPr>
              <a:t>Tailored to interview </a:t>
            </a:r>
            <a:r>
              <a:rPr lang="en-US" sz="1200" dirty="0" err="1">
                <a:solidFill>
                  <a:srgbClr val="58585A"/>
                </a:solidFill>
                <a:latin typeface="Arial Narrow" panose="020B0606020202030204" pitchFamily="34" charset="0"/>
              </a:rPr>
              <a:t>remainees</a:t>
            </a:r>
            <a:r>
              <a:rPr lang="en-US" sz="1200" dirty="0">
                <a:solidFill>
                  <a:srgbClr val="58585A"/>
                </a:solidFill>
                <a:latin typeface="Arial Narrow" panose="020B0606020202030204" pitchFamily="34" charset="0"/>
              </a:rPr>
              <a:t>, returnees and IDPs in the community</a:t>
            </a:r>
            <a:endParaRPr lang="en-US" sz="1200" dirty="0">
              <a:latin typeface="Arial Narrow" panose="020B0606020202030204" pitchFamily="34" charset="0"/>
            </a:endParaRPr>
          </a:p>
        </p:txBody>
      </p:sp>
    </p:spTree>
    <p:extLst>
      <p:ext uri="{BB962C8B-B14F-4D97-AF65-F5344CB8AC3E}">
        <p14:creationId xmlns:p14="http://schemas.microsoft.com/office/powerpoint/2010/main" val="12767819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4281F34-AAB8-4E89-AC09-E6AE5CC3978E}"/>
              </a:ext>
            </a:extLst>
          </p:cNvPr>
          <p:cNvSpPr txBox="1">
            <a:spLocks/>
          </p:cNvSpPr>
          <p:nvPr/>
        </p:nvSpPr>
        <p:spPr>
          <a:xfrm>
            <a:off x="386176" y="242773"/>
            <a:ext cx="7828184" cy="880524"/>
          </a:xfrm>
          <a:prstGeom prst="rect">
            <a:avLst/>
          </a:prstGeom>
        </p:spPr>
        <p:txBody>
          <a:bodyPr anchor="ctr"/>
          <a:lstStyle>
            <a:lvl1pPr algn="l" defTabSz="914400" rtl="0" eaLnBrk="1" latinLnBrk="0" hangingPunct="1">
              <a:lnSpc>
                <a:spcPts val="4500"/>
              </a:lnSpc>
              <a:spcBef>
                <a:spcPct val="0"/>
              </a:spcBef>
              <a:buNone/>
              <a:defRPr sz="2900" b="1" kern="1200">
                <a:solidFill>
                  <a:schemeClr val="bg1"/>
                </a:solidFill>
                <a:latin typeface="Arial Narrow" panose="020B0606020202030204" pitchFamily="34" charset="0"/>
                <a:ea typeface="+mj-ea"/>
                <a:cs typeface="+mj-cs"/>
              </a:defRPr>
            </a:lvl1pPr>
          </a:lstStyle>
          <a:p>
            <a:r>
              <a:rPr lang="en-GB" dirty="0"/>
              <a:t>Al </a:t>
            </a:r>
            <a:r>
              <a:rPr lang="en-GB" dirty="0" err="1"/>
              <a:t>Rummaneh</a:t>
            </a:r>
            <a:r>
              <a:rPr lang="en-GB" dirty="0"/>
              <a:t> sub-district</a:t>
            </a:r>
          </a:p>
          <a:p>
            <a:r>
              <a:rPr lang="en-US" sz="3200" baseline="30000" dirty="0"/>
              <a:t>Perceptions on access to services and assistance</a:t>
            </a:r>
            <a:endParaRPr lang="en-GB" sz="3200" dirty="0"/>
          </a:p>
        </p:txBody>
      </p:sp>
      <p:sp>
        <p:nvSpPr>
          <p:cNvPr id="2" name="Rectangle 1">
            <a:extLst>
              <a:ext uri="{FF2B5EF4-FFF2-40B4-BE49-F238E27FC236}">
                <a16:creationId xmlns:a16="http://schemas.microsoft.com/office/drawing/2014/main" id="{EAE5EBBF-6FC1-422A-ABCD-B7C14268A62F}"/>
              </a:ext>
            </a:extLst>
          </p:cNvPr>
          <p:cNvSpPr/>
          <p:nvPr/>
        </p:nvSpPr>
        <p:spPr>
          <a:xfrm>
            <a:off x="502920" y="1451251"/>
            <a:ext cx="2743200" cy="379591"/>
          </a:xfrm>
          <a:prstGeom prst="rect">
            <a:avLst/>
          </a:prstGeom>
        </p:spPr>
        <p:txBody>
          <a:bodyPr wrap="square">
            <a:spAutoFit/>
          </a:bodyPr>
          <a:lstStyle/>
          <a:p>
            <a:r>
              <a:rPr lang="en-GB" sz="2800" b="1" baseline="30000" dirty="0">
                <a:solidFill>
                  <a:srgbClr val="EE5859"/>
                </a:solidFill>
                <a:latin typeface="Trade Gothic LT Std Bold"/>
              </a:rPr>
              <a:t>Access to public services</a:t>
            </a:r>
          </a:p>
        </p:txBody>
      </p:sp>
      <p:sp>
        <p:nvSpPr>
          <p:cNvPr id="11" name="Rectangle 10">
            <a:extLst>
              <a:ext uri="{FF2B5EF4-FFF2-40B4-BE49-F238E27FC236}">
                <a16:creationId xmlns:a16="http://schemas.microsoft.com/office/drawing/2014/main" id="{45FC7D40-8F27-4966-9F52-45A14B5F409E}"/>
              </a:ext>
            </a:extLst>
          </p:cNvPr>
          <p:cNvSpPr/>
          <p:nvPr/>
        </p:nvSpPr>
        <p:spPr>
          <a:xfrm>
            <a:off x="542434" y="1694676"/>
            <a:ext cx="8221760" cy="2292935"/>
          </a:xfrm>
          <a:prstGeom prst="rect">
            <a:avLst/>
          </a:prstGeom>
        </p:spPr>
        <p:txBody>
          <a:bodyPr wrap="square">
            <a:spAutoFit/>
          </a:bodyPr>
          <a:lstStyle/>
          <a:p>
            <a:pPr marL="342900" indent="-342900" algn="just">
              <a:spcAft>
                <a:spcPts val="600"/>
              </a:spcAft>
              <a:buSzPct val="100000"/>
              <a:buFont typeface="Arial" panose="020B0604020202020204" pitchFamily="34" charset="0"/>
              <a:buChar char="•"/>
            </a:pPr>
            <a:r>
              <a:rPr lang="en-US" sz="1600" dirty="0">
                <a:solidFill>
                  <a:srgbClr val="58585B"/>
                </a:solidFill>
                <a:latin typeface="Arial Narrow" panose="020B0606020202030204" pitchFamily="34" charset="0"/>
              </a:rPr>
              <a:t>87% of KIs (13 KIs out of 15) reported </a:t>
            </a:r>
            <a:r>
              <a:rPr lang="en-US" sz="1600" b="1" dirty="0">
                <a:solidFill>
                  <a:srgbClr val="58585B"/>
                </a:solidFill>
                <a:latin typeface="Arial Narrow" panose="020B0606020202030204" pitchFamily="34" charset="0"/>
              </a:rPr>
              <a:t>equal access to public services</a:t>
            </a:r>
            <a:r>
              <a:rPr lang="en-US" sz="1600" dirty="0">
                <a:solidFill>
                  <a:srgbClr val="58585B"/>
                </a:solidFill>
                <a:latin typeface="Arial Narrow" panose="020B0606020202030204" pitchFamily="34" charset="0"/>
              </a:rPr>
              <a:t> such as education and healthcare.</a:t>
            </a:r>
          </a:p>
          <a:p>
            <a:pPr marL="342900" indent="-342900" algn="just">
              <a:spcAft>
                <a:spcPts val="600"/>
              </a:spcAft>
              <a:buSzPct val="100000"/>
              <a:buFont typeface="Arial" panose="020B0604020202020204" pitchFamily="34" charset="0"/>
              <a:buChar char="•"/>
            </a:pPr>
            <a:r>
              <a:rPr lang="en-US" sz="1600" dirty="0">
                <a:solidFill>
                  <a:srgbClr val="58585B"/>
                </a:solidFill>
                <a:latin typeface="Arial Narrow" panose="020B0606020202030204" pitchFamily="34" charset="0"/>
              </a:rPr>
              <a:t>All KIs reported that boys and girls (between 5 and 15 years old) can access public education</a:t>
            </a:r>
          </a:p>
          <a:p>
            <a:pPr marL="342900" indent="-342900" algn="just">
              <a:spcAft>
                <a:spcPts val="600"/>
              </a:spcAft>
              <a:buSzPct val="100000"/>
              <a:buFont typeface="Arial" panose="020B0604020202020204" pitchFamily="34" charset="0"/>
              <a:buChar char="•"/>
            </a:pPr>
            <a:r>
              <a:rPr lang="en-US" sz="1600" b="1" dirty="0">
                <a:solidFill>
                  <a:srgbClr val="58585B"/>
                </a:solidFill>
                <a:latin typeface="Arial Narrow" panose="020B0606020202030204" pitchFamily="34" charset="0"/>
              </a:rPr>
              <a:t>Population groups residing in remote areas </a:t>
            </a:r>
            <a:r>
              <a:rPr lang="en-US" sz="1600" dirty="0">
                <a:solidFill>
                  <a:srgbClr val="58585B"/>
                </a:solidFill>
                <a:latin typeface="Arial Narrow" panose="020B0606020202030204" pitchFamily="34" charset="0"/>
              </a:rPr>
              <a:t>had reportedly less access to public services, namely schools and health centers.</a:t>
            </a:r>
          </a:p>
          <a:p>
            <a:pPr marL="342900" indent="-342900" algn="just">
              <a:spcAft>
                <a:spcPts val="600"/>
              </a:spcAft>
              <a:buSzPct val="100000"/>
              <a:buFont typeface="Arial" panose="020B0604020202020204" pitchFamily="34" charset="0"/>
              <a:buChar char="•"/>
            </a:pPr>
            <a:r>
              <a:rPr lang="en-US" sz="1600" dirty="0">
                <a:solidFill>
                  <a:srgbClr val="58585B"/>
                </a:solidFill>
                <a:latin typeface="Arial Narrow" panose="020B0606020202030204" pitchFamily="34" charset="0"/>
              </a:rPr>
              <a:t>Reported reasons for lower access to public services: </a:t>
            </a:r>
            <a:r>
              <a:rPr lang="en-US" sz="1600" b="1" dirty="0">
                <a:solidFill>
                  <a:srgbClr val="58585B"/>
                </a:solidFill>
                <a:latin typeface="Arial Narrow" panose="020B0606020202030204" pitchFamily="34" charset="0"/>
              </a:rPr>
              <a:t>long distance from the residency </a:t>
            </a:r>
            <a:r>
              <a:rPr lang="en-US" sz="1600" dirty="0">
                <a:solidFill>
                  <a:srgbClr val="58585B"/>
                </a:solidFill>
                <a:latin typeface="Arial Narrow" panose="020B0606020202030204" pitchFamily="34" charset="0"/>
              </a:rPr>
              <a:t>to the nearest public facility; the </a:t>
            </a:r>
            <a:r>
              <a:rPr lang="en-US" sz="1600" b="1" dirty="0">
                <a:solidFill>
                  <a:srgbClr val="58585B"/>
                </a:solidFill>
                <a:latin typeface="Arial Narrow" panose="020B0606020202030204" pitchFamily="34" charset="0"/>
              </a:rPr>
              <a:t>lack of financial means</a:t>
            </a:r>
            <a:r>
              <a:rPr lang="en-US" sz="1600" dirty="0">
                <a:solidFill>
                  <a:srgbClr val="58585B"/>
                </a:solidFill>
                <a:latin typeface="Arial Narrow" panose="020B0606020202030204" pitchFamily="34" charset="0"/>
              </a:rPr>
              <a:t> to cover the costs of services; and the perceived </a:t>
            </a:r>
            <a:r>
              <a:rPr lang="en-US" sz="1600" b="1" dirty="0">
                <a:solidFill>
                  <a:srgbClr val="58585B"/>
                </a:solidFill>
                <a:latin typeface="Arial Narrow" panose="020B0606020202030204" pitchFamily="34" charset="0"/>
              </a:rPr>
              <a:t>specificity of the selection criteria </a:t>
            </a:r>
            <a:r>
              <a:rPr lang="en-US" sz="1600" dirty="0">
                <a:solidFill>
                  <a:srgbClr val="58585B"/>
                </a:solidFill>
                <a:latin typeface="Arial Narrow" panose="020B0606020202030204" pitchFamily="34" charset="0"/>
              </a:rPr>
              <a:t>for the provision of some services.</a:t>
            </a:r>
          </a:p>
        </p:txBody>
      </p:sp>
      <p:sp>
        <p:nvSpPr>
          <p:cNvPr id="9" name="Rectangle 8">
            <a:extLst>
              <a:ext uri="{FF2B5EF4-FFF2-40B4-BE49-F238E27FC236}">
                <a16:creationId xmlns:a16="http://schemas.microsoft.com/office/drawing/2014/main" id="{693B0426-9940-4F2F-A14A-EE1C5155940A}"/>
              </a:ext>
            </a:extLst>
          </p:cNvPr>
          <p:cNvSpPr/>
          <p:nvPr/>
        </p:nvSpPr>
        <p:spPr>
          <a:xfrm>
            <a:off x="502921" y="4104334"/>
            <a:ext cx="2371974" cy="379591"/>
          </a:xfrm>
          <a:prstGeom prst="rect">
            <a:avLst/>
          </a:prstGeom>
        </p:spPr>
        <p:txBody>
          <a:bodyPr wrap="square">
            <a:spAutoFit/>
          </a:bodyPr>
          <a:lstStyle/>
          <a:p>
            <a:r>
              <a:rPr lang="en-GB" sz="2800" b="1" baseline="30000" dirty="0">
                <a:solidFill>
                  <a:srgbClr val="EE5859"/>
                </a:solidFill>
                <a:latin typeface="Trade Gothic LT Std Bold"/>
              </a:rPr>
              <a:t>Access to livelihoods</a:t>
            </a:r>
          </a:p>
        </p:txBody>
      </p:sp>
      <p:sp>
        <p:nvSpPr>
          <p:cNvPr id="10" name="Rectangle 9">
            <a:extLst>
              <a:ext uri="{FF2B5EF4-FFF2-40B4-BE49-F238E27FC236}">
                <a16:creationId xmlns:a16="http://schemas.microsoft.com/office/drawing/2014/main" id="{14700CB5-08DE-4D57-87AC-D6AB4EA19ADD}"/>
              </a:ext>
            </a:extLst>
          </p:cNvPr>
          <p:cNvSpPr/>
          <p:nvPr/>
        </p:nvSpPr>
        <p:spPr>
          <a:xfrm>
            <a:off x="502920" y="4296268"/>
            <a:ext cx="8194689" cy="1969770"/>
          </a:xfrm>
          <a:prstGeom prst="rect">
            <a:avLst/>
          </a:prstGeom>
        </p:spPr>
        <p:txBody>
          <a:bodyPr wrap="square">
            <a:spAutoFit/>
          </a:bodyPr>
          <a:lstStyle/>
          <a:p>
            <a:pPr marL="342900" indent="-342900" algn="just">
              <a:spcAft>
                <a:spcPts val="600"/>
              </a:spcAft>
              <a:buSzPct val="100000"/>
              <a:buFont typeface="Arial" panose="020B0604020202020204" pitchFamily="34" charset="0"/>
              <a:buChar char="•"/>
            </a:pPr>
            <a:r>
              <a:rPr lang="en-US" sz="1600" dirty="0">
                <a:solidFill>
                  <a:srgbClr val="58585B"/>
                </a:solidFill>
                <a:latin typeface="Arial Narrow" panose="020B0606020202030204" pitchFamily="34" charset="0"/>
              </a:rPr>
              <a:t>33% of KIs (5 KIs over 15) reported </a:t>
            </a:r>
            <a:r>
              <a:rPr lang="en-US" sz="1600" b="1" dirty="0">
                <a:solidFill>
                  <a:srgbClr val="58585B"/>
                </a:solidFill>
                <a:latin typeface="Arial Narrow" panose="020B0606020202030204" pitchFamily="34" charset="0"/>
              </a:rPr>
              <a:t>unequal access </a:t>
            </a:r>
            <a:r>
              <a:rPr lang="en-US" sz="1600" dirty="0">
                <a:solidFill>
                  <a:srgbClr val="58585B"/>
                </a:solidFill>
                <a:latin typeface="Arial Narrow" panose="020B0606020202030204" pitchFamily="34" charset="0"/>
              </a:rPr>
              <a:t>to livelihoods services.</a:t>
            </a:r>
          </a:p>
          <a:p>
            <a:pPr marL="342900" indent="-342900" algn="just">
              <a:spcAft>
                <a:spcPts val="600"/>
              </a:spcAft>
              <a:buSzPct val="100000"/>
              <a:buFont typeface="Arial" panose="020B0604020202020204" pitchFamily="34" charset="0"/>
              <a:buChar char="•"/>
            </a:pPr>
            <a:r>
              <a:rPr lang="en-US" sz="1600" b="1" dirty="0">
                <a:solidFill>
                  <a:srgbClr val="58585B"/>
                </a:solidFill>
                <a:latin typeface="Arial Narrow" panose="020B0606020202030204" pitchFamily="34" charset="0"/>
              </a:rPr>
              <a:t>People with less connections; r</a:t>
            </a:r>
            <a:r>
              <a:rPr lang="en-GB" sz="1600" b="1" dirty="0" err="1">
                <a:solidFill>
                  <a:srgbClr val="58585B"/>
                </a:solidFill>
                <a:latin typeface="Arial Narrow" panose="020B0606020202030204" pitchFamily="34" charset="0"/>
              </a:rPr>
              <a:t>eturnees</a:t>
            </a:r>
            <a:r>
              <a:rPr lang="en-GB" sz="1600" b="1" dirty="0">
                <a:solidFill>
                  <a:srgbClr val="58585B"/>
                </a:solidFill>
                <a:latin typeface="Arial Narrow" panose="020B0606020202030204" pitchFamily="34" charset="0"/>
              </a:rPr>
              <a:t>; female-headed households</a:t>
            </a:r>
            <a:r>
              <a:rPr lang="en-US" sz="1600" b="1" dirty="0">
                <a:solidFill>
                  <a:srgbClr val="58585B"/>
                </a:solidFill>
                <a:latin typeface="Arial Narrow" panose="020B0606020202030204" pitchFamily="34" charset="0"/>
              </a:rPr>
              <a:t>; IDPs; elderly; unaccompanied/separated children (UASC) or youth; </a:t>
            </a:r>
            <a:r>
              <a:rPr lang="en-US" sz="1600" dirty="0">
                <a:solidFill>
                  <a:srgbClr val="58585B"/>
                </a:solidFill>
                <a:latin typeface="Arial Narrow" panose="020B0606020202030204" pitchFamily="34" charset="0"/>
              </a:rPr>
              <a:t>and</a:t>
            </a:r>
            <a:r>
              <a:rPr lang="en-US" sz="1600" b="1" dirty="0">
                <a:solidFill>
                  <a:srgbClr val="58585B"/>
                </a:solidFill>
                <a:latin typeface="Arial Narrow" panose="020B0606020202030204" pitchFamily="34" charset="0"/>
              </a:rPr>
              <a:t> people with disabilities or special needs </a:t>
            </a:r>
            <a:r>
              <a:rPr lang="en-US" sz="1600" dirty="0">
                <a:solidFill>
                  <a:srgbClr val="58585B"/>
                </a:solidFill>
                <a:latin typeface="Arial Narrow" panose="020B0606020202030204" pitchFamily="34" charset="0"/>
              </a:rPr>
              <a:t>are</a:t>
            </a:r>
            <a:r>
              <a:rPr lang="en-US" sz="1600" b="1" dirty="0">
                <a:solidFill>
                  <a:srgbClr val="58585B"/>
                </a:solidFill>
                <a:latin typeface="Arial Narrow" panose="020B0606020202030204" pitchFamily="34" charset="0"/>
              </a:rPr>
              <a:t> </a:t>
            </a:r>
            <a:r>
              <a:rPr lang="en-US" sz="1600" dirty="0">
                <a:solidFill>
                  <a:srgbClr val="58585B"/>
                </a:solidFill>
                <a:latin typeface="Arial Narrow" panose="020B0606020202030204" pitchFamily="34" charset="0"/>
              </a:rPr>
              <a:t>reported to have less access to livelihoods</a:t>
            </a:r>
            <a:r>
              <a:rPr lang="en-US" sz="1600" b="1" dirty="0">
                <a:solidFill>
                  <a:srgbClr val="58585B"/>
                </a:solidFill>
                <a:latin typeface="Arial Narrow" panose="020B0606020202030204" pitchFamily="34" charset="0"/>
              </a:rPr>
              <a:t>.</a:t>
            </a:r>
          </a:p>
          <a:p>
            <a:pPr marL="342900" indent="-342900" algn="just">
              <a:spcAft>
                <a:spcPts val="600"/>
              </a:spcAft>
              <a:buSzPct val="100000"/>
              <a:buFont typeface="Arial" panose="020B0604020202020204" pitchFamily="34" charset="0"/>
              <a:buChar char="•"/>
            </a:pPr>
            <a:r>
              <a:rPr lang="en-US" sz="1600" dirty="0">
                <a:solidFill>
                  <a:srgbClr val="58585B"/>
                </a:solidFill>
                <a:latin typeface="Arial Narrow" panose="020B0606020202030204" pitchFamily="34" charset="0"/>
              </a:rPr>
              <a:t>Reported barriers to access livelihoods: </a:t>
            </a:r>
            <a:r>
              <a:rPr lang="en-US" sz="1600" b="1" dirty="0">
                <a:solidFill>
                  <a:srgbClr val="58585B"/>
                </a:solidFill>
                <a:latin typeface="Arial Narrow" panose="020B0606020202030204" pitchFamily="34" charset="0"/>
              </a:rPr>
              <a:t>less connections</a:t>
            </a:r>
            <a:r>
              <a:rPr lang="en-US" sz="1600" dirty="0">
                <a:solidFill>
                  <a:srgbClr val="58585B"/>
                </a:solidFill>
                <a:latin typeface="Arial Narrow" panose="020B0606020202030204" pitchFamily="34" charset="0"/>
              </a:rPr>
              <a:t>; </a:t>
            </a:r>
            <a:r>
              <a:rPr lang="en-US" sz="1600" b="1" dirty="0">
                <a:solidFill>
                  <a:srgbClr val="58585B"/>
                </a:solidFill>
                <a:latin typeface="Arial Narrow" panose="020B0606020202030204" pitchFamily="34" charset="0"/>
              </a:rPr>
              <a:t>lack of financial means </a:t>
            </a:r>
            <a:r>
              <a:rPr lang="en-US" sz="1600" dirty="0">
                <a:solidFill>
                  <a:srgbClr val="58585B"/>
                </a:solidFill>
                <a:latin typeface="Arial Narrow" panose="020B0606020202030204" pitchFamily="34" charset="0"/>
              </a:rPr>
              <a:t>to provide assets; </a:t>
            </a:r>
            <a:r>
              <a:rPr lang="en-US" sz="1600" b="1" dirty="0">
                <a:solidFill>
                  <a:srgbClr val="58585B"/>
                </a:solidFill>
                <a:latin typeface="Arial Narrow" panose="020B0606020202030204" pitchFamily="34" charset="0"/>
              </a:rPr>
              <a:t>criteria of selection </a:t>
            </a:r>
            <a:r>
              <a:rPr lang="en-US" sz="1600" dirty="0">
                <a:solidFill>
                  <a:srgbClr val="58585B"/>
                </a:solidFill>
                <a:latin typeface="Arial Narrow" panose="020B0606020202030204" pitchFamily="34" charset="0"/>
              </a:rPr>
              <a:t>for support is </a:t>
            </a:r>
            <a:r>
              <a:rPr lang="en-US" sz="1600" b="1" dirty="0">
                <a:solidFill>
                  <a:srgbClr val="58585B"/>
                </a:solidFill>
                <a:latin typeface="Arial Narrow" panose="020B0606020202030204" pitchFamily="34" charset="0"/>
              </a:rPr>
              <a:t>perceived as too specific</a:t>
            </a:r>
            <a:r>
              <a:rPr lang="en-US" sz="1600" dirty="0">
                <a:solidFill>
                  <a:srgbClr val="58585B"/>
                </a:solidFill>
                <a:latin typeface="Arial Narrow" panose="020B0606020202030204" pitchFamily="34" charset="0"/>
              </a:rPr>
              <a:t>; </a:t>
            </a:r>
            <a:r>
              <a:rPr lang="en-US" sz="1600" b="1" dirty="0">
                <a:solidFill>
                  <a:srgbClr val="58585B"/>
                </a:solidFill>
                <a:latin typeface="Arial Narrow" panose="020B0606020202030204" pitchFamily="34" charset="0"/>
              </a:rPr>
              <a:t>services perceived to target specific </a:t>
            </a:r>
            <a:r>
              <a:rPr lang="en-US" sz="1600" b="1" dirty="0" err="1">
                <a:solidFill>
                  <a:srgbClr val="58585B"/>
                </a:solidFill>
                <a:latin typeface="Arial Narrow" panose="020B0606020202030204" pitchFamily="34" charset="0"/>
              </a:rPr>
              <a:t>neighbourhoods</a:t>
            </a:r>
            <a:r>
              <a:rPr lang="en-US" sz="1600" dirty="0">
                <a:solidFill>
                  <a:srgbClr val="58585B"/>
                </a:solidFill>
                <a:latin typeface="Arial Narrow" panose="020B0606020202030204" pitchFamily="34" charset="0"/>
              </a:rPr>
              <a:t>; and </a:t>
            </a:r>
            <a:r>
              <a:rPr lang="en-US" sz="1600" b="1" dirty="0">
                <a:solidFill>
                  <a:srgbClr val="58585B"/>
                </a:solidFill>
                <a:latin typeface="Arial Narrow" panose="020B0606020202030204" pitchFamily="34" charset="0"/>
              </a:rPr>
              <a:t>no job opportunities </a:t>
            </a:r>
            <a:r>
              <a:rPr lang="en-US" sz="1600" dirty="0">
                <a:solidFill>
                  <a:srgbClr val="58585B"/>
                </a:solidFill>
                <a:latin typeface="Arial Narrow" panose="020B0606020202030204" pitchFamily="34" charset="0"/>
              </a:rPr>
              <a:t>available in the area.</a:t>
            </a:r>
          </a:p>
        </p:txBody>
      </p:sp>
      <p:cxnSp>
        <p:nvCxnSpPr>
          <p:cNvPr id="16" name="Straight Connector 15">
            <a:extLst>
              <a:ext uri="{FF2B5EF4-FFF2-40B4-BE49-F238E27FC236}">
                <a16:creationId xmlns:a16="http://schemas.microsoft.com/office/drawing/2014/main" id="{784CF82A-BF13-4E8A-8665-823048AC6C71}"/>
              </a:ext>
            </a:extLst>
          </p:cNvPr>
          <p:cNvCxnSpPr>
            <a:cxnSpLocks/>
          </p:cNvCxnSpPr>
          <p:nvPr/>
        </p:nvCxnSpPr>
        <p:spPr>
          <a:xfrm>
            <a:off x="2719458" y="4236550"/>
            <a:ext cx="5978151" cy="0"/>
          </a:xfrm>
          <a:prstGeom prst="line">
            <a:avLst/>
          </a:prstGeom>
          <a:ln w="952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6288214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4281F34-AAB8-4E89-AC09-E6AE5CC3978E}"/>
              </a:ext>
            </a:extLst>
          </p:cNvPr>
          <p:cNvSpPr txBox="1">
            <a:spLocks/>
          </p:cNvSpPr>
          <p:nvPr/>
        </p:nvSpPr>
        <p:spPr>
          <a:xfrm>
            <a:off x="386176" y="242773"/>
            <a:ext cx="7828184" cy="880524"/>
          </a:xfrm>
          <a:prstGeom prst="rect">
            <a:avLst/>
          </a:prstGeom>
        </p:spPr>
        <p:txBody>
          <a:bodyPr anchor="ctr"/>
          <a:lstStyle>
            <a:lvl1pPr algn="l" defTabSz="914400" rtl="0" eaLnBrk="1" latinLnBrk="0" hangingPunct="1">
              <a:lnSpc>
                <a:spcPts val="4500"/>
              </a:lnSpc>
              <a:spcBef>
                <a:spcPct val="0"/>
              </a:spcBef>
              <a:buNone/>
              <a:defRPr sz="2900" b="1" kern="1200">
                <a:solidFill>
                  <a:schemeClr val="bg1"/>
                </a:solidFill>
                <a:latin typeface="Arial Narrow" panose="020B0606020202030204" pitchFamily="34" charset="0"/>
                <a:ea typeface="+mj-ea"/>
                <a:cs typeface="+mj-cs"/>
              </a:defRPr>
            </a:lvl1pPr>
          </a:lstStyle>
          <a:p>
            <a:r>
              <a:rPr lang="en-GB" dirty="0"/>
              <a:t>Al </a:t>
            </a:r>
            <a:r>
              <a:rPr lang="en-GB" dirty="0" err="1"/>
              <a:t>Rummaneh</a:t>
            </a:r>
            <a:r>
              <a:rPr lang="en-GB" dirty="0"/>
              <a:t> sub-district</a:t>
            </a:r>
          </a:p>
          <a:p>
            <a:r>
              <a:rPr lang="en-US" sz="3200" baseline="30000" dirty="0"/>
              <a:t>Perceptions of governance, safety and security</a:t>
            </a:r>
            <a:endParaRPr lang="en-GB" sz="3200" dirty="0"/>
          </a:p>
        </p:txBody>
      </p:sp>
      <p:sp>
        <p:nvSpPr>
          <p:cNvPr id="3" name="Rectangle 2">
            <a:extLst>
              <a:ext uri="{FF2B5EF4-FFF2-40B4-BE49-F238E27FC236}">
                <a16:creationId xmlns:a16="http://schemas.microsoft.com/office/drawing/2014/main" id="{60DB0A6A-39B1-4C45-93E3-D864767B3B73}"/>
              </a:ext>
            </a:extLst>
          </p:cNvPr>
          <p:cNvSpPr/>
          <p:nvPr/>
        </p:nvSpPr>
        <p:spPr>
          <a:xfrm>
            <a:off x="386176" y="1491927"/>
            <a:ext cx="3740651" cy="379591"/>
          </a:xfrm>
          <a:prstGeom prst="rect">
            <a:avLst/>
          </a:prstGeom>
        </p:spPr>
        <p:txBody>
          <a:bodyPr wrap="square">
            <a:spAutoFit/>
          </a:bodyPr>
          <a:lstStyle/>
          <a:p>
            <a:r>
              <a:rPr lang="en-GB" sz="2800" b="1" baseline="30000" dirty="0">
                <a:solidFill>
                  <a:srgbClr val="EE5859"/>
                </a:solidFill>
                <a:latin typeface="Trade Gothic LT Std Bold"/>
              </a:rPr>
              <a:t>Governance and influencing bodies</a:t>
            </a:r>
          </a:p>
        </p:txBody>
      </p:sp>
      <p:sp>
        <p:nvSpPr>
          <p:cNvPr id="7" name="Rectangle 6">
            <a:extLst>
              <a:ext uri="{FF2B5EF4-FFF2-40B4-BE49-F238E27FC236}">
                <a16:creationId xmlns:a16="http://schemas.microsoft.com/office/drawing/2014/main" id="{A66457CA-6349-4444-96DE-19443AA3D431}"/>
              </a:ext>
            </a:extLst>
          </p:cNvPr>
          <p:cNvSpPr/>
          <p:nvPr/>
        </p:nvSpPr>
        <p:spPr>
          <a:xfrm>
            <a:off x="533400" y="1777381"/>
            <a:ext cx="8153398" cy="2046714"/>
          </a:xfrm>
          <a:prstGeom prst="rect">
            <a:avLst/>
          </a:prstGeom>
        </p:spPr>
        <p:txBody>
          <a:bodyPr wrap="square">
            <a:spAutoFit/>
          </a:bodyPr>
          <a:lstStyle/>
          <a:p>
            <a:pPr algn="just">
              <a:spcAft>
                <a:spcPts val="600"/>
              </a:spcAft>
              <a:buSzPct val="80000"/>
            </a:pPr>
            <a:r>
              <a:rPr lang="en-US" sz="1600" dirty="0">
                <a:solidFill>
                  <a:srgbClr val="58585B"/>
                </a:solidFill>
                <a:latin typeface="Arial Narrow" panose="020B0606020202030204" pitchFamily="34" charset="0"/>
              </a:rPr>
              <a:t>Governance and influencing bodies was tailored to interview community leaders only.</a:t>
            </a:r>
          </a:p>
          <a:p>
            <a:pPr marL="342900" indent="-342900" algn="just">
              <a:spcAft>
                <a:spcPts val="600"/>
              </a:spcAft>
              <a:buSzPct val="80000"/>
              <a:buFont typeface="Arial" panose="020B0604020202020204" pitchFamily="34" charset="0"/>
              <a:buChar char="•"/>
            </a:pPr>
            <a:r>
              <a:rPr lang="en-US" sz="1600" dirty="0">
                <a:solidFill>
                  <a:srgbClr val="58585B"/>
                </a:solidFill>
                <a:latin typeface="Arial Narrow" panose="020B0606020202030204" pitchFamily="34" charset="0"/>
              </a:rPr>
              <a:t>KIs (15 community leaders) reported that </a:t>
            </a:r>
            <a:r>
              <a:rPr lang="en-US" sz="1600" b="1" dirty="0">
                <a:solidFill>
                  <a:srgbClr val="58585B"/>
                </a:solidFill>
                <a:latin typeface="Arial Narrow" panose="020B0606020202030204" pitchFamily="34" charset="0"/>
              </a:rPr>
              <a:t>mukhtars </a:t>
            </a:r>
            <a:r>
              <a:rPr lang="en-US" sz="1600" dirty="0">
                <a:solidFill>
                  <a:srgbClr val="58585B"/>
                </a:solidFill>
                <a:latin typeface="Arial Narrow" panose="020B0606020202030204" pitchFamily="34" charset="0"/>
              </a:rPr>
              <a:t>and</a:t>
            </a:r>
            <a:r>
              <a:rPr lang="en-US" sz="1600" b="1" dirty="0">
                <a:solidFill>
                  <a:srgbClr val="58585B"/>
                </a:solidFill>
                <a:latin typeface="Arial Narrow" panose="020B0606020202030204" pitchFamily="34" charset="0"/>
              </a:rPr>
              <a:t> local authorities </a:t>
            </a:r>
            <a:r>
              <a:rPr lang="en-US" sz="1600" dirty="0">
                <a:solidFill>
                  <a:srgbClr val="58585B"/>
                </a:solidFill>
                <a:latin typeface="Arial Narrow" panose="020B0606020202030204" pitchFamily="34" charset="0"/>
              </a:rPr>
              <a:t>are the most influential bodies with regards to governance, followed by </a:t>
            </a:r>
            <a:r>
              <a:rPr lang="en-US" sz="1600" b="1" dirty="0">
                <a:solidFill>
                  <a:srgbClr val="58585B"/>
                </a:solidFill>
                <a:latin typeface="Arial Narrow" panose="020B0606020202030204" pitchFamily="34" charset="0"/>
              </a:rPr>
              <a:t>tribal leaders</a:t>
            </a:r>
            <a:r>
              <a:rPr lang="en-US" sz="1600" dirty="0">
                <a:solidFill>
                  <a:srgbClr val="58585B"/>
                </a:solidFill>
                <a:latin typeface="Arial Narrow" panose="020B0606020202030204" pitchFamily="34" charset="0"/>
              </a:rPr>
              <a:t>.</a:t>
            </a:r>
          </a:p>
          <a:p>
            <a:pPr marL="342900" indent="-342900" algn="just">
              <a:spcAft>
                <a:spcPts val="600"/>
              </a:spcAft>
              <a:buSzPct val="80000"/>
              <a:buFont typeface="Arial" panose="020B0604020202020204" pitchFamily="34" charset="0"/>
              <a:buChar char="•"/>
            </a:pPr>
            <a:r>
              <a:rPr lang="en-US" sz="1600" b="1" dirty="0">
                <a:solidFill>
                  <a:srgbClr val="58585B"/>
                </a:solidFill>
                <a:latin typeface="Arial Narrow" panose="020B0606020202030204" pitchFamily="34" charset="0"/>
              </a:rPr>
              <a:t>No changes in the levels of influence</a:t>
            </a:r>
            <a:r>
              <a:rPr lang="en-US" sz="1600" dirty="0">
                <a:solidFill>
                  <a:srgbClr val="58585B"/>
                </a:solidFill>
                <a:latin typeface="Arial Narrow" panose="020B0606020202030204" pitchFamily="34" charset="0"/>
              </a:rPr>
              <a:t> of groups were reported in the six months prior to data collection.</a:t>
            </a:r>
          </a:p>
          <a:p>
            <a:pPr marL="342900" indent="-342900" algn="just">
              <a:spcAft>
                <a:spcPts val="600"/>
              </a:spcAft>
              <a:buSzPct val="80000"/>
              <a:buFont typeface="Arial" panose="020B0604020202020204" pitchFamily="34" charset="0"/>
              <a:buChar char="•"/>
            </a:pPr>
            <a:r>
              <a:rPr lang="en-US" sz="1600" dirty="0">
                <a:solidFill>
                  <a:srgbClr val="58585B"/>
                </a:solidFill>
                <a:latin typeface="Arial Narrow" panose="020B0606020202030204" pitchFamily="34" charset="0"/>
              </a:rPr>
              <a:t>67% of</a:t>
            </a:r>
            <a:r>
              <a:rPr lang="en-US" sz="1600" b="1" dirty="0">
                <a:solidFill>
                  <a:srgbClr val="58585B"/>
                </a:solidFill>
                <a:latin typeface="Arial Narrow" panose="020B0606020202030204" pitchFamily="34" charset="0"/>
              </a:rPr>
              <a:t> </a:t>
            </a:r>
            <a:r>
              <a:rPr lang="en-US" sz="1600" dirty="0">
                <a:solidFill>
                  <a:srgbClr val="58585B"/>
                </a:solidFill>
                <a:latin typeface="Arial Narrow" panose="020B0606020202030204" pitchFamily="34" charset="0"/>
              </a:rPr>
              <a:t>KIs (10 KIs out of 15) reported that there has been </a:t>
            </a:r>
            <a:r>
              <a:rPr lang="en-US" sz="1600" b="1" dirty="0">
                <a:solidFill>
                  <a:srgbClr val="58585B"/>
                </a:solidFill>
                <a:latin typeface="Arial Narrow" panose="020B0606020202030204" pitchFamily="34" charset="0"/>
              </a:rPr>
              <a:t>no appointment of any new local authorities </a:t>
            </a:r>
            <a:r>
              <a:rPr lang="en-US" sz="1600" dirty="0">
                <a:solidFill>
                  <a:srgbClr val="58585B"/>
                </a:solidFill>
                <a:latin typeface="Arial Narrow" panose="020B0606020202030204" pitchFamily="34" charset="0"/>
              </a:rPr>
              <a:t>in the six months prior to data collection.</a:t>
            </a:r>
          </a:p>
        </p:txBody>
      </p:sp>
      <p:sp>
        <p:nvSpPr>
          <p:cNvPr id="8" name="Rectangle 7">
            <a:extLst>
              <a:ext uri="{FF2B5EF4-FFF2-40B4-BE49-F238E27FC236}">
                <a16:creationId xmlns:a16="http://schemas.microsoft.com/office/drawing/2014/main" id="{E9076257-64D9-492A-90AC-C67BF7745677}"/>
              </a:ext>
            </a:extLst>
          </p:cNvPr>
          <p:cNvSpPr/>
          <p:nvPr/>
        </p:nvSpPr>
        <p:spPr>
          <a:xfrm>
            <a:off x="386174" y="4064604"/>
            <a:ext cx="2072234" cy="379591"/>
          </a:xfrm>
          <a:prstGeom prst="rect">
            <a:avLst/>
          </a:prstGeom>
        </p:spPr>
        <p:txBody>
          <a:bodyPr wrap="none">
            <a:spAutoFit/>
          </a:bodyPr>
          <a:lstStyle/>
          <a:p>
            <a:r>
              <a:rPr lang="en-GB" sz="2800" b="1" baseline="30000" dirty="0">
                <a:solidFill>
                  <a:srgbClr val="EE5859"/>
                </a:solidFill>
                <a:latin typeface="Trade Gothic LT Std Bold"/>
              </a:rPr>
              <a:t>Safety and security</a:t>
            </a:r>
          </a:p>
        </p:txBody>
      </p:sp>
      <p:sp>
        <p:nvSpPr>
          <p:cNvPr id="2" name="Rectangle 1">
            <a:extLst>
              <a:ext uri="{FF2B5EF4-FFF2-40B4-BE49-F238E27FC236}">
                <a16:creationId xmlns:a16="http://schemas.microsoft.com/office/drawing/2014/main" id="{D0ECAFAD-8AFD-4847-96FA-12E5DE9F99A3}"/>
              </a:ext>
            </a:extLst>
          </p:cNvPr>
          <p:cNvSpPr/>
          <p:nvPr/>
        </p:nvSpPr>
        <p:spPr>
          <a:xfrm>
            <a:off x="533399" y="4385838"/>
            <a:ext cx="8153398" cy="1877437"/>
          </a:xfrm>
          <a:prstGeom prst="rect">
            <a:avLst/>
          </a:prstGeom>
        </p:spPr>
        <p:txBody>
          <a:bodyPr wrap="square">
            <a:spAutoFit/>
          </a:bodyPr>
          <a:lstStyle/>
          <a:p>
            <a:pPr algn="just">
              <a:spcAft>
                <a:spcPts val="600"/>
              </a:spcAft>
              <a:buSzPct val="80000"/>
            </a:pPr>
            <a:r>
              <a:rPr lang="en-US" sz="1600" dirty="0">
                <a:solidFill>
                  <a:srgbClr val="58585A"/>
                </a:solidFill>
                <a:latin typeface="Arial Narrow" panose="020B0606020202030204" pitchFamily="34" charset="0"/>
              </a:rPr>
              <a:t>Safety and security was tailored to interview </a:t>
            </a:r>
            <a:r>
              <a:rPr lang="en-US" sz="1600" dirty="0" err="1">
                <a:solidFill>
                  <a:srgbClr val="58585A"/>
                </a:solidFill>
                <a:latin typeface="Arial Narrow" panose="020B0606020202030204" pitchFamily="34" charset="0"/>
              </a:rPr>
              <a:t>remainees</a:t>
            </a:r>
            <a:r>
              <a:rPr lang="en-US" sz="1600" dirty="0">
                <a:solidFill>
                  <a:srgbClr val="58585A"/>
                </a:solidFill>
                <a:latin typeface="Arial Narrow" panose="020B0606020202030204" pitchFamily="34" charset="0"/>
              </a:rPr>
              <a:t>, </a:t>
            </a:r>
            <a:r>
              <a:rPr lang="en-US" sz="1600" dirty="0" err="1">
                <a:solidFill>
                  <a:srgbClr val="58585A"/>
                </a:solidFill>
                <a:latin typeface="Arial Narrow" panose="020B0606020202030204" pitchFamily="34" charset="0"/>
              </a:rPr>
              <a:t>retunees</a:t>
            </a:r>
            <a:r>
              <a:rPr lang="en-US" sz="1600" dirty="0">
                <a:solidFill>
                  <a:srgbClr val="58585A"/>
                </a:solidFill>
                <a:latin typeface="Arial Narrow" panose="020B0606020202030204" pitchFamily="34" charset="0"/>
              </a:rPr>
              <a:t> and IDPs in the community.</a:t>
            </a:r>
          </a:p>
          <a:p>
            <a:pPr marL="342900" indent="-342900" algn="just">
              <a:spcAft>
                <a:spcPts val="600"/>
              </a:spcAft>
              <a:buSzPct val="80000"/>
              <a:buFont typeface="Arial" panose="020B0604020202020204" pitchFamily="34" charset="0"/>
              <a:buChar char="•"/>
            </a:pPr>
            <a:r>
              <a:rPr lang="en-US" sz="1600" dirty="0">
                <a:solidFill>
                  <a:srgbClr val="58585B"/>
                </a:solidFill>
                <a:latin typeface="Arial Narrow" panose="020B0606020202030204" pitchFamily="34" charset="0"/>
              </a:rPr>
              <a:t>93% of KIs (14 KIs out of 15) reported that their community members </a:t>
            </a:r>
            <a:r>
              <a:rPr lang="en-US" sz="1600" b="1" dirty="0">
                <a:solidFill>
                  <a:srgbClr val="58585B"/>
                </a:solidFill>
                <a:latin typeface="Arial Narrow" panose="020B0606020202030204" pitchFamily="34" charset="0"/>
              </a:rPr>
              <a:t>feel safe </a:t>
            </a:r>
            <a:r>
              <a:rPr lang="en-US" sz="1600" dirty="0">
                <a:solidFill>
                  <a:srgbClr val="58585B"/>
                </a:solidFill>
                <a:latin typeface="Arial Narrow" panose="020B0606020202030204" pitchFamily="34" charset="0"/>
              </a:rPr>
              <a:t>in the area.</a:t>
            </a:r>
          </a:p>
          <a:p>
            <a:pPr marL="342900" indent="-342900" algn="just">
              <a:spcAft>
                <a:spcPts val="600"/>
              </a:spcAft>
              <a:buSzPct val="80000"/>
              <a:buFont typeface="Arial" panose="020B0604020202020204" pitchFamily="34" charset="0"/>
              <a:buChar char="•"/>
            </a:pPr>
            <a:r>
              <a:rPr lang="en-US" sz="1600" dirty="0">
                <a:solidFill>
                  <a:srgbClr val="58585B"/>
                </a:solidFill>
                <a:latin typeface="Arial Narrow" panose="020B0606020202030204" pitchFamily="34" charset="0"/>
              </a:rPr>
              <a:t>87% of KIs mentioned that they </a:t>
            </a:r>
            <a:r>
              <a:rPr lang="en-US" sz="1600" b="1" dirty="0">
                <a:solidFill>
                  <a:srgbClr val="58585B"/>
                </a:solidFill>
                <a:latin typeface="Arial Narrow" panose="020B0606020202030204" pitchFamily="34" charset="0"/>
              </a:rPr>
              <a:t>do not avoid any areas or </a:t>
            </a:r>
            <a:r>
              <a:rPr lang="en-US" sz="1600" b="1" dirty="0" err="1">
                <a:solidFill>
                  <a:srgbClr val="58585B"/>
                </a:solidFill>
                <a:latin typeface="Arial Narrow" panose="020B0606020202030204" pitchFamily="34" charset="0"/>
              </a:rPr>
              <a:t>neighbourhoods</a:t>
            </a:r>
            <a:r>
              <a:rPr lang="en-US" sz="1600" b="1" dirty="0">
                <a:solidFill>
                  <a:srgbClr val="58585B"/>
                </a:solidFill>
                <a:latin typeface="Arial Narrow" panose="020B0606020202030204" pitchFamily="34" charset="0"/>
              </a:rPr>
              <a:t> </a:t>
            </a:r>
            <a:r>
              <a:rPr lang="en-US" sz="1600" dirty="0">
                <a:solidFill>
                  <a:srgbClr val="58585B"/>
                </a:solidFill>
                <a:latin typeface="Arial Narrow" panose="020B0606020202030204" pitchFamily="34" charset="0"/>
              </a:rPr>
              <a:t>in Al </a:t>
            </a:r>
            <a:r>
              <a:rPr lang="en-US" sz="1600" dirty="0" err="1">
                <a:solidFill>
                  <a:srgbClr val="58585B"/>
                </a:solidFill>
                <a:latin typeface="Arial Narrow" panose="020B0606020202030204" pitchFamily="34" charset="0"/>
              </a:rPr>
              <a:t>Rummaneh</a:t>
            </a:r>
            <a:r>
              <a:rPr lang="en-US" sz="1600" dirty="0">
                <a:solidFill>
                  <a:srgbClr val="58585B"/>
                </a:solidFill>
                <a:latin typeface="Arial Narrow" panose="020B0606020202030204" pitchFamily="34" charset="0"/>
              </a:rPr>
              <a:t>.</a:t>
            </a:r>
          </a:p>
          <a:p>
            <a:pPr marL="342900" indent="-342900" algn="just">
              <a:spcAft>
                <a:spcPts val="600"/>
              </a:spcAft>
              <a:buSzPct val="80000"/>
              <a:buFont typeface="Arial" panose="020B0604020202020204" pitchFamily="34" charset="0"/>
              <a:buChar char="•"/>
            </a:pPr>
            <a:r>
              <a:rPr lang="en-US" sz="1600" dirty="0">
                <a:solidFill>
                  <a:srgbClr val="58585A"/>
                </a:solidFill>
                <a:latin typeface="Arial Narrow" panose="020B0606020202030204" pitchFamily="34" charset="0"/>
              </a:rPr>
              <a:t>93% KIs reported that females and males in the community can freely move at day and night.</a:t>
            </a:r>
          </a:p>
          <a:p>
            <a:pPr marL="342900" indent="-342900" algn="just">
              <a:spcAft>
                <a:spcPts val="600"/>
              </a:spcAft>
              <a:buSzPct val="80000"/>
              <a:buFont typeface="Arial" panose="020B0604020202020204" pitchFamily="34" charset="0"/>
              <a:buChar char="•"/>
            </a:pPr>
            <a:r>
              <a:rPr lang="en-US" sz="1600" dirty="0">
                <a:solidFill>
                  <a:srgbClr val="58585B"/>
                </a:solidFill>
                <a:latin typeface="Arial Narrow" panose="020B0606020202030204" pitchFamily="34" charset="0"/>
              </a:rPr>
              <a:t>All KIs reported that the presence of security forces such as the police and the Iraqi armed forces contributed positively to a feeling of safety.</a:t>
            </a:r>
            <a:endParaRPr lang="en-US" sz="1600" dirty="0">
              <a:solidFill>
                <a:srgbClr val="58585A"/>
              </a:solidFill>
              <a:latin typeface="Arial Narrow" panose="020B0606020202030204" pitchFamily="34" charset="0"/>
            </a:endParaRPr>
          </a:p>
        </p:txBody>
      </p:sp>
      <p:cxnSp>
        <p:nvCxnSpPr>
          <p:cNvPr id="9" name="Straight Connector 8">
            <a:extLst>
              <a:ext uri="{FF2B5EF4-FFF2-40B4-BE49-F238E27FC236}">
                <a16:creationId xmlns:a16="http://schemas.microsoft.com/office/drawing/2014/main" id="{6C7255E0-2FEA-401E-BC6C-39DBA9A77C3C}"/>
              </a:ext>
            </a:extLst>
          </p:cNvPr>
          <p:cNvCxnSpPr>
            <a:cxnSpLocks/>
          </p:cNvCxnSpPr>
          <p:nvPr/>
        </p:nvCxnSpPr>
        <p:spPr>
          <a:xfrm flipV="1">
            <a:off x="2458408" y="4177765"/>
            <a:ext cx="6228389" cy="1"/>
          </a:xfrm>
          <a:prstGeom prst="line">
            <a:avLst/>
          </a:prstGeom>
          <a:ln w="952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7517700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4281F34-AAB8-4E89-AC09-E6AE5CC3978E}"/>
              </a:ext>
            </a:extLst>
          </p:cNvPr>
          <p:cNvSpPr txBox="1">
            <a:spLocks/>
          </p:cNvSpPr>
          <p:nvPr/>
        </p:nvSpPr>
        <p:spPr>
          <a:xfrm>
            <a:off x="386176" y="242773"/>
            <a:ext cx="7828184" cy="880524"/>
          </a:xfrm>
          <a:prstGeom prst="rect">
            <a:avLst/>
          </a:prstGeom>
        </p:spPr>
        <p:txBody>
          <a:bodyPr anchor="ctr"/>
          <a:lstStyle>
            <a:lvl1pPr algn="l" defTabSz="914400" rtl="0" eaLnBrk="1" latinLnBrk="0" hangingPunct="1">
              <a:lnSpc>
                <a:spcPts val="4500"/>
              </a:lnSpc>
              <a:spcBef>
                <a:spcPct val="0"/>
              </a:spcBef>
              <a:buNone/>
              <a:defRPr sz="2900" b="1" kern="1200">
                <a:solidFill>
                  <a:schemeClr val="bg1"/>
                </a:solidFill>
                <a:latin typeface="Arial Narrow" panose="020B0606020202030204" pitchFamily="34" charset="0"/>
                <a:ea typeface="+mj-ea"/>
                <a:cs typeface="+mj-cs"/>
              </a:defRPr>
            </a:lvl1pPr>
          </a:lstStyle>
          <a:p>
            <a:r>
              <a:rPr lang="en-GB" dirty="0"/>
              <a:t>Al </a:t>
            </a:r>
            <a:r>
              <a:rPr lang="en-GB" dirty="0" err="1"/>
              <a:t>Rummaneh</a:t>
            </a:r>
            <a:r>
              <a:rPr lang="en-GB" dirty="0"/>
              <a:t> sub-district</a:t>
            </a:r>
          </a:p>
          <a:p>
            <a:r>
              <a:rPr lang="en-US" sz="3200" baseline="30000" dirty="0"/>
              <a:t>Perceptions of governance, safety and security</a:t>
            </a:r>
            <a:endParaRPr lang="en-GB" sz="3200" dirty="0"/>
          </a:p>
        </p:txBody>
      </p:sp>
      <p:sp>
        <p:nvSpPr>
          <p:cNvPr id="3" name="Rectangle 2">
            <a:extLst>
              <a:ext uri="{FF2B5EF4-FFF2-40B4-BE49-F238E27FC236}">
                <a16:creationId xmlns:a16="http://schemas.microsoft.com/office/drawing/2014/main" id="{60DB0A6A-39B1-4C45-93E3-D864767B3B73}"/>
              </a:ext>
            </a:extLst>
          </p:cNvPr>
          <p:cNvSpPr/>
          <p:nvPr/>
        </p:nvSpPr>
        <p:spPr>
          <a:xfrm>
            <a:off x="386176" y="1491927"/>
            <a:ext cx="8300621" cy="379591"/>
          </a:xfrm>
          <a:prstGeom prst="rect">
            <a:avLst/>
          </a:prstGeom>
        </p:spPr>
        <p:txBody>
          <a:bodyPr wrap="square">
            <a:spAutoFit/>
          </a:bodyPr>
          <a:lstStyle/>
          <a:p>
            <a:r>
              <a:rPr lang="en-GB" sz="2800" b="1" baseline="30000" dirty="0">
                <a:solidFill>
                  <a:srgbClr val="EE5859"/>
                </a:solidFill>
                <a:latin typeface="Trade Gothic LT Std Bold"/>
              </a:rPr>
              <a:t>Community disputes, relations and co-existence</a:t>
            </a:r>
          </a:p>
        </p:txBody>
      </p:sp>
      <p:sp>
        <p:nvSpPr>
          <p:cNvPr id="7" name="Rectangle 6">
            <a:extLst>
              <a:ext uri="{FF2B5EF4-FFF2-40B4-BE49-F238E27FC236}">
                <a16:creationId xmlns:a16="http://schemas.microsoft.com/office/drawing/2014/main" id="{A66457CA-6349-4444-96DE-19443AA3D431}"/>
              </a:ext>
            </a:extLst>
          </p:cNvPr>
          <p:cNvSpPr/>
          <p:nvPr/>
        </p:nvSpPr>
        <p:spPr>
          <a:xfrm>
            <a:off x="386175" y="1868821"/>
            <a:ext cx="8300623" cy="3323987"/>
          </a:xfrm>
          <a:prstGeom prst="rect">
            <a:avLst/>
          </a:prstGeom>
        </p:spPr>
        <p:txBody>
          <a:bodyPr wrap="square">
            <a:spAutoFit/>
          </a:bodyPr>
          <a:lstStyle/>
          <a:p>
            <a:pPr marL="342900" indent="-342900" algn="just">
              <a:spcAft>
                <a:spcPts val="1200"/>
              </a:spcAft>
              <a:buSzPct val="100000"/>
              <a:buFont typeface="Arial" panose="020B0604020202020204" pitchFamily="34" charset="0"/>
              <a:buChar char="•"/>
            </a:pPr>
            <a:r>
              <a:rPr lang="en-US" sz="1600" dirty="0">
                <a:solidFill>
                  <a:srgbClr val="58585B"/>
                </a:solidFill>
                <a:latin typeface="Arial Narrow" panose="020B0606020202030204" pitchFamily="34" charset="0"/>
              </a:rPr>
              <a:t>One KI reported that </a:t>
            </a:r>
            <a:r>
              <a:rPr lang="en-US" sz="1600" b="1" dirty="0">
                <a:solidFill>
                  <a:srgbClr val="58585B"/>
                </a:solidFill>
                <a:latin typeface="Arial Narrow" panose="020B0606020202030204" pitchFamily="34" charset="0"/>
              </a:rPr>
              <a:t>disputes took place in the area </a:t>
            </a:r>
            <a:r>
              <a:rPr lang="en-US" sz="1600" dirty="0">
                <a:solidFill>
                  <a:srgbClr val="58585B"/>
                </a:solidFill>
                <a:latin typeface="Arial Narrow" panose="020B0606020202030204" pitchFamily="34" charset="0"/>
              </a:rPr>
              <a:t>due to the </a:t>
            </a:r>
            <a:r>
              <a:rPr lang="en-US" sz="1600" b="1" dirty="0">
                <a:solidFill>
                  <a:srgbClr val="58585B"/>
                </a:solidFill>
                <a:latin typeface="Arial Narrow" panose="020B0606020202030204" pitchFamily="34" charset="0"/>
              </a:rPr>
              <a:t>return of some families </a:t>
            </a:r>
            <a:r>
              <a:rPr lang="en-US" sz="1600" dirty="0">
                <a:solidFill>
                  <a:srgbClr val="58585B"/>
                </a:solidFill>
                <a:latin typeface="Arial Narrow" panose="020B0606020202030204" pitchFamily="34" charset="0"/>
              </a:rPr>
              <a:t>in the six months prior to data collection.</a:t>
            </a:r>
          </a:p>
          <a:p>
            <a:pPr marL="342900" indent="-342900" algn="just">
              <a:spcAft>
                <a:spcPts val="1200"/>
              </a:spcAft>
              <a:buSzPct val="100000"/>
              <a:buFont typeface="Arial" panose="020B0604020202020204" pitchFamily="34" charset="0"/>
              <a:buChar char="•"/>
            </a:pPr>
            <a:r>
              <a:rPr lang="en-US" sz="1600" b="1" dirty="0">
                <a:solidFill>
                  <a:srgbClr val="58585B"/>
                </a:solidFill>
                <a:latin typeface="Arial Narrow" panose="020B0606020202030204" pitchFamily="34" charset="0"/>
              </a:rPr>
              <a:t>No disputes </a:t>
            </a:r>
            <a:r>
              <a:rPr lang="en-US" sz="1600" dirty="0">
                <a:solidFill>
                  <a:srgbClr val="58585B"/>
                </a:solidFill>
                <a:latin typeface="Arial Narrow" panose="020B0606020202030204" pitchFamily="34" charset="0"/>
              </a:rPr>
              <a:t>were reported </a:t>
            </a:r>
            <a:r>
              <a:rPr lang="en-US" sz="1600" b="1" dirty="0">
                <a:solidFill>
                  <a:srgbClr val="58585B"/>
                </a:solidFill>
                <a:latin typeface="Arial Narrow" panose="020B0606020202030204" pitchFamily="34" charset="0"/>
              </a:rPr>
              <a:t>between villages or towns </a:t>
            </a:r>
            <a:r>
              <a:rPr lang="en-US" sz="1600" dirty="0">
                <a:solidFill>
                  <a:srgbClr val="58585B"/>
                </a:solidFill>
                <a:latin typeface="Arial Narrow" panose="020B0606020202030204" pitchFamily="34" charset="0"/>
              </a:rPr>
              <a:t>in Al </a:t>
            </a:r>
            <a:r>
              <a:rPr lang="en-US" sz="1600" dirty="0" err="1">
                <a:solidFill>
                  <a:srgbClr val="58585B"/>
                </a:solidFill>
                <a:latin typeface="Arial Narrow" panose="020B0606020202030204" pitchFamily="34" charset="0"/>
              </a:rPr>
              <a:t>Rummaneh</a:t>
            </a:r>
            <a:r>
              <a:rPr lang="en-US" sz="1600" dirty="0">
                <a:solidFill>
                  <a:srgbClr val="58585B"/>
                </a:solidFill>
                <a:latin typeface="Arial Narrow" panose="020B0606020202030204" pitchFamily="34" charset="0"/>
              </a:rPr>
              <a:t>.</a:t>
            </a:r>
          </a:p>
          <a:p>
            <a:pPr marL="342900" indent="-342900" algn="just">
              <a:spcAft>
                <a:spcPts val="1200"/>
              </a:spcAft>
              <a:buSzPct val="100000"/>
              <a:buFont typeface="Arial" panose="020B0604020202020204" pitchFamily="34" charset="0"/>
              <a:buChar char="•"/>
            </a:pPr>
            <a:r>
              <a:rPr lang="en-US" sz="1600" dirty="0">
                <a:solidFill>
                  <a:srgbClr val="58585B"/>
                </a:solidFill>
                <a:latin typeface="Arial Narrow" panose="020B0606020202030204" pitchFamily="34" charset="0"/>
              </a:rPr>
              <a:t>It was generally recognized that </a:t>
            </a:r>
            <a:r>
              <a:rPr lang="en-US" sz="1600" b="1" dirty="0">
                <a:solidFill>
                  <a:srgbClr val="58585B"/>
                </a:solidFill>
                <a:latin typeface="Arial Narrow" panose="020B0606020202030204" pitchFamily="34" charset="0"/>
              </a:rPr>
              <a:t>security forces </a:t>
            </a:r>
            <a:r>
              <a:rPr lang="en-US" sz="1600" dirty="0">
                <a:solidFill>
                  <a:srgbClr val="58585B"/>
                </a:solidFill>
                <a:latin typeface="Arial Narrow" panose="020B0606020202030204" pitchFamily="34" charset="0"/>
              </a:rPr>
              <a:t>are </a:t>
            </a:r>
            <a:r>
              <a:rPr lang="en-US" sz="1600" b="1" dirty="0">
                <a:solidFill>
                  <a:srgbClr val="58585B"/>
                </a:solidFill>
                <a:latin typeface="Arial Narrow" panose="020B0606020202030204" pitchFamily="34" charset="0"/>
              </a:rPr>
              <a:t>effective</a:t>
            </a:r>
            <a:r>
              <a:rPr lang="en-US" sz="1600" dirty="0">
                <a:solidFill>
                  <a:srgbClr val="58585B"/>
                </a:solidFill>
                <a:latin typeface="Arial Narrow" panose="020B0606020202030204" pitchFamily="34" charset="0"/>
              </a:rPr>
              <a:t> in </a:t>
            </a:r>
            <a:r>
              <a:rPr lang="en-US" sz="1600" b="1" dirty="0">
                <a:solidFill>
                  <a:srgbClr val="58585B"/>
                </a:solidFill>
                <a:latin typeface="Arial Narrow" panose="020B0606020202030204" pitchFamily="34" charset="0"/>
              </a:rPr>
              <a:t>resolving disputes within the community and between different villages</a:t>
            </a:r>
            <a:r>
              <a:rPr lang="en-US" sz="1600" dirty="0">
                <a:solidFill>
                  <a:srgbClr val="58585B"/>
                </a:solidFill>
                <a:latin typeface="Arial Narrow" panose="020B0606020202030204" pitchFamily="34" charset="0"/>
              </a:rPr>
              <a:t>.</a:t>
            </a:r>
          </a:p>
          <a:p>
            <a:pPr marL="342900" indent="-342900" algn="just">
              <a:spcAft>
                <a:spcPts val="1200"/>
              </a:spcAft>
              <a:buSzPct val="100000"/>
              <a:buFont typeface="Arial" panose="020B0604020202020204" pitchFamily="34" charset="0"/>
              <a:buChar char="•"/>
            </a:pPr>
            <a:r>
              <a:rPr lang="en-US" sz="1600" dirty="0">
                <a:solidFill>
                  <a:srgbClr val="58585B"/>
                </a:solidFill>
                <a:latin typeface="Arial Narrow" panose="020B0606020202030204" pitchFamily="34" charset="0"/>
              </a:rPr>
              <a:t>80% of KIs (12 KIs of 15) reported that community members trust each other.</a:t>
            </a:r>
          </a:p>
          <a:p>
            <a:pPr marL="342900" indent="-342900" algn="just">
              <a:spcAft>
                <a:spcPts val="1200"/>
              </a:spcAft>
              <a:buSzPct val="100000"/>
              <a:buFont typeface="Arial" panose="020B0604020202020204" pitchFamily="34" charset="0"/>
              <a:buChar char="•"/>
            </a:pPr>
            <a:r>
              <a:rPr lang="en-US" sz="1600" dirty="0">
                <a:solidFill>
                  <a:srgbClr val="58585B"/>
                </a:solidFill>
                <a:latin typeface="Arial Narrow" panose="020B0606020202030204" pitchFamily="34" charset="0"/>
              </a:rPr>
              <a:t>53% of KIs (8 KIs over 15, the majority were IDPs from other areas displaced in Al </a:t>
            </a:r>
            <a:r>
              <a:rPr lang="en-US" sz="1600" dirty="0" err="1">
                <a:solidFill>
                  <a:srgbClr val="58585B"/>
                </a:solidFill>
                <a:latin typeface="Arial Narrow" panose="020B0606020202030204" pitchFamily="34" charset="0"/>
              </a:rPr>
              <a:t>Rummaneh</a:t>
            </a:r>
            <a:r>
              <a:rPr lang="en-US" sz="1600" dirty="0">
                <a:solidFill>
                  <a:srgbClr val="58585B"/>
                </a:solidFill>
                <a:latin typeface="Arial Narrow" panose="020B0606020202030204" pitchFamily="34" charset="0"/>
              </a:rPr>
              <a:t>) reported interacting with community members from other groups.</a:t>
            </a:r>
          </a:p>
          <a:p>
            <a:pPr marL="342900" indent="-342900" algn="just">
              <a:spcAft>
                <a:spcPts val="1200"/>
              </a:spcAft>
              <a:buSzPct val="100000"/>
              <a:buFont typeface="Arial" panose="020B0604020202020204" pitchFamily="34" charset="0"/>
              <a:buChar char="•"/>
            </a:pPr>
            <a:r>
              <a:rPr lang="en-GB" sz="1600" dirty="0">
                <a:solidFill>
                  <a:srgbClr val="58585B"/>
                </a:solidFill>
                <a:latin typeface="Arial Narrow" panose="020B0606020202030204" pitchFamily="34" charset="0"/>
              </a:rPr>
              <a:t>All </a:t>
            </a:r>
            <a:r>
              <a:rPr lang="en-US" sz="1600" dirty="0">
                <a:solidFill>
                  <a:srgbClr val="58585B"/>
                </a:solidFill>
                <a:latin typeface="Arial Narrow" panose="020B0606020202030204" pitchFamily="34" charset="0"/>
              </a:rPr>
              <a:t>KIs (15 KIs) reported that there are no specific population groups which are not welcome by the majority of the community in the area.</a:t>
            </a:r>
          </a:p>
        </p:txBody>
      </p:sp>
      <p:sp>
        <p:nvSpPr>
          <p:cNvPr id="6" name="Rectangle 5">
            <a:extLst>
              <a:ext uri="{FF2B5EF4-FFF2-40B4-BE49-F238E27FC236}">
                <a16:creationId xmlns:a16="http://schemas.microsoft.com/office/drawing/2014/main" id="{F8376104-983D-4120-AB94-08FCC2CB92C9}"/>
              </a:ext>
            </a:extLst>
          </p:cNvPr>
          <p:cNvSpPr/>
          <p:nvPr/>
        </p:nvSpPr>
        <p:spPr>
          <a:xfrm>
            <a:off x="234327" y="5979662"/>
            <a:ext cx="8131881" cy="276999"/>
          </a:xfrm>
          <a:prstGeom prst="rect">
            <a:avLst/>
          </a:prstGeom>
        </p:spPr>
        <p:txBody>
          <a:bodyPr wrap="square">
            <a:spAutoFit/>
          </a:bodyPr>
          <a:lstStyle/>
          <a:p>
            <a:r>
              <a:rPr lang="en-US" sz="1200" dirty="0">
                <a:solidFill>
                  <a:srgbClr val="58585A"/>
                </a:solidFill>
                <a:latin typeface="Arial Narrow" panose="020B0606020202030204" pitchFamily="34" charset="0"/>
              </a:rPr>
              <a:t>This part of the questionnaire excluded IDPs from Al </a:t>
            </a:r>
            <a:r>
              <a:rPr lang="en-US" sz="1200" dirty="0" err="1">
                <a:solidFill>
                  <a:srgbClr val="58585A"/>
                </a:solidFill>
                <a:latin typeface="Arial Narrow" panose="020B0606020202030204" pitchFamily="34" charset="0"/>
              </a:rPr>
              <a:t>Rummaneh</a:t>
            </a:r>
            <a:r>
              <a:rPr lang="en-US" sz="1200" dirty="0">
                <a:solidFill>
                  <a:srgbClr val="58585A"/>
                </a:solidFill>
                <a:latin typeface="Arial Narrow" panose="020B0606020202030204" pitchFamily="34" charset="0"/>
              </a:rPr>
              <a:t> displaced elsewhere</a:t>
            </a:r>
          </a:p>
        </p:txBody>
      </p:sp>
    </p:spTree>
    <p:extLst>
      <p:ext uri="{BB962C8B-B14F-4D97-AF65-F5344CB8AC3E}">
        <p14:creationId xmlns:p14="http://schemas.microsoft.com/office/powerpoint/2010/main" val="12583981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3308C96-86AA-48D0-8945-0F140AD2A47A}"/>
              </a:ext>
            </a:extLst>
          </p:cNvPr>
          <p:cNvSpPr/>
          <p:nvPr/>
        </p:nvSpPr>
        <p:spPr>
          <a:xfrm>
            <a:off x="4119408" y="2782669"/>
            <a:ext cx="5024592" cy="1200329"/>
          </a:xfrm>
          <a:prstGeom prst="rect">
            <a:avLst/>
          </a:prstGeom>
        </p:spPr>
        <p:txBody>
          <a:bodyPr wrap="square">
            <a:spAutoFit/>
          </a:bodyPr>
          <a:lstStyle/>
          <a:p>
            <a:r>
              <a:rPr lang="en-US" sz="3600" b="1" dirty="0">
                <a:solidFill>
                  <a:schemeClr val="bg1"/>
                </a:solidFill>
                <a:latin typeface="Arial Narrow" panose="020B0606020202030204" pitchFamily="34" charset="0"/>
              </a:rPr>
              <a:t>Markaz Al </a:t>
            </a:r>
            <a:r>
              <a:rPr lang="en-US" sz="3600" b="1" dirty="0" err="1">
                <a:solidFill>
                  <a:schemeClr val="bg1"/>
                </a:solidFill>
                <a:latin typeface="Arial Narrow" panose="020B0606020202030204" pitchFamily="34" charset="0"/>
              </a:rPr>
              <a:t>Baaj</a:t>
            </a:r>
            <a:r>
              <a:rPr lang="en-US" sz="3600" b="1" dirty="0">
                <a:solidFill>
                  <a:schemeClr val="bg1"/>
                </a:solidFill>
                <a:latin typeface="Arial Narrow" panose="020B0606020202030204" pitchFamily="34" charset="0"/>
              </a:rPr>
              <a:t> overview and current demographic</a:t>
            </a:r>
          </a:p>
        </p:txBody>
      </p:sp>
      <p:sp>
        <p:nvSpPr>
          <p:cNvPr id="3" name="TextBox 2">
            <a:extLst>
              <a:ext uri="{FF2B5EF4-FFF2-40B4-BE49-F238E27FC236}">
                <a16:creationId xmlns:a16="http://schemas.microsoft.com/office/drawing/2014/main" id="{D4BD634E-20E9-45ED-9428-C40F1B53DF0B}"/>
              </a:ext>
            </a:extLst>
          </p:cNvPr>
          <p:cNvSpPr txBox="1"/>
          <p:nvPr/>
        </p:nvSpPr>
        <p:spPr>
          <a:xfrm>
            <a:off x="3169920" y="2538591"/>
            <a:ext cx="1173480" cy="1107996"/>
          </a:xfrm>
          <a:prstGeom prst="rect">
            <a:avLst/>
          </a:prstGeom>
          <a:noFill/>
        </p:spPr>
        <p:txBody>
          <a:bodyPr wrap="square" rtlCol="0">
            <a:spAutoFit/>
          </a:bodyPr>
          <a:lstStyle/>
          <a:p>
            <a:r>
              <a:rPr lang="en-US" sz="6600" dirty="0">
                <a:solidFill>
                  <a:schemeClr val="bg1"/>
                </a:solidFill>
                <a:latin typeface="Arial Narrow" panose="020B0606020202030204" pitchFamily="34" charset="0"/>
              </a:rPr>
              <a:t>5</a:t>
            </a:r>
          </a:p>
        </p:txBody>
      </p:sp>
    </p:spTree>
    <p:extLst>
      <p:ext uri="{BB962C8B-B14F-4D97-AF65-F5344CB8AC3E}">
        <p14:creationId xmlns:p14="http://schemas.microsoft.com/office/powerpoint/2010/main" val="34503937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99C1C7E-CC40-4ACC-8573-C65C8EBB3CD0}"/>
              </a:ext>
            </a:extLst>
          </p:cNvPr>
          <p:cNvSpPr>
            <a:spLocks noGrp="1"/>
          </p:cNvSpPr>
          <p:nvPr>
            <p:ph type="ctrTitle"/>
          </p:nvPr>
        </p:nvSpPr>
        <p:spPr>
          <a:xfrm>
            <a:off x="386176" y="266337"/>
            <a:ext cx="8087840" cy="724646"/>
          </a:xfrm>
        </p:spPr>
        <p:txBody>
          <a:bodyPr anchor="ctr">
            <a:normAutofit/>
          </a:bodyPr>
          <a:lstStyle/>
          <a:p>
            <a:r>
              <a:rPr lang="en-US" dirty="0"/>
              <a:t>Markaz Al </a:t>
            </a:r>
            <a:r>
              <a:rPr lang="en-US" dirty="0" err="1"/>
              <a:t>Baaj</a:t>
            </a:r>
            <a:r>
              <a:rPr lang="en-US" dirty="0"/>
              <a:t> sub-district overview</a:t>
            </a:r>
          </a:p>
        </p:txBody>
      </p:sp>
      <p:sp>
        <p:nvSpPr>
          <p:cNvPr id="10" name="Rectangle 9">
            <a:extLst>
              <a:ext uri="{FF2B5EF4-FFF2-40B4-BE49-F238E27FC236}">
                <a16:creationId xmlns:a16="http://schemas.microsoft.com/office/drawing/2014/main" id="{F15E5B91-6589-4F63-8BA9-85BBBC572065}"/>
              </a:ext>
            </a:extLst>
          </p:cNvPr>
          <p:cNvSpPr/>
          <p:nvPr/>
        </p:nvSpPr>
        <p:spPr>
          <a:xfrm>
            <a:off x="401413" y="1303556"/>
            <a:ext cx="8300626" cy="1374735"/>
          </a:xfrm>
          <a:prstGeom prst="rect">
            <a:avLst/>
          </a:prstGeom>
        </p:spPr>
        <p:txBody>
          <a:bodyPr wrap="square">
            <a:spAutoFit/>
          </a:bodyPr>
          <a:lstStyle/>
          <a:p>
            <a:pPr marL="457200" indent="-457200" algn="just">
              <a:buSzPct val="100000"/>
              <a:buFont typeface="Arial" panose="020B0604020202020204" pitchFamily="34" charset="0"/>
              <a:buChar char="•"/>
            </a:pPr>
            <a:r>
              <a:rPr lang="en-US" sz="1600" dirty="0">
                <a:solidFill>
                  <a:srgbClr val="58585B"/>
                </a:solidFill>
                <a:latin typeface="Arial Narrow" panose="020B0606020202030204" pitchFamily="34" charset="0"/>
              </a:rPr>
              <a:t>Markaz Al </a:t>
            </a:r>
            <a:r>
              <a:rPr lang="en-US" sz="1600" dirty="0" err="1">
                <a:solidFill>
                  <a:srgbClr val="58585B"/>
                </a:solidFill>
                <a:latin typeface="Arial Narrow" panose="020B0606020202030204" pitchFamily="34" charset="0"/>
              </a:rPr>
              <a:t>Baaj</a:t>
            </a:r>
            <a:r>
              <a:rPr lang="en-US" sz="1600" dirty="0">
                <a:solidFill>
                  <a:srgbClr val="58585B"/>
                </a:solidFill>
                <a:latin typeface="Arial Narrow" panose="020B0606020202030204" pitchFamily="34" charset="0"/>
              </a:rPr>
              <a:t> is a sub-district of Al </a:t>
            </a:r>
            <a:r>
              <a:rPr lang="en-US" sz="1600" dirty="0" err="1">
                <a:solidFill>
                  <a:srgbClr val="58585B"/>
                </a:solidFill>
                <a:latin typeface="Arial Narrow" panose="020B0606020202030204" pitchFamily="34" charset="0"/>
              </a:rPr>
              <a:t>Baaj</a:t>
            </a:r>
            <a:r>
              <a:rPr lang="en-US" sz="1600" dirty="0">
                <a:solidFill>
                  <a:srgbClr val="58585B"/>
                </a:solidFill>
                <a:latin typeface="Arial Narrow" panose="020B0606020202030204" pitchFamily="34" charset="0"/>
              </a:rPr>
              <a:t> district, located south-west of </a:t>
            </a:r>
            <a:r>
              <a:rPr lang="en-US" sz="1600" dirty="0" err="1">
                <a:solidFill>
                  <a:srgbClr val="58585B"/>
                </a:solidFill>
                <a:latin typeface="Arial Narrow" panose="020B0606020202030204" pitchFamily="34" charset="0"/>
              </a:rPr>
              <a:t>Ninewa</a:t>
            </a:r>
            <a:r>
              <a:rPr lang="en-US" sz="1600" dirty="0">
                <a:solidFill>
                  <a:srgbClr val="58585B"/>
                </a:solidFill>
                <a:latin typeface="Arial Narrow" panose="020B0606020202030204" pitchFamily="34" charset="0"/>
              </a:rPr>
              <a:t> governorate.</a:t>
            </a:r>
          </a:p>
          <a:p>
            <a:pPr marL="457200" indent="-457200" algn="just">
              <a:spcAft>
                <a:spcPts val="200"/>
              </a:spcAft>
              <a:buSzPct val="100000"/>
              <a:buFont typeface="Arial" panose="020B0604020202020204" pitchFamily="34" charset="0"/>
              <a:buChar char="•"/>
            </a:pPr>
            <a:r>
              <a:rPr lang="en-US" sz="1600" dirty="0">
                <a:solidFill>
                  <a:srgbClr val="58585B"/>
                </a:solidFill>
                <a:latin typeface="Arial Narrow" panose="020B0606020202030204" pitchFamily="34" charset="0"/>
              </a:rPr>
              <a:t>It fell under the control of the so-called Islamic State of Iraq and the Levant (ISIL) in 2014.</a:t>
            </a:r>
          </a:p>
          <a:p>
            <a:pPr marL="457200" indent="-457200" algn="just">
              <a:spcAft>
                <a:spcPts val="200"/>
              </a:spcAft>
              <a:buSzPct val="100000"/>
              <a:buFont typeface="Arial" panose="020B0604020202020204" pitchFamily="34" charset="0"/>
              <a:buChar char="•"/>
            </a:pPr>
            <a:r>
              <a:rPr lang="en-US" sz="1600" dirty="0">
                <a:solidFill>
                  <a:srgbClr val="58585B"/>
                </a:solidFill>
                <a:latin typeface="Arial Narrow" panose="020B0606020202030204" pitchFamily="34" charset="0"/>
              </a:rPr>
              <a:t>ISIL forced over 6,000 families to flee their homes, as reported by key informants (KIs) during data collection.</a:t>
            </a:r>
          </a:p>
          <a:p>
            <a:pPr marL="457200" indent="-457200" algn="just">
              <a:spcAft>
                <a:spcPts val="200"/>
              </a:spcAft>
              <a:buSzPct val="100000"/>
              <a:buFont typeface="Arial" panose="020B0604020202020204" pitchFamily="34" charset="0"/>
              <a:buChar char="•"/>
            </a:pPr>
            <a:r>
              <a:rPr lang="en-GB" sz="1600" dirty="0">
                <a:solidFill>
                  <a:srgbClr val="58585B"/>
                </a:solidFill>
                <a:latin typeface="Arial Narrow" panose="020B0606020202030204" pitchFamily="34" charset="0"/>
              </a:rPr>
              <a:t>It was retaken from ISIL in June 2017.</a:t>
            </a:r>
            <a:endParaRPr lang="en-US" sz="1600" dirty="0">
              <a:solidFill>
                <a:srgbClr val="58585B"/>
              </a:solidFill>
              <a:latin typeface="Arial Narrow" panose="020B0606020202030204" pitchFamily="34" charset="0"/>
            </a:endParaRPr>
          </a:p>
        </p:txBody>
      </p:sp>
      <p:pic>
        <p:nvPicPr>
          <p:cNvPr id="3" name="Picture 2" descr="A picture containing text, map&#10;&#10;Description automatically generated">
            <a:extLst>
              <a:ext uri="{FF2B5EF4-FFF2-40B4-BE49-F238E27FC236}">
                <a16:creationId xmlns:a16="http://schemas.microsoft.com/office/drawing/2014/main" id="{A63D6EE9-26E8-468C-9633-78D0A53EAB6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972" r="4668"/>
          <a:stretch/>
        </p:blipFill>
        <p:spPr>
          <a:xfrm>
            <a:off x="0" y="2678291"/>
            <a:ext cx="9144000" cy="3591146"/>
          </a:xfrm>
          <a:prstGeom prst="rect">
            <a:avLst/>
          </a:prstGeom>
        </p:spPr>
      </p:pic>
    </p:spTree>
    <p:extLst>
      <p:ext uri="{BB962C8B-B14F-4D97-AF65-F5344CB8AC3E}">
        <p14:creationId xmlns:p14="http://schemas.microsoft.com/office/powerpoint/2010/main" val="6510242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A68DA2-BC79-491D-BCD6-EE9A0856FA57}"/>
              </a:ext>
            </a:extLst>
          </p:cNvPr>
          <p:cNvSpPr/>
          <p:nvPr/>
        </p:nvSpPr>
        <p:spPr>
          <a:xfrm>
            <a:off x="4370611" y="2721114"/>
            <a:ext cx="4148549" cy="707886"/>
          </a:xfrm>
          <a:prstGeom prst="rect">
            <a:avLst/>
          </a:prstGeom>
        </p:spPr>
        <p:txBody>
          <a:bodyPr wrap="square">
            <a:spAutoFit/>
          </a:bodyPr>
          <a:lstStyle/>
          <a:p>
            <a:r>
              <a:rPr lang="en-US" sz="4000" b="1" dirty="0" err="1">
                <a:solidFill>
                  <a:schemeClr val="bg1"/>
                </a:solidFill>
                <a:latin typeface="Arial Narrow" panose="020B0606020202030204" pitchFamily="34" charset="0"/>
              </a:rPr>
              <a:t>ReDS</a:t>
            </a:r>
            <a:r>
              <a:rPr lang="en-US" sz="4000" b="1" dirty="0">
                <a:solidFill>
                  <a:schemeClr val="bg1"/>
                </a:solidFill>
                <a:latin typeface="Arial Narrow" panose="020B0606020202030204" pitchFamily="34" charset="0"/>
              </a:rPr>
              <a:t> background</a:t>
            </a:r>
          </a:p>
        </p:txBody>
      </p:sp>
      <p:sp>
        <p:nvSpPr>
          <p:cNvPr id="3" name="TextBox 2">
            <a:extLst>
              <a:ext uri="{FF2B5EF4-FFF2-40B4-BE49-F238E27FC236}">
                <a16:creationId xmlns:a16="http://schemas.microsoft.com/office/drawing/2014/main" id="{4734D162-40C5-4793-A941-139F59B64352}"/>
              </a:ext>
            </a:extLst>
          </p:cNvPr>
          <p:cNvSpPr txBox="1"/>
          <p:nvPr/>
        </p:nvSpPr>
        <p:spPr>
          <a:xfrm>
            <a:off x="3169920" y="2538591"/>
            <a:ext cx="1173480" cy="1107996"/>
          </a:xfrm>
          <a:prstGeom prst="rect">
            <a:avLst/>
          </a:prstGeom>
          <a:noFill/>
        </p:spPr>
        <p:txBody>
          <a:bodyPr wrap="square" rtlCol="0">
            <a:spAutoFit/>
          </a:bodyPr>
          <a:lstStyle/>
          <a:p>
            <a:r>
              <a:rPr lang="en-US" sz="6600" dirty="0">
                <a:solidFill>
                  <a:schemeClr val="bg1"/>
                </a:solidFill>
                <a:latin typeface="Arial Narrow" panose="020B0606020202030204" pitchFamily="34" charset="0"/>
              </a:rPr>
              <a:t>1</a:t>
            </a:r>
          </a:p>
        </p:txBody>
      </p:sp>
    </p:spTree>
    <p:extLst>
      <p:ext uri="{BB962C8B-B14F-4D97-AF65-F5344CB8AC3E}">
        <p14:creationId xmlns:p14="http://schemas.microsoft.com/office/powerpoint/2010/main" val="42639752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86F4DE0-33EA-47EB-A7DE-DD588B3F7BB2}"/>
              </a:ext>
            </a:extLst>
          </p:cNvPr>
          <p:cNvSpPr>
            <a:spLocks noGrp="1"/>
          </p:cNvSpPr>
          <p:nvPr>
            <p:ph type="ctrTitle"/>
          </p:nvPr>
        </p:nvSpPr>
        <p:spPr/>
        <p:txBody>
          <a:bodyPr/>
          <a:lstStyle/>
          <a:p>
            <a:r>
              <a:rPr lang="en-US" dirty="0"/>
              <a:t>Markaz Al </a:t>
            </a:r>
            <a:r>
              <a:rPr lang="en-US" dirty="0" err="1"/>
              <a:t>Baaj</a:t>
            </a:r>
            <a:r>
              <a:rPr lang="en-US" dirty="0"/>
              <a:t> current demographic profile</a:t>
            </a:r>
          </a:p>
        </p:txBody>
      </p:sp>
      <p:sp>
        <p:nvSpPr>
          <p:cNvPr id="15" name="Rectangle 14">
            <a:extLst>
              <a:ext uri="{FF2B5EF4-FFF2-40B4-BE49-F238E27FC236}">
                <a16:creationId xmlns:a16="http://schemas.microsoft.com/office/drawing/2014/main" id="{B709233B-59E9-45B5-BE21-6FD39FD6C479}"/>
              </a:ext>
            </a:extLst>
          </p:cNvPr>
          <p:cNvSpPr/>
          <p:nvPr/>
        </p:nvSpPr>
        <p:spPr>
          <a:xfrm>
            <a:off x="1958783" y="2034128"/>
            <a:ext cx="6743255" cy="3600986"/>
          </a:xfrm>
          <a:prstGeom prst="rect">
            <a:avLst/>
          </a:prstGeom>
        </p:spPr>
        <p:txBody>
          <a:bodyPr wrap="square">
            <a:spAutoFit/>
          </a:bodyPr>
          <a:lstStyle/>
          <a:p>
            <a:pPr algn="just">
              <a:spcAft>
                <a:spcPts val="4800"/>
              </a:spcAft>
            </a:pPr>
            <a:r>
              <a:rPr lang="en-US" b="1" dirty="0">
                <a:solidFill>
                  <a:srgbClr val="58585A"/>
                </a:solidFill>
                <a:latin typeface="Arial Narrow" panose="020B0606020202030204" pitchFamily="34" charset="0"/>
              </a:rPr>
              <a:t>families </a:t>
            </a:r>
            <a:r>
              <a:rPr lang="en-US" dirty="0">
                <a:solidFill>
                  <a:srgbClr val="58585A"/>
                </a:solidFill>
                <a:latin typeface="Arial Narrow" panose="020B0606020202030204" pitchFamily="34" charset="0"/>
              </a:rPr>
              <a:t>were reported by KIs to be residing in Markaz Al </a:t>
            </a:r>
            <a:r>
              <a:rPr lang="en-US" dirty="0" err="1">
                <a:solidFill>
                  <a:srgbClr val="58585A"/>
                </a:solidFill>
                <a:latin typeface="Arial Narrow" panose="020B0606020202030204" pitchFamily="34" charset="0"/>
              </a:rPr>
              <a:t>Baaj</a:t>
            </a:r>
            <a:r>
              <a:rPr lang="en-US" dirty="0">
                <a:solidFill>
                  <a:srgbClr val="58585A"/>
                </a:solidFill>
                <a:latin typeface="Arial Narrow" panose="020B0606020202030204" pitchFamily="34" charset="0"/>
              </a:rPr>
              <a:t> before the events in 2014.</a:t>
            </a:r>
          </a:p>
          <a:p>
            <a:pPr algn="just">
              <a:spcAft>
                <a:spcPts val="4800"/>
              </a:spcAft>
            </a:pPr>
            <a:r>
              <a:rPr lang="en-US" b="1" dirty="0">
                <a:solidFill>
                  <a:srgbClr val="58585A"/>
                </a:solidFill>
                <a:latin typeface="Arial Narrow" panose="020B0606020202030204" pitchFamily="34" charset="0"/>
              </a:rPr>
              <a:t>of the pre-2014 population </a:t>
            </a:r>
            <a:r>
              <a:rPr lang="en-US" dirty="0">
                <a:solidFill>
                  <a:srgbClr val="58585A"/>
                </a:solidFill>
                <a:latin typeface="Arial Narrow" panose="020B0606020202030204" pitchFamily="34" charset="0"/>
              </a:rPr>
              <a:t>in Markaz Al </a:t>
            </a:r>
            <a:r>
              <a:rPr lang="en-US" dirty="0" err="1">
                <a:solidFill>
                  <a:srgbClr val="58585A"/>
                </a:solidFill>
                <a:latin typeface="Arial Narrow" panose="020B0606020202030204" pitchFamily="34" charset="0"/>
              </a:rPr>
              <a:t>Baaj</a:t>
            </a:r>
            <a:r>
              <a:rPr lang="en-US" dirty="0">
                <a:solidFill>
                  <a:srgbClr val="58585A"/>
                </a:solidFill>
                <a:latin typeface="Arial Narrow" panose="020B0606020202030204" pitchFamily="34" charset="0"/>
              </a:rPr>
              <a:t> settlements displaced in 2014.</a:t>
            </a:r>
          </a:p>
          <a:p>
            <a:pPr algn="just">
              <a:spcAft>
                <a:spcPts val="4800"/>
              </a:spcAft>
            </a:pPr>
            <a:r>
              <a:rPr lang="en-US" b="1" dirty="0">
                <a:solidFill>
                  <a:srgbClr val="58585A"/>
                </a:solidFill>
                <a:latin typeface="Arial Narrow" panose="020B0606020202030204" pitchFamily="34" charset="0"/>
              </a:rPr>
              <a:t>of the population displaced in 2014 </a:t>
            </a:r>
            <a:r>
              <a:rPr lang="en-US" dirty="0">
                <a:solidFill>
                  <a:srgbClr val="58585A"/>
                </a:solidFill>
                <a:latin typeface="Arial Narrow" panose="020B0606020202030204" pitchFamily="34" charset="0"/>
              </a:rPr>
              <a:t>have returned.</a:t>
            </a:r>
          </a:p>
          <a:p>
            <a:pPr algn="just">
              <a:spcAft>
                <a:spcPts val="4800"/>
              </a:spcAft>
            </a:pPr>
            <a:r>
              <a:rPr lang="en-US" b="1" dirty="0">
                <a:solidFill>
                  <a:srgbClr val="58585A"/>
                </a:solidFill>
                <a:latin typeface="Arial Narrow" panose="020B0606020202030204" pitchFamily="34" charset="0"/>
              </a:rPr>
              <a:t>IDP families </a:t>
            </a:r>
            <a:r>
              <a:rPr lang="en-US" dirty="0">
                <a:solidFill>
                  <a:srgbClr val="58585A"/>
                </a:solidFill>
                <a:latin typeface="Arial Narrow" panose="020B0606020202030204" pitchFamily="34" charset="0"/>
              </a:rPr>
              <a:t>are reported to reside in Markaz Al </a:t>
            </a:r>
            <a:r>
              <a:rPr lang="en-US" dirty="0" err="1">
                <a:solidFill>
                  <a:srgbClr val="58585A"/>
                </a:solidFill>
                <a:latin typeface="Arial Narrow" panose="020B0606020202030204" pitchFamily="34" charset="0"/>
              </a:rPr>
              <a:t>Baaj</a:t>
            </a:r>
            <a:r>
              <a:rPr lang="en-US" dirty="0">
                <a:solidFill>
                  <a:srgbClr val="58585A"/>
                </a:solidFill>
                <a:latin typeface="Arial Narrow" panose="020B0606020202030204" pitchFamily="34" charset="0"/>
              </a:rPr>
              <a:t> settlements (</a:t>
            </a:r>
            <a:r>
              <a:rPr lang="en-US" dirty="0" err="1">
                <a:solidFill>
                  <a:srgbClr val="58585A"/>
                </a:solidFill>
                <a:latin typeface="Arial Narrow" panose="020B0606020202030204" pitchFamily="34" charset="0"/>
              </a:rPr>
              <a:t>AoO</a:t>
            </a:r>
            <a:r>
              <a:rPr lang="en-US" dirty="0">
                <a:solidFill>
                  <a:srgbClr val="58585A"/>
                </a:solidFill>
                <a:latin typeface="Arial Narrow" panose="020B0606020202030204" pitchFamily="34" charset="0"/>
              </a:rPr>
              <a:t> not specified).</a:t>
            </a:r>
            <a:endParaRPr lang="en-GB" b="1" dirty="0">
              <a:solidFill>
                <a:srgbClr val="58585A"/>
              </a:solidFill>
              <a:latin typeface="Arial Narrow" panose="020B0606020202030204" pitchFamily="34" charset="0"/>
            </a:endParaRPr>
          </a:p>
        </p:txBody>
      </p:sp>
      <p:sp>
        <p:nvSpPr>
          <p:cNvPr id="9" name="Rectangle 8">
            <a:extLst>
              <a:ext uri="{FF2B5EF4-FFF2-40B4-BE49-F238E27FC236}">
                <a16:creationId xmlns:a16="http://schemas.microsoft.com/office/drawing/2014/main" id="{DC08001A-3BF9-449B-AB7E-B5D214D73060}"/>
              </a:ext>
            </a:extLst>
          </p:cNvPr>
          <p:cNvSpPr/>
          <p:nvPr/>
        </p:nvSpPr>
        <p:spPr>
          <a:xfrm>
            <a:off x="421183" y="2135876"/>
            <a:ext cx="1537600" cy="461665"/>
          </a:xfrm>
          <a:prstGeom prst="rect">
            <a:avLst/>
          </a:prstGeom>
        </p:spPr>
        <p:txBody>
          <a:bodyPr wrap="none">
            <a:spAutoFit/>
          </a:bodyPr>
          <a:lstStyle/>
          <a:p>
            <a:r>
              <a:rPr lang="en-GB" sz="3600" b="1" baseline="30000" dirty="0">
                <a:solidFill>
                  <a:srgbClr val="58585A"/>
                </a:solidFill>
                <a:latin typeface="Arial Narrow" panose="020B0606020202030204" pitchFamily="34" charset="0"/>
              </a:rPr>
              <a:t>7,123-9,061</a:t>
            </a:r>
          </a:p>
        </p:txBody>
      </p:sp>
      <p:sp>
        <p:nvSpPr>
          <p:cNvPr id="10" name="Rectangle 9">
            <a:extLst>
              <a:ext uri="{FF2B5EF4-FFF2-40B4-BE49-F238E27FC236}">
                <a16:creationId xmlns:a16="http://schemas.microsoft.com/office/drawing/2014/main" id="{27C67D6E-23E7-4B25-A1EB-BBAAF1757C93}"/>
              </a:ext>
            </a:extLst>
          </p:cNvPr>
          <p:cNvSpPr/>
          <p:nvPr/>
        </p:nvSpPr>
        <p:spPr>
          <a:xfrm>
            <a:off x="661633" y="3138064"/>
            <a:ext cx="1056700" cy="646331"/>
          </a:xfrm>
          <a:prstGeom prst="rect">
            <a:avLst/>
          </a:prstGeom>
        </p:spPr>
        <p:txBody>
          <a:bodyPr wrap="none">
            <a:spAutoFit/>
          </a:bodyPr>
          <a:lstStyle/>
          <a:p>
            <a:r>
              <a:rPr lang="en-GB" sz="3600" b="1" baseline="30000" dirty="0">
                <a:solidFill>
                  <a:srgbClr val="58585A"/>
                </a:solidFill>
                <a:latin typeface="Arial Narrow" panose="020B0606020202030204" pitchFamily="34" charset="0"/>
              </a:rPr>
              <a:t>75-80%</a:t>
            </a:r>
            <a:endParaRPr lang="en-US" sz="3600" dirty="0"/>
          </a:p>
        </p:txBody>
      </p:sp>
      <p:sp>
        <p:nvSpPr>
          <p:cNvPr id="12" name="Rectangle 11">
            <a:extLst>
              <a:ext uri="{FF2B5EF4-FFF2-40B4-BE49-F238E27FC236}">
                <a16:creationId xmlns:a16="http://schemas.microsoft.com/office/drawing/2014/main" id="{E587A583-7B7F-4E35-BFDD-04A8FF46995E}"/>
              </a:ext>
            </a:extLst>
          </p:cNvPr>
          <p:cNvSpPr/>
          <p:nvPr/>
        </p:nvSpPr>
        <p:spPr>
          <a:xfrm>
            <a:off x="661633" y="4030300"/>
            <a:ext cx="1056700" cy="646331"/>
          </a:xfrm>
          <a:prstGeom prst="rect">
            <a:avLst/>
          </a:prstGeom>
        </p:spPr>
        <p:txBody>
          <a:bodyPr wrap="none">
            <a:spAutoFit/>
          </a:bodyPr>
          <a:lstStyle/>
          <a:p>
            <a:r>
              <a:rPr lang="en-GB" sz="3600" b="1" baseline="30000" dirty="0">
                <a:solidFill>
                  <a:srgbClr val="58585A"/>
                </a:solidFill>
                <a:latin typeface="Arial Narrow" panose="020B0606020202030204" pitchFamily="34" charset="0"/>
              </a:rPr>
              <a:t>90-97%</a:t>
            </a:r>
            <a:endParaRPr lang="en-US" sz="3600" dirty="0"/>
          </a:p>
        </p:txBody>
      </p:sp>
      <p:sp>
        <p:nvSpPr>
          <p:cNvPr id="13" name="Rectangle 12">
            <a:extLst>
              <a:ext uri="{FF2B5EF4-FFF2-40B4-BE49-F238E27FC236}">
                <a16:creationId xmlns:a16="http://schemas.microsoft.com/office/drawing/2014/main" id="{D4CA174F-BCE5-45EE-B1F7-E2E6F6DBD906}"/>
              </a:ext>
            </a:extLst>
          </p:cNvPr>
          <p:cNvSpPr/>
          <p:nvPr/>
        </p:nvSpPr>
        <p:spPr>
          <a:xfrm>
            <a:off x="632779" y="4935882"/>
            <a:ext cx="1114408" cy="646331"/>
          </a:xfrm>
          <a:prstGeom prst="rect">
            <a:avLst/>
          </a:prstGeom>
        </p:spPr>
        <p:txBody>
          <a:bodyPr wrap="none">
            <a:spAutoFit/>
          </a:bodyPr>
          <a:lstStyle/>
          <a:p>
            <a:r>
              <a:rPr lang="en-GB" sz="3600" b="1" baseline="30000" dirty="0">
                <a:solidFill>
                  <a:srgbClr val="58585A"/>
                </a:solidFill>
                <a:latin typeface="Arial Narrow" panose="020B0606020202030204" pitchFamily="34" charset="0"/>
              </a:rPr>
              <a:t>360-564</a:t>
            </a:r>
            <a:endParaRPr lang="en-US" sz="3600" dirty="0"/>
          </a:p>
        </p:txBody>
      </p:sp>
      <p:sp>
        <p:nvSpPr>
          <p:cNvPr id="16" name="Rectangle 15">
            <a:extLst>
              <a:ext uri="{FF2B5EF4-FFF2-40B4-BE49-F238E27FC236}">
                <a16:creationId xmlns:a16="http://schemas.microsoft.com/office/drawing/2014/main" id="{3A5F01A0-4CB9-4A67-B2B8-3822A5F22672}"/>
              </a:ext>
            </a:extLst>
          </p:cNvPr>
          <p:cNvSpPr/>
          <p:nvPr/>
        </p:nvSpPr>
        <p:spPr>
          <a:xfrm>
            <a:off x="386176" y="1610297"/>
            <a:ext cx="8735592" cy="379591"/>
          </a:xfrm>
          <a:prstGeom prst="rect">
            <a:avLst/>
          </a:prstGeom>
        </p:spPr>
        <p:txBody>
          <a:bodyPr wrap="square">
            <a:spAutoFit/>
          </a:bodyPr>
          <a:lstStyle/>
          <a:p>
            <a:r>
              <a:rPr lang="en-US" sz="2800" b="1" baseline="30000" dirty="0">
                <a:solidFill>
                  <a:srgbClr val="EE5859"/>
                </a:solidFill>
                <a:latin typeface="Trade Gothic LT Std Bold"/>
              </a:rPr>
              <a:t>Reported current demographic profile of the area in terms of displacement status</a:t>
            </a:r>
            <a:endParaRPr lang="en-GB" sz="2800" b="1" baseline="30000" dirty="0">
              <a:solidFill>
                <a:srgbClr val="EE5859"/>
              </a:solidFill>
              <a:latin typeface="Trade Gothic LT Std Bold"/>
            </a:endParaRPr>
          </a:p>
        </p:txBody>
      </p:sp>
      <p:sp>
        <p:nvSpPr>
          <p:cNvPr id="14" name="Rectangle 13">
            <a:extLst>
              <a:ext uri="{FF2B5EF4-FFF2-40B4-BE49-F238E27FC236}">
                <a16:creationId xmlns:a16="http://schemas.microsoft.com/office/drawing/2014/main" id="{8E073620-5F9A-4C14-996F-D045F821F677}"/>
              </a:ext>
            </a:extLst>
          </p:cNvPr>
          <p:cNvSpPr/>
          <p:nvPr/>
        </p:nvSpPr>
        <p:spPr>
          <a:xfrm>
            <a:off x="144649" y="5970602"/>
            <a:ext cx="7823694" cy="276999"/>
          </a:xfrm>
          <a:prstGeom prst="rect">
            <a:avLst/>
          </a:prstGeom>
        </p:spPr>
        <p:txBody>
          <a:bodyPr wrap="square">
            <a:spAutoFit/>
          </a:bodyPr>
          <a:lstStyle/>
          <a:p>
            <a:r>
              <a:rPr lang="en-GB" sz="1200" dirty="0">
                <a:solidFill>
                  <a:srgbClr val="58585A"/>
                </a:solidFill>
                <a:latin typeface="Arial Narrow" panose="020B0606020202030204" pitchFamily="34" charset="0"/>
              </a:rPr>
              <a:t>This section of the questionnaire was tailored to interview community leaders only.</a:t>
            </a:r>
          </a:p>
        </p:txBody>
      </p:sp>
    </p:spTree>
    <p:extLst>
      <p:ext uri="{BB962C8B-B14F-4D97-AF65-F5344CB8AC3E}">
        <p14:creationId xmlns:p14="http://schemas.microsoft.com/office/powerpoint/2010/main" val="17622371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B8F31D2-DF6F-4BD7-9A3F-1EA91636DE9A}"/>
              </a:ext>
            </a:extLst>
          </p:cNvPr>
          <p:cNvSpPr/>
          <p:nvPr/>
        </p:nvSpPr>
        <p:spPr>
          <a:xfrm>
            <a:off x="4226088" y="1426309"/>
            <a:ext cx="4679736" cy="646331"/>
          </a:xfrm>
          <a:prstGeom prst="rect">
            <a:avLst/>
          </a:prstGeom>
        </p:spPr>
        <p:txBody>
          <a:bodyPr wrap="square">
            <a:spAutoFit/>
          </a:bodyPr>
          <a:lstStyle/>
          <a:p>
            <a:r>
              <a:rPr lang="en-US" sz="3600" b="1" dirty="0">
                <a:solidFill>
                  <a:schemeClr val="bg1"/>
                </a:solidFill>
                <a:latin typeface="Arial Narrow" panose="020B0606020202030204" pitchFamily="34" charset="0"/>
              </a:rPr>
              <a:t>Markaz Al </a:t>
            </a:r>
            <a:r>
              <a:rPr lang="en-US" sz="3600" b="1" dirty="0" err="1">
                <a:solidFill>
                  <a:schemeClr val="bg1"/>
                </a:solidFill>
                <a:latin typeface="Arial Narrow" panose="020B0606020202030204" pitchFamily="34" charset="0"/>
              </a:rPr>
              <a:t>Baaj</a:t>
            </a:r>
            <a:r>
              <a:rPr lang="en-US" sz="3600" b="1" dirty="0">
                <a:solidFill>
                  <a:schemeClr val="bg1"/>
                </a:solidFill>
                <a:latin typeface="Arial Narrow" panose="020B0606020202030204" pitchFamily="34" charset="0"/>
              </a:rPr>
              <a:t> findings</a:t>
            </a:r>
          </a:p>
        </p:txBody>
      </p:sp>
      <p:sp>
        <p:nvSpPr>
          <p:cNvPr id="5" name="Rectangle 4">
            <a:extLst>
              <a:ext uri="{FF2B5EF4-FFF2-40B4-BE49-F238E27FC236}">
                <a16:creationId xmlns:a16="http://schemas.microsoft.com/office/drawing/2014/main" id="{A0209058-F9B8-4639-9056-2155DD84E3ED}"/>
              </a:ext>
            </a:extLst>
          </p:cNvPr>
          <p:cNvSpPr/>
          <p:nvPr/>
        </p:nvSpPr>
        <p:spPr>
          <a:xfrm>
            <a:off x="4572000" y="2246204"/>
            <a:ext cx="4073688" cy="3046988"/>
          </a:xfrm>
          <a:prstGeom prst="rect">
            <a:avLst/>
          </a:prstGeom>
        </p:spPr>
        <p:txBody>
          <a:bodyPr wrap="square">
            <a:spAutoFit/>
          </a:bodyPr>
          <a:lstStyle/>
          <a:p>
            <a:pPr>
              <a:lnSpc>
                <a:spcPct val="100000"/>
              </a:lnSpc>
              <a:spcBef>
                <a:spcPts val="0"/>
              </a:spcBef>
              <a:spcAft>
                <a:spcPts val="600"/>
              </a:spcAft>
            </a:pPr>
            <a:r>
              <a:rPr lang="en-GB" dirty="0">
                <a:solidFill>
                  <a:schemeClr val="bg1"/>
                </a:solidFill>
              </a:rPr>
              <a:t>6.1. Recent movements</a:t>
            </a:r>
          </a:p>
          <a:p>
            <a:pPr>
              <a:lnSpc>
                <a:spcPct val="100000"/>
              </a:lnSpc>
              <a:spcBef>
                <a:spcPts val="0"/>
              </a:spcBef>
              <a:spcAft>
                <a:spcPts val="600"/>
              </a:spcAft>
            </a:pPr>
            <a:r>
              <a:rPr lang="en-GB" dirty="0">
                <a:solidFill>
                  <a:schemeClr val="bg1"/>
                </a:solidFill>
              </a:rPr>
              <a:t>6.2. Impact of recent movements</a:t>
            </a:r>
          </a:p>
          <a:p>
            <a:pPr>
              <a:lnSpc>
                <a:spcPct val="100000"/>
              </a:lnSpc>
              <a:spcBef>
                <a:spcPts val="0"/>
              </a:spcBef>
              <a:spcAft>
                <a:spcPts val="600"/>
              </a:spcAft>
            </a:pPr>
            <a:r>
              <a:rPr lang="en-GB" dirty="0">
                <a:solidFill>
                  <a:schemeClr val="bg1"/>
                </a:solidFill>
              </a:rPr>
              <a:t>6.3. Expected movements</a:t>
            </a:r>
          </a:p>
          <a:p>
            <a:pPr>
              <a:lnSpc>
                <a:spcPct val="100000"/>
              </a:lnSpc>
              <a:spcBef>
                <a:spcPts val="0"/>
              </a:spcBef>
              <a:spcAft>
                <a:spcPts val="600"/>
              </a:spcAft>
            </a:pPr>
            <a:r>
              <a:rPr lang="en-GB" dirty="0">
                <a:solidFill>
                  <a:schemeClr val="bg1"/>
                </a:solidFill>
              </a:rPr>
              <a:t>6.4. Impact of expected movements</a:t>
            </a:r>
          </a:p>
          <a:p>
            <a:pPr>
              <a:lnSpc>
                <a:spcPct val="100000"/>
              </a:lnSpc>
              <a:spcBef>
                <a:spcPts val="0"/>
              </a:spcBef>
              <a:spcAft>
                <a:spcPts val="600"/>
              </a:spcAft>
            </a:pPr>
            <a:r>
              <a:rPr lang="en-GB" dirty="0">
                <a:solidFill>
                  <a:schemeClr val="bg1"/>
                </a:solidFill>
              </a:rPr>
              <a:t>6.5. Primary community needs</a:t>
            </a:r>
          </a:p>
          <a:p>
            <a:pPr marL="350838" indent="-350838">
              <a:lnSpc>
                <a:spcPct val="100000"/>
              </a:lnSpc>
              <a:spcBef>
                <a:spcPts val="0"/>
              </a:spcBef>
              <a:spcAft>
                <a:spcPts val="600"/>
              </a:spcAft>
            </a:pPr>
            <a:r>
              <a:rPr lang="en-GB" dirty="0">
                <a:solidFill>
                  <a:schemeClr val="bg1"/>
                </a:solidFill>
              </a:rPr>
              <a:t>6.6. Perceptions on access to services and assistance</a:t>
            </a:r>
          </a:p>
          <a:p>
            <a:pPr marL="350838" indent="-350838">
              <a:lnSpc>
                <a:spcPct val="100000"/>
              </a:lnSpc>
              <a:spcBef>
                <a:spcPts val="0"/>
              </a:spcBef>
              <a:spcAft>
                <a:spcPts val="600"/>
              </a:spcAft>
            </a:pPr>
            <a:r>
              <a:rPr lang="en-GB" dirty="0">
                <a:solidFill>
                  <a:schemeClr val="bg1"/>
                </a:solidFill>
              </a:rPr>
              <a:t>6.7. Perceptions on governance, safety and security</a:t>
            </a:r>
          </a:p>
        </p:txBody>
      </p:sp>
      <p:sp>
        <p:nvSpPr>
          <p:cNvPr id="6" name="TextBox 5">
            <a:extLst>
              <a:ext uri="{FF2B5EF4-FFF2-40B4-BE49-F238E27FC236}">
                <a16:creationId xmlns:a16="http://schemas.microsoft.com/office/drawing/2014/main" id="{2F065039-ED30-45FE-978A-6A77176514C5}"/>
              </a:ext>
            </a:extLst>
          </p:cNvPr>
          <p:cNvSpPr txBox="1"/>
          <p:nvPr/>
        </p:nvSpPr>
        <p:spPr>
          <a:xfrm>
            <a:off x="3169920" y="2538591"/>
            <a:ext cx="1173480" cy="1107996"/>
          </a:xfrm>
          <a:prstGeom prst="rect">
            <a:avLst/>
          </a:prstGeom>
          <a:noFill/>
        </p:spPr>
        <p:txBody>
          <a:bodyPr wrap="square" rtlCol="0">
            <a:spAutoFit/>
          </a:bodyPr>
          <a:lstStyle/>
          <a:p>
            <a:r>
              <a:rPr lang="en-US" sz="6600" dirty="0">
                <a:solidFill>
                  <a:schemeClr val="bg1"/>
                </a:solidFill>
                <a:latin typeface="Arial Narrow" panose="020B0606020202030204" pitchFamily="34" charset="0"/>
              </a:rPr>
              <a:t>6</a:t>
            </a:r>
          </a:p>
        </p:txBody>
      </p:sp>
    </p:spTree>
    <p:extLst>
      <p:ext uri="{BB962C8B-B14F-4D97-AF65-F5344CB8AC3E}">
        <p14:creationId xmlns:p14="http://schemas.microsoft.com/office/powerpoint/2010/main" val="14723057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49ADD18-B0DC-40A5-9483-A312187E75B7}"/>
              </a:ext>
            </a:extLst>
          </p:cNvPr>
          <p:cNvSpPr/>
          <p:nvPr/>
        </p:nvSpPr>
        <p:spPr>
          <a:xfrm>
            <a:off x="401413" y="1564096"/>
            <a:ext cx="8300626" cy="1061829"/>
          </a:xfrm>
          <a:prstGeom prst="rect">
            <a:avLst/>
          </a:prstGeom>
        </p:spPr>
        <p:txBody>
          <a:bodyPr wrap="square">
            <a:spAutoFit/>
          </a:bodyPr>
          <a:lstStyle/>
          <a:p>
            <a:pPr algn="just">
              <a:spcAft>
                <a:spcPts val="1800"/>
              </a:spcAft>
            </a:pPr>
            <a:r>
              <a:rPr lang="en-GB" sz="1600" b="1" dirty="0">
                <a:solidFill>
                  <a:srgbClr val="58585A"/>
                </a:solidFill>
                <a:latin typeface="Arial Narrow" panose="020B0606020202030204" pitchFamily="34" charset="0"/>
              </a:rPr>
              <a:t>	     </a:t>
            </a:r>
            <a:r>
              <a:rPr lang="en-US" sz="1600" b="1" dirty="0">
                <a:solidFill>
                  <a:srgbClr val="58585A"/>
                </a:solidFill>
                <a:latin typeface="Arial Narrow" panose="020B0606020202030204" pitchFamily="34" charset="0"/>
              </a:rPr>
              <a:t>families </a:t>
            </a:r>
            <a:r>
              <a:rPr lang="en-US" sz="1600" dirty="0">
                <a:solidFill>
                  <a:srgbClr val="58585A"/>
                </a:solidFill>
                <a:latin typeface="Arial Narrow" panose="020B0606020202030204" pitchFamily="34" charset="0"/>
              </a:rPr>
              <a:t>reportedly</a:t>
            </a:r>
            <a:r>
              <a:rPr lang="en-US" sz="1600" b="1" dirty="0">
                <a:solidFill>
                  <a:srgbClr val="58585A"/>
                </a:solidFill>
                <a:latin typeface="Arial Narrow" panose="020B0606020202030204" pitchFamily="34" charset="0"/>
              </a:rPr>
              <a:t> </a:t>
            </a:r>
            <a:r>
              <a:rPr lang="en-US" sz="1600" dirty="0">
                <a:solidFill>
                  <a:srgbClr val="58585A"/>
                </a:solidFill>
                <a:latin typeface="Arial Narrow" panose="020B0606020202030204" pitchFamily="34" charset="0"/>
              </a:rPr>
              <a:t>returned to Markaz Al </a:t>
            </a:r>
            <a:r>
              <a:rPr lang="en-US" sz="1600" dirty="0" err="1">
                <a:solidFill>
                  <a:srgbClr val="58585A"/>
                </a:solidFill>
                <a:latin typeface="Arial Narrow" panose="020B0606020202030204" pitchFamily="34" charset="0"/>
              </a:rPr>
              <a:t>Baaj</a:t>
            </a:r>
            <a:r>
              <a:rPr lang="en-US" sz="1600" dirty="0">
                <a:solidFill>
                  <a:srgbClr val="58585A"/>
                </a:solidFill>
                <a:latin typeface="Arial Narrow" panose="020B0606020202030204" pitchFamily="34" charset="0"/>
              </a:rPr>
              <a:t> in the six months prior to data collection.</a:t>
            </a:r>
          </a:p>
          <a:p>
            <a:pPr algn="just">
              <a:spcAft>
                <a:spcPts val="1200"/>
              </a:spcAft>
            </a:pPr>
            <a:r>
              <a:rPr lang="en-US" sz="1600" dirty="0">
                <a:solidFill>
                  <a:srgbClr val="58585A"/>
                </a:solidFill>
                <a:latin typeface="Arial Narrow" panose="020B0606020202030204" pitchFamily="34" charset="0"/>
              </a:rPr>
              <a:t>Reported reasons for recent returns: </a:t>
            </a:r>
            <a:r>
              <a:rPr lang="en-US" sz="1600" b="1" dirty="0">
                <a:solidFill>
                  <a:srgbClr val="58585A"/>
                </a:solidFill>
                <a:latin typeface="Arial Narrow" panose="020B0606020202030204" pitchFamily="34" charset="0"/>
              </a:rPr>
              <a:t>sense of increased security</a:t>
            </a:r>
            <a:r>
              <a:rPr lang="en-US" sz="1600" dirty="0">
                <a:solidFill>
                  <a:srgbClr val="58585A"/>
                </a:solidFill>
                <a:latin typeface="Arial Narrow" panose="020B0606020202030204" pitchFamily="34" charset="0"/>
              </a:rPr>
              <a:t>; </a:t>
            </a:r>
            <a:r>
              <a:rPr lang="en-US" sz="1600" b="1" dirty="0">
                <a:solidFill>
                  <a:srgbClr val="58585A"/>
                </a:solidFill>
                <a:latin typeface="Arial Narrow" panose="020B0606020202030204" pitchFamily="34" charset="0"/>
              </a:rPr>
              <a:t>following the return of other family members</a:t>
            </a:r>
            <a:r>
              <a:rPr lang="en-US" sz="1600" dirty="0">
                <a:solidFill>
                  <a:srgbClr val="58585A"/>
                </a:solidFill>
                <a:latin typeface="Arial Narrow" panose="020B0606020202030204" pitchFamily="34" charset="0"/>
              </a:rPr>
              <a:t>; and </a:t>
            </a:r>
            <a:r>
              <a:rPr lang="en-US" sz="1600" b="1" dirty="0">
                <a:solidFill>
                  <a:srgbClr val="58585A"/>
                </a:solidFill>
                <a:latin typeface="Arial Narrow" panose="020B0606020202030204" pitchFamily="34" charset="0"/>
              </a:rPr>
              <a:t>camps closure </a:t>
            </a:r>
            <a:r>
              <a:rPr lang="en-US" sz="1600" dirty="0">
                <a:solidFill>
                  <a:srgbClr val="58585A"/>
                </a:solidFill>
                <a:latin typeface="Arial Narrow" panose="020B0606020202030204" pitchFamily="34" charset="0"/>
              </a:rPr>
              <a:t>in </a:t>
            </a:r>
            <a:r>
              <a:rPr lang="en-US" sz="1600" dirty="0" err="1">
                <a:solidFill>
                  <a:srgbClr val="58585A"/>
                </a:solidFill>
                <a:latin typeface="Arial Narrow" panose="020B0606020202030204" pitchFamily="34" charset="0"/>
              </a:rPr>
              <a:t>AoD</a:t>
            </a:r>
            <a:r>
              <a:rPr lang="en-US" sz="1600" dirty="0">
                <a:solidFill>
                  <a:srgbClr val="58585A"/>
                </a:solidFill>
                <a:latin typeface="Arial Narrow" panose="020B0606020202030204" pitchFamily="34" charset="0"/>
              </a:rPr>
              <a:t>.</a:t>
            </a:r>
          </a:p>
        </p:txBody>
      </p:sp>
      <p:sp>
        <p:nvSpPr>
          <p:cNvPr id="13" name="Title 1">
            <a:extLst>
              <a:ext uri="{FF2B5EF4-FFF2-40B4-BE49-F238E27FC236}">
                <a16:creationId xmlns:a16="http://schemas.microsoft.com/office/drawing/2014/main" id="{09E0B762-5461-4FAD-90A5-1177F892FD97}"/>
              </a:ext>
            </a:extLst>
          </p:cNvPr>
          <p:cNvSpPr txBox="1">
            <a:spLocks/>
          </p:cNvSpPr>
          <p:nvPr/>
        </p:nvSpPr>
        <p:spPr>
          <a:xfrm>
            <a:off x="386176" y="266337"/>
            <a:ext cx="7828184" cy="724646"/>
          </a:xfrm>
          <a:prstGeom prst="rect">
            <a:avLst/>
          </a:prstGeom>
        </p:spPr>
        <p:txBody>
          <a:bodyPr anchor="ctr"/>
          <a:lstStyle>
            <a:lvl1pPr algn="l" defTabSz="914400" rtl="0" eaLnBrk="1" latinLnBrk="0" hangingPunct="1">
              <a:lnSpc>
                <a:spcPts val="4500"/>
              </a:lnSpc>
              <a:spcBef>
                <a:spcPct val="0"/>
              </a:spcBef>
              <a:buNone/>
              <a:defRPr sz="2900" b="1" kern="1200">
                <a:solidFill>
                  <a:schemeClr val="bg1"/>
                </a:solidFill>
                <a:latin typeface="Arial Narrow" panose="020B0606020202030204" pitchFamily="34" charset="0"/>
                <a:ea typeface="+mj-ea"/>
                <a:cs typeface="+mj-cs"/>
              </a:defRPr>
            </a:lvl1pPr>
          </a:lstStyle>
          <a:p>
            <a:r>
              <a:rPr lang="en-GB" dirty="0"/>
              <a:t>Markaz Al </a:t>
            </a:r>
            <a:r>
              <a:rPr lang="en-GB" dirty="0" err="1"/>
              <a:t>Baaj</a:t>
            </a:r>
            <a:r>
              <a:rPr lang="en-GB" dirty="0"/>
              <a:t> sub-district</a:t>
            </a:r>
          </a:p>
          <a:p>
            <a:r>
              <a:rPr lang="en-GB" sz="3200" baseline="30000" dirty="0"/>
              <a:t>Recent movements reported by KIs</a:t>
            </a:r>
          </a:p>
        </p:txBody>
      </p:sp>
      <p:sp>
        <p:nvSpPr>
          <p:cNvPr id="21" name="Rectangle 20">
            <a:extLst>
              <a:ext uri="{FF2B5EF4-FFF2-40B4-BE49-F238E27FC236}">
                <a16:creationId xmlns:a16="http://schemas.microsoft.com/office/drawing/2014/main" id="{4619447A-B2C0-4C4B-ABD9-0CD17EF389BF}"/>
              </a:ext>
            </a:extLst>
          </p:cNvPr>
          <p:cNvSpPr/>
          <p:nvPr/>
        </p:nvSpPr>
        <p:spPr>
          <a:xfrm>
            <a:off x="401412" y="1548360"/>
            <a:ext cx="1100558" cy="646331"/>
          </a:xfrm>
          <a:prstGeom prst="rect">
            <a:avLst/>
          </a:prstGeom>
        </p:spPr>
        <p:txBody>
          <a:bodyPr wrap="none">
            <a:spAutoFit/>
          </a:bodyPr>
          <a:lstStyle/>
          <a:p>
            <a:r>
              <a:rPr lang="en-GB" sz="3600" b="1" baseline="30000" dirty="0">
                <a:solidFill>
                  <a:srgbClr val="58585A"/>
                </a:solidFill>
                <a:latin typeface="Arial Narrow" panose="020B0606020202030204" pitchFamily="34" charset="0"/>
              </a:rPr>
              <a:t>115-160</a:t>
            </a:r>
            <a:endParaRPr lang="en-US" sz="3600" dirty="0"/>
          </a:p>
        </p:txBody>
      </p:sp>
      <p:sp>
        <p:nvSpPr>
          <p:cNvPr id="19" name="Rectangle 18">
            <a:extLst>
              <a:ext uri="{FF2B5EF4-FFF2-40B4-BE49-F238E27FC236}">
                <a16:creationId xmlns:a16="http://schemas.microsoft.com/office/drawing/2014/main" id="{E97A2D97-3C29-43C7-BC5A-74816995EF52}"/>
              </a:ext>
            </a:extLst>
          </p:cNvPr>
          <p:cNvSpPr/>
          <p:nvPr/>
        </p:nvSpPr>
        <p:spPr>
          <a:xfrm>
            <a:off x="401413" y="2922188"/>
            <a:ext cx="8300626" cy="1800493"/>
          </a:xfrm>
          <a:prstGeom prst="rect">
            <a:avLst/>
          </a:prstGeom>
        </p:spPr>
        <p:txBody>
          <a:bodyPr wrap="square">
            <a:spAutoFit/>
          </a:bodyPr>
          <a:lstStyle/>
          <a:p>
            <a:pPr algn="just">
              <a:spcAft>
                <a:spcPts val="1200"/>
              </a:spcAft>
            </a:pPr>
            <a:r>
              <a:rPr lang="en-GB" sz="1600" b="1" dirty="0">
                <a:solidFill>
                  <a:srgbClr val="58585A"/>
                </a:solidFill>
                <a:latin typeface="Arial Narrow" panose="020B0606020202030204" pitchFamily="34" charset="0"/>
              </a:rPr>
              <a:t>	      </a:t>
            </a:r>
            <a:r>
              <a:rPr lang="en-US" sz="1600" b="1" dirty="0">
                <a:solidFill>
                  <a:srgbClr val="58585A"/>
                </a:solidFill>
                <a:latin typeface="Arial Narrow" panose="020B0606020202030204" pitchFamily="34" charset="0"/>
              </a:rPr>
              <a:t>families</a:t>
            </a:r>
            <a:r>
              <a:rPr lang="en-US" sz="1600" dirty="0">
                <a:solidFill>
                  <a:srgbClr val="58585A"/>
                </a:solidFill>
                <a:latin typeface="Arial Narrow" panose="020B0606020202030204" pitchFamily="34" charset="0"/>
              </a:rPr>
              <a:t> reportedly attempted to return to Markaz Al </a:t>
            </a:r>
            <a:r>
              <a:rPr lang="en-US" sz="1600" dirty="0" err="1">
                <a:solidFill>
                  <a:srgbClr val="58585A"/>
                </a:solidFill>
                <a:latin typeface="Arial Narrow" panose="020B0606020202030204" pitchFamily="34" charset="0"/>
              </a:rPr>
              <a:t>Baaj</a:t>
            </a:r>
            <a:r>
              <a:rPr lang="en-US" sz="1600" dirty="0">
                <a:solidFill>
                  <a:srgbClr val="58585A"/>
                </a:solidFill>
                <a:latin typeface="Arial Narrow" panose="020B0606020202030204" pitchFamily="34" charset="0"/>
              </a:rPr>
              <a:t> in the six months prior to data 	      collection but did not succeed.</a:t>
            </a:r>
          </a:p>
          <a:p>
            <a:pPr algn="just">
              <a:spcAft>
                <a:spcPts val="200"/>
              </a:spcAft>
            </a:pPr>
            <a:r>
              <a:rPr lang="en-US" sz="1600" dirty="0">
                <a:solidFill>
                  <a:srgbClr val="58585A"/>
                </a:solidFill>
                <a:latin typeface="Arial Narrow" panose="020B0606020202030204" pitchFamily="34" charset="0"/>
              </a:rPr>
              <a:t>Reported reasons for failed returns:	</a:t>
            </a:r>
          </a:p>
          <a:p>
            <a:pPr marL="228600" algn="just">
              <a:spcAft>
                <a:spcPts val="200"/>
              </a:spcAft>
            </a:pPr>
            <a:r>
              <a:rPr lang="en-US" sz="1600" b="1" dirty="0">
                <a:solidFill>
                  <a:srgbClr val="58585A"/>
                </a:solidFill>
                <a:latin typeface="Arial Narrow" panose="020B0606020202030204" pitchFamily="34" charset="0"/>
              </a:rPr>
              <a:t>- Destroyed/damaged housing</a:t>
            </a:r>
            <a:r>
              <a:rPr lang="en-US" sz="1600" dirty="0">
                <a:solidFill>
                  <a:srgbClr val="58585A"/>
                </a:solidFill>
                <a:latin typeface="Arial Narrow" panose="020B0606020202030204" pitchFamily="34" charset="0"/>
              </a:rPr>
              <a:t> in </a:t>
            </a:r>
            <a:r>
              <a:rPr lang="en-US" sz="1600" dirty="0" err="1">
                <a:solidFill>
                  <a:srgbClr val="58585A"/>
                </a:solidFill>
                <a:latin typeface="Arial Narrow" panose="020B0606020202030204" pitchFamily="34" charset="0"/>
              </a:rPr>
              <a:t>AoO</a:t>
            </a:r>
            <a:r>
              <a:rPr lang="en-US" sz="1600" dirty="0">
                <a:solidFill>
                  <a:srgbClr val="58585A"/>
                </a:solidFill>
                <a:latin typeface="Arial Narrow" panose="020B0606020202030204" pitchFamily="34" charset="0"/>
              </a:rPr>
              <a:t>;	 	          </a:t>
            </a:r>
            <a:r>
              <a:rPr lang="en-US" sz="1600" b="1" dirty="0">
                <a:solidFill>
                  <a:srgbClr val="58585A"/>
                </a:solidFill>
                <a:latin typeface="Arial Narrow" panose="020B0606020202030204" pitchFamily="34" charset="0"/>
              </a:rPr>
              <a:t>-</a:t>
            </a:r>
            <a:r>
              <a:rPr lang="en-US" sz="1600" dirty="0">
                <a:solidFill>
                  <a:srgbClr val="58585A"/>
                </a:solidFill>
                <a:latin typeface="Arial Narrow" panose="020B0606020202030204" pitchFamily="34" charset="0"/>
              </a:rPr>
              <a:t> </a:t>
            </a:r>
            <a:r>
              <a:rPr lang="en-US" sz="1600" b="1" dirty="0">
                <a:solidFill>
                  <a:srgbClr val="58585A"/>
                </a:solidFill>
                <a:latin typeface="Arial Narrow" panose="020B0606020202030204" pitchFamily="34" charset="0"/>
              </a:rPr>
              <a:t>Lack of jobs and services </a:t>
            </a:r>
            <a:r>
              <a:rPr lang="en-US" sz="1600" dirty="0">
                <a:solidFill>
                  <a:srgbClr val="58585A"/>
                </a:solidFill>
                <a:latin typeface="Arial Narrow" panose="020B0606020202030204" pitchFamily="34" charset="0"/>
              </a:rPr>
              <a:t>in</a:t>
            </a:r>
            <a:r>
              <a:rPr lang="en-US" sz="1600" b="1" dirty="0">
                <a:solidFill>
                  <a:srgbClr val="58585A"/>
                </a:solidFill>
                <a:latin typeface="Arial Narrow" panose="020B0606020202030204" pitchFamily="34" charset="0"/>
              </a:rPr>
              <a:t> </a:t>
            </a:r>
            <a:r>
              <a:rPr lang="en-US" sz="1600" dirty="0" err="1">
                <a:solidFill>
                  <a:srgbClr val="58585A"/>
                </a:solidFill>
                <a:latin typeface="Arial Narrow" panose="020B0606020202030204" pitchFamily="34" charset="0"/>
              </a:rPr>
              <a:t>AoO</a:t>
            </a:r>
            <a:r>
              <a:rPr lang="en-US" sz="1600" dirty="0">
                <a:solidFill>
                  <a:srgbClr val="58585A"/>
                </a:solidFill>
                <a:latin typeface="Arial Narrow" panose="020B0606020202030204" pitchFamily="34" charset="0"/>
              </a:rPr>
              <a:t>;</a:t>
            </a:r>
          </a:p>
          <a:p>
            <a:pPr marL="228600" algn="just">
              <a:spcAft>
                <a:spcPts val="200"/>
              </a:spcAft>
            </a:pPr>
            <a:r>
              <a:rPr lang="en-US" sz="1600" b="1" dirty="0">
                <a:solidFill>
                  <a:srgbClr val="58585A"/>
                </a:solidFill>
                <a:latin typeface="Arial Narrow" panose="020B0606020202030204" pitchFamily="34" charset="0"/>
              </a:rPr>
              <a:t>- Resistance from community and/or local actors </a:t>
            </a:r>
            <a:r>
              <a:rPr lang="en-US" sz="1600" dirty="0">
                <a:solidFill>
                  <a:srgbClr val="58585A"/>
                </a:solidFill>
                <a:latin typeface="Arial Narrow" panose="020B0606020202030204" pitchFamily="34" charset="0"/>
              </a:rPr>
              <a:t>in </a:t>
            </a:r>
            <a:r>
              <a:rPr lang="en-US" sz="1600" dirty="0" err="1">
                <a:solidFill>
                  <a:srgbClr val="58585A"/>
                </a:solidFill>
                <a:latin typeface="Arial Narrow" panose="020B0606020202030204" pitchFamily="34" charset="0"/>
              </a:rPr>
              <a:t>AoO</a:t>
            </a:r>
            <a:r>
              <a:rPr lang="en-US" sz="1600" dirty="0">
                <a:solidFill>
                  <a:srgbClr val="58585A"/>
                </a:solidFill>
                <a:latin typeface="Arial Narrow" panose="020B0606020202030204" pitchFamily="34" charset="0"/>
              </a:rPr>
              <a:t>;        </a:t>
            </a:r>
            <a:r>
              <a:rPr lang="en-US" sz="1600" b="1" dirty="0">
                <a:solidFill>
                  <a:srgbClr val="58585A"/>
                </a:solidFill>
                <a:latin typeface="Arial Narrow" panose="020B0606020202030204" pitchFamily="34" charset="0"/>
              </a:rPr>
              <a:t>-</a:t>
            </a:r>
            <a:r>
              <a:rPr lang="en-US" sz="1600" dirty="0">
                <a:solidFill>
                  <a:srgbClr val="58585A"/>
                </a:solidFill>
                <a:latin typeface="Arial Narrow" panose="020B0606020202030204" pitchFamily="34" charset="0"/>
              </a:rPr>
              <a:t> </a:t>
            </a:r>
            <a:r>
              <a:rPr lang="en-US" sz="1600" b="1" dirty="0">
                <a:solidFill>
                  <a:srgbClr val="58585A"/>
                </a:solidFill>
                <a:latin typeface="Arial Narrow" panose="020B0606020202030204" pitchFamily="34" charset="0"/>
              </a:rPr>
              <a:t>Unstable security </a:t>
            </a:r>
            <a:r>
              <a:rPr lang="en-US" sz="1600" dirty="0">
                <a:solidFill>
                  <a:srgbClr val="58585A"/>
                </a:solidFill>
                <a:latin typeface="Arial Narrow" panose="020B0606020202030204" pitchFamily="34" charset="0"/>
              </a:rPr>
              <a:t>situation in </a:t>
            </a:r>
            <a:r>
              <a:rPr lang="en-US" sz="1600" dirty="0" err="1">
                <a:solidFill>
                  <a:srgbClr val="58585A"/>
                </a:solidFill>
                <a:latin typeface="Arial Narrow" panose="020B0606020202030204" pitchFamily="34" charset="0"/>
              </a:rPr>
              <a:t>AoO</a:t>
            </a:r>
            <a:r>
              <a:rPr lang="en-US" sz="1600" dirty="0">
                <a:solidFill>
                  <a:srgbClr val="58585A"/>
                </a:solidFill>
                <a:latin typeface="Arial Narrow" panose="020B0606020202030204" pitchFamily="34" charset="0"/>
              </a:rPr>
              <a:t>; and</a:t>
            </a:r>
          </a:p>
          <a:p>
            <a:pPr marL="228600" algn="just">
              <a:spcAft>
                <a:spcPts val="200"/>
              </a:spcAft>
            </a:pPr>
            <a:r>
              <a:rPr lang="en-US" sz="1600" b="1" dirty="0">
                <a:solidFill>
                  <a:srgbClr val="58585A"/>
                </a:solidFill>
                <a:latin typeface="Arial Narrow" panose="020B0606020202030204" pitchFamily="34" charset="0"/>
              </a:rPr>
              <a:t>- Presence of jobs </a:t>
            </a:r>
            <a:r>
              <a:rPr lang="en-US" sz="1600" dirty="0">
                <a:solidFill>
                  <a:srgbClr val="58585A"/>
                </a:solidFill>
                <a:latin typeface="Arial Narrow" panose="020B0606020202030204" pitchFamily="34" charset="0"/>
              </a:rPr>
              <a:t>in</a:t>
            </a:r>
            <a:r>
              <a:rPr lang="en-US" sz="1600" b="1" dirty="0">
                <a:solidFill>
                  <a:srgbClr val="58585A"/>
                </a:solidFill>
                <a:latin typeface="Arial Narrow" panose="020B0606020202030204" pitchFamily="34" charset="0"/>
              </a:rPr>
              <a:t> </a:t>
            </a:r>
            <a:r>
              <a:rPr lang="en-US" sz="1600" dirty="0" err="1">
                <a:solidFill>
                  <a:srgbClr val="58585A"/>
                </a:solidFill>
                <a:latin typeface="Arial Narrow" panose="020B0606020202030204" pitchFamily="34" charset="0"/>
              </a:rPr>
              <a:t>AoD</a:t>
            </a:r>
            <a:r>
              <a:rPr lang="en-US" sz="1600" dirty="0">
                <a:solidFill>
                  <a:srgbClr val="58585A"/>
                </a:solidFill>
                <a:latin typeface="Arial Narrow" panose="020B0606020202030204" pitchFamily="34" charset="0"/>
              </a:rPr>
              <a:t>.</a:t>
            </a:r>
          </a:p>
        </p:txBody>
      </p:sp>
      <p:sp>
        <p:nvSpPr>
          <p:cNvPr id="24" name="Rectangle 23">
            <a:extLst>
              <a:ext uri="{FF2B5EF4-FFF2-40B4-BE49-F238E27FC236}">
                <a16:creationId xmlns:a16="http://schemas.microsoft.com/office/drawing/2014/main" id="{06FA9770-8554-4FD5-8C2D-447C36BF8E8E}"/>
              </a:ext>
            </a:extLst>
          </p:cNvPr>
          <p:cNvSpPr/>
          <p:nvPr/>
        </p:nvSpPr>
        <p:spPr>
          <a:xfrm>
            <a:off x="401413" y="2950671"/>
            <a:ext cx="1114408" cy="646331"/>
          </a:xfrm>
          <a:prstGeom prst="rect">
            <a:avLst/>
          </a:prstGeom>
        </p:spPr>
        <p:txBody>
          <a:bodyPr wrap="none">
            <a:spAutoFit/>
          </a:bodyPr>
          <a:lstStyle/>
          <a:p>
            <a:r>
              <a:rPr lang="en-GB" sz="3600" b="1" baseline="30000" dirty="0">
                <a:solidFill>
                  <a:srgbClr val="58585A"/>
                </a:solidFill>
                <a:latin typeface="Arial Narrow" panose="020B0606020202030204" pitchFamily="34" charset="0"/>
              </a:rPr>
              <a:t>235-425</a:t>
            </a:r>
            <a:endParaRPr lang="en-US" sz="3600" dirty="0"/>
          </a:p>
        </p:txBody>
      </p:sp>
      <p:sp>
        <p:nvSpPr>
          <p:cNvPr id="20" name="Rectangle 19">
            <a:extLst>
              <a:ext uri="{FF2B5EF4-FFF2-40B4-BE49-F238E27FC236}">
                <a16:creationId xmlns:a16="http://schemas.microsoft.com/office/drawing/2014/main" id="{E2FB3AA8-13A2-48CE-9B55-76C4B0BF3B82}"/>
              </a:ext>
            </a:extLst>
          </p:cNvPr>
          <p:cNvSpPr/>
          <p:nvPr/>
        </p:nvSpPr>
        <p:spPr>
          <a:xfrm>
            <a:off x="386175" y="5402790"/>
            <a:ext cx="7311938" cy="369332"/>
          </a:xfrm>
          <a:prstGeom prst="rect">
            <a:avLst/>
          </a:prstGeom>
        </p:spPr>
        <p:txBody>
          <a:bodyPr wrap="none">
            <a:spAutoFit/>
          </a:bodyPr>
          <a:lstStyle/>
          <a:p>
            <a:r>
              <a:rPr lang="en-GB" b="1" dirty="0">
                <a:solidFill>
                  <a:srgbClr val="EE5859"/>
                </a:solidFill>
                <a:latin typeface="Trade Gothic LT Std Bold"/>
              </a:rPr>
              <a:t>Recent IDP departures </a:t>
            </a:r>
            <a:r>
              <a:rPr lang="en-GB" sz="1200" dirty="0">
                <a:solidFill>
                  <a:srgbClr val="58585A"/>
                </a:solidFill>
              </a:rPr>
              <a:t>including community leaders and IDP </a:t>
            </a:r>
            <a:r>
              <a:rPr lang="en-US" sz="1200" dirty="0">
                <a:solidFill>
                  <a:srgbClr val="58585A"/>
                </a:solidFill>
                <a:latin typeface="Arial Narrow" panose="020B0606020202030204" pitchFamily="34" charset="0"/>
              </a:rPr>
              <a:t>from other areas who reside in Markaz Al </a:t>
            </a:r>
            <a:r>
              <a:rPr lang="en-US" sz="1200" dirty="0" err="1">
                <a:solidFill>
                  <a:srgbClr val="58585A"/>
                </a:solidFill>
                <a:latin typeface="Arial Narrow" panose="020B0606020202030204" pitchFamily="34" charset="0"/>
              </a:rPr>
              <a:t>Baaj</a:t>
            </a:r>
            <a:endParaRPr lang="en-GB" sz="1200" b="1" dirty="0">
              <a:solidFill>
                <a:srgbClr val="EE5859"/>
              </a:solidFill>
              <a:latin typeface="Trade Gothic LT Std Bold"/>
            </a:endParaRPr>
          </a:p>
        </p:txBody>
      </p:sp>
      <p:sp>
        <p:nvSpPr>
          <p:cNvPr id="27" name="Rectangle 26">
            <a:extLst>
              <a:ext uri="{FF2B5EF4-FFF2-40B4-BE49-F238E27FC236}">
                <a16:creationId xmlns:a16="http://schemas.microsoft.com/office/drawing/2014/main" id="{7A879938-BCE0-434C-998E-F7F9518F08E1}"/>
              </a:ext>
            </a:extLst>
          </p:cNvPr>
          <p:cNvSpPr/>
          <p:nvPr/>
        </p:nvSpPr>
        <p:spPr>
          <a:xfrm>
            <a:off x="401412" y="5664119"/>
            <a:ext cx="8270148" cy="584775"/>
          </a:xfrm>
          <a:prstGeom prst="rect">
            <a:avLst/>
          </a:prstGeom>
        </p:spPr>
        <p:txBody>
          <a:bodyPr wrap="square">
            <a:spAutoFit/>
          </a:bodyPr>
          <a:lstStyle/>
          <a:p>
            <a:pPr algn="just"/>
            <a:r>
              <a:rPr lang="en-US" sz="1600" dirty="0">
                <a:solidFill>
                  <a:srgbClr val="58585B"/>
                </a:solidFill>
                <a:latin typeface="Arial Narrow" panose="020B0606020202030204" pitchFamily="34" charset="0"/>
              </a:rPr>
              <a:t>Displacement of IDP families to camps located in </a:t>
            </a:r>
            <a:r>
              <a:rPr lang="en-US" sz="1600" dirty="0" err="1">
                <a:solidFill>
                  <a:srgbClr val="58585B"/>
                </a:solidFill>
                <a:latin typeface="Arial Narrow" panose="020B0606020202030204" pitchFamily="34" charset="0"/>
              </a:rPr>
              <a:t>Ninewa</a:t>
            </a:r>
            <a:r>
              <a:rPr lang="en-US" sz="1600" dirty="0">
                <a:solidFill>
                  <a:srgbClr val="58585B"/>
                </a:solidFill>
                <a:latin typeface="Arial Narrow" panose="020B0606020202030204" pitchFamily="34" charset="0"/>
              </a:rPr>
              <a:t> governorate due to </a:t>
            </a:r>
            <a:r>
              <a:rPr lang="en-US" sz="1600" b="1" dirty="0">
                <a:solidFill>
                  <a:srgbClr val="58585B"/>
                </a:solidFill>
                <a:latin typeface="Arial Narrow" panose="020B0606020202030204" pitchFamily="34" charset="0"/>
              </a:rPr>
              <a:t>lack of jobs and services</a:t>
            </a:r>
            <a:r>
              <a:rPr lang="en-US" sz="1600" dirty="0">
                <a:solidFill>
                  <a:srgbClr val="58585B"/>
                </a:solidFill>
                <a:latin typeface="Arial Narrow" panose="020B0606020202030204" pitchFamily="34" charset="0"/>
              </a:rPr>
              <a:t> in Markaz Al </a:t>
            </a:r>
            <a:r>
              <a:rPr lang="en-US" sz="1600" dirty="0" err="1">
                <a:solidFill>
                  <a:srgbClr val="58585B"/>
                </a:solidFill>
                <a:latin typeface="Arial Narrow" panose="020B0606020202030204" pitchFamily="34" charset="0"/>
              </a:rPr>
              <a:t>Baaj</a:t>
            </a:r>
            <a:r>
              <a:rPr lang="en-US" sz="1600" dirty="0">
                <a:solidFill>
                  <a:srgbClr val="58585B"/>
                </a:solidFill>
                <a:latin typeface="Arial Narrow" panose="020B0606020202030204" pitchFamily="34" charset="0"/>
              </a:rPr>
              <a:t>.</a:t>
            </a:r>
          </a:p>
        </p:txBody>
      </p:sp>
      <p:sp>
        <p:nvSpPr>
          <p:cNvPr id="29" name="Rectangle 28">
            <a:extLst>
              <a:ext uri="{FF2B5EF4-FFF2-40B4-BE49-F238E27FC236}">
                <a16:creationId xmlns:a16="http://schemas.microsoft.com/office/drawing/2014/main" id="{FADA62E1-3FE4-4163-B4C2-EB553627D346}"/>
              </a:ext>
            </a:extLst>
          </p:cNvPr>
          <p:cNvSpPr/>
          <p:nvPr/>
        </p:nvSpPr>
        <p:spPr>
          <a:xfrm>
            <a:off x="401417" y="4702311"/>
            <a:ext cx="6964855" cy="369332"/>
          </a:xfrm>
          <a:prstGeom prst="rect">
            <a:avLst/>
          </a:prstGeom>
        </p:spPr>
        <p:txBody>
          <a:bodyPr wrap="none">
            <a:spAutoFit/>
          </a:bodyPr>
          <a:lstStyle/>
          <a:p>
            <a:r>
              <a:rPr lang="en-GB" b="1" dirty="0">
                <a:solidFill>
                  <a:srgbClr val="EE5859"/>
                </a:solidFill>
                <a:latin typeface="Trade Gothic LT Std Bold"/>
              </a:rPr>
              <a:t>Recent IDP arrivals </a:t>
            </a:r>
            <a:r>
              <a:rPr lang="en-GB" sz="1200" dirty="0">
                <a:solidFill>
                  <a:srgbClr val="58585A"/>
                </a:solidFill>
              </a:rPr>
              <a:t>including community leaders and IDP </a:t>
            </a:r>
            <a:r>
              <a:rPr lang="en-US" sz="1200" dirty="0">
                <a:solidFill>
                  <a:srgbClr val="58585A"/>
                </a:solidFill>
                <a:latin typeface="Arial Narrow" panose="020B0606020202030204" pitchFamily="34" charset="0"/>
              </a:rPr>
              <a:t>from other areas who reside in Markaz Al </a:t>
            </a:r>
            <a:r>
              <a:rPr lang="en-US" sz="1200" dirty="0" err="1">
                <a:solidFill>
                  <a:srgbClr val="58585A"/>
                </a:solidFill>
                <a:latin typeface="Arial Narrow" panose="020B0606020202030204" pitchFamily="34" charset="0"/>
              </a:rPr>
              <a:t>Baaj</a:t>
            </a:r>
            <a:endParaRPr lang="en-GB" sz="1200" b="1" dirty="0">
              <a:solidFill>
                <a:srgbClr val="EE5859"/>
              </a:solidFill>
              <a:latin typeface="Trade Gothic LT Std Bold"/>
            </a:endParaRPr>
          </a:p>
        </p:txBody>
      </p:sp>
      <p:sp>
        <p:nvSpPr>
          <p:cNvPr id="30" name="Rectangle 29">
            <a:extLst>
              <a:ext uri="{FF2B5EF4-FFF2-40B4-BE49-F238E27FC236}">
                <a16:creationId xmlns:a16="http://schemas.microsoft.com/office/drawing/2014/main" id="{EE5DD7E0-BB70-4C89-A83B-BC07F8B824F8}"/>
              </a:ext>
            </a:extLst>
          </p:cNvPr>
          <p:cNvSpPr/>
          <p:nvPr/>
        </p:nvSpPr>
        <p:spPr>
          <a:xfrm>
            <a:off x="416654" y="4992868"/>
            <a:ext cx="8300626" cy="338554"/>
          </a:xfrm>
          <a:prstGeom prst="rect">
            <a:avLst/>
          </a:prstGeom>
        </p:spPr>
        <p:txBody>
          <a:bodyPr wrap="square">
            <a:spAutoFit/>
          </a:bodyPr>
          <a:lstStyle/>
          <a:p>
            <a:pPr algn="just">
              <a:spcAft>
                <a:spcPts val="600"/>
              </a:spcAft>
            </a:pPr>
            <a:r>
              <a:rPr lang="en-US" sz="1600" dirty="0">
                <a:solidFill>
                  <a:srgbClr val="58585A"/>
                </a:solidFill>
                <a:latin typeface="Arial Narrow" panose="020B0606020202030204" pitchFamily="34" charset="0"/>
              </a:rPr>
              <a:t>KIs reported the arrival of additional IDP families to Markaz Al </a:t>
            </a:r>
            <a:r>
              <a:rPr lang="en-US" sz="1600" dirty="0" err="1">
                <a:solidFill>
                  <a:srgbClr val="58585A"/>
                </a:solidFill>
                <a:latin typeface="Arial Narrow" panose="020B0606020202030204" pitchFamily="34" charset="0"/>
              </a:rPr>
              <a:t>Baaj</a:t>
            </a:r>
            <a:r>
              <a:rPr lang="en-US" sz="1600" dirty="0">
                <a:solidFill>
                  <a:srgbClr val="58585A"/>
                </a:solidFill>
                <a:latin typeface="Arial Narrow" panose="020B0606020202030204" pitchFamily="34" charset="0"/>
              </a:rPr>
              <a:t> in the six months prior to data collection.</a:t>
            </a:r>
          </a:p>
        </p:txBody>
      </p:sp>
      <p:cxnSp>
        <p:nvCxnSpPr>
          <p:cNvPr id="31" name="Straight Connector 30">
            <a:extLst>
              <a:ext uri="{FF2B5EF4-FFF2-40B4-BE49-F238E27FC236}">
                <a16:creationId xmlns:a16="http://schemas.microsoft.com/office/drawing/2014/main" id="{3698362C-7DBF-4C82-9B02-3A5ED7C55B45}"/>
              </a:ext>
            </a:extLst>
          </p:cNvPr>
          <p:cNvCxnSpPr>
            <a:cxnSpLocks/>
          </p:cNvCxnSpPr>
          <p:nvPr/>
        </p:nvCxnSpPr>
        <p:spPr>
          <a:xfrm>
            <a:off x="7250899" y="4899715"/>
            <a:ext cx="1466381" cy="0"/>
          </a:xfrm>
          <a:prstGeom prst="line">
            <a:avLst/>
          </a:prstGeom>
          <a:ln w="952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7" name="Rectangle 16">
            <a:extLst>
              <a:ext uri="{FF2B5EF4-FFF2-40B4-BE49-F238E27FC236}">
                <a16:creationId xmlns:a16="http://schemas.microsoft.com/office/drawing/2014/main" id="{CA4A3937-C37A-410B-8596-26786380C489}"/>
              </a:ext>
            </a:extLst>
          </p:cNvPr>
          <p:cNvSpPr/>
          <p:nvPr/>
        </p:nvSpPr>
        <p:spPr>
          <a:xfrm>
            <a:off x="386175" y="1253137"/>
            <a:ext cx="5008551" cy="369332"/>
          </a:xfrm>
          <a:prstGeom prst="rect">
            <a:avLst/>
          </a:prstGeom>
        </p:spPr>
        <p:txBody>
          <a:bodyPr wrap="none">
            <a:spAutoFit/>
          </a:bodyPr>
          <a:lstStyle/>
          <a:p>
            <a:r>
              <a:rPr lang="en-GB" b="1" dirty="0">
                <a:solidFill>
                  <a:srgbClr val="EE5859"/>
                </a:solidFill>
                <a:latin typeface="Trade Gothic LT Std Bold"/>
              </a:rPr>
              <a:t>Recent returns </a:t>
            </a:r>
            <a:r>
              <a:rPr lang="en-US" sz="1200" dirty="0">
                <a:solidFill>
                  <a:srgbClr val="58585A"/>
                </a:solidFill>
                <a:latin typeface="Arial Narrow" panose="020B0606020202030204" pitchFamily="34" charset="0"/>
              </a:rPr>
              <a:t>excluded IDP from other areas who reside in Markaz Al </a:t>
            </a:r>
            <a:r>
              <a:rPr lang="en-US" sz="1200" dirty="0" err="1">
                <a:solidFill>
                  <a:srgbClr val="58585A"/>
                </a:solidFill>
                <a:latin typeface="Arial Narrow" panose="020B0606020202030204" pitchFamily="34" charset="0"/>
              </a:rPr>
              <a:t>Baaj</a:t>
            </a:r>
            <a:endParaRPr lang="en-GB" sz="1200" b="1" dirty="0">
              <a:solidFill>
                <a:srgbClr val="EE5859"/>
              </a:solidFill>
              <a:latin typeface="Trade Gothic LT Std Bold"/>
            </a:endParaRPr>
          </a:p>
        </p:txBody>
      </p:sp>
      <p:sp>
        <p:nvSpPr>
          <p:cNvPr id="18" name="Rectangle 17">
            <a:extLst>
              <a:ext uri="{FF2B5EF4-FFF2-40B4-BE49-F238E27FC236}">
                <a16:creationId xmlns:a16="http://schemas.microsoft.com/office/drawing/2014/main" id="{F7839154-3CAF-4985-961B-C87CC7BF91F2}"/>
              </a:ext>
            </a:extLst>
          </p:cNvPr>
          <p:cNvSpPr/>
          <p:nvPr/>
        </p:nvSpPr>
        <p:spPr>
          <a:xfrm>
            <a:off x="370939" y="2626322"/>
            <a:ext cx="6879960" cy="369332"/>
          </a:xfrm>
          <a:prstGeom prst="rect">
            <a:avLst/>
          </a:prstGeom>
        </p:spPr>
        <p:txBody>
          <a:bodyPr wrap="none">
            <a:spAutoFit/>
          </a:bodyPr>
          <a:lstStyle/>
          <a:p>
            <a:r>
              <a:rPr lang="en-GB" b="1" dirty="0">
                <a:solidFill>
                  <a:srgbClr val="EE5859"/>
                </a:solidFill>
                <a:latin typeface="Trade Gothic LT Std Bold"/>
              </a:rPr>
              <a:t>Failed return movements </a:t>
            </a:r>
            <a:r>
              <a:rPr lang="en-US" sz="1200" dirty="0">
                <a:solidFill>
                  <a:srgbClr val="58585A"/>
                </a:solidFill>
                <a:latin typeface="Arial Narrow" panose="020B0606020202030204" pitchFamily="34" charset="0"/>
              </a:rPr>
              <a:t>excluded </a:t>
            </a:r>
            <a:r>
              <a:rPr lang="en-US" sz="1200" dirty="0" err="1">
                <a:solidFill>
                  <a:srgbClr val="58585A"/>
                </a:solidFill>
                <a:latin typeface="Arial Narrow" panose="020B0606020202030204" pitchFamily="34" charset="0"/>
              </a:rPr>
              <a:t>remainees</a:t>
            </a:r>
            <a:r>
              <a:rPr lang="en-US" sz="1200" dirty="0">
                <a:solidFill>
                  <a:srgbClr val="58585A"/>
                </a:solidFill>
                <a:latin typeface="Arial Narrow" panose="020B0606020202030204" pitchFamily="34" charset="0"/>
              </a:rPr>
              <a:t> and IDP from other areas who reside in Markaz Al </a:t>
            </a:r>
            <a:r>
              <a:rPr lang="en-US" sz="1200" dirty="0" err="1">
                <a:solidFill>
                  <a:srgbClr val="58585A"/>
                </a:solidFill>
                <a:latin typeface="Arial Narrow" panose="020B0606020202030204" pitchFamily="34" charset="0"/>
              </a:rPr>
              <a:t>Baaj</a:t>
            </a:r>
            <a:endParaRPr lang="en-GB" sz="1200" b="1" dirty="0">
              <a:solidFill>
                <a:srgbClr val="EE5859"/>
              </a:solidFill>
              <a:latin typeface="Trade Gothic LT Std Bold"/>
            </a:endParaRPr>
          </a:p>
        </p:txBody>
      </p:sp>
      <p:cxnSp>
        <p:nvCxnSpPr>
          <p:cNvPr id="22" name="Straight Connector 21">
            <a:extLst>
              <a:ext uri="{FF2B5EF4-FFF2-40B4-BE49-F238E27FC236}">
                <a16:creationId xmlns:a16="http://schemas.microsoft.com/office/drawing/2014/main" id="{005C2CD6-F2A7-4181-A4A3-BA47932DED7E}"/>
              </a:ext>
            </a:extLst>
          </p:cNvPr>
          <p:cNvCxnSpPr>
            <a:cxnSpLocks/>
          </p:cNvCxnSpPr>
          <p:nvPr/>
        </p:nvCxnSpPr>
        <p:spPr>
          <a:xfrm>
            <a:off x="7184570" y="2817846"/>
            <a:ext cx="1554480" cy="0"/>
          </a:xfrm>
          <a:prstGeom prst="line">
            <a:avLst/>
          </a:prstGeom>
          <a:ln w="952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5" name="Straight Connector 24">
            <a:extLst>
              <a:ext uri="{FF2B5EF4-FFF2-40B4-BE49-F238E27FC236}">
                <a16:creationId xmlns:a16="http://schemas.microsoft.com/office/drawing/2014/main" id="{A5E44E43-B0B4-4D93-A0EF-EC80EF0C7C39}"/>
              </a:ext>
            </a:extLst>
          </p:cNvPr>
          <p:cNvCxnSpPr>
            <a:cxnSpLocks/>
          </p:cNvCxnSpPr>
          <p:nvPr/>
        </p:nvCxnSpPr>
        <p:spPr>
          <a:xfrm>
            <a:off x="7698113" y="5603059"/>
            <a:ext cx="1019167" cy="0"/>
          </a:xfrm>
          <a:prstGeom prst="line">
            <a:avLst/>
          </a:prstGeom>
          <a:ln w="952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97740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4281F34-AAB8-4E89-AC09-E6AE5CC3978E}"/>
              </a:ext>
            </a:extLst>
          </p:cNvPr>
          <p:cNvSpPr txBox="1">
            <a:spLocks/>
          </p:cNvSpPr>
          <p:nvPr/>
        </p:nvSpPr>
        <p:spPr>
          <a:xfrm>
            <a:off x="386175" y="266337"/>
            <a:ext cx="8315863" cy="724646"/>
          </a:xfrm>
          <a:prstGeom prst="rect">
            <a:avLst/>
          </a:prstGeom>
        </p:spPr>
        <p:txBody>
          <a:bodyPr anchor="ctr"/>
          <a:lstStyle>
            <a:lvl1pPr algn="l" defTabSz="914400" rtl="0" eaLnBrk="1" latinLnBrk="0" hangingPunct="1">
              <a:lnSpc>
                <a:spcPts val="4500"/>
              </a:lnSpc>
              <a:spcBef>
                <a:spcPct val="0"/>
              </a:spcBef>
              <a:buNone/>
              <a:defRPr sz="2900" b="1" kern="1200">
                <a:solidFill>
                  <a:schemeClr val="bg1"/>
                </a:solidFill>
                <a:latin typeface="Arial Narrow" panose="020B0606020202030204" pitchFamily="34" charset="0"/>
                <a:ea typeface="+mj-ea"/>
                <a:cs typeface="+mj-cs"/>
              </a:defRPr>
            </a:lvl1pPr>
          </a:lstStyle>
          <a:p>
            <a:r>
              <a:rPr lang="en-GB" dirty="0"/>
              <a:t>Markaz Al </a:t>
            </a:r>
            <a:r>
              <a:rPr lang="en-GB" dirty="0" err="1"/>
              <a:t>Baaj</a:t>
            </a:r>
            <a:r>
              <a:rPr lang="en-GB" dirty="0"/>
              <a:t> sub-district</a:t>
            </a:r>
          </a:p>
          <a:p>
            <a:r>
              <a:rPr lang="en-GB" sz="3200" baseline="30000" dirty="0"/>
              <a:t>Recent returns and secondary displacements reported by KIs</a:t>
            </a:r>
          </a:p>
        </p:txBody>
      </p:sp>
      <p:pic>
        <p:nvPicPr>
          <p:cNvPr id="4" name="Picture 3" descr="A picture containing text, map&#10;&#10;Description automatically generated">
            <a:extLst>
              <a:ext uri="{FF2B5EF4-FFF2-40B4-BE49-F238E27FC236}">
                <a16:creationId xmlns:a16="http://schemas.microsoft.com/office/drawing/2014/main" id="{BA7EF627-3832-49A6-990F-B4D75AF35E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287624"/>
            <a:ext cx="9144000" cy="4983226"/>
          </a:xfrm>
          <a:prstGeom prst="rect">
            <a:avLst/>
          </a:prstGeom>
        </p:spPr>
      </p:pic>
    </p:spTree>
    <p:extLst>
      <p:ext uri="{BB962C8B-B14F-4D97-AF65-F5344CB8AC3E}">
        <p14:creationId xmlns:p14="http://schemas.microsoft.com/office/powerpoint/2010/main" val="26229985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4281F34-AAB8-4E89-AC09-E6AE5CC3978E}"/>
              </a:ext>
            </a:extLst>
          </p:cNvPr>
          <p:cNvSpPr txBox="1">
            <a:spLocks/>
          </p:cNvSpPr>
          <p:nvPr/>
        </p:nvSpPr>
        <p:spPr>
          <a:xfrm>
            <a:off x="386176" y="242773"/>
            <a:ext cx="7828184" cy="880524"/>
          </a:xfrm>
          <a:prstGeom prst="rect">
            <a:avLst/>
          </a:prstGeom>
        </p:spPr>
        <p:txBody>
          <a:bodyPr anchor="ctr"/>
          <a:lstStyle>
            <a:lvl1pPr algn="l" defTabSz="914400" rtl="0" eaLnBrk="1" latinLnBrk="0" hangingPunct="1">
              <a:lnSpc>
                <a:spcPts val="4500"/>
              </a:lnSpc>
              <a:spcBef>
                <a:spcPct val="0"/>
              </a:spcBef>
              <a:buNone/>
              <a:defRPr sz="2900" b="1" kern="1200">
                <a:solidFill>
                  <a:schemeClr val="bg1"/>
                </a:solidFill>
                <a:latin typeface="Arial Narrow" panose="020B0606020202030204" pitchFamily="34" charset="0"/>
                <a:ea typeface="+mj-ea"/>
                <a:cs typeface="+mj-cs"/>
              </a:defRPr>
            </a:lvl1pPr>
          </a:lstStyle>
          <a:p>
            <a:r>
              <a:rPr lang="en-GB" dirty="0"/>
              <a:t>Markaz Al </a:t>
            </a:r>
            <a:r>
              <a:rPr lang="en-GB" dirty="0" err="1"/>
              <a:t>Baaj</a:t>
            </a:r>
            <a:r>
              <a:rPr lang="en-GB" dirty="0"/>
              <a:t> sub-district</a:t>
            </a:r>
          </a:p>
          <a:p>
            <a:r>
              <a:rPr lang="en-US" sz="3200" baseline="30000" dirty="0"/>
              <a:t>Expected movements reported by KIs</a:t>
            </a:r>
            <a:endParaRPr lang="en-GB" sz="3200" dirty="0"/>
          </a:p>
        </p:txBody>
      </p:sp>
      <p:sp>
        <p:nvSpPr>
          <p:cNvPr id="9" name="Rectangle 8">
            <a:extLst>
              <a:ext uri="{FF2B5EF4-FFF2-40B4-BE49-F238E27FC236}">
                <a16:creationId xmlns:a16="http://schemas.microsoft.com/office/drawing/2014/main" id="{549ADD18-B0DC-40A5-9483-A312187E75B7}"/>
              </a:ext>
            </a:extLst>
          </p:cNvPr>
          <p:cNvSpPr/>
          <p:nvPr/>
        </p:nvSpPr>
        <p:spPr>
          <a:xfrm>
            <a:off x="401412" y="1628079"/>
            <a:ext cx="8356411" cy="2693045"/>
          </a:xfrm>
          <a:prstGeom prst="rect">
            <a:avLst/>
          </a:prstGeom>
        </p:spPr>
        <p:txBody>
          <a:bodyPr wrap="square">
            <a:spAutoFit/>
          </a:bodyPr>
          <a:lstStyle/>
          <a:p>
            <a:pPr marL="1143000" indent="-1143000" algn="just">
              <a:spcAft>
                <a:spcPts val="1200"/>
              </a:spcAft>
            </a:pPr>
            <a:r>
              <a:rPr lang="en-GB" sz="1600" b="1" dirty="0">
                <a:solidFill>
                  <a:srgbClr val="58585A"/>
                </a:solidFill>
                <a:latin typeface="Arial Narrow" panose="020B0606020202030204" pitchFamily="34" charset="0"/>
              </a:rPr>
              <a:t>	</a:t>
            </a:r>
            <a:r>
              <a:rPr lang="en-US" sz="1600" b="1" dirty="0">
                <a:solidFill>
                  <a:srgbClr val="58585A"/>
                </a:solidFill>
                <a:latin typeface="Arial Narrow" panose="020B0606020202030204" pitchFamily="34" charset="0"/>
              </a:rPr>
              <a:t>families</a:t>
            </a:r>
            <a:r>
              <a:rPr lang="en-US" sz="1600" dirty="0">
                <a:solidFill>
                  <a:srgbClr val="58585A"/>
                </a:solidFill>
                <a:latin typeface="Arial Narrow" panose="020B0606020202030204" pitchFamily="34" charset="0"/>
              </a:rPr>
              <a:t> are expected to return to the area in the six months following data collection, according to KIs’ estimates.</a:t>
            </a:r>
          </a:p>
          <a:p>
            <a:pPr algn="just">
              <a:spcAft>
                <a:spcPts val="1200"/>
              </a:spcAft>
            </a:pPr>
            <a:r>
              <a:rPr lang="en-US" sz="1600" dirty="0">
                <a:solidFill>
                  <a:srgbClr val="58585A"/>
                </a:solidFill>
                <a:latin typeface="Arial Narrow" panose="020B0606020202030204" pitchFamily="34" charset="0"/>
              </a:rPr>
              <a:t>Reported drivers for returns: </a:t>
            </a:r>
            <a:r>
              <a:rPr lang="en-US" sz="1600" b="1" dirty="0">
                <a:solidFill>
                  <a:srgbClr val="58585A"/>
                </a:solidFill>
                <a:latin typeface="Arial Narrow" panose="020B0606020202030204" pitchFamily="34" charset="0"/>
              </a:rPr>
              <a:t>return of other family members</a:t>
            </a:r>
            <a:r>
              <a:rPr lang="en-US" sz="1600" dirty="0">
                <a:solidFill>
                  <a:srgbClr val="58585A"/>
                </a:solidFill>
                <a:latin typeface="Arial Narrow" panose="020B0606020202030204" pitchFamily="34" charset="0"/>
              </a:rPr>
              <a:t>; </a:t>
            </a:r>
            <a:r>
              <a:rPr lang="en-US" sz="1600" b="1" dirty="0">
                <a:solidFill>
                  <a:srgbClr val="58585A"/>
                </a:solidFill>
                <a:latin typeface="Arial Narrow" panose="020B0606020202030204" pitchFamily="34" charset="0"/>
              </a:rPr>
              <a:t>increased sense of safety and security</a:t>
            </a:r>
            <a:r>
              <a:rPr lang="en-US" sz="1600" dirty="0">
                <a:solidFill>
                  <a:srgbClr val="58585A"/>
                </a:solidFill>
                <a:latin typeface="Arial Narrow" panose="020B0606020202030204" pitchFamily="34" charset="0"/>
              </a:rPr>
              <a:t>; </a:t>
            </a:r>
            <a:r>
              <a:rPr lang="en-US" sz="1600" b="1" dirty="0">
                <a:solidFill>
                  <a:srgbClr val="58585A"/>
                </a:solidFill>
                <a:latin typeface="Arial Narrow" panose="020B0606020202030204" pitchFamily="34" charset="0"/>
              </a:rPr>
              <a:t>perceived increase in access to services</a:t>
            </a:r>
            <a:r>
              <a:rPr lang="en-US" sz="1600" dirty="0">
                <a:solidFill>
                  <a:srgbClr val="58585A"/>
                </a:solidFill>
                <a:latin typeface="Arial Narrow" panose="020B0606020202030204" pitchFamily="34" charset="0"/>
              </a:rPr>
              <a:t>; and </a:t>
            </a:r>
            <a:r>
              <a:rPr lang="en-US" sz="1600" b="1" dirty="0">
                <a:solidFill>
                  <a:srgbClr val="58585A"/>
                </a:solidFill>
                <a:latin typeface="Arial Narrow" panose="020B0606020202030204" pitchFamily="34" charset="0"/>
              </a:rPr>
              <a:t>camps closure </a:t>
            </a:r>
            <a:r>
              <a:rPr lang="en-US" sz="1600" dirty="0">
                <a:solidFill>
                  <a:srgbClr val="58585A"/>
                </a:solidFill>
                <a:latin typeface="Arial Narrow" panose="020B0606020202030204" pitchFamily="34" charset="0"/>
              </a:rPr>
              <a:t>in </a:t>
            </a:r>
            <a:r>
              <a:rPr lang="en-US" sz="1600" dirty="0" err="1">
                <a:solidFill>
                  <a:srgbClr val="58585A"/>
                </a:solidFill>
                <a:latin typeface="Arial Narrow" panose="020B0606020202030204" pitchFamily="34" charset="0"/>
              </a:rPr>
              <a:t>AoD</a:t>
            </a:r>
            <a:r>
              <a:rPr lang="en-US" sz="1600" dirty="0">
                <a:solidFill>
                  <a:srgbClr val="58585A"/>
                </a:solidFill>
                <a:latin typeface="Arial Narrow" panose="020B0606020202030204" pitchFamily="34" charset="0"/>
              </a:rPr>
              <a:t>.</a:t>
            </a:r>
          </a:p>
          <a:p>
            <a:pPr algn="just">
              <a:spcAft>
                <a:spcPts val="200"/>
              </a:spcAft>
            </a:pPr>
            <a:r>
              <a:rPr lang="en-US" sz="1600" dirty="0">
                <a:solidFill>
                  <a:srgbClr val="58585A"/>
                </a:solidFill>
                <a:latin typeface="Arial Narrow" panose="020B0606020202030204" pitchFamily="34" charset="0"/>
              </a:rPr>
              <a:t>Reported barriers to return:</a:t>
            </a:r>
          </a:p>
          <a:p>
            <a:pPr marL="228600" algn="just">
              <a:spcAft>
                <a:spcPts val="200"/>
              </a:spcAft>
            </a:pPr>
            <a:r>
              <a:rPr lang="en-US" sz="1600" b="1" dirty="0">
                <a:solidFill>
                  <a:srgbClr val="58585A"/>
                </a:solidFill>
                <a:latin typeface="Arial Narrow" panose="020B0606020202030204" pitchFamily="34" charset="0"/>
              </a:rPr>
              <a:t>- Destroyed/damaged housing</a:t>
            </a:r>
            <a:r>
              <a:rPr lang="en-US" sz="1600" dirty="0">
                <a:solidFill>
                  <a:srgbClr val="58585A"/>
                </a:solidFill>
                <a:latin typeface="Arial Narrow" panose="020B0606020202030204" pitchFamily="34" charset="0"/>
              </a:rPr>
              <a:t> in </a:t>
            </a:r>
            <a:r>
              <a:rPr lang="en-US" sz="1600" dirty="0" err="1">
                <a:solidFill>
                  <a:srgbClr val="58585A"/>
                </a:solidFill>
                <a:latin typeface="Arial Narrow" panose="020B0606020202030204" pitchFamily="34" charset="0"/>
              </a:rPr>
              <a:t>AoO</a:t>
            </a:r>
            <a:r>
              <a:rPr lang="en-US" sz="1600" dirty="0">
                <a:solidFill>
                  <a:srgbClr val="58585A"/>
                </a:solidFill>
                <a:latin typeface="Arial Narrow" panose="020B0606020202030204" pitchFamily="34" charset="0"/>
              </a:rPr>
              <a:t>; 		</a:t>
            </a:r>
            <a:r>
              <a:rPr lang="en-US" sz="1600" b="1" dirty="0">
                <a:solidFill>
                  <a:srgbClr val="58585A"/>
                </a:solidFill>
                <a:latin typeface="Arial Narrow" panose="020B0606020202030204" pitchFamily="34" charset="0"/>
              </a:rPr>
              <a:t>- Lack of jobs and services </a:t>
            </a:r>
            <a:r>
              <a:rPr lang="en-US" sz="1600" dirty="0">
                <a:solidFill>
                  <a:srgbClr val="58585A"/>
                </a:solidFill>
                <a:latin typeface="Arial Narrow" panose="020B0606020202030204" pitchFamily="34" charset="0"/>
              </a:rPr>
              <a:t>in </a:t>
            </a:r>
            <a:r>
              <a:rPr lang="en-US" sz="1600" dirty="0" err="1">
                <a:solidFill>
                  <a:srgbClr val="58585A"/>
                </a:solidFill>
                <a:latin typeface="Arial Narrow" panose="020B0606020202030204" pitchFamily="34" charset="0"/>
              </a:rPr>
              <a:t>AoO</a:t>
            </a:r>
            <a:r>
              <a:rPr lang="en-US" sz="1600" dirty="0">
                <a:solidFill>
                  <a:srgbClr val="58585A"/>
                </a:solidFill>
                <a:latin typeface="Arial Narrow" panose="020B0606020202030204" pitchFamily="34" charset="0"/>
              </a:rPr>
              <a:t>;</a:t>
            </a:r>
          </a:p>
          <a:p>
            <a:pPr marL="228600" algn="just">
              <a:spcAft>
                <a:spcPts val="200"/>
              </a:spcAft>
            </a:pPr>
            <a:r>
              <a:rPr lang="en-US" sz="1600" b="1" dirty="0">
                <a:solidFill>
                  <a:srgbClr val="58585A"/>
                </a:solidFill>
                <a:latin typeface="Arial Narrow" panose="020B0606020202030204" pitchFamily="34" charset="0"/>
              </a:rPr>
              <a:t>- House is rented</a:t>
            </a:r>
            <a:r>
              <a:rPr lang="en-US" sz="1600" dirty="0">
                <a:solidFill>
                  <a:srgbClr val="58585A"/>
                </a:solidFill>
                <a:latin typeface="Arial Narrow" panose="020B0606020202030204" pitchFamily="34" charset="0"/>
              </a:rPr>
              <a:t> in </a:t>
            </a:r>
            <a:r>
              <a:rPr lang="en-US" sz="1600" dirty="0" err="1">
                <a:solidFill>
                  <a:srgbClr val="58585A"/>
                </a:solidFill>
                <a:latin typeface="Arial Narrow" panose="020B0606020202030204" pitchFamily="34" charset="0"/>
              </a:rPr>
              <a:t>AoO</a:t>
            </a:r>
            <a:r>
              <a:rPr lang="en-US" sz="1600" dirty="0">
                <a:solidFill>
                  <a:srgbClr val="58585A"/>
                </a:solidFill>
                <a:latin typeface="Arial Narrow" panose="020B0606020202030204" pitchFamily="34" charset="0"/>
              </a:rPr>
              <a:t>; 			</a:t>
            </a:r>
            <a:r>
              <a:rPr lang="en-US" sz="1600" b="1" dirty="0">
                <a:solidFill>
                  <a:srgbClr val="58585A"/>
                </a:solidFill>
                <a:latin typeface="Arial Narrow" panose="020B0606020202030204" pitchFamily="34" charset="0"/>
              </a:rPr>
              <a:t>-</a:t>
            </a:r>
            <a:r>
              <a:rPr lang="en-US" sz="1600" dirty="0">
                <a:solidFill>
                  <a:srgbClr val="58585A"/>
                </a:solidFill>
                <a:latin typeface="Arial Narrow" panose="020B0606020202030204" pitchFamily="34" charset="0"/>
              </a:rPr>
              <a:t> </a:t>
            </a:r>
            <a:r>
              <a:rPr lang="en-US" sz="1600" b="1" dirty="0">
                <a:solidFill>
                  <a:srgbClr val="58585A"/>
                </a:solidFill>
                <a:latin typeface="Arial Narrow" panose="020B0606020202030204" pitchFamily="34" charset="0"/>
              </a:rPr>
              <a:t>Fear of being perceived as ISIL-affiliated</a:t>
            </a:r>
            <a:r>
              <a:rPr lang="en-US" sz="1600" dirty="0">
                <a:solidFill>
                  <a:srgbClr val="58585A"/>
                </a:solidFill>
                <a:latin typeface="Arial Narrow" panose="020B0606020202030204" pitchFamily="34" charset="0"/>
              </a:rPr>
              <a:t>;</a:t>
            </a:r>
          </a:p>
          <a:p>
            <a:pPr marL="228600" algn="just">
              <a:spcAft>
                <a:spcPts val="200"/>
              </a:spcAft>
            </a:pPr>
            <a:r>
              <a:rPr lang="en-US" sz="1600" b="1" dirty="0">
                <a:solidFill>
                  <a:srgbClr val="58585A"/>
                </a:solidFill>
                <a:latin typeface="Arial Narrow" panose="020B0606020202030204" pitchFamily="34" charset="0"/>
              </a:rPr>
              <a:t>-</a:t>
            </a:r>
            <a:r>
              <a:rPr lang="en-US" sz="1600" dirty="0">
                <a:solidFill>
                  <a:srgbClr val="58585A"/>
                </a:solidFill>
                <a:latin typeface="Arial Narrow" panose="020B0606020202030204" pitchFamily="34" charset="0"/>
              </a:rPr>
              <a:t> </a:t>
            </a:r>
            <a:r>
              <a:rPr lang="en-US" sz="1600" b="1" dirty="0">
                <a:solidFill>
                  <a:srgbClr val="58585A"/>
                </a:solidFill>
                <a:latin typeface="Arial Narrow" panose="020B0606020202030204" pitchFamily="34" charset="0"/>
              </a:rPr>
              <a:t>Lack of documents</a:t>
            </a:r>
            <a:r>
              <a:rPr lang="en-US" sz="1600" dirty="0">
                <a:solidFill>
                  <a:srgbClr val="58585A"/>
                </a:solidFill>
                <a:latin typeface="Arial Narrow" panose="020B0606020202030204" pitchFamily="34" charset="0"/>
              </a:rPr>
              <a:t> to return; 			</a:t>
            </a:r>
            <a:r>
              <a:rPr lang="en-US" sz="1600" b="1" dirty="0">
                <a:solidFill>
                  <a:srgbClr val="58585A"/>
                </a:solidFill>
                <a:latin typeface="Arial Narrow" panose="020B0606020202030204" pitchFamily="34" charset="0"/>
              </a:rPr>
              <a:t>-</a:t>
            </a:r>
            <a:r>
              <a:rPr lang="en-US" sz="1600" dirty="0">
                <a:solidFill>
                  <a:srgbClr val="58585A"/>
                </a:solidFill>
                <a:latin typeface="Arial Narrow" panose="020B0606020202030204" pitchFamily="34" charset="0"/>
              </a:rPr>
              <a:t> </a:t>
            </a:r>
            <a:r>
              <a:rPr lang="en-US" sz="1600" b="1" dirty="0">
                <a:solidFill>
                  <a:srgbClr val="58585A"/>
                </a:solidFill>
                <a:latin typeface="Arial Narrow" panose="020B0606020202030204" pitchFamily="34" charset="0"/>
              </a:rPr>
              <a:t>U</a:t>
            </a:r>
            <a:r>
              <a:rPr lang="en-GB" sz="1600" b="1" dirty="0" err="1">
                <a:solidFill>
                  <a:srgbClr val="58585A"/>
                </a:solidFill>
                <a:latin typeface="Arial Narrow" panose="020B0606020202030204" pitchFamily="34" charset="0"/>
              </a:rPr>
              <a:t>nstable</a:t>
            </a:r>
            <a:r>
              <a:rPr lang="en-GB" sz="1600" b="1" dirty="0">
                <a:solidFill>
                  <a:srgbClr val="58585A"/>
                </a:solidFill>
                <a:latin typeface="Arial Narrow" panose="020B0606020202030204" pitchFamily="34" charset="0"/>
              </a:rPr>
              <a:t> security </a:t>
            </a:r>
            <a:r>
              <a:rPr lang="en-GB" sz="1600" dirty="0">
                <a:solidFill>
                  <a:srgbClr val="58585A"/>
                </a:solidFill>
                <a:latin typeface="Arial Narrow" panose="020B0606020202030204" pitchFamily="34" charset="0"/>
              </a:rPr>
              <a:t>in </a:t>
            </a:r>
            <a:r>
              <a:rPr lang="en-GB" sz="1600" dirty="0" err="1">
                <a:solidFill>
                  <a:srgbClr val="58585A"/>
                </a:solidFill>
                <a:latin typeface="Arial Narrow" panose="020B0606020202030204" pitchFamily="34" charset="0"/>
              </a:rPr>
              <a:t>AoO</a:t>
            </a:r>
            <a:r>
              <a:rPr lang="en-GB" sz="1600" dirty="0">
                <a:solidFill>
                  <a:srgbClr val="58585A"/>
                </a:solidFill>
                <a:latin typeface="Arial Narrow" panose="020B0606020202030204" pitchFamily="34" charset="0"/>
              </a:rPr>
              <a:t>; and</a:t>
            </a:r>
          </a:p>
          <a:p>
            <a:pPr marL="228600" algn="just">
              <a:spcAft>
                <a:spcPts val="200"/>
              </a:spcAft>
            </a:pPr>
            <a:r>
              <a:rPr lang="en-GB" sz="1600" b="1" dirty="0">
                <a:solidFill>
                  <a:srgbClr val="58585A"/>
                </a:solidFill>
                <a:latin typeface="Arial Narrow" panose="020B0606020202030204" pitchFamily="34" charset="0"/>
              </a:rPr>
              <a:t>- F</a:t>
            </a:r>
            <a:r>
              <a:rPr lang="en-US" sz="1600" b="1" dirty="0" err="1">
                <a:solidFill>
                  <a:srgbClr val="58585A"/>
                </a:solidFill>
                <a:latin typeface="Arial Narrow" panose="020B0606020202030204" pitchFamily="34" charset="0"/>
              </a:rPr>
              <a:t>amily</a:t>
            </a:r>
            <a:r>
              <a:rPr lang="en-US" sz="1600" b="1" dirty="0">
                <a:solidFill>
                  <a:srgbClr val="58585A"/>
                </a:solidFill>
                <a:latin typeface="Arial Narrow" panose="020B0606020202030204" pitchFamily="34" charset="0"/>
              </a:rPr>
              <a:t> has settled </a:t>
            </a:r>
            <a:r>
              <a:rPr lang="en-US" sz="1600" dirty="0">
                <a:solidFill>
                  <a:srgbClr val="58585A"/>
                </a:solidFill>
                <a:latin typeface="Arial Narrow" panose="020B0606020202030204" pitchFamily="34" charset="0"/>
              </a:rPr>
              <a:t>in </a:t>
            </a:r>
            <a:r>
              <a:rPr lang="en-US" sz="1600" dirty="0" err="1">
                <a:solidFill>
                  <a:srgbClr val="58585A"/>
                </a:solidFill>
                <a:latin typeface="Arial Narrow" panose="020B0606020202030204" pitchFamily="34" charset="0"/>
              </a:rPr>
              <a:t>AoD</a:t>
            </a:r>
            <a:r>
              <a:rPr lang="en-US" sz="1600" dirty="0">
                <a:solidFill>
                  <a:srgbClr val="58585A"/>
                </a:solidFill>
                <a:latin typeface="Arial Narrow" panose="020B0606020202030204" pitchFamily="34" charset="0"/>
              </a:rPr>
              <a:t> and prefers to stay.</a:t>
            </a:r>
          </a:p>
        </p:txBody>
      </p:sp>
      <p:sp>
        <p:nvSpPr>
          <p:cNvPr id="14" name="Rectangle 13">
            <a:extLst>
              <a:ext uri="{FF2B5EF4-FFF2-40B4-BE49-F238E27FC236}">
                <a16:creationId xmlns:a16="http://schemas.microsoft.com/office/drawing/2014/main" id="{119B26B9-A3A6-468A-929F-99E254F2DD76}"/>
              </a:ext>
            </a:extLst>
          </p:cNvPr>
          <p:cNvSpPr/>
          <p:nvPr/>
        </p:nvSpPr>
        <p:spPr>
          <a:xfrm>
            <a:off x="401413" y="1669679"/>
            <a:ext cx="1114408" cy="646331"/>
          </a:xfrm>
          <a:prstGeom prst="rect">
            <a:avLst/>
          </a:prstGeom>
        </p:spPr>
        <p:txBody>
          <a:bodyPr wrap="none">
            <a:spAutoFit/>
          </a:bodyPr>
          <a:lstStyle/>
          <a:p>
            <a:r>
              <a:rPr lang="en-GB" sz="3600" b="1" baseline="30000" dirty="0">
                <a:solidFill>
                  <a:srgbClr val="58585A"/>
                </a:solidFill>
                <a:latin typeface="Arial Narrow" panose="020B0606020202030204" pitchFamily="34" charset="0"/>
              </a:rPr>
              <a:t>260-385</a:t>
            </a:r>
            <a:endParaRPr lang="en-US" sz="3600" dirty="0"/>
          </a:p>
        </p:txBody>
      </p:sp>
      <p:sp>
        <p:nvSpPr>
          <p:cNvPr id="23" name="Rectangle 22">
            <a:extLst>
              <a:ext uri="{FF2B5EF4-FFF2-40B4-BE49-F238E27FC236}">
                <a16:creationId xmlns:a16="http://schemas.microsoft.com/office/drawing/2014/main" id="{9AF8BBB6-7F3C-40D5-9B35-29C6B8FBD4B7}"/>
              </a:ext>
            </a:extLst>
          </p:cNvPr>
          <p:cNvSpPr/>
          <p:nvPr/>
        </p:nvSpPr>
        <p:spPr>
          <a:xfrm>
            <a:off x="370935" y="5069142"/>
            <a:ext cx="8300623" cy="830997"/>
          </a:xfrm>
          <a:prstGeom prst="rect">
            <a:avLst/>
          </a:prstGeom>
        </p:spPr>
        <p:txBody>
          <a:bodyPr wrap="square">
            <a:spAutoFit/>
          </a:bodyPr>
          <a:lstStyle/>
          <a:p>
            <a:pPr algn="just">
              <a:spcAft>
                <a:spcPts val="1200"/>
              </a:spcAft>
            </a:pPr>
            <a:r>
              <a:rPr lang="en-US" sz="1600" dirty="0">
                <a:solidFill>
                  <a:srgbClr val="58585A"/>
                </a:solidFill>
                <a:latin typeface="Arial Narrow" panose="020B0606020202030204" pitchFamily="34" charset="0"/>
              </a:rPr>
              <a:t>KIs reported that some IDP families might be arriving in the six months following data collection, due to the </a:t>
            </a:r>
            <a:r>
              <a:rPr lang="en-US" sz="1600" b="1" dirty="0">
                <a:solidFill>
                  <a:srgbClr val="58585A"/>
                </a:solidFill>
                <a:latin typeface="Arial Narrow" panose="020B0606020202030204" pitchFamily="34" charset="0"/>
              </a:rPr>
              <a:t>sense of increased security </a:t>
            </a:r>
            <a:r>
              <a:rPr lang="en-US" sz="1600" dirty="0">
                <a:solidFill>
                  <a:srgbClr val="58585A"/>
                </a:solidFill>
                <a:latin typeface="Arial Narrow" panose="020B0606020202030204" pitchFamily="34" charset="0"/>
              </a:rPr>
              <a:t>in Markaz Al </a:t>
            </a:r>
            <a:r>
              <a:rPr lang="en-US" sz="1600" dirty="0" err="1">
                <a:solidFill>
                  <a:srgbClr val="58585A"/>
                </a:solidFill>
                <a:latin typeface="Arial Narrow" panose="020B0606020202030204" pitchFamily="34" charset="0"/>
              </a:rPr>
              <a:t>Baaj</a:t>
            </a:r>
            <a:r>
              <a:rPr lang="en-US" sz="1600" dirty="0">
                <a:solidFill>
                  <a:srgbClr val="58585A"/>
                </a:solidFill>
                <a:latin typeface="Arial Narrow" panose="020B0606020202030204" pitchFamily="34" charset="0"/>
              </a:rPr>
              <a:t>; </a:t>
            </a:r>
            <a:r>
              <a:rPr lang="en-US" sz="1600" b="1" dirty="0">
                <a:solidFill>
                  <a:srgbClr val="58585A"/>
                </a:solidFill>
                <a:latin typeface="Arial Narrow" panose="020B0606020202030204" pitchFamily="34" charset="0"/>
              </a:rPr>
              <a:t>following the arrival of other family members;</a:t>
            </a:r>
            <a:r>
              <a:rPr lang="en-US" sz="1600" dirty="0">
                <a:solidFill>
                  <a:srgbClr val="58585A"/>
                </a:solidFill>
                <a:latin typeface="Arial Narrow" panose="020B0606020202030204" pitchFamily="34" charset="0"/>
              </a:rPr>
              <a:t> </a:t>
            </a:r>
            <a:r>
              <a:rPr lang="en-US" sz="1600" b="1" dirty="0">
                <a:solidFill>
                  <a:srgbClr val="58585A"/>
                </a:solidFill>
                <a:latin typeface="Arial Narrow" panose="020B0606020202030204" pitchFamily="34" charset="0"/>
              </a:rPr>
              <a:t>looking for services and jobs</a:t>
            </a:r>
            <a:r>
              <a:rPr lang="en-US" sz="1600" dirty="0">
                <a:solidFill>
                  <a:srgbClr val="58585A"/>
                </a:solidFill>
                <a:latin typeface="Arial Narrow" panose="020B0606020202030204" pitchFamily="34" charset="0"/>
              </a:rPr>
              <a:t>; and </a:t>
            </a:r>
            <a:r>
              <a:rPr lang="en-US" sz="1600" b="1" dirty="0">
                <a:solidFill>
                  <a:srgbClr val="58585A"/>
                </a:solidFill>
                <a:latin typeface="Arial Narrow" panose="020B0606020202030204" pitchFamily="34" charset="0"/>
              </a:rPr>
              <a:t>camps closure </a:t>
            </a:r>
            <a:r>
              <a:rPr lang="en-US" sz="1600" dirty="0">
                <a:solidFill>
                  <a:srgbClr val="58585A"/>
                </a:solidFill>
                <a:latin typeface="Arial Narrow" panose="020B0606020202030204" pitchFamily="34" charset="0"/>
              </a:rPr>
              <a:t>in </a:t>
            </a:r>
            <a:r>
              <a:rPr lang="en-US" sz="1600" dirty="0" err="1">
                <a:solidFill>
                  <a:srgbClr val="58585A"/>
                </a:solidFill>
                <a:latin typeface="Arial Narrow" panose="020B0606020202030204" pitchFamily="34" charset="0"/>
              </a:rPr>
              <a:t>AoD</a:t>
            </a:r>
            <a:r>
              <a:rPr lang="en-US" sz="1600" dirty="0">
                <a:solidFill>
                  <a:srgbClr val="58585A"/>
                </a:solidFill>
                <a:latin typeface="Arial Narrow" panose="020B0606020202030204" pitchFamily="34" charset="0"/>
              </a:rPr>
              <a:t>.</a:t>
            </a:r>
          </a:p>
        </p:txBody>
      </p:sp>
      <p:cxnSp>
        <p:nvCxnSpPr>
          <p:cNvPr id="24" name="Straight Connector 23">
            <a:extLst>
              <a:ext uri="{FF2B5EF4-FFF2-40B4-BE49-F238E27FC236}">
                <a16:creationId xmlns:a16="http://schemas.microsoft.com/office/drawing/2014/main" id="{93FAD868-A91E-4362-9419-E24B0D4A5A75}"/>
              </a:ext>
            </a:extLst>
          </p:cNvPr>
          <p:cNvCxnSpPr>
            <a:cxnSpLocks/>
          </p:cNvCxnSpPr>
          <p:nvPr/>
        </p:nvCxnSpPr>
        <p:spPr>
          <a:xfrm>
            <a:off x="3098647" y="4841553"/>
            <a:ext cx="5603390" cy="0"/>
          </a:xfrm>
          <a:prstGeom prst="line">
            <a:avLst/>
          </a:prstGeom>
          <a:ln w="952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0" name="Rectangle 9">
            <a:extLst>
              <a:ext uri="{FF2B5EF4-FFF2-40B4-BE49-F238E27FC236}">
                <a16:creationId xmlns:a16="http://schemas.microsoft.com/office/drawing/2014/main" id="{DA3E7DD8-4260-454B-A5F2-180B3EAEBFC3}"/>
              </a:ext>
            </a:extLst>
          </p:cNvPr>
          <p:cNvSpPr/>
          <p:nvPr/>
        </p:nvSpPr>
        <p:spPr>
          <a:xfrm>
            <a:off x="386173" y="1338870"/>
            <a:ext cx="5195589" cy="369332"/>
          </a:xfrm>
          <a:prstGeom prst="rect">
            <a:avLst/>
          </a:prstGeom>
        </p:spPr>
        <p:txBody>
          <a:bodyPr wrap="none">
            <a:spAutoFit/>
          </a:bodyPr>
          <a:lstStyle/>
          <a:p>
            <a:r>
              <a:rPr lang="en-GB" b="1" dirty="0">
                <a:solidFill>
                  <a:srgbClr val="EE5859"/>
                </a:solidFill>
                <a:latin typeface="Trade Gothic LT Std Bold"/>
              </a:rPr>
              <a:t>Expected returns </a:t>
            </a:r>
            <a:r>
              <a:rPr lang="en-US" sz="1200" dirty="0">
                <a:solidFill>
                  <a:srgbClr val="58585A"/>
                </a:solidFill>
                <a:latin typeface="Arial Narrow" panose="020B0606020202030204" pitchFamily="34" charset="0"/>
              </a:rPr>
              <a:t>excluded IDP from other areas who reside in Markaz Al </a:t>
            </a:r>
            <a:r>
              <a:rPr lang="en-US" sz="1200" dirty="0" err="1">
                <a:solidFill>
                  <a:srgbClr val="58585A"/>
                </a:solidFill>
                <a:latin typeface="Arial Narrow" panose="020B0606020202030204" pitchFamily="34" charset="0"/>
              </a:rPr>
              <a:t>Baaj</a:t>
            </a:r>
            <a:endParaRPr lang="en-GB" sz="1200" b="1" dirty="0">
              <a:solidFill>
                <a:srgbClr val="EE5859"/>
              </a:solidFill>
              <a:latin typeface="Trade Gothic LT Std Bold"/>
            </a:endParaRPr>
          </a:p>
        </p:txBody>
      </p:sp>
      <p:sp>
        <p:nvSpPr>
          <p:cNvPr id="12" name="Rectangle 11">
            <a:extLst>
              <a:ext uri="{FF2B5EF4-FFF2-40B4-BE49-F238E27FC236}">
                <a16:creationId xmlns:a16="http://schemas.microsoft.com/office/drawing/2014/main" id="{5FA6BA61-FCFC-461C-B7E2-0986C8AE9007}"/>
              </a:ext>
            </a:extLst>
          </p:cNvPr>
          <p:cNvSpPr/>
          <p:nvPr/>
        </p:nvSpPr>
        <p:spPr>
          <a:xfrm>
            <a:off x="386175" y="4637288"/>
            <a:ext cx="7595990" cy="369332"/>
          </a:xfrm>
          <a:prstGeom prst="rect">
            <a:avLst/>
          </a:prstGeom>
          <a:solidFill>
            <a:schemeClr val="bg1"/>
          </a:solidFill>
        </p:spPr>
        <p:txBody>
          <a:bodyPr wrap="square">
            <a:spAutoFit/>
          </a:bodyPr>
          <a:lstStyle/>
          <a:p>
            <a:r>
              <a:rPr lang="en-GB" b="1" dirty="0">
                <a:solidFill>
                  <a:srgbClr val="EE5859"/>
                </a:solidFill>
                <a:latin typeface="Trade Gothic LT Std Bold"/>
              </a:rPr>
              <a:t>Expected IDP movements </a:t>
            </a:r>
            <a:r>
              <a:rPr lang="en-GB" sz="1200" dirty="0">
                <a:solidFill>
                  <a:srgbClr val="58585A"/>
                </a:solidFill>
              </a:rPr>
              <a:t>including community leaders and IDP </a:t>
            </a:r>
            <a:r>
              <a:rPr lang="en-US" sz="1200" dirty="0">
                <a:solidFill>
                  <a:srgbClr val="58585A"/>
                </a:solidFill>
                <a:latin typeface="Arial Narrow" panose="020B0606020202030204" pitchFamily="34" charset="0"/>
              </a:rPr>
              <a:t>from other areas who reside in Markaz Al </a:t>
            </a:r>
            <a:r>
              <a:rPr lang="en-US" sz="1200" dirty="0" err="1">
                <a:solidFill>
                  <a:srgbClr val="58585A"/>
                </a:solidFill>
                <a:latin typeface="Arial Narrow" panose="020B0606020202030204" pitchFamily="34" charset="0"/>
              </a:rPr>
              <a:t>Baaj</a:t>
            </a:r>
            <a:endParaRPr lang="en-GB" sz="1200" b="1" dirty="0">
              <a:solidFill>
                <a:srgbClr val="EE5859"/>
              </a:solidFill>
              <a:latin typeface="Trade Gothic LT Std Bold"/>
            </a:endParaRPr>
          </a:p>
        </p:txBody>
      </p:sp>
    </p:spTree>
    <p:extLst>
      <p:ext uri="{BB962C8B-B14F-4D97-AF65-F5344CB8AC3E}">
        <p14:creationId xmlns:p14="http://schemas.microsoft.com/office/powerpoint/2010/main" val="42136738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C850D231-B81A-43F9-A37E-DD35ADD4445E}"/>
              </a:ext>
            </a:extLst>
          </p:cNvPr>
          <p:cNvSpPr txBox="1">
            <a:spLocks/>
          </p:cNvSpPr>
          <p:nvPr/>
        </p:nvSpPr>
        <p:spPr>
          <a:xfrm>
            <a:off x="386176" y="266337"/>
            <a:ext cx="7828184" cy="724646"/>
          </a:xfrm>
          <a:prstGeom prst="rect">
            <a:avLst/>
          </a:prstGeom>
        </p:spPr>
        <p:txBody>
          <a:bodyPr anchor="ctr"/>
          <a:lstStyle>
            <a:lvl1pPr algn="l" defTabSz="914400" rtl="0" eaLnBrk="1" latinLnBrk="0" hangingPunct="1">
              <a:lnSpc>
                <a:spcPts val="4500"/>
              </a:lnSpc>
              <a:spcBef>
                <a:spcPct val="0"/>
              </a:spcBef>
              <a:buNone/>
              <a:defRPr sz="2900" b="1" kern="1200">
                <a:solidFill>
                  <a:schemeClr val="bg1"/>
                </a:solidFill>
                <a:latin typeface="Arial Narrow" panose="020B0606020202030204" pitchFamily="34" charset="0"/>
                <a:ea typeface="+mj-ea"/>
                <a:cs typeface="+mj-cs"/>
              </a:defRPr>
            </a:lvl1pPr>
          </a:lstStyle>
          <a:p>
            <a:r>
              <a:rPr lang="en-GB" dirty="0"/>
              <a:t>Markaz Al </a:t>
            </a:r>
            <a:r>
              <a:rPr lang="en-GB" dirty="0" err="1"/>
              <a:t>Baaj</a:t>
            </a:r>
            <a:r>
              <a:rPr lang="en-GB" dirty="0"/>
              <a:t> sub-district</a:t>
            </a:r>
          </a:p>
          <a:p>
            <a:r>
              <a:rPr lang="en-GB" sz="3200" baseline="30000" dirty="0"/>
              <a:t>Impact of expected movements in the community as reported by 38 KIs</a:t>
            </a:r>
          </a:p>
        </p:txBody>
      </p:sp>
      <p:sp>
        <p:nvSpPr>
          <p:cNvPr id="15" name="Rectangle 14">
            <a:extLst>
              <a:ext uri="{FF2B5EF4-FFF2-40B4-BE49-F238E27FC236}">
                <a16:creationId xmlns:a16="http://schemas.microsoft.com/office/drawing/2014/main" id="{5ED5445B-AA72-4E31-B691-0545CFD45AC2}"/>
              </a:ext>
            </a:extLst>
          </p:cNvPr>
          <p:cNvSpPr/>
          <p:nvPr/>
        </p:nvSpPr>
        <p:spPr>
          <a:xfrm>
            <a:off x="538572" y="1750031"/>
            <a:ext cx="8163467" cy="661720"/>
          </a:xfrm>
          <a:prstGeom prst="rect">
            <a:avLst/>
          </a:prstGeom>
        </p:spPr>
        <p:txBody>
          <a:bodyPr wrap="square">
            <a:spAutoFit/>
          </a:bodyPr>
          <a:lstStyle/>
          <a:p>
            <a:pPr marL="457200" indent="-457200" algn="just">
              <a:spcAft>
                <a:spcPts val="600"/>
              </a:spcAft>
              <a:buSzPct val="100000"/>
              <a:buFont typeface="Arial" panose="020B0604020202020204" pitchFamily="34" charset="0"/>
              <a:buChar char="•"/>
            </a:pPr>
            <a:r>
              <a:rPr lang="en-US" sz="1600" b="1" dirty="0">
                <a:solidFill>
                  <a:srgbClr val="58585A"/>
                </a:solidFill>
                <a:latin typeface="Arial Narrow" panose="020B0606020202030204" pitchFamily="34" charset="0"/>
              </a:rPr>
              <a:t>Family reunification</a:t>
            </a:r>
            <a:r>
              <a:rPr lang="en-US" sz="1600" dirty="0">
                <a:solidFill>
                  <a:srgbClr val="58585A"/>
                </a:solidFill>
                <a:latin typeface="Arial Narrow" panose="020B0606020202030204" pitchFamily="34" charset="0"/>
              </a:rPr>
              <a:t>; and</a:t>
            </a:r>
          </a:p>
          <a:p>
            <a:pPr marL="457200" indent="-457200" algn="just">
              <a:spcAft>
                <a:spcPts val="600"/>
              </a:spcAft>
              <a:buSzPct val="100000"/>
              <a:buFont typeface="Arial" panose="020B0604020202020204" pitchFamily="34" charset="0"/>
              <a:buChar char="•"/>
            </a:pPr>
            <a:r>
              <a:rPr lang="en-US" sz="1600" dirty="0">
                <a:solidFill>
                  <a:srgbClr val="58585A"/>
                </a:solidFill>
                <a:latin typeface="Arial Narrow" panose="020B0606020202030204" pitchFamily="34" charset="0"/>
              </a:rPr>
              <a:t>Returns could result in </a:t>
            </a:r>
            <a:r>
              <a:rPr lang="en-US" sz="1600" b="1" dirty="0">
                <a:solidFill>
                  <a:srgbClr val="58585A"/>
                </a:solidFill>
                <a:latin typeface="Arial Narrow" panose="020B0606020202030204" pitchFamily="34" charset="0"/>
              </a:rPr>
              <a:t>increased job opportunities and humanitarian assistance</a:t>
            </a:r>
            <a:r>
              <a:rPr lang="en-US" sz="1600" dirty="0">
                <a:solidFill>
                  <a:srgbClr val="58585A"/>
                </a:solidFill>
                <a:latin typeface="Arial Narrow" panose="020B0606020202030204" pitchFamily="34" charset="0"/>
              </a:rPr>
              <a:t>.</a:t>
            </a:r>
          </a:p>
        </p:txBody>
      </p:sp>
      <p:sp>
        <p:nvSpPr>
          <p:cNvPr id="16" name="Rectangle 15">
            <a:extLst>
              <a:ext uri="{FF2B5EF4-FFF2-40B4-BE49-F238E27FC236}">
                <a16:creationId xmlns:a16="http://schemas.microsoft.com/office/drawing/2014/main" id="{F894203B-4266-431C-964F-FFE4D510ABC8}"/>
              </a:ext>
            </a:extLst>
          </p:cNvPr>
          <p:cNvSpPr/>
          <p:nvPr/>
        </p:nvSpPr>
        <p:spPr>
          <a:xfrm>
            <a:off x="386176" y="1451910"/>
            <a:ext cx="5646674" cy="379591"/>
          </a:xfrm>
          <a:prstGeom prst="rect">
            <a:avLst/>
          </a:prstGeom>
        </p:spPr>
        <p:txBody>
          <a:bodyPr wrap="none">
            <a:spAutoFit/>
          </a:bodyPr>
          <a:lstStyle/>
          <a:p>
            <a:r>
              <a:rPr lang="en-US" sz="2800" b="1" baseline="30000" dirty="0">
                <a:solidFill>
                  <a:srgbClr val="EE5859"/>
                </a:solidFill>
                <a:latin typeface="Trade Gothic LT Std Bold"/>
              </a:rPr>
              <a:t>Reported impact of expected returns in the community</a:t>
            </a:r>
          </a:p>
        </p:txBody>
      </p:sp>
      <p:sp>
        <p:nvSpPr>
          <p:cNvPr id="7" name="Rectangle 6">
            <a:extLst>
              <a:ext uri="{FF2B5EF4-FFF2-40B4-BE49-F238E27FC236}">
                <a16:creationId xmlns:a16="http://schemas.microsoft.com/office/drawing/2014/main" id="{025F53DD-A028-44FF-BB89-0B3772943876}"/>
              </a:ext>
            </a:extLst>
          </p:cNvPr>
          <p:cNvSpPr/>
          <p:nvPr/>
        </p:nvSpPr>
        <p:spPr>
          <a:xfrm>
            <a:off x="386176" y="2780888"/>
            <a:ext cx="2997872" cy="379591"/>
          </a:xfrm>
          <a:prstGeom prst="rect">
            <a:avLst/>
          </a:prstGeom>
        </p:spPr>
        <p:txBody>
          <a:bodyPr wrap="none">
            <a:spAutoFit/>
          </a:bodyPr>
          <a:lstStyle/>
          <a:p>
            <a:r>
              <a:rPr lang="en-GB" sz="2800" b="1" baseline="30000" dirty="0">
                <a:solidFill>
                  <a:srgbClr val="EE5859"/>
                </a:solidFill>
                <a:latin typeface="Trade Gothic LT Std Bold"/>
              </a:rPr>
              <a:t>Family reunification findings</a:t>
            </a:r>
          </a:p>
        </p:txBody>
      </p:sp>
      <p:sp>
        <p:nvSpPr>
          <p:cNvPr id="8" name="Rectangle 7">
            <a:extLst>
              <a:ext uri="{FF2B5EF4-FFF2-40B4-BE49-F238E27FC236}">
                <a16:creationId xmlns:a16="http://schemas.microsoft.com/office/drawing/2014/main" id="{66CC5669-0DDD-403D-B003-4505803D75EB}"/>
              </a:ext>
            </a:extLst>
          </p:cNvPr>
          <p:cNvSpPr/>
          <p:nvPr/>
        </p:nvSpPr>
        <p:spPr>
          <a:xfrm>
            <a:off x="538572" y="3096311"/>
            <a:ext cx="8315863" cy="2339102"/>
          </a:xfrm>
          <a:prstGeom prst="rect">
            <a:avLst/>
          </a:prstGeom>
        </p:spPr>
        <p:txBody>
          <a:bodyPr wrap="square">
            <a:spAutoFit/>
          </a:bodyPr>
          <a:lstStyle/>
          <a:p>
            <a:pPr>
              <a:spcAft>
                <a:spcPts val="1200"/>
              </a:spcAft>
              <a:buSzPct val="100000"/>
            </a:pPr>
            <a:r>
              <a:rPr lang="en-US" sz="1600" dirty="0">
                <a:solidFill>
                  <a:srgbClr val="58585A"/>
                </a:solidFill>
                <a:latin typeface="Arial Narrow" panose="020B0606020202030204" pitchFamily="34" charset="0"/>
              </a:rPr>
              <a:t>Family reunification was tailored to interview returnees and </a:t>
            </a:r>
            <a:r>
              <a:rPr lang="en-US" sz="1600" dirty="0" err="1">
                <a:solidFill>
                  <a:srgbClr val="58585A"/>
                </a:solidFill>
                <a:latin typeface="Arial Narrow" panose="020B0606020202030204" pitchFamily="34" charset="0"/>
              </a:rPr>
              <a:t>remainees</a:t>
            </a:r>
            <a:r>
              <a:rPr lang="en-US" sz="1600" dirty="0">
                <a:solidFill>
                  <a:srgbClr val="58585A"/>
                </a:solidFill>
                <a:latin typeface="Arial Narrow" panose="020B0606020202030204" pitchFamily="34" charset="0"/>
              </a:rPr>
              <a:t>.</a:t>
            </a:r>
          </a:p>
          <a:p>
            <a:pPr marL="342900" indent="-342900">
              <a:spcAft>
                <a:spcPts val="1200"/>
              </a:spcAft>
              <a:buSzPct val="100000"/>
              <a:buFont typeface="Arial" panose="020B0604020202020204" pitchFamily="34" charset="0"/>
              <a:buChar char="•"/>
            </a:pPr>
            <a:r>
              <a:rPr lang="en-US" sz="1600" dirty="0">
                <a:solidFill>
                  <a:srgbClr val="58585A"/>
                </a:solidFill>
                <a:latin typeface="Arial Narrow" panose="020B0606020202030204" pitchFamily="34" charset="0"/>
              </a:rPr>
              <a:t>Two KIs reported that most of the families in the community </a:t>
            </a:r>
            <a:r>
              <a:rPr lang="en-US" sz="1600" b="1" dirty="0">
                <a:solidFill>
                  <a:srgbClr val="58585A"/>
                </a:solidFill>
                <a:latin typeface="Arial Narrow" panose="020B0606020202030204" pitchFamily="34" charset="0"/>
              </a:rPr>
              <a:t>still have sons in displacement</a:t>
            </a:r>
            <a:r>
              <a:rPr lang="en-US" sz="1600" dirty="0">
                <a:solidFill>
                  <a:srgbClr val="58585A"/>
                </a:solidFill>
                <a:latin typeface="Arial Narrow" panose="020B0606020202030204" pitchFamily="34" charset="0"/>
              </a:rPr>
              <a:t>.</a:t>
            </a:r>
          </a:p>
          <a:p>
            <a:pPr marL="342900" indent="-342900">
              <a:spcAft>
                <a:spcPts val="1200"/>
              </a:spcAft>
              <a:buSzPct val="100000"/>
              <a:buFont typeface="Arial" panose="020B0604020202020204" pitchFamily="34" charset="0"/>
              <a:buChar char="•"/>
            </a:pPr>
            <a:r>
              <a:rPr lang="en-US" sz="1600" dirty="0">
                <a:solidFill>
                  <a:srgbClr val="58585A"/>
                </a:solidFill>
                <a:latin typeface="Arial Narrow" panose="020B0606020202030204" pitchFamily="34" charset="0"/>
              </a:rPr>
              <a:t>Reasons for remaining displaced were related to:</a:t>
            </a:r>
          </a:p>
          <a:p>
            <a:pPr marL="579438">
              <a:spcAft>
                <a:spcPts val="1200"/>
              </a:spcAft>
            </a:pPr>
            <a:r>
              <a:rPr lang="en-US" sz="1600" dirty="0">
                <a:solidFill>
                  <a:srgbClr val="58585A"/>
                </a:solidFill>
                <a:latin typeface="Arial Narrow" panose="020B0606020202030204" pitchFamily="34" charset="0"/>
              </a:rPr>
              <a:t>- </a:t>
            </a:r>
            <a:r>
              <a:rPr lang="en-US" sz="1600" b="1" dirty="0">
                <a:solidFill>
                  <a:srgbClr val="58585A"/>
                </a:solidFill>
                <a:latin typeface="Arial Narrow" panose="020B0606020202030204" pitchFamily="34" charset="0"/>
              </a:rPr>
              <a:t>Fear of return stemming from the 2014 crisis </a:t>
            </a:r>
            <a:r>
              <a:rPr lang="en-US" sz="1600" dirty="0">
                <a:solidFill>
                  <a:srgbClr val="58585A"/>
                </a:solidFill>
                <a:latin typeface="Arial Narrow" panose="020B0606020202030204" pitchFamily="34" charset="0"/>
              </a:rPr>
              <a:t>and the </a:t>
            </a:r>
            <a:r>
              <a:rPr lang="en-US" sz="1600" b="1" dirty="0">
                <a:solidFill>
                  <a:srgbClr val="58585A"/>
                </a:solidFill>
                <a:latin typeface="Arial Narrow" panose="020B0606020202030204" pitchFamily="34" charset="0"/>
              </a:rPr>
              <a:t>current security situation</a:t>
            </a:r>
            <a:r>
              <a:rPr lang="en-US" sz="1600" dirty="0">
                <a:solidFill>
                  <a:srgbClr val="58585A"/>
                </a:solidFill>
                <a:latin typeface="Arial Narrow" panose="020B0606020202030204" pitchFamily="34" charset="0"/>
              </a:rPr>
              <a:t>;</a:t>
            </a:r>
          </a:p>
          <a:p>
            <a:pPr marL="579438">
              <a:spcAft>
                <a:spcPts val="1200"/>
              </a:spcAft>
            </a:pPr>
            <a:r>
              <a:rPr lang="en-US" sz="1600" b="1" dirty="0">
                <a:solidFill>
                  <a:srgbClr val="58585A"/>
                </a:solidFill>
                <a:latin typeface="Arial Narrow" panose="020B0606020202030204" pitchFamily="34" charset="0"/>
              </a:rPr>
              <a:t>- Lack of adequate funds to return</a:t>
            </a:r>
            <a:r>
              <a:rPr lang="en-US" sz="1600" dirty="0">
                <a:solidFill>
                  <a:srgbClr val="58585A"/>
                </a:solidFill>
                <a:latin typeface="Arial Narrow" panose="020B0606020202030204" pitchFamily="34" charset="0"/>
              </a:rPr>
              <a:t>; and</a:t>
            </a:r>
          </a:p>
          <a:p>
            <a:pPr marL="579438">
              <a:spcAft>
                <a:spcPts val="1200"/>
              </a:spcAft>
            </a:pPr>
            <a:r>
              <a:rPr lang="en-US" sz="1600" b="1" dirty="0">
                <a:solidFill>
                  <a:srgbClr val="58585A"/>
                </a:solidFill>
                <a:latin typeface="Arial Narrow" panose="020B0606020202030204" pitchFamily="34" charset="0"/>
              </a:rPr>
              <a:t>- Access to employment in the </a:t>
            </a:r>
            <a:r>
              <a:rPr lang="en-US" sz="1600" b="1" dirty="0" err="1">
                <a:solidFill>
                  <a:srgbClr val="58585A"/>
                </a:solidFill>
                <a:latin typeface="Arial Narrow" panose="020B0606020202030204" pitchFamily="34" charset="0"/>
              </a:rPr>
              <a:t>AoD</a:t>
            </a:r>
            <a:r>
              <a:rPr lang="en-US" sz="1600" b="1" dirty="0">
                <a:solidFill>
                  <a:srgbClr val="58585A"/>
                </a:solidFill>
                <a:latin typeface="Arial Narrow" panose="020B0606020202030204" pitchFamily="34" charset="0"/>
              </a:rPr>
              <a:t>.</a:t>
            </a:r>
          </a:p>
        </p:txBody>
      </p:sp>
    </p:spTree>
    <p:extLst>
      <p:ext uri="{BB962C8B-B14F-4D97-AF65-F5344CB8AC3E}">
        <p14:creationId xmlns:p14="http://schemas.microsoft.com/office/powerpoint/2010/main" val="16438745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4281F34-AAB8-4E89-AC09-E6AE5CC3978E}"/>
              </a:ext>
            </a:extLst>
          </p:cNvPr>
          <p:cNvSpPr txBox="1">
            <a:spLocks/>
          </p:cNvSpPr>
          <p:nvPr/>
        </p:nvSpPr>
        <p:spPr>
          <a:xfrm>
            <a:off x="386175" y="266337"/>
            <a:ext cx="8315863" cy="724646"/>
          </a:xfrm>
          <a:prstGeom prst="rect">
            <a:avLst/>
          </a:prstGeom>
        </p:spPr>
        <p:txBody>
          <a:bodyPr anchor="ctr"/>
          <a:lstStyle>
            <a:lvl1pPr algn="l" defTabSz="914400" rtl="0" eaLnBrk="1" latinLnBrk="0" hangingPunct="1">
              <a:lnSpc>
                <a:spcPts val="4500"/>
              </a:lnSpc>
              <a:spcBef>
                <a:spcPct val="0"/>
              </a:spcBef>
              <a:buNone/>
              <a:defRPr sz="2900" b="1" kern="1200">
                <a:solidFill>
                  <a:schemeClr val="bg1"/>
                </a:solidFill>
                <a:latin typeface="Arial Narrow" panose="020B0606020202030204" pitchFamily="34" charset="0"/>
                <a:ea typeface="+mj-ea"/>
                <a:cs typeface="+mj-cs"/>
              </a:defRPr>
            </a:lvl1pPr>
          </a:lstStyle>
          <a:p>
            <a:r>
              <a:rPr lang="en-GB" dirty="0"/>
              <a:t>Markaz Al </a:t>
            </a:r>
            <a:r>
              <a:rPr lang="en-GB" dirty="0" err="1"/>
              <a:t>Baaj</a:t>
            </a:r>
            <a:r>
              <a:rPr lang="en-GB" dirty="0"/>
              <a:t> sub-district</a:t>
            </a:r>
          </a:p>
          <a:p>
            <a:r>
              <a:rPr lang="en-GB" sz="3200" baseline="30000" dirty="0"/>
              <a:t>Expected movements</a:t>
            </a:r>
          </a:p>
        </p:txBody>
      </p:sp>
      <p:pic>
        <p:nvPicPr>
          <p:cNvPr id="3" name="Picture 2" descr="A picture containing text, map&#10;&#10;Description automatically generated">
            <a:extLst>
              <a:ext uri="{FF2B5EF4-FFF2-40B4-BE49-F238E27FC236}">
                <a16:creationId xmlns:a16="http://schemas.microsoft.com/office/drawing/2014/main" id="{5252427A-8B04-4ECF-BEF9-CF6243D004B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295400"/>
            <a:ext cx="9144000" cy="4968240"/>
          </a:xfrm>
          <a:prstGeom prst="rect">
            <a:avLst/>
          </a:prstGeom>
        </p:spPr>
      </p:pic>
    </p:spTree>
    <p:extLst>
      <p:ext uri="{BB962C8B-B14F-4D97-AF65-F5344CB8AC3E}">
        <p14:creationId xmlns:p14="http://schemas.microsoft.com/office/powerpoint/2010/main" val="41222216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4281F34-AAB8-4E89-AC09-E6AE5CC3978E}"/>
              </a:ext>
            </a:extLst>
          </p:cNvPr>
          <p:cNvSpPr txBox="1">
            <a:spLocks/>
          </p:cNvSpPr>
          <p:nvPr/>
        </p:nvSpPr>
        <p:spPr>
          <a:xfrm>
            <a:off x="386176" y="242773"/>
            <a:ext cx="7828184" cy="880524"/>
          </a:xfrm>
          <a:prstGeom prst="rect">
            <a:avLst/>
          </a:prstGeom>
        </p:spPr>
        <p:txBody>
          <a:bodyPr anchor="ctr"/>
          <a:lstStyle>
            <a:lvl1pPr algn="l" defTabSz="914400" rtl="0" eaLnBrk="1" latinLnBrk="0" hangingPunct="1">
              <a:lnSpc>
                <a:spcPts val="4500"/>
              </a:lnSpc>
              <a:spcBef>
                <a:spcPct val="0"/>
              </a:spcBef>
              <a:buNone/>
              <a:defRPr sz="2900" b="1" kern="1200">
                <a:solidFill>
                  <a:schemeClr val="bg1"/>
                </a:solidFill>
                <a:latin typeface="Arial Narrow" panose="020B0606020202030204" pitchFamily="34" charset="0"/>
                <a:ea typeface="+mj-ea"/>
                <a:cs typeface="+mj-cs"/>
              </a:defRPr>
            </a:lvl1pPr>
          </a:lstStyle>
          <a:p>
            <a:r>
              <a:rPr lang="en-GB" dirty="0"/>
              <a:t>Markaz Al </a:t>
            </a:r>
            <a:r>
              <a:rPr lang="en-GB" dirty="0" err="1"/>
              <a:t>Baaj</a:t>
            </a:r>
            <a:r>
              <a:rPr lang="en-GB" dirty="0"/>
              <a:t> sub-district</a:t>
            </a:r>
          </a:p>
          <a:p>
            <a:r>
              <a:rPr lang="en-US" sz="3200" baseline="30000" dirty="0"/>
              <a:t>Primary community needs reported by 40 KIs</a:t>
            </a:r>
            <a:endParaRPr lang="en-GB" sz="3200" dirty="0"/>
          </a:p>
        </p:txBody>
      </p:sp>
      <p:sp>
        <p:nvSpPr>
          <p:cNvPr id="21" name="Rectangle 20">
            <a:extLst>
              <a:ext uri="{FF2B5EF4-FFF2-40B4-BE49-F238E27FC236}">
                <a16:creationId xmlns:a16="http://schemas.microsoft.com/office/drawing/2014/main" id="{88D35023-4305-4E7E-B98B-C89C3A112C3A}"/>
              </a:ext>
            </a:extLst>
          </p:cNvPr>
          <p:cNvSpPr/>
          <p:nvPr/>
        </p:nvSpPr>
        <p:spPr>
          <a:xfrm>
            <a:off x="6588850" y="1582728"/>
            <a:ext cx="2113188" cy="2031325"/>
          </a:xfrm>
          <a:prstGeom prst="rect">
            <a:avLst/>
          </a:prstGeom>
        </p:spPr>
        <p:txBody>
          <a:bodyPr wrap="square">
            <a:spAutoFit/>
          </a:bodyPr>
          <a:lstStyle/>
          <a:p>
            <a:pPr algn="ctr"/>
            <a:r>
              <a:rPr lang="en-US" sz="1400" i="1" dirty="0">
                <a:solidFill>
                  <a:srgbClr val="EE5859"/>
                </a:solidFill>
                <a:latin typeface="Arial Narrow" panose="020B0606020202030204" pitchFamily="34" charset="0"/>
              </a:rPr>
              <a:t>“After the conflict, the safety in the region has become the most important need. It affects the psychological status of a person which is the most important thing to go on opening business and any new project.”</a:t>
            </a:r>
          </a:p>
          <a:p>
            <a:pPr algn="ctr"/>
            <a:r>
              <a:rPr lang="en-US" sz="1400" dirty="0">
                <a:solidFill>
                  <a:srgbClr val="58585A"/>
                </a:solidFill>
                <a:latin typeface="Arial Narrow" panose="020B0606020202030204" pitchFamily="34" charset="0"/>
              </a:rPr>
              <a:t>Male community leader KI</a:t>
            </a:r>
          </a:p>
        </p:txBody>
      </p:sp>
      <p:sp>
        <p:nvSpPr>
          <p:cNvPr id="10" name="Rectangle 9">
            <a:extLst>
              <a:ext uri="{FF2B5EF4-FFF2-40B4-BE49-F238E27FC236}">
                <a16:creationId xmlns:a16="http://schemas.microsoft.com/office/drawing/2014/main" id="{86211CE5-4B87-4856-BF95-7F5127AA0DC1}"/>
              </a:ext>
            </a:extLst>
          </p:cNvPr>
          <p:cNvSpPr/>
          <p:nvPr/>
        </p:nvSpPr>
        <p:spPr>
          <a:xfrm>
            <a:off x="149956" y="6001701"/>
            <a:ext cx="8737370" cy="276999"/>
          </a:xfrm>
          <a:prstGeom prst="rect">
            <a:avLst/>
          </a:prstGeom>
        </p:spPr>
        <p:txBody>
          <a:bodyPr wrap="square">
            <a:spAutoFit/>
          </a:bodyPr>
          <a:lstStyle/>
          <a:p>
            <a:pPr>
              <a:spcAft>
                <a:spcPts val="200"/>
              </a:spcAft>
            </a:pPr>
            <a:r>
              <a:rPr lang="en-US" sz="1200" dirty="0">
                <a:solidFill>
                  <a:srgbClr val="58585A"/>
                </a:solidFill>
                <a:latin typeface="Arial Narrow" panose="020B0606020202030204" pitchFamily="34" charset="0"/>
              </a:rPr>
              <a:t>Sum of answers may exceed the total number of KIs, due to KIs being able to select multiple response options, including other topics.</a:t>
            </a:r>
          </a:p>
        </p:txBody>
      </p:sp>
      <p:sp>
        <p:nvSpPr>
          <p:cNvPr id="11" name="Rectangle 10">
            <a:extLst>
              <a:ext uri="{FF2B5EF4-FFF2-40B4-BE49-F238E27FC236}">
                <a16:creationId xmlns:a16="http://schemas.microsoft.com/office/drawing/2014/main" id="{6FA2DC1E-CE1D-4FB1-ACC0-385DE3F50832}"/>
              </a:ext>
            </a:extLst>
          </p:cNvPr>
          <p:cNvSpPr/>
          <p:nvPr/>
        </p:nvSpPr>
        <p:spPr>
          <a:xfrm>
            <a:off x="441962" y="1807023"/>
            <a:ext cx="938077" cy="1077218"/>
          </a:xfrm>
          <a:prstGeom prst="rect">
            <a:avLst/>
          </a:prstGeom>
        </p:spPr>
        <p:txBody>
          <a:bodyPr wrap="none">
            <a:spAutoFit/>
          </a:bodyPr>
          <a:lstStyle/>
          <a:p>
            <a:r>
              <a:rPr lang="en-GB" sz="9600" baseline="30000" dirty="0">
                <a:solidFill>
                  <a:srgbClr val="EE5859"/>
                </a:solidFill>
                <a:latin typeface="humanitarian-icons-v02" panose="02000503000000000000" pitchFamily="2" charset="0"/>
              </a:rPr>
              <a:t></a:t>
            </a:r>
          </a:p>
        </p:txBody>
      </p:sp>
      <p:sp>
        <p:nvSpPr>
          <p:cNvPr id="3" name="Rectangle 2">
            <a:extLst>
              <a:ext uri="{FF2B5EF4-FFF2-40B4-BE49-F238E27FC236}">
                <a16:creationId xmlns:a16="http://schemas.microsoft.com/office/drawing/2014/main" id="{A596DE9F-B2F8-49F0-BFBB-884479191ACD}"/>
              </a:ext>
            </a:extLst>
          </p:cNvPr>
          <p:cNvSpPr/>
          <p:nvPr/>
        </p:nvSpPr>
        <p:spPr>
          <a:xfrm>
            <a:off x="6588850" y="4178160"/>
            <a:ext cx="2113188" cy="1600438"/>
          </a:xfrm>
          <a:prstGeom prst="rect">
            <a:avLst/>
          </a:prstGeom>
        </p:spPr>
        <p:txBody>
          <a:bodyPr wrap="square">
            <a:spAutoFit/>
          </a:bodyPr>
          <a:lstStyle/>
          <a:p>
            <a:pPr algn="ctr"/>
            <a:r>
              <a:rPr lang="en-US" sz="1400" i="1" dirty="0">
                <a:solidFill>
                  <a:srgbClr val="EE5859"/>
                </a:solidFill>
                <a:latin typeface="Arial Narrow" panose="020B0606020202030204" pitchFamily="34" charset="0"/>
              </a:rPr>
              <a:t>“Work is important to be able to provide for the family, develop projects, stabilize the area, and IDPs will return if projects and services are available.”</a:t>
            </a:r>
          </a:p>
          <a:p>
            <a:pPr algn="ctr"/>
            <a:r>
              <a:rPr lang="en-US" sz="1400" dirty="0">
                <a:solidFill>
                  <a:srgbClr val="58585A"/>
                </a:solidFill>
                <a:latin typeface="Arial Narrow" panose="020B0606020202030204" pitchFamily="34" charset="0"/>
              </a:rPr>
              <a:t>Female </a:t>
            </a:r>
            <a:r>
              <a:rPr lang="en-US" sz="1400" dirty="0" err="1">
                <a:solidFill>
                  <a:srgbClr val="58585A"/>
                </a:solidFill>
                <a:latin typeface="Arial Narrow" panose="020B0606020202030204" pitchFamily="34" charset="0"/>
              </a:rPr>
              <a:t>remainee</a:t>
            </a:r>
            <a:r>
              <a:rPr lang="en-US" sz="1400" dirty="0">
                <a:solidFill>
                  <a:srgbClr val="58585A"/>
                </a:solidFill>
                <a:latin typeface="Arial Narrow" panose="020B0606020202030204" pitchFamily="34" charset="0"/>
              </a:rPr>
              <a:t> KI</a:t>
            </a:r>
          </a:p>
        </p:txBody>
      </p:sp>
      <p:graphicFrame>
        <p:nvGraphicFramePr>
          <p:cNvPr id="6" name="Table 5">
            <a:extLst>
              <a:ext uri="{FF2B5EF4-FFF2-40B4-BE49-F238E27FC236}">
                <a16:creationId xmlns:a16="http://schemas.microsoft.com/office/drawing/2014/main" id="{FEF558BF-8955-4AF9-9CBD-8AC30C00F853}"/>
              </a:ext>
            </a:extLst>
          </p:cNvPr>
          <p:cNvGraphicFramePr>
            <a:graphicFrameLocks noGrp="1"/>
          </p:cNvGraphicFramePr>
          <p:nvPr>
            <p:extLst>
              <p:ext uri="{D42A27DB-BD31-4B8C-83A1-F6EECF244321}">
                <p14:modId xmlns:p14="http://schemas.microsoft.com/office/powerpoint/2010/main" val="2214320425"/>
              </p:ext>
            </p:extLst>
          </p:nvPr>
        </p:nvGraphicFramePr>
        <p:xfrm>
          <a:off x="-13370" y="2048535"/>
          <a:ext cx="6043239" cy="3730062"/>
        </p:xfrm>
        <a:graphic>
          <a:graphicData uri="http://schemas.openxmlformats.org/drawingml/2006/table">
            <a:tbl>
              <a:tblPr/>
              <a:tblGrid>
                <a:gridCol w="2443288">
                  <a:extLst>
                    <a:ext uri="{9D8B030D-6E8A-4147-A177-3AD203B41FA5}">
                      <a16:colId xmlns:a16="http://schemas.microsoft.com/office/drawing/2014/main" val="86106303"/>
                    </a:ext>
                  </a:extLst>
                </a:gridCol>
                <a:gridCol w="1241763">
                  <a:extLst>
                    <a:ext uri="{9D8B030D-6E8A-4147-A177-3AD203B41FA5}">
                      <a16:colId xmlns:a16="http://schemas.microsoft.com/office/drawing/2014/main" val="1045744297"/>
                    </a:ext>
                  </a:extLst>
                </a:gridCol>
                <a:gridCol w="1219200">
                  <a:extLst>
                    <a:ext uri="{9D8B030D-6E8A-4147-A177-3AD203B41FA5}">
                      <a16:colId xmlns:a16="http://schemas.microsoft.com/office/drawing/2014/main" val="756720133"/>
                    </a:ext>
                  </a:extLst>
                </a:gridCol>
                <a:gridCol w="1138988">
                  <a:extLst>
                    <a:ext uri="{9D8B030D-6E8A-4147-A177-3AD203B41FA5}">
                      <a16:colId xmlns:a16="http://schemas.microsoft.com/office/drawing/2014/main" val="4097440227"/>
                    </a:ext>
                  </a:extLst>
                </a:gridCol>
              </a:tblGrid>
              <a:tr h="532866">
                <a:tc>
                  <a:txBody>
                    <a:bodyPr/>
                    <a:lstStyle/>
                    <a:p>
                      <a:pPr algn="r" rtl="0" fontAlgn="b"/>
                      <a:r>
                        <a:rPr lang="en-US" sz="1600" b="0" i="0" u="none" strike="noStrike">
                          <a:solidFill>
                            <a:srgbClr val="58585A"/>
                          </a:solidFill>
                          <a:effectLst/>
                          <a:latin typeface="Arial Narrow" panose="020B0606020202030204" pitchFamily="34" charset="0"/>
                        </a:rPr>
                        <a:t>Security</a:t>
                      </a:r>
                    </a:p>
                  </a:txBody>
                  <a:tcPr marL="9525" marR="9525" marT="9525"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rtl="0" fontAlgn="b"/>
                      <a:r>
                        <a:rPr lang="en-US" sz="1600" b="1" i="0" u="none" strike="noStrike" dirty="0">
                          <a:solidFill>
                            <a:srgbClr val="58585A"/>
                          </a:solidFill>
                          <a:effectLst/>
                          <a:latin typeface="Arial Narrow" panose="020B0606020202030204" pitchFamily="34" charset="0"/>
                        </a:rPr>
                        <a:t>11 KIs</a:t>
                      </a:r>
                    </a:p>
                  </a:txBody>
                  <a:tcPr marL="9525" marR="9525" marT="9525"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06E6F"/>
                    </a:solidFill>
                  </a:tcPr>
                </a:tc>
                <a:tc>
                  <a:txBody>
                    <a:bodyPr/>
                    <a:lstStyle/>
                    <a:p>
                      <a:pPr algn="ctr" rtl="0" fontAlgn="b"/>
                      <a:r>
                        <a:rPr lang="en-US" sz="1600" b="1" i="0" u="none" strike="noStrike">
                          <a:solidFill>
                            <a:srgbClr val="58585A"/>
                          </a:solidFill>
                          <a:effectLst/>
                          <a:latin typeface="Arial Narrow" panose="020B0606020202030204" pitchFamily="34" charset="0"/>
                        </a:rPr>
                        <a:t>0</a:t>
                      </a:r>
                    </a:p>
                  </a:txBody>
                  <a:tcPr marL="9525" marR="9525" marT="9525"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EF2F2"/>
                    </a:solidFill>
                  </a:tcPr>
                </a:tc>
                <a:tc>
                  <a:txBody>
                    <a:bodyPr/>
                    <a:lstStyle/>
                    <a:p>
                      <a:pPr algn="ctr" rtl="0" fontAlgn="b"/>
                      <a:r>
                        <a:rPr lang="en-US" sz="1600" b="1" i="0" u="none" strike="noStrike">
                          <a:solidFill>
                            <a:srgbClr val="58585A"/>
                          </a:solidFill>
                          <a:effectLst/>
                          <a:latin typeface="Arial Narrow" panose="020B0606020202030204" pitchFamily="34" charset="0"/>
                        </a:rPr>
                        <a:t>0</a:t>
                      </a:r>
                    </a:p>
                  </a:txBody>
                  <a:tcPr marL="9525" marR="9525" marT="9525"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EF2F2"/>
                    </a:solidFill>
                  </a:tcPr>
                </a:tc>
                <a:extLst>
                  <a:ext uri="{0D108BD9-81ED-4DB2-BD59-A6C34878D82A}">
                    <a16:rowId xmlns:a16="http://schemas.microsoft.com/office/drawing/2014/main" val="3048500414"/>
                  </a:ext>
                </a:extLst>
              </a:tr>
              <a:tr h="532866">
                <a:tc>
                  <a:txBody>
                    <a:bodyPr/>
                    <a:lstStyle/>
                    <a:p>
                      <a:pPr algn="r" rtl="0" fontAlgn="b"/>
                      <a:r>
                        <a:rPr lang="en-US" sz="1600" b="0" i="0" u="none" strike="noStrike">
                          <a:solidFill>
                            <a:srgbClr val="58585A"/>
                          </a:solidFill>
                          <a:effectLst/>
                          <a:latin typeface="Arial Narrow" panose="020B0606020202030204" pitchFamily="34" charset="0"/>
                        </a:rPr>
                        <a:t>House rehabilitation</a:t>
                      </a:r>
                    </a:p>
                  </a:txBody>
                  <a:tcPr marL="9525" marR="9525" marT="9525"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rtl="0" fontAlgn="b"/>
                      <a:r>
                        <a:rPr lang="en-US" sz="1600" b="1" i="0" u="none" strike="noStrike">
                          <a:solidFill>
                            <a:srgbClr val="58585A"/>
                          </a:solidFill>
                          <a:effectLst/>
                          <a:latin typeface="Arial Narrow" panose="020B0606020202030204" pitchFamily="34" charset="0"/>
                        </a:rPr>
                        <a:t>9 KIs</a:t>
                      </a:r>
                    </a:p>
                  </a:txBody>
                  <a:tcPr marL="9525" marR="9525" marT="9525"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06E6F"/>
                    </a:solidFill>
                  </a:tcPr>
                </a:tc>
                <a:tc>
                  <a:txBody>
                    <a:bodyPr/>
                    <a:lstStyle/>
                    <a:p>
                      <a:pPr algn="ctr" rtl="0" fontAlgn="b"/>
                      <a:r>
                        <a:rPr lang="en-US" sz="1600" b="1" i="0" u="none" strike="noStrike">
                          <a:solidFill>
                            <a:srgbClr val="58585A"/>
                          </a:solidFill>
                          <a:effectLst/>
                          <a:latin typeface="Arial Narrow" panose="020B0606020202030204" pitchFamily="34" charset="0"/>
                        </a:rPr>
                        <a:t>5 KIs</a:t>
                      </a:r>
                    </a:p>
                  </a:txBody>
                  <a:tcPr marL="9525" marR="9525" marT="9525"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7B7B7"/>
                    </a:solidFill>
                  </a:tcPr>
                </a:tc>
                <a:tc>
                  <a:txBody>
                    <a:bodyPr/>
                    <a:lstStyle/>
                    <a:p>
                      <a:pPr algn="ctr" rtl="0" fontAlgn="b"/>
                      <a:r>
                        <a:rPr lang="en-US" sz="1600" b="1" i="0" u="none" strike="noStrike">
                          <a:solidFill>
                            <a:srgbClr val="58585A"/>
                          </a:solidFill>
                          <a:effectLst/>
                          <a:latin typeface="Arial Narrow" panose="020B0606020202030204" pitchFamily="34" charset="0"/>
                        </a:rPr>
                        <a:t>4 KIs</a:t>
                      </a:r>
                    </a:p>
                  </a:txBody>
                  <a:tcPr marL="9525" marR="9525" marT="9525"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7B7B7"/>
                    </a:solidFill>
                  </a:tcPr>
                </a:tc>
                <a:extLst>
                  <a:ext uri="{0D108BD9-81ED-4DB2-BD59-A6C34878D82A}">
                    <a16:rowId xmlns:a16="http://schemas.microsoft.com/office/drawing/2014/main" val="1798671202"/>
                  </a:ext>
                </a:extLst>
              </a:tr>
              <a:tr h="532866">
                <a:tc>
                  <a:txBody>
                    <a:bodyPr/>
                    <a:lstStyle/>
                    <a:p>
                      <a:pPr algn="r" rtl="0" fontAlgn="b"/>
                      <a:r>
                        <a:rPr lang="en-US" sz="1600" b="0" i="0" u="none" strike="noStrike">
                          <a:solidFill>
                            <a:srgbClr val="58585A"/>
                          </a:solidFill>
                          <a:effectLst/>
                          <a:latin typeface="Arial Narrow" panose="020B0606020202030204" pitchFamily="34" charset="0"/>
                        </a:rPr>
                        <a:t>Livelihoods</a:t>
                      </a:r>
                    </a:p>
                  </a:txBody>
                  <a:tcPr marL="9525" marR="9525" marT="9525"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rtl="0" fontAlgn="b"/>
                      <a:r>
                        <a:rPr lang="en-US" sz="1600" b="1" i="0" u="none" strike="noStrike">
                          <a:solidFill>
                            <a:srgbClr val="58585A"/>
                          </a:solidFill>
                          <a:effectLst/>
                          <a:latin typeface="Arial Narrow" panose="020B0606020202030204" pitchFamily="34" charset="0"/>
                        </a:rPr>
                        <a:t>6 KIs</a:t>
                      </a:r>
                    </a:p>
                  </a:txBody>
                  <a:tcPr marL="9525" marR="9525" marT="9525"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7B7B7"/>
                    </a:solidFill>
                  </a:tcPr>
                </a:tc>
                <a:tc>
                  <a:txBody>
                    <a:bodyPr/>
                    <a:lstStyle/>
                    <a:p>
                      <a:pPr algn="ctr" rtl="0" fontAlgn="b"/>
                      <a:r>
                        <a:rPr lang="en-US" sz="1600" b="1" i="0" u="none" strike="noStrike">
                          <a:solidFill>
                            <a:srgbClr val="58585A"/>
                          </a:solidFill>
                          <a:effectLst/>
                          <a:latin typeface="Arial Narrow" panose="020B0606020202030204" pitchFamily="34" charset="0"/>
                        </a:rPr>
                        <a:t>14 KIs</a:t>
                      </a:r>
                    </a:p>
                  </a:txBody>
                  <a:tcPr marL="9525" marR="9525" marT="9525"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06E6F"/>
                    </a:solidFill>
                  </a:tcPr>
                </a:tc>
                <a:tc>
                  <a:txBody>
                    <a:bodyPr/>
                    <a:lstStyle/>
                    <a:p>
                      <a:pPr algn="ctr" rtl="0" fontAlgn="b"/>
                      <a:r>
                        <a:rPr lang="en-US" sz="1600" b="1" i="0" u="none" strike="noStrike">
                          <a:solidFill>
                            <a:srgbClr val="58585A"/>
                          </a:solidFill>
                          <a:effectLst/>
                          <a:latin typeface="Arial Narrow" panose="020B0606020202030204" pitchFamily="34" charset="0"/>
                        </a:rPr>
                        <a:t>8 KIs</a:t>
                      </a:r>
                    </a:p>
                  </a:txBody>
                  <a:tcPr marL="9525" marR="9525" marT="9525"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06E6F"/>
                    </a:solidFill>
                  </a:tcPr>
                </a:tc>
                <a:extLst>
                  <a:ext uri="{0D108BD9-81ED-4DB2-BD59-A6C34878D82A}">
                    <a16:rowId xmlns:a16="http://schemas.microsoft.com/office/drawing/2014/main" val="1255193552"/>
                  </a:ext>
                </a:extLst>
              </a:tr>
              <a:tr h="532866">
                <a:tc>
                  <a:txBody>
                    <a:bodyPr/>
                    <a:lstStyle/>
                    <a:p>
                      <a:pPr algn="r" rtl="0" fontAlgn="b"/>
                      <a:r>
                        <a:rPr lang="en-US" sz="1600" b="0" i="0" u="none" strike="noStrike">
                          <a:solidFill>
                            <a:srgbClr val="58585A"/>
                          </a:solidFill>
                          <a:effectLst/>
                          <a:latin typeface="Arial Narrow" panose="020B0606020202030204" pitchFamily="34" charset="0"/>
                        </a:rPr>
                        <a:t>Electricity and water</a:t>
                      </a:r>
                    </a:p>
                  </a:txBody>
                  <a:tcPr marL="9525" marR="9525" marT="9525"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rtl="0" fontAlgn="b"/>
                      <a:r>
                        <a:rPr lang="en-US" sz="1600" b="1" i="0" u="none" strike="noStrike">
                          <a:solidFill>
                            <a:srgbClr val="58585A"/>
                          </a:solidFill>
                          <a:effectLst/>
                          <a:latin typeface="Arial Narrow" panose="020B0606020202030204" pitchFamily="34" charset="0"/>
                        </a:rPr>
                        <a:t>6 KIs</a:t>
                      </a:r>
                    </a:p>
                  </a:txBody>
                  <a:tcPr marL="9525" marR="9525" marT="9525"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7B7B7"/>
                    </a:solidFill>
                  </a:tcPr>
                </a:tc>
                <a:tc>
                  <a:txBody>
                    <a:bodyPr/>
                    <a:lstStyle/>
                    <a:p>
                      <a:pPr algn="ctr" rtl="0" fontAlgn="b"/>
                      <a:r>
                        <a:rPr lang="en-US" sz="1600" b="1" i="0" u="none" strike="noStrike">
                          <a:solidFill>
                            <a:srgbClr val="58585A"/>
                          </a:solidFill>
                          <a:effectLst/>
                          <a:latin typeface="Arial Narrow" panose="020B0606020202030204" pitchFamily="34" charset="0"/>
                        </a:rPr>
                        <a:t>10 KIs</a:t>
                      </a:r>
                    </a:p>
                  </a:txBody>
                  <a:tcPr marL="9525" marR="9525" marT="9525"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06E6F"/>
                    </a:solidFill>
                  </a:tcPr>
                </a:tc>
                <a:tc>
                  <a:txBody>
                    <a:bodyPr/>
                    <a:lstStyle/>
                    <a:p>
                      <a:pPr algn="ctr" rtl="0" fontAlgn="b"/>
                      <a:r>
                        <a:rPr lang="en-US" sz="1600" b="1" i="0" u="none" strike="noStrike">
                          <a:solidFill>
                            <a:srgbClr val="58585A"/>
                          </a:solidFill>
                          <a:effectLst/>
                          <a:latin typeface="Arial Narrow" panose="020B0606020202030204" pitchFamily="34" charset="0"/>
                        </a:rPr>
                        <a:t>20 KIs</a:t>
                      </a:r>
                    </a:p>
                  </a:txBody>
                  <a:tcPr marL="9525" marR="9525" marT="9525"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06E6F"/>
                    </a:solidFill>
                  </a:tcPr>
                </a:tc>
                <a:extLst>
                  <a:ext uri="{0D108BD9-81ED-4DB2-BD59-A6C34878D82A}">
                    <a16:rowId xmlns:a16="http://schemas.microsoft.com/office/drawing/2014/main" val="1825485486"/>
                  </a:ext>
                </a:extLst>
              </a:tr>
              <a:tr h="532866">
                <a:tc>
                  <a:txBody>
                    <a:bodyPr/>
                    <a:lstStyle/>
                    <a:p>
                      <a:pPr algn="r" rtl="0" fontAlgn="b"/>
                      <a:r>
                        <a:rPr lang="en-US" sz="1600" b="0" i="0" u="none" strike="noStrike">
                          <a:solidFill>
                            <a:srgbClr val="58585A"/>
                          </a:solidFill>
                          <a:effectLst/>
                          <a:latin typeface="Arial Narrow" panose="020B0606020202030204" pitchFamily="34" charset="0"/>
                        </a:rPr>
                        <a:t>Healthcare</a:t>
                      </a:r>
                    </a:p>
                  </a:txBody>
                  <a:tcPr marL="9525" marR="9525" marT="9525"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rtl="0" fontAlgn="b"/>
                      <a:r>
                        <a:rPr lang="en-US" sz="1600" b="1" i="0" u="none" strike="noStrike">
                          <a:solidFill>
                            <a:srgbClr val="58585A"/>
                          </a:solidFill>
                          <a:effectLst/>
                          <a:latin typeface="Arial Narrow" panose="020B0606020202030204" pitchFamily="34" charset="0"/>
                        </a:rPr>
                        <a:t>4 KIs</a:t>
                      </a:r>
                    </a:p>
                  </a:txBody>
                  <a:tcPr marL="9525" marR="9525" marT="9525"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7B7B7"/>
                    </a:solidFill>
                  </a:tcPr>
                </a:tc>
                <a:tc>
                  <a:txBody>
                    <a:bodyPr/>
                    <a:lstStyle/>
                    <a:p>
                      <a:pPr algn="ctr" rtl="0" fontAlgn="b"/>
                      <a:r>
                        <a:rPr lang="en-US" sz="1600" b="1" i="0" u="none" strike="noStrike">
                          <a:solidFill>
                            <a:srgbClr val="58585A"/>
                          </a:solidFill>
                          <a:effectLst/>
                          <a:latin typeface="Arial Narrow" panose="020B0606020202030204" pitchFamily="34" charset="0"/>
                        </a:rPr>
                        <a:t>8 KIs</a:t>
                      </a:r>
                    </a:p>
                  </a:txBody>
                  <a:tcPr marL="9525" marR="9525" marT="9525"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06E6F"/>
                    </a:solidFill>
                  </a:tcPr>
                </a:tc>
                <a:tc>
                  <a:txBody>
                    <a:bodyPr/>
                    <a:lstStyle/>
                    <a:p>
                      <a:pPr algn="ctr" rtl="0" fontAlgn="b"/>
                      <a:r>
                        <a:rPr lang="en-US" sz="1600" b="1" i="0" u="none" strike="noStrike">
                          <a:solidFill>
                            <a:srgbClr val="58585A"/>
                          </a:solidFill>
                          <a:effectLst/>
                          <a:latin typeface="Arial Narrow" panose="020B0606020202030204" pitchFamily="34" charset="0"/>
                        </a:rPr>
                        <a:t>2 KIs</a:t>
                      </a:r>
                    </a:p>
                  </a:txBody>
                  <a:tcPr marL="9525" marR="9525" marT="9525"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EF2F2"/>
                    </a:solidFill>
                  </a:tcPr>
                </a:tc>
                <a:extLst>
                  <a:ext uri="{0D108BD9-81ED-4DB2-BD59-A6C34878D82A}">
                    <a16:rowId xmlns:a16="http://schemas.microsoft.com/office/drawing/2014/main" val="714257326"/>
                  </a:ext>
                </a:extLst>
              </a:tr>
              <a:tr h="532866">
                <a:tc>
                  <a:txBody>
                    <a:bodyPr/>
                    <a:lstStyle/>
                    <a:p>
                      <a:pPr algn="r" rtl="0" fontAlgn="b"/>
                      <a:r>
                        <a:rPr lang="en-US" sz="1600" b="0" i="0" u="none" strike="noStrike">
                          <a:solidFill>
                            <a:srgbClr val="58585A"/>
                          </a:solidFill>
                          <a:effectLst/>
                          <a:latin typeface="Arial Narrow" panose="020B0606020202030204" pitchFamily="34" charset="0"/>
                        </a:rPr>
                        <a:t>Education</a:t>
                      </a:r>
                    </a:p>
                  </a:txBody>
                  <a:tcPr marL="9525" marR="9525" marT="9525"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rtl="0" fontAlgn="b"/>
                      <a:r>
                        <a:rPr lang="en-US" sz="1600" b="1" i="0" u="none" strike="noStrike" dirty="0">
                          <a:solidFill>
                            <a:srgbClr val="58585A"/>
                          </a:solidFill>
                          <a:effectLst/>
                          <a:latin typeface="Arial Narrow" panose="020B0606020202030204" pitchFamily="34" charset="0"/>
                        </a:rPr>
                        <a:t>1 KI</a:t>
                      </a:r>
                    </a:p>
                  </a:txBody>
                  <a:tcPr marL="9525" marR="9525" marT="9525"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EF2F2"/>
                    </a:solidFill>
                  </a:tcPr>
                </a:tc>
                <a:tc>
                  <a:txBody>
                    <a:bodyPr/>
                    <a:lstStyle/>
                    <a:p>
                      <a:pPr algn="ctr" rtl="0" fontAlgn="b"/>
                      <a:r>
                        <a:rPr lang="en-US" sz="1600" b="1" i="0" u="none" strike="noStrike">
                          <a:solidFill>
                            <a:srgbClr val="58585A"/>
                          </a:solidFill>
                          <a:effectLst/>
                          <a:latin typeface="Arial Narrow" panose="020B0606020202030204" pitchFamily="34" charset="0"/>
                        </a:rPr>
                        <a:t>1 KI</a:t>
                      </a:r>
                    </a:p>
                  </a:txBody>
                  <a:tcPr marL="9525" marR="9525" marT="9525"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EF2F2"/>
                    </a:solidFill>
                  </a:tcPr>
                </a:tc>
                <a:tc>
                  <a:txBody>
                    <a:bodyPr/>
                    <a:lstStyle/>
                    <a:p>
                      <a:pPr algn="ctr" rtl="0" fontAlgn="b"/>
                      <a:r>
                        <a:rPr lang="en-US" sz="1600" b="1" i="0" u="none" strike="noStrike">
                          <a:solidFill>
                            <a:srgbClr val="58585A"/>
                          </a:solidFill>
                          <a:effectLst/>
                          <a:latin typeface="Arial Narrow" panose="020B0606020202030204" pitchFamily="34" charset="0"/>
                        </a:rPr>
                        <a:t>3 KIs</a:t>
                      </a:r>
                    </a:p>
                  </a:txBody>
                  <a:tcPr marL="9525" marR="9525" marT="9525"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EF2F2"/>
                    </a:solidFill>
                  </a:tcPr>
                </a:tc>
                <a:extLst>
                  <a:ext uri="{0D108BD9-81ED-4DB2-BD59-A6C34878D82A}">
                    <a16:rowId xmlns:a16="http://schemas.microsoft.com/office/drawing/2014/main" val="1954294177"/>
                  </a:ext>
                </a:extLst>
              </a:tr>
              <a:tr h="532866">
                <a:tc>
                  <a:txBody>
                    <a:bodyPr/>
                    <a:lstStyle/>
                    <a:p>
                      <a:pPr algn="r" rtl="0" fontAlgn="b"/>
                      <a:r>
                        <a:rPr lang="en-US" sz="1600" b="0" i="0" u="none" strike="noStrike">
                          <a:solidFill>
                            <a:srgbClr val="58585A"/>
                          </a:solidFill>
                          <a:effectLst/>
                          <a:latin typeface="Arial Narrow" panose="020B0606020202030204" pitchFamily="34" charset="0"/>
                        </a:rPr>
                        <a:t>Food</a:t>
                      </a:r>
                    </a:p>
                  </a:txBody>
                  <a:tcPr marL="9525" marR="9525" marT="9525"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rtl="0" fontAlgn="b"/>
                      <a:r>
                        <a:rPr lang="en-US" sz="1600" b="1" i="0" u="none" strike="noStrike">
                          <a:solidFill>
                            <a:srgbClr val="58585A"/>
                          </a:solidFill>
                          <a:effectLst/>
                          <a:latin typeface="Arial Narrow" panose="020B0606020202030204" pitchFamily="34" charset="0"/>
                        </a:rPr>
                        <a:t>1 KI</a:t>
                      </a:r>
                    </a:p>
                  </a:txBody>
                  <a:tcPr marL="9525" marR="9525" marT="9525"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EF2F2"/>
                    </a:solidFill>
                  </a:tcPr>
                </a:tc>
                <a:tc>
                  <a:txBody>
                    <a:bodyPr/>
                    <a:lstStyle/>
                    <a:p>
                      <a:pPr algn="ctr" rtl="0" fontAlgn="b"/>
                      <a:r>
                        <a:rPr lang="en-US" sz="1600" b="1" i="0" u="none" strike="noStrike" dirty="0">
                          <a:solidFill>
                            <a:srgbClr val="58585A"/>
                          </a:solidFill>
                          <a:effectLst/>
                          <a:latin typeface="Arial Narrow" panose="020B0606020202030204" pitchFamily="34" charset="0"/>
                        </a:rPr>
                        <a:t>0</a:t>
                      </a:r>
                    </a:p>
                  </a:txBody>
                  <a:tcPr marL="9525" marR="9525" marT="9525"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EF2F2"/>
                    </a:solidFill>
                  </a:tcPr>
                </a:tc>
                <a:tc>
                  <a:txBody>
                    <a:bodyPr/>
                    <a:lstStyle/>
                    <a:p>
                      <a:pPr algn="ctr" rtl="0" fontAlgn="b"/>
                      <a:r>
                        <a:rPr lang="en-US" sz="1600" b="1" i="0" u="none" strike="noStrike" dirty="0">
                          <a:solidFill>
                            <a:srgbClr val="58585A"/>
                          </a:solidFill>
                          <a:effectLst/>
                          <a:latin typeface="Arial Narrow" panose="020B0606020202030204" pitchFamily="34" charset="0"/>
                        </a:rPr>
                        <a:t>1 KI</a:t>
                      </a:r>
                    </a:p>
                  </a:txBody>
                  <a:tcPr marL="9525" marR="9525" marT="9525"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EF2F2"/>
                    </a:solidFill>
                  </a:tcPr>
                </a:tc>
                <a:extLst>
                  <a:ext uri="{0D108BD9-81ED-4DB2-BD59-A6C34878D82A}">
                    <a16:rowId xmlns:a16="http://schemas.microsoft.com/office/drawing/2014/main" val="1119775460"/>
                  </a:ext>
                </a:extLst>
              </a:tr>
            </a:tbl>
          </a:graphicData>
        </a:graphic>
      </p:graphicFrame>
      <p:sp>
        <p:nvSpPr>
          <p:cNvPr id="12" name="Rectangle 11">
            <a:extLst>
              <a:ext uri="{FF2B5EF4-FFF2-40B4-BE49-F238E27FC236}">
                <a16:creationId xmlns:a16="http://schemas.microsoft.com/office/drawing/2014/main" id="{6726E8B3-A2AD-4C2A-9B37-6A57705A2D20}"/>
              </a:ext>
            </a:extLst>
          </p:cNvPr>
          <p:cNvSpPr/>
          <p:nvPr/>
        </p:nvSpPr>
        <p:spPr>
          <a:xfrm>
            <a:off x="2555151" y="1709981"/>
            <a:ext cx="3474718" cy="338554"/>
          </a:xfrm>
          <a:prstGeom prst="rect">
            <a:avLst/>
          </a:prstGeom>
        </p:spPr>
        <p:txBody>
          <a:bodyPr wrap="square">
            <a:spAutoFit/>
          </a:bodyPr>
          <a:lstStyle/>
          <a:p>
            <a:pPr algn="just"/>
            <a:r>
              <a:rPr lang="en-US" sz="2400" b="1" baseline="30000" dirty="0">
                <a:solidFill>
                  <a:srgbClr val="58585B"/>
                </a:solidFill>
                <a:latin typeface="Arial Narrow" panose="020B0606020202030204" pitchFamily="34" charset="0"/>
              </a:rPr>
              <a:t>First need      Second need    Third need</a:t>
            </a:r>
          </a:p>
        </p:txBody>
      </p:sp>
    </p:spTree>
    <p:extLst>
      <p:ext uri="{BB962C8B-B14F-4D97-AF65-F5344CB8AC3E}">
        <p14:creationId xmlns:p14="http://schemas.microsoft.com/office/powerpoint/2010/main" val="11226148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4281F34-AAB8-4E89-AC09-E6AE5CC3978E}"/>
              </a:ext>
            </a:extLst>
          </p:cNvPr>
          <p:cNvSpPr txBox="1">
            <a:spLocks/>
          </p:cNvSpPr>
          <p:nvPr/>
        </p:nvSpPr>
        <p:spPr>
          <a:xfrm>
            <a:off x="386176" y="242773"/>
            <a:ext cx="7828184" cy="880524"/>
          </a:xfrm>
          <a:prstGeom prst="rect">
            <a:avLst/>
          </a:prstGeom>
        </p:spPr>
        <p:txBody>
          <a:bodyPr anchor="ctr"/>
          <a:lstStyle>
            <a:lvl1pPr algn="l" defTabSz="914400" rtl="0" eaLnBrk="1" latinLnBrk="0" hangingPunct="1">
              <a:lnSpc>
                <a:spcPts val="4500"/>
              </a:lnSpc>
              <a:spcBef>
                <a:spcPct val="0"/>
              </a:spcBef>
              <a:buNone/>
              <a:defRPr sz="2900" b="1" kern="1200">
                <a:solidFill>
                  <a:schemeClr val="bg1"/>
                </a:solidFill>
                <a:latin typeface="Arial Narrow" panose="020B0606020202030204" pitchFamily="34" charset="0"/>
                <a:ea typeface="+mj-ea"/>
                <a:cs typeface="+mj-cs"/>
              </a:defRPr>
            </a:lvl1pPr>
          </a:lstStyle>
          <a:p>
            <a:r>
              <a:rPr lang="en-GB" dirty="0"/>
              <a:t>Markaz Al </a:t>
            </a:r>
            <a:r>
              <a:rPr lang="en-GB" dirty="0" err="1"/>
              <a:t>Baaj</a:t>
            </a:r>
            <a:r>
              <a:rPr lang="en-GB" dirty="0"/>
              <a:t> sub-district</a:t>
            </a:r>
          </a:p>
          <a:p>
            <a:r>
              <a:rPr lang="en-US" sz="3200" baseline="30000" dirty="0"/>
              <a:t>Perceptions on access to services and assistance</a:t>
            </a:r>
            <a:endParaRPr lang="en-GB" sz="3200" dirty="0"/>
          </a:p>
        </p:txBody>
      </p:sp>
      <p:sp>
        <p:nvSpPr>
          <p:cNvPr id="9" name="Rectangle 8">
            <a:extLst>
              <a:ext uri="{FF2B5EF4-FFF2-40B4-BE49-F238E27FC236}">
                <a16:creationId xmlns:a16="http://schemas.microsoft.com/office/drawing/2014/main" id="{549ADD18-B0DC-40A5-9483-A312187E75B7}"/>
              </a:ext>
            </a:extLst>
          </p:cNvPr>
          <p:cNvSpPr/>
          <p:nvPr/>
        </p:nvSpPr>
        <p:spPr>
          <a:xfrm>
            <a:off x="570158" y="1597877"/>
            <a:ext cx="8131881" cy="2693045"/>
          </a:xfrm>
          <a:prstGeom prst="rect">
            <a:avLst/>
          </a:prstGeom>
        </p:spPr>
        <p:txBody>
          <a:bodyPr wrap="square">
            <a:spAutoFit/>
          </a:bodyPr>
          <a:lstStyle/>
          <a:p>
            <a:pPr marL="457200" indent="-457200" algn="just">
              <a:spcAft>
                <a:spcPts val="600"/>
              </a:spcAft>
              <a:buSzPct val="100000"/>
              <a:buFont typeface="Arial" panose="020B0604020202020204" pitchFamily="34" charset="0"/>
              <a:buChar char="•"/>
            </a:pPr>
            <a:r>
              <a:rPr lang="en-US" sz="1600" dirty="0">
                <a:solidFill>
                  <a:srgbClr val="58585A"/>
                </a:solidFill>
                <a:latin typeface="Arial Narrow" panose="020B0606020202030204" pitchFamily="34" charset="0"/>
              </a:rPr>
              <a:t>16 KIs reported that the majority of families in the area reside in damaged houses.</a:t>
            </a:r>
          </a:p>
          <a:p>
            <a:pPr marL="457200" indent="-457200" algn="just">
              <a:spcAft>
                <a:spcPts val="600"/>
              </a:spcAft>
              <a:buSzPct val="100000"/>
              <a:buFont typeface="Arial" panose="020B0604020202020204" pitchFamily="34" charset="0"/>
              <a:buChar char="•"/>
            </a:pPr>
            <a:r>
              <a:rPr lang="en-US" sz="1600" dirty="0">
                <a:solidFill>
                  <a:srgbClr val="58585A"/>
                </a:solidFill>
                <a:latin typeface="Arial Narrow" panose="020B0606020202030204" pitchFamily="34" charset="0"/>
              </a:rPr>
              <a:t>75% reported owning houses, 19% under verbal agreement and 6% under official rental agreement.</a:t>
            </a:r>
          </a:p>
          <a:p>
            <a:pPr marL="457200" indent="-457200" algn="just">
              <a:spcAft>
                <a:spcPts val="600"/>
              </a:spcAft>
              <a:buSzPct val="100000"/>
              <a:buFont typeface="Arial" panose="020B0604020202020204" pitchFamily="34" charset="0"/>
              <a:buChar char="•"/>
            </a:pPr>
            <a:r>
              <a:rPr lang="en-US" sz="1600" dirty="0">
                <a:solidFill>
                  <a:srgbClr val="58585A"/>
                </a:solidFill>
                <a:latin typeface="Arial Narrow" panose="020B0606020202030204" pitchFamily="34" charset="0"/>
              </a:rPr>
              <a:t>All KIs reported that between </a:t>
            </a:r>
            <a:r>
              <a:rPr lang="en-US" sz="1600" b="1" dirty="0">
                <a:solidFill>
                  <a:srgbClr val="58585A"/>
                </a:solidFill>
                <a:latin typeface="Arial Narrow" panose="020B0606020202030204" pitchFamily="34" charset="0"/>
              </a:rPr>
              <a:t>20% and 40% of houses are destroyed or damaged</a:t>
            </a:r>
            <a:r>
              <a:rPr lang="en-US" sz="1600" dirty="0">
                <a:solidFill>
                  <a:srgbClr val="58585A"/>
                </a:solidFill>
                <a:latin typeface="Arial Narrow" panose="020B0606020202030204" pitchFamily="34" charset="0"/>
              </a:rPr>
              <a:t>.</a:t>
            </a:r>
          </a:p>
          <a:p>
            <a:pPr marL="457200" indent="-457200" algn="just">
              <a:spcAft>
                <a:spcPts val="600"/>
              </a:spcAft>
              <a:buClr>
                <a:srgbClr val="58585A"/>
              </a:buClr>
              <a:buSzPct val="100000"/>
              <a:buFont typeface="Arial" panose="020B0604020202020204" pitchFamily="34" charset="0"/>
              <a:buChar char="•"/>
            </a:pPr>
            <a:r>
              <a:rPr lang="en-US" sz="1600" b="1" dirty="0">
                <a:solidFill>
                  <a:srgbClr val="58585B"/>
                </a:solidFill>
                <a:latin typeface="Arial Narrow" panose="020B0606020202030204" pitchFamily="34" charset="0"/>
              </a:rPr>
              <a:t>Returnees </a:t>
            </a:r>
            <a:r>
              <a:rPr lang="en-US" sz="1600" dirty="0">
                <a:solidFill>
                  <a:srgbClr val="58585B"/>
                </a:solidFill>
                <a:latin typeface="Arial Narrow" panose="020B0606020202030204" pitchFamily="34" charset="0"/>
              </a:rPr>
              <a:t>(12 KIs out of 16), </a:t>
            </a:r>
            <a:r>
              <a:rPr lang="en-US" sz="1600" b="1" dirty="0">
                <a:solidFill>
                  <a:srgbClr val="58585B"/>
                </a:solidFill>
                <a:latin typeface="Arial Narrow" panose="020B0606020202030204" pitchFamily="34" charset="0"/>
              </a:rPr>
              <a:t>IDPs </a:t>
            </a:r>
            <a:r>
              <a:rPr lang="en-US" sz="1600" dirty="0">
                <a:solidFill>
                  <a:srgbClr val="58585B"/>
                </a:solidFill>
                <a:latin typeface="Arial Narrow" panose="020B0606020202030204" pitchFamily="34" charset="0"/>
              </a:rPr>
              <a:t>(7 KI</a:t>
            </a:r>
            <a:r>
              <a:rPr lang="en-US" sz="1600" b="1" dirty="0">
                <a:solidFill>
                  <a:srgbClr val="58585B"/>
                </a:solidFill>
                <a:latin typeface="Arial Narrow" panose="020B0606020202030204" pitchFamily="34" charset="0"/>
              </a:rPr>
              <a:t>s) </a:t>
            </a:r>
            <a:r>
              <a:rPr lang="en-US" sz="1600" dirty="0">
                <a:solidFill>
                  <a:srgbClr val="58585B"/>
                </a:solidFill>
                <a:latin typeface="Arial Narrow" panose="020B0606020202030204" pitchFamily="34" charset="0"/>
              </a:rPr>
              <a:t>and </a:t>
            </a:r>
            <a:r>
              <a:rPr lang="en-US" sz="1600" b="1" dirty="0" err="1">
                <a:solidFill>
                  <a:srgbClr val="58585B"/>
                </a:solidFill>
                <a:latin typeface="Arial Narrow" panose="020B0606020202030204" pitchFamily="34" charset="0"/>
              </a:rPr>
              <a:t>remainees</a:t>
            </a:r>
            <a:r>
              <a:rPr lang="en-US" sz="1600" b="1" dirty="0">
                <a:solidFill>
                  <a:srgbClr val="58585B"/>
                </a:solidFill>
                <a:latin typeface="Arial Narrow" panose="020B0606020202030204" pitchFamily="34" charset="0"/>
              </a:rPr>
              <a:t> </a:t>
            </a:r>
            <a:r>
              <a:rPr lang="en-US" sz="1600" dirty="0">
                <a:solidFill>
                  <a:srgbClr val="58585B"/>
                </a:solidFill>
                <a:latin typeface="Arial Narrow" panose="020B0606020202030204" pitchFamily="34" charset="0"/>
              </a:rPr>
              <a:t>(1 KI) are likely to reside in </a:t>
            </a:r>
            <a:r>
              <a:rPr lang="en-US" sz="1600" b="1" dirty="0">
                <a:solidFill>
                  <a:srgbClr val="58585B"/>
                </a:solidFill>
                <a:latin typeface="Arial Narrow" panose="020B0606020202030204" pitchFamily="34" charset="0"/>
              </a:rPr>
              <a:t>damaged or unfinished buildings/houses</a:t>
            </a:r>
            <a:r>
              <a:rPr lang="en-US" sz="1600" dirty="0">
                <a:solidFill>
                  <a:srgbClr val="58585B"/>
                </a:solidFill>
                <a:latin typeface="Arial Narrow" panose="020B0606020202030204" pitchFamily="34" charset="0"/>
              </a:rPr>
              <a:t>. In all groups, </a:t>
            </a:r>
            <a:r>
              <a:rPr lang="en-US" sz="1600" b="1" dirty="0">
                <a:solidFill>
                  <a:srgbClr val="58585B"/>
                </a:solidFill>
                <a:latin typeface="Arial Narrow" panose="020B0606020202030204" pitchFamily="34" charset="0"/>
              </a:rPr>
              <a:t>female-headed households </a:t>
            </a:r>
            <a:r>
              <a:rPr lang="en-US" sz="1600" dirty="0">
                <a:solidFill>
                  <a:srgbClr val="58585B"/>
                </a:solidFill>
                <a:latin typeface="Arial Narrow" panose="020B0606020202030204" pitchFamily="34" charset="0"/>
              </a:rPr>
              <a:t>and </a:t>
            </a:r>
            <a:r>
              <a:rPr lang="en-US" sz="1600" b="1" dirty="0">
                <a:solidFill>
                  <a:srgbClr val="58585B"/>
                </a:solidFill>
                <a:latin typeface="Arial Narrow" panose="020B0606020202030204" pitchFamily="34" charset="0"/>
              </a:rPr>
              <a:t>elderly</a:t>
            </a:r>
            <a:r>
              <a:rPr lang="en-US" sz="1600" dirty="0">
                <a:solidFill>
                  <a:srgbClr val="58585B"/>
                </a:solidFill>
                <a:latin typeface="Arial Narrow" panose="020B0606020202030204" pitchFamily="34" charset="0"/>
              </a:rPr>
              <a:t> people were reported to be the most  affected.</a:t>
            </a:r>
          </a:p>
          <a:p>
            <a:pPr marL="457200" indent="-457200" algn="just">
              <a:spcAft>
                <a:spcPts val="600"/>
              </a:spcAft>
              <a:buClr>
                <a:srgbClr val="58585A"/>
              </a:buClr>
              <a:buSzPct val="100000"/>
              <a:buFont typeface="Arial" panose="020B0604020202020204" pitchFamily="34" charset="0"/>
              <a:buChar char="•"/>
            </a:pPr>
            <a:r>
              <a:rPr lang="en-GB" sz="1600" b="1" dirty="0">
                <a:solidFill>
                  <a:srgbClr val="58585B"/>
                </a:solidFill>
                <a:latin typeface="Arial Narrow" panose="020B0606020202030204" pitchFamily="34" charset="0"/>
              </a:rPr>
              <a:t>R</a:t>
            </a:r>
            <a:r>
              <a:rPr lang="en-US" sz="1600" b="1" dirty="0" err="1">
                <a:solidFill>
                  <a:srgbClr val="58585B"/>
                </a:solidFill>
                <a:latin typeface="Arial Narrow" panose="020B0606020202030204" pitchFamily="34" charset="0"/>
              </a:rPr>
              <a:t>eturnees</a:t>
            </a:r>
            <a:r>
              <a:rPr lang="en-US" sz="1600" b="1" dirty="0">
                <a:solidFill>
                  <a:srgbClr val="58585B"/>
                </a:solidFill>
                <a:latin typeface="Arial Narrow" panose="020B0606020202030204" pitchFamily="34" charset="0"/>
              </a:rPr>
              <a:t> and IDPs </a:t>
            </a:r>
            <a:r>
              <a:rPr lang="en-US" sz="1600" dirty="0">
                <a:solidFill>
                  <a:srgbClr val="58585B"/>
                </a:solidFill>
                <a:latin typeface="Arial Narrow" panose="020B0606020202030204" pitchFamily="34" charset="0"/>
              </a:rPr>
              <a:t>are the most likely to reside in </a:t>
            </a:r>
            <a:r>
              <a:rPr lang="en-US" sz="1600" b="1" dirty="0">
                <a:solidFill>
                  <a:srgbClr val="58585B"/>
                </a:solidFill>
                <a:latin typeface="Arial Narrow" panose="020B0606020202030204" pitchFamily="34" charset="0"/>
              </a:rPr>
              <a:t>tents</a:t>
            </a:r>
            <a:r>
              <a:rPr lang="en-US" sz="1600" dirty="0">
                <a:solidFill>
                  <a:srgbClr val="58585B"/>
                </a:solidFill>
                <a:latin typeface="Arial Narrow" panose="020B0606020202030204" pitchFamily="34" charset="0"/>
              </a:rPr>
              <a:t>. In all groups</a:t>
            </a:r>
            <a:r>
              <a:rPr lang="en-US" sz="1600" b="1" dirty="0">
                <a:solidFill>
                  <a:srgbClr val="58585B"/>
                </a:solidFill>
                <a:latin typeface="Arial Narrow" panose="020B0606020202030204" pitchFamily="34" charset="0"/>
              </a:rPr>
              <a:t>, female-headed households</a:t>
            </a:r>
            <a:r>
              <a:rPr lang="en-US" sz="1600" dirty="0">
                <a:solidFill>
                  <a:srgbClr val="58585B"/>
                </a:solidFill>
                <a:latin typeface="Arial Narrow" panose="020B0606020202030204" pitchFamily="34" charset="0"/>
              </a:rPr>
              <a:t>, </a:t>
            </a:r>
            <a:r>
              <a:rPr lang="en-US" sz="1600" b="1" dirty="0">
                <a:solidFill>
                  <a:srgbClr val="58585B"/>
                </a:solidFill>
                <a:latin typeface="Arial Narrow" panose="020B0606020202030204" pitchFamily="34" charset="0"/>
              </a:rPr>
              <a:t>elderly</a:t>
            </a:r>
            <a:r>
              <a:rPr lang="en-US" sz="1600" dirty="0">
                <a:solidFill>
                  <a:srgbClr val="58585B"/>
                </a:solidFill>
                <a:latin typeface="Arial Narrow" panose="020B0606020202030204" pitchFamily="34" charset="0"/>
              </a:rPr>
              <a:t>  people and </a:t>
            </a:r>
            <a:r>
              <a:rPr lang="en-US" sz="1600" b="1" dirty="0">
                <a:solidFill>
                  <a:srgbClr val="58585B"/>
                </a:solidFill>
                <a:latin typeface="Arial Narrow" panose="020B0606020202030204" pitchFamily="34" charset="0"/>
              </a:rPr>
              <a:t>minor heads of household </a:t>
            </a:r>
            <a:r>
              <a:rPr lang="en-US" sz="1600" dirty="0">
                <a:solidFill>
                  <a:srgbClr val="58585B"/>
                </a:solidFill>
                <a:latin typeface="Arial Narrow" panose="020B0606020202030204" pitchFamily="34" charset="0"/>
              </a:rPr>
              <a:t>are the most affected.</a:t>
            </a:r>
          </a:p>
          <a:p>
            <a:pPr marL="457200" indent="-457200" algn="just">
              <a:spcAft>
                <a:spcPts val="600"/>
              </a:spcAft>
              <a:buClr>
                <a:srgbClr val="58585A"/>
              </a:buClr>
              <a:buSzPct val="100000"/>
              <a:buFont typeface="Arial" panose="020B0604020202020204" pitchFamily="34" charset="0"/>
              <a:buChar char="•"/>
            </a:pPr>
            <a:r>
              <a:rPr lang="en-US" sz="1600" dirty="0">
                <a:solidFill>
                  <a:srgbClr val="58585A"/>
                </a:solidFill>
                <a:latin typeface="Arial Narrow" panose="020B0606020202030204" pitchFamily="34" charset="0"/>
              </a:rPr>
              <a:t>94% of KIs reported that there is no risk of eviction across the different population groups.</a:t>
            </a:r>
            <a:endParaRPr lang="en-US" sz="1600" dirty="0">
              <a:solidFill>
                <a:srgbClr val="58585B"/>
              </a:solidFill>
              <a:latin typeface="Arial Narrow" panose="020B0606020202030204" pitchFamily="34" charset="0"/>
            </a:endParaRPr>
          </a:p>
        </p:txBody>
      </p:sp>
      <p:sp>
        <p:nvSpPr>
          <p:cNvPr id="4" name="Rectangle 3">
            <a:extLst>
              <a:ext uri="{FF2B5EF4-FFF2-40B4-BE49-F238E27FC236}">
                <a16:creationId xmlns:a16="http://schemas.microsoft.com/office/drawing/2014/main" id="{AF58FC4D-06DE-4FE7-89CD-DAFE60FE6364}"/>
              </a:ext>
            </a:extLst>
          </p:cNvPr>
          <p:cNvSpPr/>
          <p:nvPr/>
        </p:nvSpPr>
        <p:spPr>
          <a:xfrm>
            <a:off x="395337" y="1373619"/>
            <a:ext cx="1940852" cy="379591"/>
          </a:xfrm>
          <a:prstGeom prst="rect">
            <a:avLst/>
          </a:prstGeom>
        </p:spPr>
        <p:txBody>
          <a:bodyPr wrap="none">
            <a:spAutoFit/>
          </a:bodyPr>
          <a:lstStyle/>
          <a:p>
            <a:r>
              <a:rPr lang="en-US" sz="2800" b="1" baseline="30000" dirty="0">
                <a:solidFill>
                  <a:srgbClr val="EE5859"/>
                </a:solidFill>
                <a:latin typeface="Trade Gothic LT Std Bold"/>
              </a:rPr>
              <a:t>Access to housing</a:t>
            </a:r>
          </a:p>
        </p:txBody>
      </p:sp>
      <p:sp>
        <p:nvSpPr>
          <p:cNvPr id="20" name="Rectangle 19">
            <a:extLst>
              <a:ext uri="{FF2B5EF4-FFF2-40B4-BE49-F238E27FC236}">
                <a16:creationId xmlns:a16="http://schemas.microsoft.com/office/drawing/2014/main" id="{1FFBCCB3-9676-45A2-96C6-CFFE0B67C3AF}"/>
              </a:ext>
            </a:extLst>
          </p:cNvPr>
          <p:cNvSpPr/>
          <p:nvPr/>
        </p:nvSpPr>
        <p:spPr>
          <a:xfrm>
            <a:off x="386176" y="4339173"/>
            <a:ext cx="3347455" cy="379591"/>
          </a:xfrm>
          <a:prstGeom prst="rect">
            <a:avLst/>
          </a:prstGeom>
        </p:spPr>
        <p:txBody>
          <a:bodyPr wrap="none">
            <a:spAutoFit/>
          </a:bodyPr>
          <a:lstStyle/>
          <a:p>
            <a:r>
              <a:rPr lang="en-US" sz="2800" b="1" baseline="30000" dirty="0">
                <a:solidFill>
                  <a:srgbClr val="EE5859"/>
                </a:solidFill>
                <a:latin typeface="Trade Gothic LT Std Bold"/>
              </a:rPr>
              <a:t>Access to housing rehabilitation</a:t>
            </a:r>
          </a:p>
        </p:txBody>
      </p:sp>
      <p:sp>
        <p:nvSpPr>
          <p:cNvPr id="23" name="Rectangle 22">
            <a:extLst>
              <a:ext uri="{FF2B5EF4-FFF2-40B4-BE49-F238E27FC236}">
                <a16:creationId xmlns:a16="http://schemas.microsoft.com/office/drawing/2014/main" id="{F126A165-64A0-4A6F-9EBF-4CE993B40E8A}"/>
              </a:ext>
            </a:extLst>
          </p:cNvPr>
          <p:cNvSpPr/>
          <p:nvPr/>
        </p:nvSpPr>
        <p:spPr>
          <a:xfrm>
            <a:off x="570158" y="4584794"/>
            <a:ext cx="8131882" cy="1723549"/>
          </a:xfrm>
          <a:prstGeom prst="rect">
            <a:avLst/>
          </a:prstGeom>
        </p:spPr>
        <p:txBody>
          <a:bodyPr wrap="square">
            <a:spAutoFit/>
          </a:bodyPr>
          <a:lstStyle/>
          <a:p>
            <a:pPr marL="336550" indent="-336550" algn="just">
              <a:spcAft>
                <a:spcPts val="600"/>
              </a:spcAft>
              <a:buSzPct val="100000"/>
              <a:buFont typeface="Arial" panose="020B0604020202020204" pitchFamily="34" charset="0"/>
              <a:buChar char="•"/>
            </a:pPr>
            <a:r>
              <a:rPr lang="en-US" sz="1600" dirty="0">
                <a:solidFill>
                  <a:srgbClr val="58585A"/>
                </a:solidFill>
                <a:latin typeface="Arial Narrow" panose="020B0606020202030204" pitchFamily="34" charset="0"/>
              </a:rPr>
              <a:t>25% of KIs reported </a:t>
            </a:r>
            <a:r>
              <a:rPr lang="en-US" sz="1600" b="1" dirty="0">
                <a:solidFill>
                  <a:srgbClr val="58585A"/>
                </a:solidFill>
                <a:latin typeface="Arial Narrow" panose="020B0606020202030204" pitchFamily="34" charset="0"/>
              </a:rPr>
              <a:t>unequal opportunities </a:t>
            </a:r>
            <a:r>
              <a:rPr lang="en-US" sz="1600" dirty="0">
                <a:solidFill>
                  <a:srgbClr val="58585A"/>
                </a:solidFill>
                <a:latin typeface="Arial Narrow" panose="020B0606020202030204" pitchFamily="34" charset="0"/>
              </a:rPr>
              <a:t>to receive support for damaged housing.</a:t>
            </a:r>
          </a:p>
          <a:p>
            <a:pPr marL="342900" indent="-342900" algn="just">
              <a:spcAft>
                <a:spcPts val="600"/>
              </a:spcAft>
              <a:buSzPct val="100000"/>
              <a:buFont typeface="Arial" panose="020B0604020202020204" pitchFamily="34" charset="0"/>
              <a:buChar char="•"/>
            </a:pPr>
            <a:r>
              <a:rPr lang="en-US" sz="1600" b="1" dirty="0">
                <a:solidFill>
                  <a:srgbClr val="58585A"/>
                </a:solidFill>
                <a:latin typeface="Arial Narrow" panose="020B0606020202030204" pitchFamily="34" charset="0"/>
              </a:rPr>
              <a:t>Returnees, female-headed households, elderly </a:t>
            </a:r>
            <a:r>
              <a:rPr lang="en-US" sz="1600" dirty="0">
                <a:solidFill>
                  <a:srgbClr val="58585A"/>
                </a:solidFill>
                <a:latin typeface="Arial Narrow" panose="020B0606020202030204" pitchFamily="34" charset="0"/>
              </a:rPr>
              <a:t>people and </a:t>
            </a:r>
            <a:r>
              <a:rPr lang="en-US" sz="1600" b="1" dirty="0">
                <a:solidFill>
                  <a:srgbClr val="58585A"/>
                </a:solidFill>
                <a:latin typeface="Arial Narrow" panose="020B0606020202030204" pitchFamily="34" charset="0"/>
              </a:rPr>
              <a:t>minor heads of household </a:t>
            </a:r>
            <a:r>
              <a:rPr lang="en-US" sz="1600" dirty="0">
                <a:solidFill>
                  <a:srgbClr val="58585A"/>
                </a:solidFill>
                <a:latin typeface="Arial Narrow" panose="020B0606020202030204" pitchFamily="34" charset="0"/>
              </a:rPr>
              <a:t>have less opportunities to receive housing support.</a:t>
            </a:r>
            <a:endParaRPr lang="en-US" sz="1600" b="1" dirty="0">
              <a:solidFill>
                <a:srgbClr val="58585A"/>
              </a:solidFill>
              <a:latin typeface="Arial Narrow" panose="020B0606020202030204" pitchFamily="34" charset="0"/>
            </a:endParaRPr>
          </a:p>
          <a:p>
            <a:pPr marL="342900" indent="-342900" algn="just">
              <a:spcAft>
                <a:spcPts val="600"/>
              </a:spcAft>
              <a:buSzPct val="100000"/>
              <a:buFont typeface="Arial" panose="020B0604020202020204" pitchFamily="34" charset="0"/>
              <a:buChar char="•"/>
            </a:pPr>
            <a:r>
              <a:rPr lang="en-US" sz="1600" dirty="0">
                <a:solidFill>
                  <a:srgbClr val="58585A"/>
                </a:solidFill>
                <a:latin typeface="Arial Narrow" panose="020B0606020202030204" pitchFamily="34" charset="0"/>
              </a:rPr>
              <a:t>Reported barriers to access assistance for rehabilitation: </a:t>
            </a:r>
            <a:r>
              <a:rPr lang="en-US" sz="1600" b="1" dirty="0">
                <a:solidFill>
                  <a:srgbClr val="58585A"/>
                </a:solidFill>
                <a:latin typeface="Arial Narrow" panose="020B0606020202030204" pitchFamily="34" charset="0"/>
              </a:rPr>
              <a:t>criteria of selection for support is perceived as too specific; lack of financial means for rehabilitation</a:t>
            </a:r>
            <a:r>
              <a:rPr lang="en-US" sz="1600" dirty="0">
                <a:solidFill>
                  <a:srgbClr val="58585A"/>
                </a:solidFill>
                <a:latin typeface="Arial Narrow" panose="020B0606020202030204" pitchFamily="34" charset="0"/>
              </a:rPr>
              <a:t>; </a:t>
            </a:r>
            <a:r>
              <a:rPr lang="en-US" sz="1600" b="1" dirty="0">
                <a:solidFill>
                  <a:srgbClr val="58585A"/>
                </a:solidFill>
                <a:latin typeface="Arial Narrow" panose="020B0606020202030204" pitchFamily="34" charset="0"/>
              </a:rPr>
              <a:t>less connections</a:t>
            </a:r>
            <a:r>
              <a:rPr lang="en-US" sz="1600" dirty="0">
                <a:solidFill>
                  <a:srgbClr val="58585A"/>
                </a:solidFill>
                <a:latin typeface="Arial Narrow" panose="020B0606020202030204" pitchFamily="34" charset="0"/>
              </a:rPr>
              <a:t>; and </a:t>
            </a:r>
            <a:r>
              <a:rPr lang="en-US" sz="1600" b="1" dirty="0">
                <a:solidFill>
                  <a:srgbClr val="58585A"/>
                </a:solidFill>
                <a:latin typeface="Arial Narrow" panose="020B0606020202030204" pitchFamily="34" charset="0"/>
              </a:rPr>
              <a:t>rehabilitation is perceived to target specific </a:t>
            </a:r>
            <a:r>
              <a:rPr lang="en-US" sz="1600" b="1" dirty="0" err="1">
                <a:solidFill>
                  <a:srgbClr val="58585A"/>
                </a:solidFill>
                <a:latin typeface="Arial Narrow" panose="020B0606020202030204" pitchFamily="34" charset="0"/>
              </a:rPr>
              <a:t>neighbourhoods</a:t>
            </a:r>
            <a:r>
              <a:rPr lang="en-US" sz="1600" dirty="0">
                <a:solidFill>
                  <a:srgbClr val="58585A"/>
                </a:solidFill>
                <a:latin typeface="Arial Narrow" panose="020B0606020202030204" pitchFamily="34" charset="0"/>
              </a:rPr>
              <a:t>.</a:t>
            </a:r>
          </a:p>
        </p:txBody>
      </p:sp>
    </p:spTree>
    <p:extLst>
      <p:ext uri="{BB962C8B-B14F-4D97-AF65-F5344CB8AC3E}">
        <p14:creationId xmlns:p14="http://schemas.microsoft.com/office/powerpoint/2010/main" val="22261781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4281F34-AAB8-4E89-AC09-E6AE5CC3978E}"/>
              </a:ext>
            </a:extLst>
          </p:cNvPr>
          <p:cNvSpPr txBox="1">
            <a:spLocks/>
          </p:cNvSpPr>
          <p:nvPr/>
        </p:nvSpPr>
        <p:spPr>
          <a:xfrm>
            <a:off x="386176" y="242773"/>
            <a:ext cx="7828184" cy="880524"/>
          </a:xfrm>
          <a:prstGeom prst="rect">
            <a:avLst/>
          </a:prstGeom>
        </p:spPr>
        <p:txBody>
          <a:bodyPr anchor="ctr"/>
          <a:lstStyle>
            <a:lvl1pPr algn="l" defTabSz="914400" rtl="0" eaLnBrk="1" latinLnBrk="0" hangingPunct="1">
              <a:lnSpc>
                <a:spcPts val="4500"/>
              </a:lnSpc>
              <a:spcBef>
                <a:spcPct val="0"/>
              </a:spcBef>
              <a:buNone/>
              <a:defRPr sz="2900" b="1" kern="1200">
                <a:solidFill>
                  <a:schemeClr val="bg1"/>
                </a:solidFill>
                <a:latin typeface="Arial Narrow" panose="020B0606020202030204" pitchFamily="34" charset="0"/>
                <a:ea typeface="+mj-ea"/>
                <a:cs typeface="+mj-cs"/>
              </a:defRPr>
            </a:lvl1pPr>
          </a:lstStyle>
          <a:p>
            <a:r>
              <a:rPr lang="en-GB" dirty="0"/>
              <a:t>Markaz Al </a:t>
            </a:r>
            <a:r>
              <a:rPr lang="en-GB" dirty="0" err="1"/>
              <a:t>Baaj</a:t>
            </a:r>
            <a:r>
              <a:rPr lang="en-GB" dirty="0"/>
              <a:t> sub-district</a:t>
            </a:r>
          </a:p>
          <a:p>
            <a:r>
              <a:rPr lang="en-US" sz="3200" baseline="30000" dirty="0"/>
              <a:t>Perceptions on access to services and assistance</a:t>
            </a:r>
            <a:endParaRPr lang="en-GB" sz="3200" dirty="0"/>
          </a:p>
        </p:txBody>
      </p:sp>
      <p:sp>
        <p:nvSpPr>
          <p:cNvPr id="3" name="Rectangle 2">
            <a:extLst>
              <a:ext uri="{FF2B5EF4-FFF2-40B4-BE49-F238E27FC236}">
                <a16:creationId xmlns:a16="http://schemas.microsoft.com/office/drawing/2014/main" id="{5E6C4BD4-31DB-466A-9BE4-AD0668DDAB39}"/>
              </a:ext>
            </a:extLst>
          </p:cNvPr>
          <p:cNvSpPr/>
          <p:nvPr/>
        </p:nvSpPr>
        <p:spPr>
          <a:xfrm>
            <a:off x="395337" y="1449199"/>
            <a:ext cx="2507225" cy="379591"/>
          </a:xfrm>
          <a:prstGeom prst="rect">
            <a:avLst/>
          </a:prstGeom>
        </p:spPr>
        <p:txBody>
          <a:bodyPr wrap="none">
            <a:spAutoFit/>
          </a:bodyPr>
          <a:lstStyle/>
          <a:p>
            <a:r>
              <a:rPr lang="en-GB" sz="2800" b="1" baseline="30000" dirty="0">
                <a:solidFill>
                  <a:srgbClr val="EE5859"/>
                </a:solidFill>
                <a:latin typeface="Trade Gothic LT Std Bold"/>
              </a:rPr>
              <a:t>Access to basic services</a:t>
            </a:r>
          </a:p>
        </p:txBody>
      </p:sp>
      <p:sp>
        <p:nvSpPr>
          <p:cNvPr id="8" name="Rectangle 7">
            <a:extLst>
              <a:ext uri="{FF2B5EF4-FFF2-40B4-BE49-F238E27FC236}">
                <a16:creationId xmlns:a16="http://schemas.microsoft.com/office/drawing/2014/main" id="{827B7CE3-2AD7-4085-A218-4E549E0423E8}"/>
              </a:ext>
            </a:extLst>
          </p:cNvPr>
          <p:cNvSpPr/>
          <p:nvPr/>
        </p:nvSpPr>
        <p:spPr>
          <a:xfrm>
            <a:off x="502919" y="1773070"/>
            <a:ext cx="8221761" cy="1723549"/>
          </a:xfrm>
          <a:prstGeom prst="rect">
            <a:avLst/>
          </a:prstGeom>
        </p:spPr>
        <p:txBody>
          <a:bodyPr wrap="square">
            <a:spAutoFit/>
          </a:bodyPr>
          <a:lstStyle/>
          <a:p>
            <a:pPr marL="457200" indent="-457200" algn="just">
              <a:spcAft>
                <a:spcPts val="600"/>
              </a:spcAft>
              <a:buSzPct val="100000"/>
              <a:buFont typeface="Arial" panose="020B0604020202020204" pitchFamily="34" charset="0"/>
              <a:buChar char="•"/>
            </a:pPr>
            <a:r>
              <a:rPr lang="en-US" sz="1600" dirty="0">
                <a:solidFill>
                  <a:srgbClr val="58585B"/>
                </a:solidFill>
                <a:latin typeface="Arial Narrow" panose="020B0606020202030204" pitchFamily="34" charset="0"/>
              </a:rPr>
              <a:t>18% of</a:t>
            </a:r>
            <a:r>
              <a:rPr lang="en-US" sz="1600" b="1" dirty="0">
                <a:solidFill>
                  <a:srgbClr val="58585B"/>
                </a:solidFill>
                <a:latin typeface="Arial Narrow" panose="020B0606020202030204" pitchFamily="34" charset="0"/>
              </a:rPr>
              <a:t> </a:t>
            </a:r>
            <a:r>
              <a:rPr lang="en-US" sz="1600" dirty="0">
                <a:solidFill>
                  <a:srgbClr val="58585B"/>
                </a:solidFill>
                <a:latin typeface="Arial Narrow" panose="020B0606020202030204" pitchFamily="34" charset="0"/>
              </a:rPr>
              <a:t>KIs</a:t>
            </a:r>
            <a:r>
              <a:rPr lang="en-US" sz="1600" b="1" dirty="0">
                <a:solidFill>
                  <a:srgbClr val="58585B"/>
                </a:solidFill>
                <a:latin typeface="Arial Narrow" panose="020B0606020202030204" pitchFamily="34" charset="0"/>
              </a:rPr>
              <a:t> </a:t>
            </a:r>
            <a:r>
              <a:rPr lang="en-US" sz="1600" dirty="0">
                <a:solidFill>
                  <a:srgbClr val="58585B"/>
                </a:solidFill>
                <a:latin typeface="Arial Narrow" panose="020B0606020202030204" pitchFamily="34" charset="0"/>
              </a:rPr>
              <a:t>(3 KIs out of 16)</a:t>
            </a:r>
            <a:r>
              <a:rPr lang="en-US" sz="1600" b="1" dirty="0">
                <a:solidFill>
                  <a:srgbClr val="58585B"/>
                </a:solidFill>
                <a:latin typeface="Arial Narrow" panose="020B0606020202030204" pitchFamily="34" charset="0"/>
              </a:rPr>
              <a:t> </a:t>
            </a:r>
            <a:r>
              <a:rPr lang="en-US" sz="1600" dirty="0">
                <a:solidFill>
                  <a:srgbClr val="58585B"/>
                </a:solidFill>
                <a:latin typeface="Arial Narrow" panose="020B0606020202030204" pitchFamily="34" charset="0"/>
              </a:rPr>
              <a:t>reported </a:t>
            </a:r>
            <a:r>
              <a:rPr lang="en-US" sz="1600" b="1" dirty="0">
                <a:solidFill>
                  <a:srgbClr val="58585B"/>
                </a:solidFill>
                <a:latin typeface="Arial Narrow" panose="020B0606020202030204" pitchFamily="34" charset="0"/>
              </a:rPr>
              <a:t>unequal access </a:t>
            </a:r>
            <a:r>
              <a:rPr lang="en-US" sz="1600" dirty="0">
                <a:solidFill>
                  <a:srgbClr val="58585B"/>
                </a:solidFill>
                <a:latin typeface="Arial Narrow" panose="020B0606020202030204" pitchFamily="34" charset="0"/>
              </a:rPr>
              <a:t>to basic services .</a:t>
            </a:r>
          </a:p>
          <a:p>
            <a:pPr marL="457200" indent="-457200" algn="just">
              <a:spcAft>
                <a:spcPts val="600"/>
              </a:spcAft>
              <a:buSzPct val="100000"/>
              <a:buFont typeface="Arial" panose="020B0604020202020204" pitchFamily="34" charset="0"/>
              <a:buChar char="•"/>
            </a:pPr>
            <a:r>
              <a:rPr lang="en-US" sz="1600" b="1" dirty="0">
                <a:solidFill>
                  <a:srgbClr val="58585B"/>
                </a:solidFill>
                <a:latin typeface="Arial Narrow" panose="020B0606020202030204" pitchFamily="34" charset="0"/>
              </a:rPr>
              <a:t>Returnees, IDPs </a:t>
            </a:r>
            <a:r>
              <a:rPr lang="en-US" sz="1600" dirty="0">
                <a:solidFill>
                  <a:srgbClr val="58585B"/>
                </a:solidFill>
                <a:latin typeface="Arial Narrow" panose="020B0606020202030204" pitchFamily="34" charset="0"/>
              </a:rPr>
              <a:t>and some </a:t>
            </a:r>
            <a:r>
              <a:rPr lang="en-US" sz="1600" b="1" dirty="0" err="1">
                <a:solidFill>
                  <a:srgbClr val="58585B"/>
                </a:solidFill>
                <a:latin typeface="Arial Narrow" panose="020B0606020202030204" pitchFamily="34" charset="0"/>
              </a:rPr>
              <a:t>remainees</a:t>
            </a:r>
            <a:r>
              <a:rPr lang="en-US" sz="1600" b="1" dirty="0">
                <a:solidFill>
                  <a:srgbClr val="58585B"/>
                </a:solidFill>
                <a:latin typeface="Arial Narrow" panose="020B0606020202030204" pitchFamily="34" charset="0"/>
              </a:rPr>
              <a:t> </a:t>
            </a:r>
            <a:r>
              <a:rPr lang="en-US" sz="1600" dirty="0">
                <a:solidFill>
                  <a:srgbClr val="58585B"/>
                </a:solidFill>
                <a:latin typeface="Arial Narrow" panose="020B0606020202030204" pitchFamily="34" charset="0"/>
              </a:rPr>
              <a:t>have less access to basic services</a:t>
            </a:r>
            <a:r>
              <a:rPr lang="en-US" sz="1600" b="1" dirty="0">
                <a:solidFill>
                  <a:srgbClr val="58585B"/>
                </a:solidFill>
                <a:latin typeface="Arial Narrow" panose="020B0606020202030204" pitchFamily="34" charset="0"/>
              </a:rPr>
              <a:t>. </a:t>
            </a:r>
            <a:r>
              <a:rPr lang="en-US" sz="1600" dirty="0">
                <a:solidFill>
                  <a:srgbClr val="58585B"/>
                </a:solidFill>
                <a:latin typeface="Arial Narrow" panose="020B0606020202030204" pitchFamily="34" charset="0"/>
              </a:rPr>
              <a:t>In all groups, </a:t>
            </a:r>
            <a:r>
              <a:rPr lang="en-US" sz="1600" b="1" dirty="0">
                <a:solidFill>
                  <a:srgbClr val="58585B"/>
                </a:solidFill>
                <a:latin typeface="Arial Narrow" panose="020B0606020202030204" pitchFamily="34" charset="0"/>
              </a:rPr>
              <a:t>female-headed households</a:t>
            </a:r>
            <a:r>
              <a:rPr lang="en-US" sz="1600" dirty="0">
                <a:solidFill>
                  <a:srgbClr val="58585B"/>
                </a:solidFill>
                <a:latin typeface="Arial Narrow" panose="020B0606020202030204" pitchFamily="34" charset="0"/>
              </a:rPr>
              <a:t>, </a:t>
            </a:r>
            <a:r>
              <a:rPr lang="en-US" sz="1600" b="1" dirty="0">
                <a:solidFill>
                  <a:srgbClr val="58585B"/>
                </a:solidFill>
                <a:latin typeface="Arial Narrow" panose="020B0606020202030204" pitchFamily="34" charset="0"/>
              </a:rPr>
              <a:t>elderly</a:t>
            </a:r>
            <a:r>
              <a:rPr lang="en-US" sz="1600" dirty="0">
                <a:solidFill>
                  <a:srgbClr val="58585B"/>
                </a:solidFill>
                <a:latin typeface="Arial Narrow" panose="020B0606020202030204" pitchFamily="34" charset="0"/>
              </a:rPr>
              <a:t> and </a:t>
            </a:r>
            <a:r>
              <a:rPr lang="en-US" sz="1600" b="1" dirty="0">
                <a:solidFill>
                  <a:srgbClr val="58585B"/>
                </a:solidFill>
                <a:latin typeface="Arial Narrow" panose="020B0606020202030204" pitchFamily="34" charset="0"/>
              </a:rPr>
              <a:t>people with less connections </a:t>
            </a:r>
            <a:r>
              <a:rPr lang="en-US" sz="1600" dirty="0">
                <a:solidFill>
                  <a:srgbClr val="58585B"/>
                </a:solidFill>
                <a:latin typeface="Arial Narrow" panose="020B0606020202030204" pitchFamily="34" charset="0"/>
              </a:rPr>
              <a:t>are the most affected.</a:t>
            </a:r>
          </a:p>
          <a:p>
            <a:pPr marL="457200" indent="-457200" algn="just">
              <a:spcAft>
                <a:spcPts val="600"/>
              </a:spcAft>
              <a:buSzPct val="100000"/>
              <a:buFont typeface="Arial" panose="020B0604020202020204" pitchFamily="34" charset="0"/>
              <a:buChar char="•"/>
            </a:pPr>
            <a:r>
              <a:rPr lang="en-US" sz="1600" dirty="0">
                <a:solidFill>
                  <a:srgbClr val="58585B"/>
                </a:solidFill>
                <a:latin typeface="Arial Narrow" panose="020B0606020202030204" pitchFamily="34" charset="0"/>
              </a:rPr>
              <a:t>Reported barriers to access basic services: </a:t>
            </a:r>
            <a:r>
              <a:rPr lang="en-US" sz="1600" b="1" dirty="0">
                <a:solidFill>
                  <a:srgbClr val="58585B"/>
                </a:solidFill>
                <a:latin typeface="Arial Narrow" panose="020B0606020202030204" pitchFamily="34" charset="0"/>
              </a:rPr>
              <a:t>criteria of selection </a:t>
            </a:r>
            <a:r>
              <a:rPr lang="en-US" sz="1600" dirty="0">
                <a:solidFill>
                  <a:srgbClr val="58585B"/>
                </a:solidFill>
                <a:latin typeface="Arial Narrow" panose="020B0606020202030204" pitchFamily="34" charset="0"/>
              </a:rPr>
              <a:t>for support is perceived as </a:t>
            </a:r>
            <a:r>
              <a:rPr lang="en-US" sz="1600" b="1" dirty="0">
                <a:solidFill>
                  <a:srgbClr val="58585B"/>
                </a:solidFill>
                <a:latin typeface="Arial Narrow" panose="020B0606020202030204" pitchFamily="34" charset="0"/>
              </a:rPr>
              <a:t>too specific</a:t>
            </a:r>
            <a:r>
              <a:rPr lang="en-US" sz="1600" dirty="0">
                <a:solidFill>
                  <a:srgbClr val="58585B"/>
                </a:solidFill>
                <a:latin typeface="Arial Narrow" panose="020B0606020202030204" pitchFamily="34" charset="0"/>
              </a:rPr>
              <a:t>; </a:t>
            </a:r>
            <a:r>
              <a:rPr lang="en-GB" sz="1600" b="1" dirty="0">
                <a:solidFill>
                  <a:srgbClr val="58585B"/>
                </a:solidFill>
                <a:latin typeface="Arial Narrow" panose="020B0606020202030204" pitchFamily="34" charset="0"/>
              </a:rPr>
              <a:t>assistance is perceived to target specific neighbourhoods</a:t>
            </a:r>
            <a:r>
              <a:rPr lang="en-GB" sz="1600" dirty="0">
                <a:solidFill>
                  <a:srgbClr val="58585B"/>
                </a:solidFill>
                <a:latin typeface="Arial Narrow" panose="020B0606020202030204" pitchFamily="34" charset="0"/>
              </a:rPr>
              <a:t>; </a:t>
            </a:r>
            <a:r>
              <a:rPr lang="en-GB" sz="1600" b="1" dirty="0">
                <a:solidFill>
                  <a:srgbClr val="58585B"/>
                </a:solidFill>
                <a:latin typeface="Arial Narrow" panose="020B0606020202030204" pitchFamily="34" charset="0"/>
              </a:rPr>
              <a:t>less connections</a:t>
            </a:r>
            <a:r>
              <a:rPr lang="en-GB" sz="1600" dirty="0">
                <a:solidFill>
                  <a:srgbClr val="58585B"/>
                </a:solidFill>
                <a:latin typeface="Arial Narrow" panose="020B0606020202030204" pitchFamily="34" charset="0"/>
              </a:rPr>
              <a:t>; and </a:t>
            </a:r>
            <a:r>
              <a:rPr lang="en-GB" sz="1600" b="1" dirty="0">
                <a:solidFill>
                  <a:srgbClr val="58585B"/>
                </a:solidFill>
                <a:latin typeface="Arial Narrow" panose="020B0606020202030204" pitchFamily="34" charset="0"/>
              </a:rPr>
              <a:t>l</a:t>
            </a:r>
            <a:r>
              <a:rPr lang="en-US" sz="1600" b="1" dirty="0">
                <a:solidFill>
                  <a:srgbClr val="58585B"/>
                </a:solidFill>
                <a:latin typeface="Arial Narrow" panose="020B0606020202030204" pitchFamily="34" charset="0"/>
              </a:rPr>
              <a:t>ack of financial means to access services</a:t>
            </a:r>
            <a:r>
              <a:rPr lang="en-US" sz="1600" dirty="0">
                <a:solidFill>
                  <a:srgbClr val="58585B"/>
                </a:solidFill>
                <a:latin typeface="Arial Narrow" panose="020B0606020202030204" pitchFamily="34" charset="0"/>
              </a:rPr>
              <a:t>.</a:t>
            </a:r>
          </a:p>
        </p:txBody>
      </p:sp>
      <p:sp>
        <p:nvSpPr>
          <p:cNvPr id="21" name="Rectangle 20">
            <a:extLst>
              <a:ext uri="{FF2B5EF4-FFF2-40B4-BE49-F238E27FC236}">
                <a16:creationId xmlns:a16="http://schemas.microsoft.com/office/drawing/2014/main" id="{2F46C13B-0D70-4900-92BA-B8457E2F4971}"/>
              </a:ext>
            </a:extLst>
          </p:cNvPr>
          <p:cNvSpPr/>
          <p:nvPr/>
        </p:nvSpPr>
        <p:spPr>
          <a:xfrm>
            <a:off x="401706" y="3773960"/>
            <a:ext cx="1799973" cy="379591"/>
          </a:xfrm>
          <a:prstGeom prst="rect">
            <a:avLst/>
          </a:prstGeom>
        </p:spPr>
        <p:txBody>
          <a:bodyPr wrap="square">
            <a:spAutoFit/>
          </a:bodyPr>
          <a:lstStyle/>
          <a:p>
            <a:r>
              <a:rPr lang="en-GB" sz="2800" b="1" baseline="30000" dirty="0">
                <a:solidFill>
                  <a:srgbClr val="EE5859"/>
                </a:solidFill>
                <a:latin typeface="Trade Gothic LT Std Bold"/>
              </a:rPr>
              <a:t>Access to justice</a:t>
            </a:r>
          </a:p>
        </p:txBody>
      </p:sp>
      <p:sp>
        <p:nvSpPr>
          <p:cNvPr id="22" name="Rectangle 21">
            <a:extLst>
              <a:ext uri="{FF2B5EF4-FFF2-40B4-BE49-F238E27FC236}">
                <a16:creationId xmlns:a16="http://schemas.microsoft.com/office/drawing/2014/main" id="{58ED4882-C9B5-4E68-A5A4-87CA8E468ED2}"/>
              </a:ext>
            </a:extLst>
          </p:cNvPr>
          <p:cNvSpPr/>
          <p:nvPr/>
        </p:nvSpPr>
        <p:spPr>
          <a:xfrm>
            <a:off x="502919" y="4076957"/>
            <a:ext cx="8221761" cy="1477328"/>
          </a:xfrm>
          <a:prstGeom prst="rect">
            <a:avLst/>
          </a:prstGeom>
        </p:spPr>
        <p:txBody>
          <a:bodyPr wrap="square">
            <a:spAutoFit/>
          </a:bodyPr>
          <a:lstStyle/>
          <a:p>
            <a:pPr marL="342900" indent="-342900" algn="just">
              <a:spcAft>
                <a:spcPts val="600"/>
              </a:spcAft>
              <a:buSzPct val="100000"/>
              <a:buFont typeface="Arial" panose="020B0604020202020204" pitchFamily="34" charset="0"/>
              <a:buChar char="•"/>
            </a:pPr>
            <a:r>
              <a:rPr lang="en-US" sz="1600" dirty="0">
                <a:solidFill>
                  <a:srgbClr val="58585B"/>
                </a:solidFill>
                <a:latin typeface="Arial Narrow" panose="020B0606020202030204" pitchFamily="34" charset="0"/>
              </a:rPr>
              <a:t>All KIs (16 KIs) reported that </a:t>
            </a:r>
            <a:r>
              <a:rPr lang="en-US" sz="1600" b="1" dirty="0">
                <a:solidFill>
                  <a:srgbClr val="58585B"/>
                </a:solidFill>
                <a:latin typeface="Arial Narrow" panose="020B0606020202030204" pitchFamily="34" charset="0"/>
              </a:rPr>
              <a:t>access to justice is equal </a:t>
            </a:r>
            <a:r>
              <a:rPr lang="en-US" sz="1600" dirty="0">
                <a:solidFill>
                  <a:srgbClr val="58585B"/>
                </a:solidFill>
                <a:latin typeface="Arial Narrow" panose="020B0606020202030204" pitchFamily="34" charset="0"/>
              </a:rPr>
              <a:t>for all population groups.</a:t>
            </a:r>
          </a:p>
          <a:p>
            <a:pPr marL="342900" indent="-342900" algn="just">
              <a:spcAft>
                <a:spcPts val="600"/>
              </a:spcAft>
              <a:buSzPct val="100000"/>
              <a:buFont typeface="Arial" panose="020B0604020202020204" pitchFamily="34" charset="0"/>
              <a:buChar char="•"/>
            </a:pPr>
            <a:r>
              <a:rPr lang="en-US" sz="1600" dirty="0">
                <a:solidFill>
                  <a:srgbClr val="58585B"/>
                </a:solidFill>
                <a:latin typeface="Arial Narrow" panose="020B0606020202030204" pitchFamily="34" charset="0"/>
              </a:rPr>
              <a:t>The </a:t>
            </a:r>
            <a:r>
              <a:rPr lang="en-US" sz="1600" b="1" dirty="0">
                <a:solidFill>
                  <a:srgbClr val="58585B"/>
                </a:solidFill>
                <a:latin typeface="Arial Narrow" panose="020B0606020202030204" pitchFamily="34" charset="0"/>
              </a:rPr>
              <a:t>civil status department</a:t>
            </a:r>
            <a:r>
              <a:rPr lang="en-US" sz="1600" dirty="0">
                <a:solidFill>
                  <a:srgbClr val="58585B"/>
                </a:solidFill>
                <a:latin typeface="Arial Narrow" panose="020B0606020202030204" pitchFamily="34" charset="0"/>
              </a:rPr>
              <a:t> and the </a:t>
            </a:r>
            <a:r>
              <a:rPr lang="en-US" sz="1600" b="1" dirty="0">
                <a:solidFill>
                  <a:srgbClr val="58585B"/>
                </a:solidFill>
                <a:latin typeface="Arial Narrow" panose="020B0606020202030204" pitchFamily="34" charset="0"/>
              </a:rPr>
              <a:t>irrigation department</a:t>
            </a:r>
            <a:r>
              <a:rPr lang="en-US" sz="1600" dirty="0">
                <a:solidFill>
                  <a:srgbClr val="58585B"/>
                </a:solidFill>
                <a:latin typeface="Arial Narrow" panose="020B0606020202030204" pitchFamily="34" charset="0"/>
              </a:rPr>
              <a:t> in Markaz Al </a:t>
            </a:r>
            <a:r>
              <a:rPr lang="en-US" sz="1600" dirty="0" err="1">
                <a:solidFill>
                  <a:srgbClr val="58585B"/>
                </a:solidFill>
                <a:latin typeface="Arial Narrow" panose="020B0606020202030204" pitchFamily="34" charset="0"/>
              </a:rPr>
              <a:t>Baaj</a:t>
            </a:r>
            <a:r>
              <a:rPr lang="en-US" sz="1600" dirty="0">
                <a:solidFill>
                  <a:srgbClr val="58585B"/>
                </a:solidFill>
                <a:latin typeface="Arial Narrow" panose="020B0606020202030204" pitchFamily="34" charset="0"/>
              </a:rPr>
              <a:t> </a:t>
            </a:r>
            <a:r>
              <a:rPr lang="en-US" sz="1600" b="1" dirty="0">
                <a:solidFill>
                  <a:srgbClr val="58585B"/>
                </a:solidFill>
                <a:latin typeface="Arial Narrow" panose="020B0606020202030204" pitchFamily="34" charset="0"/>
              </a:rPr>
              <a:t>are closed </a:t>
            </a:r>
            <a:r>
              <a:rPr lang="en-US" sz="1600" dirty="0">
                <a:solidFill>
                  <a:srgbClr val="58585B"/>
                </a:solidFill>
                <a:latin typeface="Arial Narrow" panose="020B0606020202030204" pitchFamily="34" charset="0"/>
              </a:rPr>
              <a:t>due to damage to the building and lack of funding for operations and rehabilitation.</a:t>
            </a:r>
          </a:p>
          <a:p>
            <a:pPr marL="342900" indent="-342900" algn="just">
              <a:spcAft>
                <a:spcPts val="600"/>
              </a:spcAft>
              <a:buSzPct val="100000"/>
              <a:buFont typeface="Arial" panose="020B0604020202020204" pitchFamily="34" charset="0"/>
              <a:buChar char="•"/>
            </a:pPr>
            <a:r>
              <a:rPr lang="en-US" sz="1600" dirty="0">
                <a:solidFill>
                  <a:srgbClr val="58585B"/>
                </a:solidFill>
                <a:latin typeface="Arial Narrow" panose="020B0606020202030204" pitchFamily="34" charset="0"/>
              </a:rPr>
              <a:t>One KI reported that for IDPs in Markaz Al </a:t>
            </a:r>
            <a:r>
              <a:rPr lang="en-US" sz="1600" dirty="0" err="1">
                <a:solidFill>
                  <a:srgbClr val="58585B"/>
                </a:solidFill>
                <a:latin typeface="Arial Narrow" panose="020B0606020202030204" pitchFamily="34" charset="0"/>
              </a:rPr>
              <a:t>Baaj</a:t>
            </a:r>
            <a:r>
              <a:rPr lang="en-US" sz="1600" dirty="0">
                <a:solidFill>
                  <a:srgbClr val="58585B"/>
                </a:solidFill>
                <a:latin typeface="Arial Narrow" panose="020B0606020202030204" pitchFamily="34" charset="0"/>
              </a:rPr>
              <a:t> it is difficult to obtain a passport as they often cannot afford the cost for the process or the transportation due to limited access to resources.</a:t>
            </a:r>
          </a:p>
        </p:txBody>
      </p:sp>
      <p:cxnSp>
        <p:nvCxnSpPr>
          <p:cNvPr id="23" name="Straight Connector 22">
            <a:extLst>
              <a:ext uri="{FF2B5EF4-FFF2-40B4-BE49-F238E27FC236}">
                <a16:creationId xmlns:a16="http://schemas.microsoft.com/office/drawing/2014/main" id="{9B729114-1223-48FB-9F85-B782076F4B07}"/>
              </a:ext>
            </a:extLst>
          </p:cNvPr>
          <p:cNvCxnSpPr>
            <a:cxnSpLocks/>
          </p:cNvCxnSpPr>
          <p:nvPr/>
        </p:nvCxnSpPr>
        <p:spPr>
          <a:xfrm>
            <a:off x="2201679" y="3886030"/>
            <a:ext cx="6523001" cy="0"/>
          </a:xfrm>
          <a:prstGeom prst="line">
            <a:avLst/>
          </a:prstGeom>
          <a:ln w="952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 name="Rectangle 3">
            <a:extLst>
              <a:ext uri="{FF2B5EF4-FFF2-40B4-BE49-F238E27FC236}">
                <a16:creationId xmlns:a16="http://schemas.microsoft.com/office/drawing/2014/main" id="{36BE6F67-9760-46E9-A1B8-7B0A91D46925}"/>
              </a:ext>
            </a:extLst>
          </p:cNvPr>
          <p:cNvSpPr/>
          <p:nvPr/>
        </p:nvSpPr>
        <p:spPr>
          <a:xfrm>
            <a:off x="195943" y="5968896"/>
            <a:ext cx="8724122" cy="276999"/>
          </a:xfrm>
          <a:prstGeom prst="rect">
            <a:avLst/>
          </a:prstGeom>
        </p:spPr>
        <p:txBody>
          <a:bodyPr wrap="square">
            <a:spAutoFit/>
          </a:bodyPr>
          <a:lstStyle/>
          <a:p>
            <a:pPr lvl="0">
              <a:defRPr/>
            </a:pPr>
            <a:r>
              <a:rPr lang="en-US" sz="1200" dirty="0">
                <a:solidFill>
                  <a:srgbClr val="58585A"/>
                </a:solidFill>
                <a:latin typeface="Arial Narrow" panose="020B0606020202030204" pitchFamily="34" charset="0"/>
              </a:rPr>
              <a:t>Tailored to interview </a:t>
            </a:r>
            <a:r>
              <a:rPr lang="en-US" sz="1200" dirty="0" err="1">
                <a:solidFill>
                  <a:srgbClr val="58585A"/>
                </a:solidFill>
                <a:latin typeface="Arial Narrow" panose="020B0606020202030204" pitchFamily="34" charset="0"/>
              </a:rPr>
              <a:t>remainees</a:t>
            </a:r>
            <a:r>
              <a:rPr lang="en-US" sz="1200" dirty="0">
                <a:solidFill>
                  <a:srgbClr val="58585A"/>
                </a:solidFill>
                <a:latin typeface="Arial Narrow" panose="020B0606020202030204" pitchFamily="34" charset="0"/>
              </a:rPr>
              <a:t>, returnees and IDPs in the community.</a:t>
            </a:r>
          </a:p>
        </p:txBody>
      </p:sp>
    </p:spTree>
    <p:extLst>
      <p:ext uri="{BB962C8B-B14F-4D97-AF65-F5344CB8AC3E}">
        <p14:creationId xmlns:p14="http://schemas.microsoft.com/office/powerpoint/2010/main" val="30936132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023CCEA-4F8C-43CA-A771-FE40A37ECA45}"/>
              </a:ext>
            </a:extLst>
          </p:cNvPr>
          <p:cNvSpPr/>
          <p:nvPr/>
        </p:nvSpPr>
        <p:spPr>
          <a:xfrm>
            <a:off x="392585" y="2470090"/>
            <a:ext cx="2840810" cy="1323439"/>
          </a:xfrm>
          <a:prstGeom prst="rect">
            <a:avLst/>
          </a:prstGeom>
        </p:spPr>
        <p:txBody>
          <a:bodyPr wrap="square">
            <a:spAutoFit/>
          </a:bodyPr>
          <a:lstStyle/>
          <a:p>
            <a:r>
              <a:rPr lang="en-US" sz="4000" b="1" dirty="0" err="1">
                <a:solidFill>
                  <a:schemeClr val="bg1"/>
                </a:solidFill>
                <a:latin typeface="Arial Narrow" panose="020B0606020202030204" pitchFamily="34" charset="0"/>
              </a:rPr>
              <a:t>ReDS</a:t>
            </a:r>
            <a:r>
              <a:rPr lang="en-US" sz="4000" b="1" dirty="0">
                <a:solidFill>
                  <a:schemeClr val="bg1"/>
                </a:solidFill>
                <a:latin typeface="Arial Narrow" panose="020B0606020202030204" pitchFamily="34" charset="0"/>
              </a:rPr>
              <a:t> background</a:t>
            </a:r>
            <a:endParaRPr lang="en-US" sz="4000" b="1" dirty="0">
              <a:latin typeface="Arial Narrow" panose="020B0606020202030204" pitchFamily="34" charset="0"/>
            </a:endParaRPr>
          </a:p>
        </p:txBody>
      </p:sp>
      <p:sp>
        <p:nvSpPr>
          <p:cNvPr id="10" name="Text Placeholder 3">
            <a:extLst>
              <a:ext uri="{FF2B5EF4-FFF2-40B4-BE49-F238E27FC236}">
                <a16:creationId xmlns:a16="http://schemas.microsoft.com/office/drawing/2014/main" id="{9F7FEBCA-F53F-4592-95D5-05F260012ED9}"/>
              </a:ext>
            </a:extLst>
          </p:cNvPr>
          <p:cNvSpPr>
            <a:spLocks noGrp="1"/>
          </p:cNvSpPr>
          <p:nvPr>
            <p:ph type="body" sz="quarter" idx="13"/>
          </p:nvPr>
        </p:nvSpPr>
        <p:spPr bwMode="auto">
          <a:xfrm>
            <a:off x="3768408" y="156772"/>
            <a:ext cx="4983007" cy="568419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a:lnSpc>
                <a:spcPct val="100000"/>
              </a:lnSpc>
              <a:spcBef>
                <a:spcPts val="0"/>
              </a:spcBef>
              <a:spcAft>
                <a:spcPts val="1800"/>
              </a:spcAft>
            </a:pPr>
            <a:r>
              <a:rPr lang="en-US" sz="1600" dirty="0"/>
              <a:t>In light of recent movement trends related to returns, displacement and/or secondary displacement, there is a need for more immediate and in-depth profiling of affected areas to understand the needs and community inter-relations between </a:t>
            </a:r>
            <a:r>
              <a:rPr lang="en-US" sz="1600" dirty="0" err="1"/>
              <a:t>remainee</a:t>
            </a:r>
            <a:r>
              <a:rPr lang="en-US" sz="1600" dirty="0"/>
              <a:t>, host, returnee, and/or IDP populations.</a:t>
            </a:r>
          </a:p>
          <a:p>
            <a:pPr algn="just">
              <a:lnSpc>
                <a:spcPct val="100000"/>
              </a:lnSpc>
              <a:spcBef>
                <a:spcPts val="0"/>
              </a:spcBef>
              <a:spcAft>
                <a:spcPts val="1800"/>
              </a:spcAft>
            </a:pPr>
            <a:r>
              <a:rPr lang="en-US" sz="1600" dirty="0"/>
              <a:t>To address this gap, REACH proposed a rapid assessment to profile priority areas of return and/or secondary displacement where there may be a risk to sustainable (re)integration of populations.</a:t>
            </a:r>
          </a:p>
          <a:p>
            <a:pPr algn="just">
              <a:lnSpc>
                <a:spcPct val="100000"/>
              </a:lnSpc>
              <a:spcBef>
                <a:spcPts val="0"/>
              </a:spcBef>
              <a:spcAft>
                <a:spcPts val="1800"/>
              </a:spcAft>
            </a:pPr>
            <a:r>
              <a:rPr lang="en-US" sz="1600" dirty="0"/>
              <a:t>The assessment aimed to provide </a:t>
            </a:r>
            <a:r>
              <a:rPr lang="en-US" sz="1600" b="1" dirty="0"/>
              <a:t>rapid</a:t>
            </a:r>
            <a:r>
              <a:rPr lang="en-US" sz="1600" dirty="0"/>
              <a:t> </a:t>
            </a:r>
            <a:r>
              <a:rPr lang="en-US" sz="1600" b="1" dirty="0"/>
              <a:t>evidence-base overview of the assessed areas </a:t>
            </a:r>
            <a:r>
              <a:rPr lang="en-US" sz="1600" dirty="0"/>
              <a:t>to support humanitarian and development actors to promote durable solutions for returnees and IDPs in situations of protracted displacement on multiple levels, including:</a:t>
            </a:r>
          </a:p>
          <a:p>
            <a:pPr marL="509588" lvl="0" indent="-285750" algn="just">
              <a:lnSpc>
                <a:spcPct val="100000"/>
              </a:lnSpc>
              <a:spcBef>
                <a:spcPts val="0"/>
              </a:spcBef>
              <a:spcAft>
                <a:spcPts val="600"/>
              </a:spcAft>
              <a:buFont typeface="Arial" panose="020B0604020202020204" pitchFamily="34" charset="0"/>
              <a:buChar char="•"/>
            </a:pPr>
            <a:r>
              <a:rPr lang="x-none" sz="1600" dirty="0"/>
              <a:t>Development of strategic dialogue, policy development, and resource mobilization efforts,</a:t>
            </a:r>
            <a:endParaRPr lang="en-US" sz="1600" dirty="0"/>
          </a:p>
          <a:p>
            <a:pPr marL="509588" lvl="0" indent="-285750" algn="just">
              <a:lnSpc>
                <a:spcPct val="100000"/>
              </a:lnSpc>
              <a:spcBef>
                <a:spcPts val="0"/>
              </a:spcBef>
              <a:spcAft>
                <a:spcPts val="600"/>
              </a:spcAft>
              <a:buFont typeface="Arial" panose="020B0604020202020204" pitchFamily="34" charset="0"/>
              <a:buChar char="•"/>
            </a:pPr>
            <a:r>
              <a:rPr lang="x-none" sz="1600" dirty="0"/>
              <a:t>Development of localized interventions,</a:t>
            </a:r>
            <a:endParaRPr lang="en-US" sz="1600" dirty="0"/>
          </a:p>
          <a:p>
            <a:pPr marL="509588" lvl="0" indent="-285750" algn="just">
              <a:lnSpc>
                <a:spcPct val="100000"/>
              </a:lnSpc>
              <a:spcBef>
                <a:spcPts val="0"/>
              </a:spcBef>
              <a:spcAft>
                <a:spcPts val="600"/>
              </a:spcAft>
              <a:buFont typeface="Arial" panose="020B0604020202020204" pitchFamily="34" charset="0"/>
              <a:buChar char="•"/>
            </a:pPr>
            <a:r>
              <a:rPr lang="x-none" sz="1600" dirty="0"/>
              <a:t>Advocacy with government actors around camp closures, consolidation, premature returns, and conditions in areas of origin to allow sustainable returns.</a:t>
            </a:r>
            <a:endParaRPr lang="en-US" sz="1600" dirty="0"/>
          </a:p>
          <a:p>
            <a:pPr algn="just" eaLnBrk="1" hangingPunct="1">
              <a:lnSpc>
                <a:spcPct val="100000"/>
              </a:lnSpc>
              <a:spcBef>
                <a:spcPts val="0"/>
              </a:spcBef>
              <a:spcAft>
                <a:spcPts val="1800"/>
              </a:spcAft>
            </a:pPr>
            <a:endParaRPr lang="en-US" altLang="en-US" sz="1600" dirty="0"/>
          </a:p>
          <a:p>
            <a:pPr algn="just" eaLnBrk="1" hangingPunct="1">
              <a:lnSpc>
                <a:spcPct val="100000"/>
              </a:lnSpc>
              <a:spcBef>
                <a:spcPts val="0"/>
              </a:spcBef>
              <a:spcAft>
                <a:spcPts val="1800"/>
              </a:spcAft>
            </a:pPr>
            <a:endParaRPr lang="es-ES" altLang="en-US" sz="1600" dirty="0"/>
          </a:p>
        </p:txBody>
      </p:sp>
    </p:spTree>
    <p:extLst>
      <p:ext uri="{BB962C8B-B14F-4D97-AF65-F5344CB8AC3E}">
        <p14:creationId xmlns:p14="http://schemas.microsoft.com/office/powerpoint/2010/main" val="2248184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4281F34-AAB8-4E89-AC09-E6AE5CC3978E}"/>
              </a:ext>
            </a:extLst>
          </p:cNvPr>
          <p:cNvSpPr txBox="1">
            <a:spLocks/>
          </p:cNvSpPr>
          <p:nvPr/>
        </p:nvSpPr>
        <p:spPr>
          <a:xfrm>
            <a:off x="386176" y="242773"/>
            <a:ext cx="7828184" cy="880524"/>
          </a:xfrm>
          <a:prstGeom prst="rect">
            <a:avLst/>
          </a:prstGeom>
        </p:spPr>
        <p:txBody>
          <a:bodyPr anchor="ctr"/>
          <a:lstStyle>
            <a:lvl1pPr algn="l" defTabSz="914400" rtl="0" eaLnBrk="1" latinLnBrk="0" hangingPunct="1">
              <a:lnSpc>
                <a:spcPts val="4500"/>
              </a:lnSpc>
              <a:spcBef>
                <a:spcPct val="0"/>
              </a:spcBef>
              <a:buNone/>
              <a:defRPr sz="2900" b="1" kern="1200">
                <a:solidFill>
                  <a:schemeClr val="bg1"/>
                </a:solidFill>
                <a:latin typeface="Arial Narrow" panose="020B0606020202030204" pitchFamily="34" charset="0"/>
                <a:ea typeface="+mj-ea"/>
                <a:cs typeface="+mj-cs"/>
              </a:defRPr>
            </a:lvl1pPr>
          </a:lstStyle>
          <a:p>
            <a:r>
              <a:rPr lang="en-GB" dirty="0"/>
              <a:t>Markaz Al </a:t>
            </a:r>
            <a:r>
              <a:rPr lang="en-GB" dirty="0" err="1"/>
              <a:t>Baaj</a:t>
            </a:r>
            <a:r>
              <a:rPr lang="en-GB" dirty="0"/>
              <a:t> sub-district</a:t>
            </a:r>
          </a:p>
          <a:p>
            <a:r>
              <a:rPr lang="en-US" sz="3200" baseline="30000" dirty="0"/>
              <a:t>Perceptions on access to services and assistance</a:t>
            </a:r>
            <a:endParaRPr lang="en-GB" sz="3200" dirty="0"/>
          </a:p>
        </p:txBody>
      </p:sp>
      <p:sp>
        <p:nvSpPr>
          <p:cNvPr id="2" name="Rectangle 1">
            <a:extLst>
              <a:ext uri="{FF2B5EF4-FFF2-40B4-BE49-F238E27FC236}">
                <a16:creationId xmlns:a16="http://schemas.microsoft.com/office/drawing/2014/main" id="{EAE5EBBF-6FC1-422A-ABCD-B7C14268A62F}"/>
              </a:ext>
            </a:extLst>
          </p:cNvPr>
          <p:cNvSpPr/>
          <p:nvPr/>
        </p:nvSpPr>
        <p:spPr>
          <a:xfrm>
            <a:off x="502920" y="1451251"/>
            <a:ext cx="2743200" cy="379591"/>
          </a:xfrm>
          <a:prstGeom prst="rect">
            <a:avLst/>
          </a:prstGeom>
        </p:spPr>
        <p:txBody>
          <a:bodyPr wrap="square">
            <a:spAutoFit/>
          </a:bodyPr>
          <a:lstStyle/>
          <a:p>
            <a:r>
              <a:rPr lang="en-GB" sz="2800" b="1" baseline="30000" dirty="0">
                <a:solidFill>
                  <a:srgbClr val="EE5859"/>
                </a:solidFill>
                <a:latin typeface="Trade Gothic LT Std Bold"/>
              </a:rPr>
              <a:t>Access to public services</a:t>
            </a:r>
          </a:p>
        </p:txBody>
      </p:sp>
      <p:sp>
        <p:nvSpPr>
          <p:cNvPr id="11" name="Rectangle 10">
            <a:extLst>
              <a:ext uri="{FF2B5EF4-FFF2-40B4-BE49-F238E27FC236}">
                <a16:creationId xmlns:a16="http://schemas.microsoft.com/office/drawing/2014/main" id="{45FC7D40-8F27-4966-9F52-45A14B5F409E}"/>
              </a:ext>
            </a:extLst>
          </p:cNvPr>
          <p:cNvSpPr/>
          <p:nvPr/>
        </p:nvSpPr>
        <p:spPr>
          <a:xfrm>
            <a:off x="542434" y="1667308"/>
            <a:ext cx="8221760" cy="1477328"/>
          </a:xfrm>
          <a:prstGeom prst="rect">
            <a:avLst/>
          </a:prstGeom>
        </p:spPr>
        <p:txBody>
          <a:bodyPr wrap="square">
            <a:spAutoFit/>
          </a:bodyPr>
          <a:lstStyle/>
          <a:p>
            <a:pPr marL="342900" indent="-342900" algn="just">
              <a:spcAft>
                <a:spcPts val="600"/>
              </a:spcAft>
              <a:buSzPct val="100000"/>
              <a:buFont typeface="Arial" panose="020B0604020202020204" pitchFamily="34" charset="0"/>
              <a:buChar char="•"/>
            </a:pPr>
            <a:r>
              <a:rPr lang="en-US" sz="1600" dirty="0">
                <a:solidFill>
                  <a:srgbClr val="58585B"/>
                </a:solidFill>
                <a:latin typeface="Arial Narrow" panose="020B0606020202030204" pitchFamily="34" charset="0"/>
              </a:rPr>
              <a:t>88% of KIs (14 KIs out of 16) reported </a:t>
            </a:r>
            <a:r>
              <a:rPr lang="en-US" sz="1600" b="1" dirty="0">
                <a:solidFill>
                  <a:srgbClr val="58585B"/>
                </a:solidFill>
                <a:latin typeface="Arial Narrow" panose="020B0606020202030204" pitchFamily="34" charset="0"/>
              </a:rPr>
              <a:t>equal access to public services</a:t>
            </a:r>
            <a:r>
              <a:rPr lang="en-US" sz="1600" dirty="0">
                <a:solidFill>
                  <a:srgbClr val="58585B"/>
                </a:solidFill>
                <a:latin typeface="Arial Narrow" panose="020B0606020202030204" pitchFamily="34" charset="0"/>
              </a:rPr>
              <a:t> such as education and healthcare.</a:t>
            </a:r>
          </a:p>
          <a:p>
            <a:pPr marL="342900" indent="-342900" algn="just">
              <a:spcAft>
                <a:spcPts val="600"/>
              </a:spcAft>
              <a:buSzPct val="100000"/>
              <a:buFont typeface="Arial" panose="020B0604020202020204" pitchFamily="34" charset="0"/>
              <a:buChar char="•"/>
            </a:pPr>
            <a:r>
              <a:rPr lang="en-US" sz="1600" dirty="0">
                <a:solidFill>
                  <a:srgbClr val="58585B"/>
                </a:solidFill>
                <a:latin typeface="Arial Narrow" panose="020B0606020202030204" pitchFamily="34" charset="0"/>
              </a:rPr>
              <a:t>All KIs reported that boys and girls (between 5 and 15 years old) can access public education</a:t>
            </a:r>
          </a:p>
          <a:p>
            <a:pPr marL="342900" indent="-342900" algn="just">
              <a:spcAft>
                <a:spcPts val="600"/>
              </a:spcAft>
              <a:buSzPct val="100000"/>
              <a:buFont typeface="Arial" panose="020B0604020202020204" pitchFamily="34" charset="0"/>
              <a:buChar char="•"/>
            </a:pPr>
            <a:r>
              <a:rPr lang="en-US" sz="1600" u="sng" dirty="0">
                <a:solidFill>
                  <a:srgbClr val="58585B"/>
                </a:solidFill>
                <a:latin typeface="Arial Narrow" panose="020B0606020202030204" pitchFamily="34" charset="0"/>
              </a:rPr>
              <a:t>However</a:t>
            </a:r>
            <a:r>
              <a:rPr lang="en-US" sz="1600" dirty="0">
                <a:solidFill>
                  <a:srgbClr val="58585B"/>
                </a:solidFill>
                <a:latin typeface="Arial Narrow" panose="020B0606020202030204" pitchFamily="34" charset="0"/>
              </a:rPr>
              <a:t>, one KI reported that returnees and female-headed households have less access to public services. </a:t>
            </a:r>
          </a:p>
        </p:txBody>
      </p:sp>
      <p:sp>
        <p:nvSpPr>
          <p:cNvPr id="12" name="Rectangle 11">
            <a:extLst>
              <a:ext uri="{FF2B5EF4-FFF2-40B4-BE49-F238E27FC236}">
                <a16:creationId xmlns:a16="http://schemas.microsoft.com/office/drawing/2014/main" id="{BD155F33-706A-44E7-A598-D6FB95392E12}"/>
              </a:ext>
            </a:extLst>
          </p:cNvPr>
          <p:cNvSpPr/>
          <p:nvPr/>
        </p:nvSpPr>
        <p:spPr>
          <a:xfrm>
            <a:off x="2052733" y="2931702"/>
            <a:ext cx="6783915" cy="984885"/>
          </a:xfrm>
          <a:prstGeom prst="rect">
            <a:avLst/>
          </a:prstGeom>
        </p:spPr>
        <p:txBody>
          <a:bodyPr wrap="square">
            <a:spAutoFit/>
          </a:bodyPr>
          <a:lstStyle/>
          <a:p>
            <a:pPr marL="514350" indent="-285750" algn="just">
              <a:spcAft>
                <a:spcPts val="600"/>
              </a:spcAft>
              <a:buSzPct val="80000"/>
              <a:buFontTx/>
              <a:buChar char="-"/>
            </a:pPr>
            <a:r>
              <a:rPr lang="en-US" sz="1600" b="1" dirty="0">
                <a:solidFill>
                  <a:srgbClr val="58585B"/>
                </a:solidFill>
                <a:latin typeface="Arial Narrow" panose="020B0606020202030204" pitchFamily="34" charset="0"/>
              </a:rPr>
              <a:t>Less connections</a:t>
            </a:r>
            <a:r>
              <a:rPr lang="en-US" sz="1600" dirty="0">
                <a:solidFill>
                  <a:srgbClr val="58585B"/>
                </a:solidFill>
                <a:latin typeface="Arial Narrow" panose="020B0606020202030204" pitchFamily="34" charset="0"/>
              </a:rPr>
              <a:t> to access the services;</a:t>
            </a:r>
          </a:p>
          <a:p>
            <a:pPr marL="514350" indent="-285750" algn="just">
              <a:spcAft>
                <a:spcPts val="600"/>
              </a:spcAft>
              <a:buSzPct val="80000"/>
              <a:buFontTx/>
              <a:buChar char="-"/>
            </a:pPr>
            <a:r>
              <a:rPr lang="en-US" sz="1600" b="1" dirty="0">
                <a:solidFill>
                  <a:srgbClr val="58585B"/>
                </a:solidFill>
                <a:latin typeface="Arial Narrow" panose="020B0606020202030204" pitchFamily="34" charset="0"/>
              </a:rPr>
              <a:t>Lack of financial means</a:t>
            </a:r>
            <a:r>
              <a:rPr lang="en-US" sz="1600" dirty="0">
                <a:solidFill>
                  <a:srgbClr val="58585B"/>
                </a:solidFill>
                <a:latin typeface="Arial Narrow" panose="020B0606020202030204" pitchFamily="34" charset="0"/>
              </a:rPr>
              <a:t> to cover the costs of services; and</a:t>
            </a:r>
          </a:p>
          <a:p>
            <a:pPr marL="514350" indent="-285750" algn="just">
              <a:spcAft>
                <a:spcPts val="600"/>
              </a:spcAft>
              <a:buSzPct val="80000"/>
              <a:buFontTx/>
              <a:buChar char="-"/>
            </a:pPr>
            <a:r>
              <a:rPr lang="en-US" sz="1600" b="1" dirty="0">
                <a:solidFill>
                  <a:srgbClr val="58585B"/>
                </a:solidFill>
                <a:latin typeface="Arial Narrow" panose="020B0606020202030204" pitchFamily="34" charset="0"/>
              </a:rPr>
              <a:t>Criteria of selection </a:t>
            </a:r>
            <a:r>
              <a:rPr lang="en-US" sz="1600" dirty="0">
                <a:solidFill>
                  <a:srgbClr val="58585B"/>
                </a:solidFill>
                <a:latin typeface="Arial Narrow" panose="020B0606020202030204" pitchFamily="34" charset="0"/>
              </a:rPr>
              <a:t>for some services is </a:t>
            </a:r>
            <a:r>
              <a:rPr lang="en-US" sz="1600" b="1" dirty="0">
                <a:solidFill>
                  <a:srgbClr val="58585B"/>
                </a:solidFill>
                <a:latin typeface="Arial Narrow" panose="020B0606020202030204" pitchFamily="34" charset="0"/>
              </a:rPr>
              <a:t>perceived as too specific</a:t>
            </a:r>
            <a:r>
              <a:rPr lang="en-US" sz="1600" dirty="0">
                <a:solidFill>
                  <a:srgbClr val="58585B"/>
                </a:solidFill>
                <a:latin typeface="Arial Narrow" panose="020B0606020202030204" pitchFamily="34" charset="0"/>
              </a:rPr>
              <a:t>.</a:t>
            </a:r>
          </a:p>
        </p:txBody>
      </p:sp>
      <p:sp>
        <p:nvSpPr>
          <p:cNvPr id="13" name="Rectangle 12">
            <a:extLst>
              <a:ext uri="{FF2B5EF4-FFF2-40B4-BE49-F238E27FC236}">
                <a16:creationId xmlns:a16="http://schemas.microsoft.com/office/drawing/2014/main" id="{D5366B37-0844-4F59-BCE1-FB8AFF07AB48}"/>
              </a:ext>
            </a:extLst>
          </p:cNvPr>
          <p:cNvSpPr/>
          <p:nvPr/>
        </p:nvSpPr>
        <p:spPr>
          <a:xfrm>
            <a:off x="508096" y="4263358"/>
            <a:ext cx="8335299" cy="1800493"/>
          </a:xfrm>
          <a:prstGeom prst="rect">
            <a:avLst/>
          </a:prstGeom>
        </p:spPr>
        <p:txBody>
          <a:bodyPr wrap="square">
            <a:spAutoFit/>
          </a:bodyPr>
          <a:lstStyle/>
          <a:p>
            <a:pPr marL="342900" indent="-342900" algn="just">
              <a:spcAft>
                <a:spcPts val="600"/>
              </a:spcAft>
              <a:buSzPct val="100000"/>
              <a:buFont typeface="Arial" panose="020B0604020202020204" pitchFamily="34" charset="0"/>
              <a:buChar char="•"/>
            </a:pPr>
            <a:r>
              <a:rPr lang="en-US" sz="1600" dirty="0">
                <a:solidFill>
                  <a:srgbClr val="58585B"/>
                </a:solidFill>
                <a:latin typeface="Arial Narrow" panose="020B0606020202030204" pitchFamily="34" charset="0"/>
              </a:rPr>
              <a:t>31% of</a:t>
            </a:r>
            <a:r>
              <a:rPr lang="en-US" sz="1600" b="1" dirty="0">
                <a:solidFill>
                  <a:srgbClr val="58585B"/>
                </a:solidFill>
                <a:latin typeface="Arial Narrow" panose="020B0606020202030204" pitchFamily="34" charset="0"/>
              </a:rPr>
              <a:t> </a:t>
            </a:r>
            <a:r>
              <a:rPr lang="en-US" sz="1600" dirty="0">
                <a:solidFill>
                  <a:srgbClr val="58585B"/>
                </a:solidFill>
                <a:latin typeface="Arial Narrow" panose="020B0606020202030204" pitchFamily="34" charset="0"/>
              </a:rPr>
              <a:t>KIs (5 KIs out of 16) reported knowledge of presence of NGOs in Markaz Al </a:t>
            </a:r>
            <a:r>
              <a:rPr lang="en-US" sz="1600" dirty="0" err="1">
                <a:solidFill>
                  <a:srgbClr val="58585B"/>
                </a:solidFill>
                <a:latin typeface="Arial Narrow" panose="020B0606020202030204" pitchFamily="34" charset="0"/>
              </a:rPr>
              <a:t>Baaj</a:t>
            </a:r>
            <a:r>
              <a:rPr lang="en-US" sz="1600" dirty="0">
                <a:solidFill>
                  <a:srgbClr val="58585B"/>
                </a:solidFill>
                <a:latin typeface="Arial Narrow" panose="020B0606020202030204" pitchFamily="34" charset="0"/>
              </a:rPr>
              <a:t>.</a:t>
            </a:r>
          </a:p>
          <a:p>
            <a:pPr marL="342900" indent="-342900" algn="just">
              <a:spcAft>
                <a:spcPts val="600"/>
              </a:spcAft>
              <a:buSzPct val="100000"/>
              <a:buFont typeface="Arial" panose="020B0604020202020204" pitchFamily="34" charset="0"/>
              <a:buChar char="•"/>
            </a:pPr>
            <a:r>
              <a:rPr lang="en-US" sz="1600" dirty="0">
                <a:solidFill>
                  <a:srgbClr val="58585B"/>
                </a:solidFill>
                <a:latin typeface="Arial Narrow" panose="020B0606020202030204" pitchFamily="34" charset="0"/>
              </a:rPr>
              <a:t>One KI reported that </a:t>
            </a:r>
            <a:r>
              <a:rPr lang="en-US" sz="1600" b="1" dirty="0">
                <a:solidFill>
                  <a:srgbClr val="58585B"/>
                </a:solidFill>
                <a:latin typeface="Arial Narrow" panose="020B0606020202030204" pitchFamily="34" charset="0"/>
              </a:rPr>
              <a:t>returnees</a:t>
            </a:r>
            <a:r>
              <a:rPr lang="en-US" sz="1600" dirty="0">
                <a:solidFill>
                  <a:srgbClr val="58585B"/>
                </a:solidFill>
                <a:latin typeface="Arial Narrow" panose="020B0606020202030204" pitchFamily="34" charset="0"/>
              </a:rPr>
              <a:t>, </a:t>
            </a:r>
            <a:r>
              <a:rPr lang="en-US" sz="1600" b="1" dirty="0">
                <a:solidFill>
                  <a:srgbClr val="58585B"/>
                </a:solidFill>
                <a:latin typeface="Arial Narrow" panose="020B0606020202030204" pitchFamily="34" charset="0"/>
              </a:rPr>
              <a:t>IDPs </a:t>
            </a:r>
            <a:r>
              <a:rPr lang="en-US" sz="1600" dirty="0">
                <a:solidFill>
                  <a:srgbClr val="58585B"/>
                </a:solidFill>
                <a:latin typeface="Arial Narrow" panose="020B0606020202030204" pitchFamily="34" charset="0"/>
              </a:rPr>
              <a:t>and</a:t>
            </a:r>
            <a:r>
              <a:rPr lang="en-US" sz="1600" b="1" dirty="0">
                <a:solidFill>
                  <a:srgbClr val="58585B"/>
                </a:solidFill>
                <a:latin typeface="Arial Narrow" panose="020B0606020202030204" pitchFamily="34" charset="0"/>
              </a:rPr>
              <a:t> female-headed households are less involved</a:t>
            </a:r>
            <a:r>
              <a:rPr lang="en-US" sz="1600" dirty="0">
                <a:solidFill>
                  <a:srgbClr val="58585B"/>
                </a:solidFill>
                <a:latin typeface="Arial Narrow" panose="020B0606020202030204" pitchFamily="34" charset="0"/>
              </a:rPr>
              <a:t> in activities or projects by NGOs.</a:t>
            </a:r>
          </a:p>
          <a:p>
            <a:pPr marL="342900" indent="-342900" algn="just">
              <a:spcAft>
                <a:spcPts val="600"/>
              </a:spcAft>
              <a:buSzPct val="100000"/>
              <a:buFont typeface="Arial" panose="020B0604020202020204" pitchFamily="34" charset="0"/>
              <a:buChar char="•"/>
            </a:pPr>
            <a:r>
              <a:rPr lang="en-US" sz="1600" dirty="0">
                <a:solidFill>
                  <a:srgbClr val="58585B"/>
                </a:solidFill>
                <a:latin typeface="Arial Narrow" panose="020B0606020202030204" pitchFamily="34" charset="0"/>
              </a:rPr>
              <a:t>82% of KIs (13 KIs over 16) reported that access to assistance is a factor to encourage return.</a:t>
            </a:r>
          </a:p>
          <a:p>
            <a:pPr marL="342900" indent="-342900" algn="just">
              <a:spcAft>
                <a:spcPts val="600"/>
              </a:spcAft>
              <a:buSzPct val="100000"/>
              <a:buFont typeface="Arial" panose="020B0604020202020204" pitchFamily="34" charset="0"/>
              <a:buChar char="•"/>
            </a:pPr>
            <a:r>
              <a:rPr lang="en-US" sz="1600" dirty="0">
                <a:solidFill>
                  <a:srgbClr val="58585B"/>
                </a:solidFill>
                <a:latin typeface="Arial Narrow" panose="020B0606020202030204" pitchFamily="34" charset="0"/>
              </a:rPr>
              <a:t>The most needed activities reported are: </a:t>
            </a:r>
            <a:r>
              <a:rPr lang="en-US" sz="1600" b="1" dirty="0">
                <a:solidFill>
                  <a:srgbClr val="58585B"/>
                </a:solidFill>
                <a:latin typeface="Arial Narrow" panose="020B0606020202030204" pitchFamily="34" charset="0"/>
              </a:rPr>
              <a:t>housing rehabilitation, livelihoods, psycho-social support (PSS); and water, sanitation and hygiene (</a:t>
            </a:r>
            <a:r>
              <a:rPr lang="en-US" sz="1600" b="1" dirty="0" err="1">
                <a:solidFill>
                  <a:srgbClr val="58585B"/>
                </a:solidFill>
                <a:latin typeface="Arial Narrow" panose="020B0606020202030204" pitchFamily="34" charset="0"/>
              </a:rPr>
              <a:t>WaSH</a:t>
            </a:r>
            <a:r>
              <a:rPr lang="en-US" sz="1600" b="1" dirty="0">
                <a:solidFill>
                  <a:srgbClr val="58585B"/>
                </a:solidFill>
                <a:latin typeface="Arial Narrow" panose="020B0606020202030204" pitchFamily="34" charset="0"/>
              </a:rPr>
              <a:t>).</a:t>
            </a:r>
            <a:endParaRPr lang="en-US" sz="1600" dirty="0">
              <a:solidFill>
                <a:srgbClr val="58585B"/>
              </a:solidFill>
              <a:latin typeface="Arial Narrow" panose="020B0606020202030204" pitchFamily="34" charset="0"/>
            </a:endParaRPr>
          </a:p>
        </p:txBody>
      </p:sp>
      <p:sp>
        <p:nvSpPr>
          <p:cNvPr id="14" name="Rectangle 13">
            <a:extLst>
              <a:ext uri="{FF2B5EF4-FFF2-40B4-BE49-F238E27FC236}">
                <a16:creationId xmlns:a16="http://schemas.microsoft.com/office/drawing/2014/main" id="{ABF82CC2-EE9D-469D-898F-C819044E4E47}"/>
              </a:ext>
            </a:extLst>
          </p:cNvPr>
          <p:cNvSpPr/>
          <p:nvPr/>
        </p:nvSpPr>
        <p:spPr>
          <a:xfrm>
            <a:off x="508096" y="4064769"/>
            <a:ext cx="2866682" cy="379591"/>
          </a:xfrm>
          <a:prstGeom prst="rect">
            <a:avLst/>
          </a:prstGeom>
        </p:spPr>
        <p:txBody>
          <a:bodyPr wrap="none">
            <a:spAutoFit/>
          </a:bodyPr>
          <a:lstStyle/>
          <a:p>
            <a:r>
              <a:rPr lang="en-GB" sz="2800" b="1" baseline="30000" dirty="0">
                <a:solidFill>
                  <a:srgbClr val="EE5859"/>
                </a:solidFill>
                <a:latin typeface="Trade Gothic LT Std Bold"/>
              </a:rPr>
              <a:t>Access to humanitarian aid</a:t>
            </a:r>
          </a:p>
        </p:txBody>
      </p:sp>
      <p:cxnSp>
        <p:nvCxnSpPr>
          <p:cNvPr id="15" name="Straight Connector 14">
            <a:extLst>
              <a:ext uri="{FF2B5EF4-FFF2-40B4-BE49-F238E27FC236}">
                <a16:creationId xmlns:a16="http://schemas.microsoft.com/office/drawing/2014/main" id="{88FFC9BC-8158-48AC-8998-0120A1DD4F51}"/>
              </a:ext>
            </a:extLst>
          </p:cNvPr>
          <p:cNvCxnSpPr>
            <a:cxnSpLocks/>
          </p:cNvCxnSpPr>
          <p:nvPr/>
        </p:nvCxnSpPr>
        <p:spPr>
          <a:xfrm>
            <a:off x="3374778" y="4154755"/>
            <a:ext cx="5349903" cy="0"/>
          </a:xfrm>
          <a:prstGeom prst="line">
            <a:avLst/>
          </a:prstGeom>
          <a:ln w="952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9" name="Rectangle 8">
            <a:extLst>
              <a:ext uri="{FF2B5EF4-FFF2-40B4-BE49-F238E27FC236}">
                <a16:creationId xmlns:a16="http://schemas.microsoft.com/office/drawing/2014/main" id="{1284321A-661C-4AF0-A558-DE2F5A2018E8}"/>
              </a:ext>
            </a:extLst>
          </p:cNvPr>
          <p:cNvSpPr/>
          <p:nvPr/>
        </p:nvSpPr>
        <p:spPr>
          <a:xfrm>
            <a:off x="195943" y="5968896"/>
            <a:ext cx="8724122" cy="276999"/>
          </a:xfrm>
          <a:prstGeom prst="rect">
            <a:avLst/>
          </a:prstGeom>
        </p:spPr>
        <p:txBody>
          <a:bodyPr wrap="square">
            <a:spAutoFit/>
          </a:bodyPr>
          <a:lstStyle/>
          <a:p>
            <a:pPr lvl="0">
              <a:defRPr/>
            </a:pPr>
            <a:r>
              <a:rPr lang="en-US" sz="1200" dirty="0">
                <a:solidFill>
                  <a:srgbClr val="58585A"/>
                </a:solidFill>
                <a:latin typeface="Arial Narrow" panose="020B0606020202030204" pitchFamily="34" charset="0"/>
              </a:rPr>
              <a:t>Tailored to interview </a:t>
            </a:r>
            <a:r>
              <a:rPr lang="en-US" sz="1200" dirty="0" err="1">
                <a:solidFill>
                  <a:srgbClr val="58585A"/>
                </a:solidFill>
                <a:latin typeface="Arial Narrow" panose="020B0606020202030204" pitchFamily="34" charset="0"/>
              </a:rPr>
              <a:t>remainees</a:t>
            </a:r>
            <a:r>
              <a:rPr lang="en-US" sz="1200" dirty="0">
                <a:solidFill>
                  <a:srgbClr val="58585A"/>
                </a:solidFill>
                <a:latin typeface="Arial Narrow" panose="020B0606020202030204" pitchFamily="34" charset="0"/>
              </a:rPr>
              <a:t>, returnees and IDPs in the community.</a:t>
            </a:r>
          </a:p>
        </p:txBody>
      </p:sp>
      <p:sp>
        <p:nvSpPr>
          <p:cNvPr id="10" name="Rectangle 9">
            <a:extLst>
              <a:ext uri="{FF2B5EF4-FFF2-40B4-BE49-F238E27FC236}">
                <a16:creationId xmlns:a16="http://schemas.microsoft.com/office/drawing/2014/main" id="{4366D875-FD5A-47B7-A16F-59F737D5EFF8}"/>
              </a:ext>
            </a:extLst>
          </p:cNvPr>
          <p:cNvSpPr/>
          <p:nvPr/>
        </p:nvSpPr>
        <p:spPr>
          <a:xfrm>
            <a:off x="417128" y="3243796"/>
            <a:ext cx="2008203" cy="369332"/>
          </a:xfrm>
          <a:prstGeom prst="rect">
            <a:avLst/>
          </a:prstGeom>
        </p:spPr>
        <p:txBody>
          <a:bodyPr wrap="square">
            <a:spAutoFit/>
          </a:bodyPr>
          <a:lstStyle/>
          <a:p>
            <a:pPr marL="465138" algn="just">
              <a:spcAft>
                <a:spcPts val="600"/>
              </a:spcAft>
              <a:buSzPct val="100000"/>
            </a:pPr>
            <a:r>
              <a:rPr lang="en-US" dirty="0">
                <a:solidFill>
                  <a:srgbClr val="58585A"/>
                </a:solidFill>
                <a:latin typeface="Arial Narrow" panose="020B0606020202030204" pitchFamily="34" charset="0"/>
              </a:rPr>
              <a:t>Main reasons:</a:t>
            </a:r>
          </a:p>
        </p:txBody>
      </p:sp>
    </p:spTree>
    <p:extLst>
      <p:ext uri="{BB962C8B-B14F-4D97-AF65-F5344CB8AC3E}">
        <p14:creationId xmlns:p14="http://schemas.microsoft.com/office/powerpoint/2010/main" val="21781263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4281F34-AAB8-4E89-AC09-E6AE5CC3978E}"/>
              </a:ext>
            </a:extLst>
          </p:cNvPr>
          <p:cNvSpPr txBox="1">
            <a:spLocks/>
          </p:cNvSpPr>
          <p:nvPr/>
        </p:nvSpPr>
        <p:spPr>
          <a:xfrm>
            <a:off x="386176" y="242773"/>
            <a:ext cx="7828184" cy="880524"/>
          </a:xfrm>
          <a:prstGeom prst="rect">
            <a:avLst/>
          </a:prstGeom>
        </p:spPr>
        <p:txBody>
          <a:bodyPr anchor="ctr"/>
          <a:lstStyle>
            <a:lvl1pPr algn="l" defTabSz="914400" rtl="0" eaLnBrk="1" latinLnBrk="0" hangingPunct="1">
              <a:lnSpc>
                <a:spcPts val="4500"/>
              </a:lnSpc>
              <a:spcBef>
                <a:spcPct val="0"/>
              </a:spcBef>
              <a:buNone/>
              <a:defRPr sz="2900" b="1" kern="1200">
                <a:solidFill>
                  <a:schemeClr val="bg1"/>
                </a:solidFill>
                <a:latin typeface="Arial Narrow" panose="020B0606020202030204" pitchFamily="34" charset="0"/>
                <a:ea typeface="+mj-ea"/>
                <a:cs typeface="+mj-cs"/>
              </a:defRPr>
            </a:lvl1pPr>
          </a:lstStyle>
          <a:p>
            <a:r>
              <a:rPr lang="en-GB" dirty="0"/>
              <a:t>Markaz Al </a:t>
            </a:r>
            <a:r>
              <a:rPr lang="en-GB" dirty="0" err="1"/>
              <a:t>Baaj</a:t>
            </a:r>
            <a:r>
              <a:rPr lang="en-GB" dirty="0"/>
              <a:t> sub-district</a:t>
            </a:r>
          </a:p>
          <a:p>
            <a:r>
              <a:rPr lang="en-US" sz="3200" baseline="30000" dirty="0"/>
              <a:t>Perceptions on access to services and assistance</a:t>
            </a:r>
            <a:endParaRPr lang="en-GB" sz="3200" dirty="0"/>
          </a:p>
        </p:txBody>
      </p:sp>
      <p:sp>
        <p:nvSpPr>
          <p:cNvPr id="20" name="Rectangle 19">
            <a:extLst>
              <a:ext uri="{FF2B5EF4-FFF2-40B4-BE49-F238E27FC236}">
                <a16:creationId xmlns:a16="http://schemas.microsoft.com/office/drawing/2014/main" id="{492E5ADD-1936-4535-8F96-3D538119BEC1}"/>
              </a:ext>
            </a:extLst>
          </p:cNvPr>
          <p:cNvSpPr/>
          <p:nvPr/>
        </p:nvSpPr>
        <p:spPr>
          <a:xfrm>
            <a:off x="7719278" y="5255610"/>
            <a:ext cx="938077" cy="1569660"/>
          </a:xfrm>
          <a:prstGeom prst="rect">
            <a:avLst/>
          </a:prstGeom>
        </p:spPr>
        <p:txBody>
          <a:bodyPr wrap="none">
            <a:spAutoFit/>
          </a:bodyPr>
          <a:lstStyle/>
          <a:p>
            <a:r>
              <a:rPr lang="en-GB" sz="9600" baseline="30000" dirty="0">
                <a:solidFill>
                  <a:srgbClr val="EE5859"/>
                </a:solidFill>
                <a:latin typeface="humanitarian-icons-v02" panose="02000503000000000000" pitchFamily="2" charset="0"/>
              </a:rPr>
              <a:t></a:t>
            </a:r>
            <a:endParaRPr lang="en-US" sz="9600" dirty="0"/>
          </a:p>
        </p:txBody>
      </p:sp>
      <p:sp>
        <p:nvSpPr>
          <p:cNvPr id="2" name="Rectangle 1">
            <a:extLst>
              <a:ext uri="{FF2B5EF4-FFF2-40B4-BE49-F238E27FC236}">
                <a16:creationId xmlns:a16="http://schemas.microsoft.com/office/drawing/2014/main" id="{226FEFDA-4A5E-4C1D-8340-AA5C7BDEA799}"/>
              </a:ext>
            </a:extLst>
          </p:cNvPr>
          <p:cNvSpPr/>
          <p:nvPr/>
        </p:nvSpPr>
        <p:spPr>
          <a:xfrm>
            <a:off x="462665" y="1449199"/>
            <a:ext cx="4189233" cy="379591"/>
          </a:xfrm>
          <a:prstGeom prst="rect">
            <a:avLst/>
          </a:prstGeom>
        </p:spPr>
        <p:txBody>
          <a:bodyPr wrap="square">
            <a:spAutoFit/>
          </a:bodyPr>
          <a:lstStyle/>
          <a:p>
            <a:r>
              <a:rPr lang="en-GB" sz="2800" b="1" baseline="30000" dirty="0">
                <a:solidFill>
                  <a:srgbClr val="EE5859"/>
                </a:solidFill>
                <a:latin typeface="Trade Gothic LT Std Bold"/>
              </a:rPr>
              <a:t>Access to livelihoods</a:t>
            </a:r>
          </a:p>
        </p:txBody>
      </p:sp>
      <p:sp>
        <p:nvSpPr>
          <p:cNvPr id="6" name="Rectangle 5">
            <a:extLst>
              <a:ext uri="{FF2B5EF4-FFF2-40B4-BE49-F238E27FC236}">
                <a16:creationId xmlns:a16="http://schemas.microsoft.com/office/drawing/2014/main" id="{9D5A298B-CDA8-4129-AD94-CACA8F7625DA}"/>
              </a:ext>
            </a:extLst>
          </p:cNvPr>
          <p:cNvSpPr/>
          <p:nvPr/>
        </p:nvSpPr>
        <p:spPr>
          <a:xfrm>
            <a:off x="462665" y="1854493"/>
            <a:ext cx="8194689" cy="2677656"/>
          </a:xfrm>
          <a:prstGeom prst="rect">
            <a:avLst/>
          </a:prstGeom>
        </p:spPr>
        <p:txBody>
          <a:bodyPr wrap="square">
            <a:spAutoFit/>
          </a:bodyPr>
          <a:lstStyle/>
          <a:p>
            <a:pPr marL="342900" indent="-342900" algn="just">
              <a:spcAft>
                <a:spcPts val="1200"/>
              </a:spcAft>
              <a:buSzPct val="100000"/>
              <a:buFont typeface="Arial" panose="020B0604020202020204" pitchFamily="34" charset="0"/>
              <a:buChar char="•"/>
            </a:pPr>
            <a:r>
              <a:rPr lang="en-US" sz="1600" dirty="0">
                <a:solidFill>
                  <a:srgbClr val="58585B"/>
                </a:solidFill>
                <a:latin typeface="Arial Narrow" panose="020B0606020202030204" pitchFamily="34" charset="0"/>
              </a:rPr>
              <a:t>38% of KIs (5 KIs out of 16) reported </a:t>
            </a:r>
            <a:r>
              <a:rPr lang="en-US" sz="1600" b="1" dirty="0">
                <a:solidFill>
                  <a:srgbClr val="58585B"/>
                </a:solidFill>
                <a:latin typeface="Arial Narrow" panose="020B0606020202030204" pitchFamily="34" charset="0"/>
              </a:rPr>
              <a:t>unequal access </a:t>
            </a:r>
            <a:r>
              <a:rPr lang="en-US" sz="1600" dirty="0">
                <a:solidFill>
                  <a:srgbClr val="58585B"/>
                </a:solidFill>
                <a:latin typeface="Arial Narrow" panose="020B0606020202030204" pitchFamily="34" charset="0"/>
              </a:rPr>
              <a:t>to livelihoods services.</a:t>
            </a:r>
          </a:p>
          <a:p>
            <a:pPr marL="342900" indent="-342900">
              <a:spcAft>
                <a:spcPts val="1200"/>
              </a:spcAft>
              <a:buSzPct val="100000"/>
              <a:buFont typeface="Arial" panose="020B0604020202020204" pitchFamily="34" charset="0"/>
              <a:buChar char="•"/>
            </a:pPr>
            <a:r>
              <a:rPr lang="en-US" sz="1600" b="1" dirty="0">
                <a:solidFill>
                  <a:srgbClr val="58585B"/>
                </a:solidFill>
                <a:latin typeface="Arial Narrow" panose="020B0606020202030204" pitchFamily="34" charset="0"/>
              </a:rPr>
              <a:t>Returnees</a:t>
            </a:r>
            <a:r>
              <a:rPr lang="en-US" sz="1600" dirty="0">
                <a:solidFill>
                  <a:srgbClr val="58585B"/>
                </a:solidFill>
                <a:latin typeface="Arial Narrow" panose="020B0606020202030204" pitchFamily="34" charset="0"/>
              </a:rPr>
              <a:t> and </a:t>
            </a:r>
            <a:r>
              <a:rPr lang="en-US" sz="1600" b="1" dirty="0">
                <a:solidFill>
                  <a:srgbClr val="58585B"/>
                </a:solidFill>
                <a:latin typeface="Arial Narrow" panose="020B0606020202030204" pitchFamily="34" charset="0"/>
              </a:rPr>
              <a:t>IDPs</a:t>
            </a:r>
            <a:r>
              <a:rPr lang="en-US" sz="1600" dirty="0">
                <a:solidFill>
                  <a:srgbClr val="58585B"/>
                </a:solidFill>
                <a:latin typeface="Arial Narrow" panose="020B0606020202030204" pitchFamily="34" charset="0"/>
              </a:rPr>
              <a:t> reportedly have less access to livelihoods; but in all groups, </a:t>
            </a:r>
            <a:r>
              <a:rPr lang="en-US" sz="1600" b="1" dirty="0">
                <a:solidFill>
                  <a:srgbClr val="58585B"/>
                </a:solidFill>
                <a:latin typeface="Arial Narrow" panose="020B0606020202030204" pitchFamily="34" charset="0"/>
              </a:rPr>
              <a:t>female-headed households </a:t>
            </a:r>
            <a:r>
              <a:rPr lang="en-US" sz="1600" dirty="0">
                <a:solidFill>
                  <a:srgbClr val="58585B"/>
                </a:solidFill>
                <a:latin typeface="Arial Narrow" panose="020B0606020202030204" pitchFamily="34" charset="0"/>
              </a:rPr>
              <a:t>and </a:t>
            </a:r>
            <a:r>
              <a:rPr lang="en-US" sz="1600" b="1" dirty="0">
                <a:solidFill>
                  <a:srgbClr val="58585B"/>
                </a:solidFill>
                <a:latin typeface="Arial Narrow" panose="020B0606020202030204" pitchFamily="34" charset="0"/>
              </a:rPr>
              <a:t>minor-headed households </a:t>
            </a:r>
            <a:r>
              <a:rPr lang="en-US" sz="1600" dirty="0">
                <a:solidFill>
                  <a:srgbClr val="58585B"/>
                </a:solidFill>
                <a:latin typeface="Arial Narrow" panose="020B0606020202030204" pitchFamily="34" charset="0"/>
              </a:rPr>
              <a:t>are the most affected.</a:t>
            </a:r>
          </a:p>
          <a:p>
            <a:pPr marL="342900" indent="-342900">
              <a:spcAft>
                <a:spcPts val="600"/>
              </a:spcAft>
              <a:buSzPct val="100000"/>
              <a:buFont typeface="Arial" panose="020B0604020202020204" pitchFamily="34" charset="0"/>
              <a:buChar char="•"/>
            </a:pPr>
            <a:r>
              <a:rPr lang="en-US" sz="1600" dirty="0">
                <a:solidFill>
                  <a:srgbClr val="58585B"/>
                </a:solidFill>
                <a:latin typeface="Arial Narrow" panose="020B0606020202030204" pitchFamily="34" charset="0"/>
              </a:rPr>
              <a:t>Reported barriers to access livelihoods:</a:t>
            </a:r>
          </a:p>
          <a:p>
            <a:pPr marL="857250" indent="-285750">
              <a:spcAft>
                <a:spcPts val="600"/>
              </a:spcAft>
              <a:buSzPct val="80000"/>
              <a:buFontTx/>
              <a:buChar char="-"/>
            </a:pPr>
            <a:r>
              <a:rPr lang="en-US" sz="1600" b="1" dirty="0">
                <a:solidFill>
                  <a:srgbClr val="58585B"/>
                </a:solidFill>
                <a:latin typeface="Arial Narrow" panose="020B0606020202030204" pitchFamily="34" charset="0"/>
              </a:rPr>
              <a:t>Less connections</a:t>
            </a:r>
            <a:r>
              <a:rPr lang="en-US" sz="1600" dirty="0">
                <a:solidFill>
                  <a:srgbClr val="58585B"/>
                </a:solidFill>
                <a:latin typeface="Arial Narrow" panose="020B0606020202030204" pitchFamily="34" charset="0"/>
              </a:rPr>
              <a:t>;</a:t>
            </a:r>
          </a:p>
          <a:p>
            <a:pPr marL="857250" indent="-285750">
              <a:spcAft>
                <a:spcPts val="600"/>
              </a:spcAft>
              <a:buSzPct val="80000"/>
              <a:buFontTx/>
              <a:buChar char="-"/>
            </a:pPr>
            <a:r>
              <a:rPr lang="en-US" sz="1600" b="1" dirty="0">
                <a:solidFill>
                  <a:srgbClr val="58585B"/>
                </a:solidFill>
                <a:latin typeface="Arial Narrow" panose="020B0606020202030204" pitchFamily="34" charset="0"/>
              </a:rPr>
              <a:t>Criteria of selection </a:t>
            </a:r>
            <a:r>
              <a:rPr lang="en-US" sz="1600" dirty="0">
                <a:solidFill>
                  <a:srgbClr val="58585B"/>
                </a:solidFill>
                <a:latin typeface="Arial Narrow" panose="020B0606020202030204" pitchFamily="34" charset="0"/>
              </a:rPr>
              <a:t>for support is perceived as </a:t>
            </a:r>
            <a:r>
              <a:rPr lang="en-US" sz="1600" b="1" dirty="0">
                <a:solidFill>
                  <a:srgbClr val="58585B"/>
                </a:solidFill>
                <a:latin typeface="Arial Narrow" panose="020B0606020202030204" pitchFamily="34" charset="0"/>
              </a:rPr>
              <a:t>too specific</a:t>
            </a:r>
            <a:r>
              <a:rPr lang="en-US" sz="1600" dirty="0">
                <a:solidFill>
                  <a:srgbClr val="58585B"/>
                </a:solidFill>
                <a:latin typeface="Arial Narrow" panose="020B0606020202030204" pitchFamily="34" charset="0"/>
              </a:rPr>
              <a:t>;</a:t>
            </a:r>
          </a:p>
          <a:p>
            <a:pPr marL="857250" indent="-285750">
              <a:spcAft>
                <a:spcPts val="600"/>
              </a:spcAft>
              <a:buSzPct val="80000"/>
              <a:buFontTx/>
              <a:buChar char="-"/>
            </a:pPr>
            <a:r>
              <a:rPr lang="en-US" sz="1600" b="1" dirty="0">
                <a:solidFill>
                  <a:srgbClr val="58585B"/>
                </a:solidFill>
                <a:latin typeface="Arial Narrow" panose="020B0606020202030204" pitchFamily="34" charset="0"/>
              </a:rPr>
              <a:t>Services perceived to target specific </a:t>
            </a:r>
            <a:r>
              <a:rPr lang="en-US" sz="1600" b="1" dirty="0" err="1">
                <a:solidFill>
                  <a:srgbClr val="58585A"/>
                </a:solidFill>
                <a:latin typeface="Arial Narrow" panose="020B0606020202030204" pitchFamily="34" charset="0"/>
              </a:rPr>
              <a:t>neighbourhoods</a:t>
            </a:r>
            <a:r>
              <a:rPr lang="en-US" sz="1600" dirty="0">
                <a:solidFill>
                  <a:srgbClr val="58585A"/>
                </a:solidFill>
                <a:latin typeface="Arial Narrow" panose="020B0606020202030204" pitchFamily="34" charset="0"/>
              </a:rPr>
              <a:t>; and</a:t>
            </a:r>
          </a:p>
          <a:p>
            <a:pPr marL="857250" indent="-285750">
              <a:spcAft>
                <a:spcPts val="600"/>
              </a:spcAft>
              <a:buSzPct val="80000"/>
              <a:buFontTx/>
              <a:buChar char="-"/>
            </a:pPr>
            <a:r>
              <a:rPr lang="en-US" sz="1600" b="1" dirty="0">
                <a:solidFill>
                  <a:srgbClr val="58585A"/>
                </a:solidFill>
                <a:latin typeface="Arial Narrow" panose="020B0606020202030204" pitchFamily="34" charset="0"/>
              </a:rPr>
              <a:t>Lack of financial means </a:t>
            </a:r>
            <a:r>
              <a:rPr lang="en-US" sz="1600" dirty="0">
                <a:solidFill>
                  <a:srgbClr val="58585A"/>
                </a:solidFill>
                <a:latin typeface="Arial Narrow" panose="020B0606020202030204" pitchFamily="34" charset="0"/>
              </a:rPr>
              <a:t>to provide assets.</a:t>
            </a:r>
            <a:endParaRPr lang="en-US" sz="1600" dirty="0">
              <a:solidFill>
                <a:srgbClr val="58585B"/>
              </a:solidFill>
              <a:latin typeface="Arial Narrow" panose="020B0606020202030204" pitchFamily="34" charset="0"/>
            </a:endParaRPr>
          </a:p>
        </p:txBody>
      </p:sp>
      <p:sp>
        <p:nvSpPr>
          <p:cNvPr id="7" name="Rectangle 6">
            <a:extLst>
              <a:ext uri="{FF2B5EF4-FFF2-40B4-BE49-F238E27FC236}">
                <a16:creationId xmlns:a16="http://schemas.microsoft.com/office/drawing/2014/main" id="{AB81F5A5-EAE4-425D-A1A0-1A691DC32175}"/>
              </a:ext>
            </a:extLst>
          </p:cNvPr>
          <p:cNvSpPr/>
          <p:nvPr/>
        </p:nvSpPr>
        <p:spPr>
          <a:xfrm>
            <a:off x="195943" y="5968896"/>
            <a:ext cx="8724122" cy="276999"/>
          </a:xfrm>
          <a:prstGeom prst="rect">
            <a:avLst/>
          </a:prstGeom>
        </p:spPr>
        <p:txBody>
          <a:bodyPr wrap="square">
            <a:spAutoFit/>
          </a:bodyPr>
          <a:lstStyle/>
          <a:p>
            <a:pPr lvl="0">
              <a:defRPr/>
            </a:pPr>
            <a:r>
              <a:rPr lang="en-US" sz="1200" dirty="0">
                <a:solidFill>
                  <a:srgbClr val="58585A"/>
                </a:solidFill>
                <a:latin typeface="Arial Narrow" panose="020B0606020202030204" pitchFamily="34" charset="0"/>
              </a:rPr>
              <a:t>Tailored to interview </a:t>
            </a:r>
            <a:r>
              <a:rPr lang="en-US" sz="1200" dirty="0" err="1">
                <a:solidFill>
                  <a:srgbClr val="58585A"/>
                </a:solidFill>
                <a:latin typeface="Arial Narrow" panose="020B0606020202030204" pitchFamily="34" charset="0"/>
              </a:rPr>
              <a:t>remainees</a:t>
            </a:r>
            <a:r>
              <a:rPr lang="en-US" sz="1200" dirty="0">
                <a:solidFill>
                  <a:srgbClr val="58585A"/>
                </a:solidFill>
                <a:latin typeface="Arial Narrow" panose="020B0606020202030204" pitchFamily="34" charset="0"/>
              </a:rPr>
              <a:t>, returnees and IDPs in the community.</a:t>
            </a:r>
          </a:p>
        </p:txBody>
      </p:sp>
    </p:spTree>
    <p:extLst>
      <p:ext uri="{BB962C8B-B14F-4D97-AF65-F5344CB8AC3E}">
        <p14:creationId xmlns:p14="http://schemas.microsoft.com/office/powerpoint/2010/main" val="24275864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4281F34-AAB8-4E89-AC09-E6AE5CC3978E}"/>
              </a:ext>
            </a:extLst>
          </p:cNvPr>
          <p:cNvSpPr txBox="1">
            <a:spLocks/>
          </p:cNvSpPr>
          <p:nvPr/>
        </p:nvSpPr>
        <p:spPr>
          <a:xfrm>
            <a:off x="386176" y="242773"/>
            <a:ext cx="7828184" cy="880524"/>
          </a:xfrm>
          <a:prstGeom prst="rect">
            <a:avLst/>
          </a:prstGeom>
        </p:spPr>
        <p:txBody>
          <a:bodyPr anchor="ctr"/>
          <a:lstStyle>
            <a:lvl1pPr algn="l" defTabSz="914400" rtl="0" eaLnBrk="1" latinLnBrk="0" hangingPunct="1">
              <a:lnSpc>
                <a:spcPts val="4500"/>
              </a:lnSpc>
              <a:spcBef>
                <a:spcPct val="0"/>
              </a:spcBef>
              <a:buNone/>
              <a:defRPr sz="2900" b="1" kern="1200">
                <a:solidFill>
                  <a:schemeClr val="bg1"/>
                </a:solidFill>
                <a:latin typeface="Arial Narrow" panose="020B0606020202030204" pitchFamily="34" charset="0"/>
                <a:ea typeface="+mj-ea"/>
                <a:cs typeface="+mj-cs"/>
              </a:defRPr>
            </a:lvl1pPr>
          </a:lstStyle>
          <a:p>
            <a:r>
              <a:rPr lang="en-GB" dirty="0"/>
              <a:t>Markaz Al </a:t>
            </a:r>
            <a:r>
              <a:rPr lang="en-GB" dirty="0" err="1"/>
              <a:t>Baaj</a:t>
            </a:r>
            <a:r>
              <a:rPr lang="en-GB" dirty="0"/>
              <a:t> sub-district</a:t>
            </a:r>
          </a:p>
          <a:p>
            <a:r>
              <a:rPr lang="en-US" sz="3200" baseline="30000" dirty="0"/>
              <a:t>Perceptions of governance, safety and security</a:t>
            </a:r>
            <a:endParaRPr lang="en-GB" sz="3200" dirty="0"/>
          </a:p>
        </p:txBody>
      </p:sp>
      <p:sp>
        <p:nvSpPr>
          <p:cNvPr id="3" name="Rectangle 2">
            <a:extLst>
              <a:ext uri="{FF2B5EF4-FFF2-40B4-BE49-F238E27FC236}">
                <a16:creationId xmlns:a16="http://schemas.microsoft.com/office/drawing/2014/main" id="{60DB0A6A-39B1-4C45-93E3-D864767B3B73}"/>
              </a:ext>
            </a:extLst>
          </p:cNvPr>
          <p:cNvSpPr/>
          <p:nvPr/>
        </p:nvSpPr>
        <p:spPr>
          <a:xfrm>
            <a:off x="386176" y="1454605"/>
            <a:ext cx="6156667" cy="379591"/>
          </a:xfrm>
          <a:prstGeom prst="rect">
            <a:avLst/>
          </a:prstGeom>
        </p:spPr>
        <p:txBody>
          <a:bodyPr wrap="square">
            <a:spAutoFit/>
          </a:bodyPr>
          <a:lstStyle/>
          <a:p>
            <a:r>
              <a:rPr lang="en-GB" sz="2800" b="1" baseline="30000" dirty="0">
                <a:solidFill>
                  <a:srgbClr val="EE5859"/>
                </a:solidFill>
                <a:latin typeface="Trade Gothic LT Std Bold"/>
              </a:rPr>
              <a:t>Governance and influencing bodies</a:t>
            </a:r>
          </a:p>
        </p:txBody>
      </p:sp>
      <p:sp>
        <p:nvSpPr>
          <p:cNvPr id="7" name="Rectangle 6">
            <a:extLst>
              <a:ext uri="{FF2B5EF4-FFF2-40B4-BE49-F238E27FC236}">
                <a16:creationId xmlns:a16="http://schemas.microsoft.com/office/drawing/2014/main" id="{A66457CA-6349-4444-96DE-19443AA3D431}"/>
              </a:ext>
            </a:extLst>
          </p:cNvPr>
          <p:cNvSpPr/>
          <p:nvPr/>
        </p:nvSpPr>
        <p:spPr>
          <a:xfrm>
            <a:off x="386175" y="1663550"/>
            <a:ext cx="8300623" cy="1800493"/>
          </a:xfrm>
          <a:prstGeom prst="rect">
            <a:avLst/>
          </a:prstGeom>
        </p:spPr>
        <p:txBody>
          <a:bodyPr wrap="square">
            <a:spAutoFit/>
          </a:bodyPr>
          <a:lstStyle/>
          <a:p>
            <a:pPr algn="just">
              <a:spcAft>
                <a:spcPts val="600"/>
              </a:spcAft>
              <a:buSzPct val="100000"/>
            </a:pPr>
            <a:r>
              <a:rPr lang="en-US" sz="1600" dirty="0">
                <a:solidFill>
                  <a:srgbClr val="58585B"/>
                </a:solidFill>
                <a:latin typeface="Arial Narrow" panose="020B0606020202030204" pitchFamily="34" charset="0"/>
              </a:rPr>
              <a:t>Governance and influencing bodies was tailored to interview community leaders only.</a:t>
            </a:r>
          </a:p>
          <a:p>
            <a:pPr marL="342900" indent="-342900" algn="just">
              <a:spcAft>
                <a:spcPts val="600"/>
              </a:spcAft>
              <a:buSzPct val="100000"/>
              <a:buFont typeface="Arial" panose="020B0604020202020204" pitchFamily="34" charset="0"/>
              <a:buChar char="•"/>
            </a:pPr>
            <a:r>
              <a:rPr lang="en-US" sz="1600" dirty="0">
                <a:solidFill>
                  <a:srgbClr val="58585B"/>
                </a:solidFill>
                <a:latin typeface="Arial Narrow" panose="020B0606020202030204" pitchFamily="34" charset="0"/>
              </a:rPr>
              <a:t>All KIs (12 community leaders) reported that </a:t>
            </a:r>
            <a:r>
              <a:rPr lang="en-US" sz="1600" b="1" dirty="0">
                <a:solidFill>
                  <a:srgbClr val="58585B"/>
                </a:solidFill>
                <a:latin typeface="Arial Narrow" panose="020B0606020202030204" pitchFamily="34" charset="0"/>
              </a:rPr>
              <a:t>mukhtars </a:t>
            </a:r>
            <a:r>
              <a:rPr lang="en-US" sz="1600" dirty="0">
                <a:solidFill>
                  <a:srgbClr val="58585B"/>
                </a:solidFill>
                <a:latin typeface="Arial Narrow" panose="020B0606020202030204" pitchFamily="34" charset="0"/>
              </a:rPr>
              <a:t>and</a:t>
            </a:r>
            <a:r>
              <a:rPr lang="en-US" sz="1600" b="1" dirty="0">
                <a:solidFill>
                  <a:srgbClr val="58585B"/>
                </a:solidFill>
                <a:latin typeface="Arial Narrow" panose="020B0606020202030204" pitchFamily="34" charset="0"/>
              </a:rPr>
              <a:t> local authorities </a:t>
            </a:r>
            <a:r>
              <a:rPr lang="en-US" sz="1600" dirty="0">
                <a:solidFill>
                  <a:srgbClr val="58585B"/>
                </a:solidFill>
                <a:latin typeface="Arial Narrow" panose="020B0606020202030204" pitchFamily="34" charset="0"/>
              </a:rPr>
              <a:t>are the most influential bodies with regards to governance, followed by </a:t>
            </a:r>
            <a:r>
              <a:rPr lang="en-US" sz="1600" b="1" dirty="0">
                <a:solidFill>
                  <a:srgbClr val="58585B"/>
                </a:solidFill>
                <a:latin typeface="Arial Narrow" panose="020B0606020202030204" pitchFamily="34" charset="0"/>
              </a:rPr>
              <a:t>tribal leaders</a:t>
            </a:r>
            <a:r>
              <a:rPr lang="en-US" sz="1600" dirty="0">
                <a:solidFill>
                  <a:srgbClr val="58585B"/>
                </a:solidFill>
                <a:latin typeface="Arial Narrow" panose="020B0606020202030204" pitchFamily="34" charset="0"/>
              </a:rPr>
              <a:t>.</a:t>
            </a:r>
          </a:p>
          <a:p>
            <a:pPr marL="342900" indent="-342900" algn="just">
              <a:spcAft>
                <a:spcPts val="600"/>
              </a:spcAft>
              <a:buSzPct val="100000"/>
              <a:buFont typeface="Arial" panose="020B0604020202020204" pitchFamily="34" charset="0"/>
              <a:buChar char="•"/>
            </a:pPr>
            <a:r>
              <a:rPr lang="en-US" sz="1600" b="1" dirty="0">
                <a:solidFill>
                  <a:srgbClr val="58585B"/>
                </a:solidFill>
                <a:latin typeface="Arial Narrow" panose="020B0606020202030204" pitchFamily="34" charset="0"/>
              </a:rPr>
              <a:t>No changes in the levels of influence</a:t>
            </a:r>
            <a:r>
              <a:rPr lang="en-US" sz="1600" dirty="0">
                <a:solidFill>
                  <a:srgbClr val="58585B"/>
                </a:solidFill>
                <a:latin typeface="Arial Narrow" panose="020B0606020202030204" pitchFamily="34" charset="0"/>
              </a:rPr>
              <a:t> of groups were reported in the six months prior to data collection.</a:t>
            </a:r>
          </a:p>
          <a:p>
            <a:pPr marL="342900" indent="-342900" algn="just">
              <a:spcAft>
                <a:spcPts val="600"/>
              </a:spcAft>
              <a:buSzPct val="100000"/>
              <a:buFont typeface="Arial" panose="020B0604020202020204" pitchFamily="34" charset="0"/>
              <a:buChar char="•"/>
            </a:pPr>
            <a:r>
              <a:rPr lang="en-US" sz="1600" dirty="0">
                <a:solidFill>
                  <a:srgbClr val="58585B"/>
                </a:solidFill>
                <a:latin typeface="Arial Narrow" panose="020B0606020202030204" pitchFamily="34" charset="0"/>
              </a:rPr>
              <a:t>All KIs reported that there has been </a:t>
            </a:r>
            <a:r>
              <a:rPr lang="en-US" sz="1600" b="1" dirty="0">
                <a:solidFill>
                  <a:srgbClr val="58585B"/>
                </a:solidFill>
                <a:latin typeface="Arial Narrow" panose="020B0606020202030204" pitchFamily="34" charset="0"/>
              </a:rPr>
              <a:t>no appointment of any new local authorities </a:t>
            </a:r>
            <a:r>
              <a:rPr lang="en-US" sz="1600" dirty="0">
                <a:solidFill>
                  <a:srgbClr val="58585B"/>
                </a:solidFill>
                <a:latin typeface="Arial Narrow" panose="020B0606020202030204" pitchFamily="34" charset="0"/>
              </a:rPr>
              <a:t>in the six months prior to data collection.</a:t>
            </a:r>
          </a:p>
        </p:txBody>
      </p:sp>
      <p:sp>
        <p:nvSpPr>
          <p:cNvPr id="8" name="Rectangle 7">
            <a:extLst>
              <a:ext uri="{FF2B5EF4-FFF2-40B4-BE49-F238E27FC236}">
                <a16:creationId xmlns:a16="http://schemas.microsoft.com/office/drawing/2014/main" id="{E9076257-64D9-492A-90AC-C67BF7745677}"/>
              </a:ext>
            </a:extLst>
          </p:cNvPr>
          <p:cNvSpPr/>
          <p:nvPr/>
        </p:nvSpPr>
        <p:spPr>
          <a:xfrm>
            <a:off x="386174" y="3678397"/>
            <a:ext cx="2072234" cy="379591"/>
          </a:xfrm>
          <a:prstGeom prst="rect">
            <a:avLst/>
          </a:prstGeom>
        </p:spPr>
        <p:txBody>
          <a:bodyPr wrap="none">
            <a:spAutoFit/>
          </a:bodyPr>
          <a:lstStyle/>
          <a:p>
            <a:r>
              <a:rPr lang="en-GB" sz="2800" b="1" baseline="30000" dirty="0">
                <a:solidFill>
                  <a:srgbClr val="EE5859"/>
                </a:solidFill>
                <a:latin typeface="Trade Gothic LT Std Bold"/>
              </a:rPr>
              <a:t>Safety and security</a:t>
            </a:r>
          </a:p>
        </p:txBody>
      </p:sp>
      <p:sp>
        <p:nvSpPr>
          <p:cNvPr id="2" name="Rectangle 1">
            <a:extLst>
              <a:ext uri="{FF2B5EF4-FFF2-40B4-BE49-F238E27FC236}">
                <a16:creationId xmlns:a16="http://schemas.microsoft.com/office/drawing/2014/main" id="{D0ECAFAD-8AFD-4847-96FA-12E5DE9F99A3}"/>
              </a:ext>
            </a:extLst>
          </p:cNvPr>
          <p:cNvSpPr/>
          <p:nvPr/>
        </p:nvSpPr>
        <p:spPr>
          <a:xfrm>
            <a:off x="386174" y="3958674"/>
            <a:ext cx="8300623" cy="2328843"/>
          </a:xfrm>
          <a:prstGeom prst="rect">
            <a:avLst/>
          </a:prstGeom>
        </p:spPr>
        <p:txBody>
          <a:bodyPr wrap="square" anchor="ctr">
            <a:spAutoFit/>
          </a:bodyPr>
          <a:lstStyle/>
          <a:p>
            <a:pPr algn="just">
              <a:spcAft>
                <a:spcPts val="800"/>
              </a:spcAft>
              <a:buSzPct val="100000"/>
            </a:pPr>
            <a:r>
              <a:rPr lang="en-US" sz="1600" dirty="0">
                <a:solidFill>
                  <a:srgbClr val="58585A"/>
                </a:solidFill>
                <a:latin typeface="Arial Narrow" panose="020B0606020202030204" pitchFamily="34" charset="0"/>
              </a:rPr>
              <a:t>Safety and security was tailored to interview </a:t>
            </a:r>
            <a:r>
              <a:rPr lang="en-US" sz="1600" dirty="0" err="1">
                <a:solidFill>
                  <a:srgbClr val="58585A"/>
                </a:solidFill>
                <a:latin typeface="Arial Narrow" panose="020B0606020202030204" pitchFamily="34" charset="0"/>
              </a:rPr>
              <a:t>remainees</a:t>
            </a:r>
            <a:r>
              <a:rPr lang="en-US" sz="1600" dirty="0">
                <a:solidFill>
                  <a:srgbClr val="58585A"/>
                </a:solidFill>
                <a:latin typeface="Arial Narrow" panose="020B0606020202030204" pitchFamily="34" charset="0"/>
              </a:rPr>
              <a:t>, </a:t>
            </a:r>
            <a:r>
              <a:rPr lang="en-US" sz="1600" dirty="0" err="1">
                <a:solidFill>
                  <a:srgbClr val="58585A"/>
                </a:solidFill>
                <a:latin typeface="Arial Narrow" panose="020B0606020202030204" pitchFamily="34" charset="0"/>
              </a:rPr>
              <a:t>retunees</a:t>
            </a:r>
            <a:r>
              <a:rPr lang="en-US" sz="1600" dirty="0">
                <a:solidFill>
                  <a:srgbClr val="58585A"/>
                </a:solidFill>
                <a:latin typeface="Arial Narrow" panose="020B0606020202030204" pitchFamily="34" charset="0"/>
              </a:rPr>
              <a:t> and IDPs in the community.</a:t>
            </a:r>
          </a:p>
          <a:p>
            <a:pPr marL="342900" indent="-342900" algn="just">
              <a:spcAft>
                <a:spcPts val="800"/>
              </a:spcAft>
              <a:buSzPct val="100000"/>
              <a:buFont typeface="Arial" panose="020B0604020202020204" pitchFamily="34" charset="0"/>
              <a:buChar char="•"/>
            </a:pPr>
            <a:r>
              <a:rPr lang="en-US" sz="1600" dirty="0">
                <a:solidFill>
                  <a:srgbClr val="58585B"/>
                </a:solidFill>
                <a:latin typeface="Arial Narrow" panose="020B0606020202030204" pitchFamily="34" charset="0"/>
              </a:rPr>
              <a:t>All KIs (16 KIs) reported that their community members </a:t>
            </a:r>
            <a:r>
              <a:rPr lang="en-US" sz="1600" b="1" dirty="0">
                <a:solidFill>
                  <a:srgbClr val="58585B"/>
                </a:solidFill>
                <a:latin typeface="Arial Narrow" panose="020B0606020202030204" pitchFamily="34" charset="0"/>
              </a:rPr>
              <a:t>feel safe </a:t>
            </a:r>
            <a:r>
              <a:rPr lang="en-US" sz="1600" dirty="0">
                <a:solidFill>
                  <a:srgbClr val="58585B"/>
                </a:solidFill>
                <a:latin typeface="Arial Narrow" panose="020B0606020202030204" pitchFamily="34" charset="0"/>
              </a:rPr>
              <a:t>in the area.</a:t>
            </a:r>
          </a:p>
          <a:p>
            <a:pPr marL="342900" indent="-342900" algn="just">
              <a:spcAft>
                <a:spcPts val="800"/>
              </a:spcAft>
              <a:buSzPct val="100000"/>
              <a:buFont typeface="Arial" panose="020B0604020202020204" pitchFamily="34" charset="0"/>
              <a:buChar char="•"/>
            </a:pPr>
            <a:r>
              <a:rPr lang="en-US" sz="1600" dirty="0">
                <a:solidFill>
                  <a:srgbClr val="58585B"/>
                </a:solidFill>
                <a:latin typeface="Arial Narrow" panose="020B0606020202030204" pitchFamily="34" charset="0"/>
              </a:rPr>
              <a:t>All KIs mentioned that they </a:t>
            </a:r>
            <a:r>
              <a:rPr lang="en-US" sz="1600" b="1" dirty="0">
                <a:solidFill>
                  <a:srgbClr val="58585B"/>
                </a:solidFill>
                <a:latin typeface="Arial Narrow" panose="020B0606020202030204" pitchFamily="34" charset="0"/>
              </a:rPr>
              <a:t>do not avoid any areas or </a:t>
            </a:r>
            <a:r>
              <a:rPr lang="en-US" sz="1600" b="1" dirty="0" err="1">
                <a:solidFill>
                  <a:srgbClr val="58585B"/>
                </a:solidFill>
                <a:latin typeface="Arial Narrow" panose="020B0606020202030204" pitchFamily="34" charset="0"/>
              </a:rPr>
              <a:t>neighbourhoods</a:t>
            </a:r>
            <a:r>
              <a:rPr lang="en-US" sz="1600" b="1" dirty="0">
                <a:solidFill>
                  <a:srgbClr val="58585B"/>
                </a:solidFill>
                <a:latin typeface="Arial Narrow" panose="020B0606020202030204" pitchFamily="34" charset="0"/>
              </a:rPr>
              <a:t> </a:t>
            </a:r>
            <a:r>
              <a:rPr lang="en-US" sz="1600" dirty="0">
                <a:solidFill>
                  <a:srgbClr val="58585B"/>
                </a:solidFill>
                <a:latin typeface="Arial Narrow" panose="020B0606020202030204" pitchFamily="34" charset="0"/>
              </a:rPr>
              <a:t>in Markaz Al </a:t>
            </a:r>
            <a:r>
              <a:rPr lang="en-US" sz="1600" dirty="0" err="1">
                <a:solidFill>
                  <a:srgbClr val="58585B"/>
                </a:solidFill>
                <a:latin typeface="Arial Narrow" panose="020B0606020202030204" pitchFamily="34" charset="0"/>
              </a:rPr>
              <a:t>Baaj</a:t>
            </a:r>
            <a:r>
              <a:rPr lang="en-US" sz="1600" dirty="0">
                <a:solidFill>
                  <a:srgbClr val="58585B"/>
                </a:solidFill>
                <a:latin typeface="Arial Narrow" panose="020B0606020202030204" pitchFamily="34" charset="0"/>
              </a:rPr>
              <a:t>.</a:t>
            </a:r>
          </a:p>
          <a:p>
            <a:pPr marL="342900" indent="-342900" algn="just">
              <a:spcAft>
                <a:spcPts val="800"/>
              </a:spcAft>
              <a:buSzPct val="100000"/>
              <a:buFont typeface="Arial" panose="020B0604020202020204" pitchFamily="34" charset="0"/>
              <a:buChar char="•"/>
            </a:pPr>
            <a:r>
              <a:rPr lang="en-US" sz="1600" dirty="0">
                <a:solidFill>
                  <a:srgbClr val="58585A"/>
                </a:solidFill>
                <a:latin typeface="Arial Narrow" panose="020B0606020202030204" pitchFamily="34" charset="0"/>
              </a:rPr>
              <a:t>All KIs reported that females and males in the community can freely move during day and night.</a:t>
            </a:r>
          </a:p>
          <a:p>
            <a:pPr marL="342900" indent="-342900" algn="just">
              <a:spcAft>
                <a:spcPts val="800"/>
              </a:spcAft>
              <a:buSzPct val="100000"/>
              <a:buFont typeface="Arial" panose="020B0604020202020204" pitchFamily="34" charset="0"/>
              <a:buChar char="•"/>
            </a:pPr>
            <a:r>
              <a:rPr lang="en-US" sz="1600" dirty="0">
                <a:solidFill>
                  <a:srgbClr val="58585B"/>
                </a:solidFill>
                <a:latin typeface="Arial Narrow" panose="020B0606020202030204" pitchFamily="34" charset="0"/>
              </a:rPr>
              <a:t>All KIs reported that the presence of the security forces such as the police and the Iraqi armed forces contributed positively to a feeling of safety.</a:t>
            </a:r>
          </a:p>
          <a:p>
            <a:pPr marL="342900" indent="-342900" algn="just">
              <a:spcAft>
                <a:spcPts val="800"/>
              </a:spcAft>
              <a:buSzPct val="100000"/>
              <a:buFont typeface="Arial" panose="020B0604020202020204" pitchFamily="34" charset="0"/>
              <a:buChar char="•"/>
            </a:pPr>
            <a:r>
              <a:rPr lang="en-US" sz="1600" dirty="0">
                <a:solidFill>
                  <a:srgbClr val="58585B"/>
                </a:solidFill>
                <a:latin typeface="Arial Narrow" panose="020B0606020202030204" pitchFamily="34" charset="0"/>
              </a:rPr>
              <a:t>50% of KIs (8 KIs) reported that no retaliation incidents occurred in the six months prior to data collection.</a:t>
            </a:r>
            <a:endParaRPr lang="en-US" sz="1600" dirty="0">
              <a:solidFill>
                <a:srgbClr val="58585A"/>
              </a:solidFill>
              <a:latin typeface="Arial Narrow" panose="020B0606020202030204" pitchFamily="34" charset="0"/>
            </a:endParaRPr>
          </a:p>
        </p:txBody>
      </p:sp>
      <p:cxnSp>
        <p:nvCxnSpPr>
          <p:cNvPr id="9" name="Straight Connector 8">
            <a:extLst>
              <a:ext uri="{FF2B5EF4-FFF2-40B4-BE49-F238E27FC236}">
                <a16:creationId xmlns:a16="http://schemas.microsoft.com/office/drawing/2014/main" id="{D2C3012B-5B80-4F18-B224-7BEC6FEE1331}"/>
              </a:ext>
            </a:extLst>
          </p:cNvPr>
          <p:cNvCxnSpPr>
            <a:cxnSpLocks/>
          </p:cNvCxnSpPr>
          <p:nvPr/>
        </p:nvCxnSpPr>
        <p:spPr>
          <a:xfrm flipV="1">
            <a:off x="2458408" y="3767222"/>
            <a:ext cx="6228389" cy="1"/>
          </a:xfrm>
          <a:prstGeom prst="line">
            <a:avLst/>
          </a:prstGeom>
          <a:ln w="952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5474387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4281F34-AAB8-4E89-AC09-E6AE5CC3978E}"/>
              </a:ext>
            </a:extLst>
          </p:cNvPr>
          <p:cNvSpPr txBox="1">
            <a:spLocks/>
          </p:cNvSpPr>
          <p:nvPr/>
        </p:nvSpPr>
        <p:spPr>
          <a:xfrm>
            <a:off x="386176" y="242773"/>
            <a:ext cx="7828184" cy="880524"/>
          </a:xfrm>
          <a:prstGeom prst="rect">
            <a:avLst/>
          </a:prstGeom>
        </p:spPr>
        <p:txBody>
          <a:bodyPr anchor="ctr"/>
          <a:lstStyle>
            <a:lvl1pPr algn="l" defTabSz="914400" rtl="0" eaLnBrk="1" latinLnBrk="0" hangingPunct="1">
              <a:lnSpc>
                <a:spcPts val="4500"/>
              </a:lnSpc>
              <a:spcBef>
                <a:spcPct val="0"/>
              </a:spcBef>
              <a:buNone/>
              <a:defRPr sz="2900" b="1" kern="1200">
                <a:solidFill>
                  <a:schemeClr val="bg1"/>
                </a:solidFill>
                <a:latin typeface="Arial Narrow" panose="020B0606020202030204" pitchFamily="34" charset="0"/>
                <a:ea typeface="+mj-ea"/>
                <a:cs typeface="+mj-cs"/>
              </a:defRPr>
            </a:lvl1pPr>
          </a:lstStyle>
          <a:p>
            <a:r>
              <a:rPr lang="en-GB" dirty="0"/>
              <a:t>Markaz Al </a:t>
            </a:r>
            <a:r>
              <a:rPr lang="en-GB" dirty="0" err="1"/>
              <a:t>Baaj</a:t>
            </a:r>
            <a:r>
              <a:rPr lang="en-GB" dirty="0"/>
              <a:t> sub-district</a:t>
            </a:r>
          </a:p>
          <a:p>
            <a:r>
              <a:rPr lang="en-US" sz="3200" baseline="30000" dirty="0"/>
              <a:t>Perceptions of governance, safety and security</a:t>
            </a:r>
            <a:endParaRPr lang="en-GB" sz="3200" dirty="0"/>
          </a:p>
        </p:txBody>
      </p:sp>
      <p:sp>
        <p:nvSpPr>
          <p:cNvPr id="3" name="Rectangle 2">
            <a:extLst>
              <a:ext uri="{FF2B5EF4-FFF2-40B4-BE49-F238E27FC236}">
                <a16:creationId xmlns:a16="http://schemas.microsoft.com/office/drawing/2014/main" id="{60DB0A6A-39B1-4C45-93E3-D864767B3B73}"/>
              </a:ext>
            </a:extLst>
          </p:cNvPr>
          <p:cNvSpPr/>
          <p:nvPr/>
        </p:nvSpPr>
        <p:spPr>
          <a:xfrm>
            <a:off x="386176" y="1491927"/>
            <a:ext cx="3740651" cy="379591"/>
          </a:xfrm>
          <a:prstGeom prst="rect">
            <a:avLst/>
          </a:prstGeom>
        </p:spPr>
        <p:txBody>
          <a:bodyPr wrap="square">
            <a:spAutoFit/>
          </a:bodyPr>
          <a:lstStyle/>
          <a:p>
            <a:r>
              <a:rPr lang="en-GB" sz="2800" b="1" baseline="30000" dirty="0">
                <a:solidFill>
                  <a:srgbClr val="EE5859"/>
                </a:solidFill>
                <a:latin typeface="Trade Gothic LT Std Bold"/>
              </a:rPr>
              <a:t>Community disputes</a:t>
            </a:r>
          </a:p>
        </p:txBody>
      </p:sp>
      <p:sp>
        <p:nvSpPr>
          <p:cNvPr id="7" name="Rectangle 6">
            <a:extLst>
              <a:ext uri="{FF2B5EF4-FFF2-40B4-BE49-F238E27FC236}">
                <a16:creationId xmlns:a16="http://schemas.microsoft.com/office/drawing/2014/main" id="{A66457CA-6349-4444-96DE-19443AA3D431}"/>
              </a:ext>
            </a:extLst>
          </p:cNvPr>
          <p:cNvSpPr/>
          <p:nvPr/>
        </p:nvSpPr>
        <p:spPr>
          <a:xfrm>
            <a:off x="386175" y="1868821"/>
            <a:ext cx="8300623" cy="2523768"/>
          </a:xfrm>
          <a:prstGeom prst="rect">
            <a:avLst/>
          </a:prstGeom>
        </p:spPr>
        <p:txBody>
          <a:bodyPr wrap="square">
            <a:spAutoFit/>
          </a:bodyPr>
          <a:lstStyle/>
          <a:p>
            <a:pPr marL="342900" indent="-342900" algn="just">
              <a:spcAft>
                <a:spcPts val="1200"/>
              </a:spcAft>
              <a:buSzPct val="100000"/>
              <a:buFont typeface="Arial" panose="020B0604020202020204" pitchFamily="34" charset="0"/>
              <a:buChar char="•"/>
            </a:pPr>
            <a:r>
              <a:rPr lang="en-US" sz="1600" dirty="0">
                <a:solidFill>
                  <a:srgbClr val="58585B"/>
                </a:solidFill>
                <a:latin typeface="Arial Narrow" panose="020B0606020202030204" pitchFamily="34" charset="0"/>
              </a:rPr>
              <a:t>Two KIs (of 28) reported that </a:t>
            </a:r>
            <a:r>
              <a:rPr lang="en-US" sz="1600" b="1" dirty="0">
                <a:solidFill>
                  <a:srgbClr val="58585B"/>
                </a:solidFill>
                <a:latin typeface="Arial Narrow" panose="020B0606020202030204" pitchFamily="34" charset="0"/>
              </a:rPr>
              <a:t>disputes</a:t>
            </a:r>
            <a:r>
              <a:rPr lang="en-US" sz="1600" dirty="0">
                <a:solidFill>
                  <a:srgbClr val="58585B"/>
                </a:solidFill>
                <a:latin typeface="Arial Narrow" panose="020B0606020202030204" pitchFamily="34" charset="0"/>
              </a:rPr>
              <a:t> took place </a:t>
            </a:r>
            <a:r>
              <a:rPr lang="en-US" sz="1600" b="1" dirty="0">
                <a:solidFill>
                  <a:srgbClr val="58585B"/>
                </a:solidFill>
                <a:latin typeface="Arial Narrow" panose="020B0606020202030204" pitchFamily="34" charset="0"/>
              </a:rPr>
              <a:t>within the neighborhoods </a:t>
            </a:r>
            <a:r>
              <a:rPr lang="en-US" sz="1600" dirty="0">
                <a:solidFill>
                  <a:srgbClr val="58585B"/>
                </a:solidFill>
                <a:latin typeface="Arial Narrow" panose="020B0606020202030204" pitchFamily="34" charset="0"/>
              </a:rPr>
              <a:t>in the six months prior to data collection </a:t>
            </a:r>
            <a:r>
              <a:rPr lang="en-US" sz="1600" b="1" dirty="0">
                <a:solidFill>
                  <a:srgbClr val="58585B"/>
                </a:solidFill>
                <a:latin typeface="Arial Narrow" panose="020B0606020202030204" pitchFamily="34" charset="0"/>
              </a:rPr>
              <a:t>due to the return of some families and housing issues</a:t>
            </a:r>
            <a:r>
              <a:rPr lang="en-US" sz="1600" dirty="0">
                <a:solidFill>
                  <a:srgbClr val="58585B"/>
                </a:solidFill>
                <a:latin typeface="Arial Narrow" panose="020B0606020202030204" pitchFamily="34" charset="0"/>
              </a:rPr>
              <a:t>.</a:t>
            </a:r>
          </a:p>
          <a:p>
            <a:pPr marL="342900" indent="-342900" algn="just">
              <a:spcAft>
                <a:spcPts val="1200"/>
              </a:spcAft>
              <a:buSzPct val="100000"/>
              <a:buFont typeface="Arial" panose="020B0604020202020204" pitchFamily="34" charset="0"/>
              <a:buChar char="•"/>
            </a:pPr>
            <a:r>
              <a:rPr lang="en-US" sz="1600" dirty="0">
                <a:solidFill>
                  <a:srgbClr val="58585B"/>
                </a:solidFill>
                <a:latin typeface="Arial Narrow" panose="020B0606020202030204" pitchFamily="34" charset="0"/>
              </a:rPr>
              <a:t>Disputes are expected to </a:t>
            </a:r>
            <a:r>
              <a:rPr lang="en-US" sz="1600" b="1" dirty="0">
                <a:solidFill>
                  <a:srgbClr val="58585B"/>
                </a:solidFill>
                <a:latin typeface="Arial Narrow" panose="020B0606020202030204" pitchFamily="34" charset="0"/>
              </a:rPr>
              <a:t>decrease </a:t>
            </a:r>
            <a:r>
              <a:rPr lang="en-US" sz="1600" dirty="0">
                <a:solidFill>
                  <a:srgbClr val="58585B"/>
                </a:solidFill>
                <a:latin typeface="Arial Narrow" panose="020B0606020202030204" pitchFamily="34" charset="0"/>
              </a:rPr>
              <a:t>due to the </a:t>
            </a:r>
            <a:r>
              <a:rPr lang="en-US" sz="1600" b="1" dirty="0">
                <a:solidFill>
                  <a:srgbClr val="58585B"/>
                </a:solidFill>
                <a:latin typeface="Arial Narrow" panose="020B0606020202030204" pitchFamily="34" charset="0"/>
              </a:rPr>
              <a:t>intervention of local authorities; integration or re/integration of the families </a:t>
            </a:r>
            <a:r>
              <a:rPr lang="en-US" sz="1600" dirty="0">
                <a:solidFill>
                  <a:srgbClr val="58585B"/>
                </a:solidFill>
                <a:latin typeface="Arial Narrow" panose="020B0606020202030204" pitchFamily="34" charset="0"/>
              </a:rPr>
              <a:t>in the community; and </a:t>
            </a:r>
            <a:r>
              <a:rPr lang="en-US" sz="1600" b="1" dirty="0">
                <a:solidFill>
                  <a:srgbClr val="58585B"/>
                </a:solidFill>
                <a:latin typeface="Arial Narrow" panose="020B0606020202030204" pitchFamily="34" charset="0"/>
              </a:rPr>
              <a:t>work relationships.</a:t>
            </a:r>
            <a:endParaRPr lang="en-US" sz="1600" dirty="0">
              <a:solidFill>
                <a:srgbClr val="58585B"/>
              </a:solidFill>
              <a:latin typeface="Arial Narrow" panose="020B0606020202030204" pitchFamily="34" charset="0"/>
            </a:endParaRPr>
          </a:p>
          <a:p>
            <a:pPr marL="342900" indent="-342900" algn="just">
              <a:spcAft>
                <a:spcPts val="1200"/>
              </a:spcAft>
              <a:buSzPct val="100000"/>
              <a:buFont typeface="Arial" panose="020B0604020202020204" pitchFamily="34" charset="0"/>
              <a:buChar char="•"/>
            </a:pPr>
            <a:r>
              <a:rPr lang="en-US" sz="1600" b="1" dirty="0">
                <a:solidFill>
                  <a:srgbClr val="58585B"/>
                </a:solidFill>
                <a:latin typeface="Arial Narrow" panose="020B0606020202030204" pitchFamily="34" charset="0"/>
              </a:rPr>
              <a:t>No disputes </a:t>
            </a:r>
            <a:r>
              <a:rPr lang="en-US" sz="1600" dirty="0">
                <a:solidFill>
                  <a:srgbClr val="58585B"/>
                </a:solidFill>
                <a:latin typeface="Arial Narrow" panose="020B0606020202030204" pitchFamily="34" charset="0"/>
              </a:rPr>
              <a:t>were reported </a:t>
            </a:r>
            <a:r>
              <a:rPr lang="en-US" sz="1600" b="1" dirty="0">
                <a:solidFill>
                  <a:srgbClr val="58585B"/>
                </a:solidFill>
                <a:latin typeface="Arial Narrow" panose="020B0606020202030204" pitchFamily="34" charset="0"/>
              </a:rPr>
              <a:t>between villages or towns </a:t>
            </a:r>
            <a:r>
              <a:rPr lang="en-US" sz="1600" dirty="0">
                <a:solidFill>
                  <a:srgbClr val="58585B"/>
                </a:solidFill>
                <a:latin typeface="Arial Narrow" panose="020B0606020202030204" pitchFamily="34" charset="0"/>
              </a:rPr>
              <a:t>in Markaz Al </a:t>
            </a:r>
            <a:r>
              <a:rPr lang="en-US" sz="1600" dirty="0" err="1">
                <a:solidFill>
                  <a:srgbClr val="58585B"/>
                </a:solidFill>
                <a:latin typeface="Arial Narrow" panose="020B0606020202030204" pitchFamily="34" charset="0"/>
              </a:rPr>
              <a:t>Baaj</a:t>
            </a:r>
            <a:r>
              <a:rPr lang="en-US" sz="1600" dirty="0">
                <a:solidFill>
                  <a:srgbClr val="58585B"/>
                </a:solidFill>
                <a:latin typeface="Arial Narrow" panose="020B0606020202030204" pitchFamily="34" charset="0"/>
              </a:rPr>
              <a:t> and </a:t>
            </a:r>
            <a:r>
              <a:rPr lang="en-US" sz="1600" b="1" dirty="0">
                <a:solidFill>
                  <a:srgbClr val="58585B"/>
                </a:solidFill>
                <a:latin typeface="Arial Narrow" panose="020B0606020202030204" pitchFamily="34" charset="0"/>
              </a:rPr>
              <a:t>no change </a:t>
            </a:r>
            <a:r>
              <a:rPr lang="en-US" sz="1600" dirty="0">
                <a:solidFill>
                  <a:srgbClr val="58585B"/>
                </a:solidFill>
                <a:latin typeface="Arial Narrow" panose="020B0606020202030204" pitchFamily="34" charset="0"/>
              </a:rPr>
              <a:t>is expected in this regard in the six months following data collection.</a:t>
            </a:r>
          </a:p>
          <a:p>
            <a:pPr marL="342900" indent="-342900" algn="just">
              <a:spcAft>
                <a:spcPts val="1200"/>
              </a:spcAft>
              <a:buSzPct val="100000"/>
              <a:buFont typeface="Arial" panose="020B0604020202020204" pitchFamily="34" charset="0"/>
              <a:buChar char="•"/>
            </a:pPr>
            <a:r>
              <a:rPr lang="en-US" sz="1600" dirty="0">
                <a:solidFill>
                  <a:srgbClr val="58585B"/>
                </a:solidFill>
                <a:latin typeface="Arial Narrow" panose="020B0606020202030204" pitchFamily="34" charset="0"/>
              </a:rPr>
              <a:t>It was generally recognized that security forces are effective  in  resolving  disputes  within the community and between different villages.</a:t>
            </a:r>
          </a:p>
        </p:txBody>
      </p:sp>
      <p:sp>
        <p:nvSpPr>
          <p:cNvPr id="6" name="Rectangle 5">
            <a:extLst>
              <a:ext uri="{FF2B5EF4-FFF2-40B4-BE49-F238E27FC236}">
                <a16:creationId xmlns:a16="http://schemas.microsoft.com/office/drawing/2014/main" id="{387C46E1-FA30-4391-84C9-4C01A1CD25DB}"/>
              </a:ext>
            </a:extLst>
          </p:cNvPr>
          <p:cNvSpPr/>
          <p:nvPr/>
        </p:nvSpPr>
        <p:spPr>
          <a:xfrm>
            <a:off x="234327" y="5979662"/>
            <a:ext cx="8131881" cy="276999"/>
          </a:xfrm>
          <a:prstGeom prst="rect">
            <a:avLst/>
          </a:prstGeom>
        </p:spPr>
        <p:txBody>
          <a:bodyPr wrap="square">
            <a:spAutoFit/>
          </a:bodyPr>
          <a:lstStyle/>
          <a:p>
            <a:r>
              <a:rPr lang="en-US" sz="1200" dirty="0">
                <a:solidFill>
                  <a:srgbClr val="58585A"/>
                </a:solidFill>
                <a:latin typeface="Arial Narrow" panose="020B0606020202030204" pitchFamily="34" charset="0"/>
              </a:rPr>
              <a:t>This part of the questionnaire excluded IDPs from Markaz Al </a:t>
            </a:r>
            <a:r>
              <a:rPr lang="en-US" sz="1200" dirty="0" err="1">
                <a:solidFill>
                  <a:srgbClr val="58585A"/>
                </a:solidFill>
                <a:latin typeface="Arial Narrow" panose="020B0606020202030204" pitchFamily="34" charset="0"/>
              </a:rPr>
              <a:t>Baaj</a:t>
            </a:r>
            <a:r>
              <a:rPr lang="en-US" sz="1200" dirty="0">
                <a:solidFill>
                  <a:srgbClr val="58585A"/>
                </a:solidFill>
                <a:latin typeface="Arial Narrow" panose="020B0606020202030204" pitchFamily="34" charset="0"/>
              </a:rPr>
              <a:t> displaced elsewhere</a:t>
            </a:r>
          </a:p>
        </p:txBody>
      </p:sp>
    </p:spTree>
    <p:extLst>
      <p:ext uri="{BB962C8B-B14F-4D97-AF65-F5344CB8AC3E}">
        <p14:creationId xmlns:p14="http://schemas.microsoft.com/office/powerpoint/2010/main" val="25599496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B8F31D2-DF6F-4BD7-9A3F-1EA91636DE9A}"/>
              </a:ext>
            </a:extLst>
          </p:cNvPr>
          <p:cNvSpPr/>
          <p:nvPr/>
        </p:nvSpPr>
        <p:spPr>
          <a:xfrm>
            <a:off x="4210848" y="2769423"/>
            <a:ext cx="4679736" cy="646331"/>
          </a:xfrm>
          <a:prstGeom prst="rect">
            <a:avLst/>
          </a:prstGeom>
        </p:spPr>
        <p:txBody>
          <a:bodyPr wrap="square">
            <a:spAutoFit/>
          </a:bodyPr>
          <a:lstStyle/>
          <a:p>
            <a:r>
              <a:rPr lang="en-US" sz="3600" b="1" dirty="0">
                <a:solidFill>
                  <a:schemeClr val="bg1"/>
                </a:solidFill>
                <a:latin typeface="Arial Narrow" panose="020B0606020202030204" pitchFamily="34" charset="0"/>
              </a:rPr>
              <a:t>Key findings</a:t>
            </a:r>
          </a:p>
        </p:txBody>
      </p:sp>
      <p:sp>
        <p:nvSpPr>
          <p:cNvPr id="6" name="TextBox 5">
            <a:extLst>
              <a:ext uri="{FF2B5EF4-FFF2-40B4-BE49-F238E27FC236}">
                <a16:creationId xmlns:a16="http://schemas.microsoft.com/office/drawing/2014/main" id="{2F065039-ED30-45FE-978A-6A77176514C5}"/>
              </a:ext>
            </a:extLst>
          </p:cNvPr>
          <p:cNvSpPr txBox="1"/>
          <p:nvPr/>
        </p:nvSpPr>
        <p:spPr>
          <a:xfrm>
            <a:off x="3169920" y="2538591"/>
            <a:ext cx="1173480" cy="1107996"/>
          </a:xfrm>
          <a:prstGeom prst="rect">
            <a:avLst/>
          </a:prstGeom>
          <a:noFill/>
        </p:spPr>
        <p:txBody>
          <a:bodyPr wrap="square" rtlCol="0">
            <a:spAutoFit/>
          </a:bodyPr>
          <a:lstStyle/>
          <a:p>
            <a:r>
              <a:rPr lang="en-US" sz="6600" dirty="0">
                <a:solidFill>
                  <a:schemeClr val="bg1"/>
                </a:solidFill>
                <a:latin typeface="Arial Narrow" panose="020B0606020202030204" pitchFamily="34" charset="0"/>
              </a:rPr>
              <a:t>7</a:t>
            </a:r>
          </a:p>
        </p:txBody>
      </p:sp>
    </p:spTree>
    <p:extLst>
      <p:ext uri="{BB962C8B-B14F-4D97-AF65-F5344CB8AC3E}">
        <p14:creationId xmlns:p14="http://schemas.microsoft.com/office/powerpoint/2010/main" val="28408412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86F4DE0-33EA-47EB-A7DE-DD588B3F7BB2}"/>
              </a:ext>
            </a:extLst>
          </p:cNvPr>
          <p:cNvSpPr>
            <a:spLocks noGrp="1"/>
          </p:cNvSpPr>
          <p:nvPr>
            <p:ph type="ctrTitle"/>
          </p:nvPr>
        </p:nvSpPr>
        <p:spPr/>
        <p:txBody>
          <a:bodyPr/>
          <a:lstStyle/>
          <a:p>
            <a:r>
              <a:rPr lang="en-US" dirty="0"/>
              <a:t>Key findings</a:t>
            </a:r>
          </a:p>
        </p:txBody>
      </p:sp>
      <p:sp>
        <p:nvSpPr>
          <p:cNvPr id="5" name="Rectangle 4">
            <a:extLst>
              <a:ext uri="{FF2B5EF4-FFF2-40B4-BE49-F238E27FC236}">
                <a16:creationId xmlns:a16="http://schemas.microsoft.com/office/drawing/2014/main" id="{3E60C325-E9E3-45CA-884C-DB4F27522190}"/>
              </a:ext>
            </a:extLst>
          </p:cNvPr>
          <p:cNvSpPr/>
          <p:nvPr/>
        </p:nvSpPr>
        <p:spPr>
          <a:xfrm>
            <a:off x="386176" y="1382252"/>
            <a:ext cx="8402272" cy="4739759"/>
          </a:xfrm>
          <a:prstGeom prst="rect">
            <a:avLst/>
          </a:prstGeom>
        </p:spPr>
        <p:txBody>
          <a:bodyPr wrap="square">
            <a:spAutoFit/>
          </a:bodyPr>
          <a:lstStyle/>
          <a:p>
            <a:pPr marL="457200" indent="-457200" algn="just">
              <a:spcAft>
                <a:spcPts val="2400"/>
              </a:spcAft>
              <a:buSzPct val="100000"/>
              <a:buFont typeface="Arial" panose="020B0604020202020204" pitchFamily="34" charset="0"/>
              <a:buChar char="•"/>
            </a:pPr>
            <a:r>
              <a:rPr lang="en-US" sz="2200" dirty="0">
                <a:solidFill>
                  <a:srgbClr val="58585B"/>
                </a:solidFill>
                <a:latin typeface="Arial Narrow" panose="020B0606020202030204" pitchFamily="34" charset="0"/>
              </a:rPr>
              <a:t>Camp closure was a pushing factor for families from Al </a:t>
            </a:r>
            <a:r>
              <a:rPr lang="en-US" sz="2200" dirty="0" err="1">
                <a:solidFill>
                  <a:srgbClr val="58585B"/>
                </a:solidFill>
                <a:latin typeface="Arial Narrow" panose="020B0606020202030204" pitchFamily="34" charset="0"/>
              </a:rPr>
              <a:t>Rummaneh</a:t>
            </a:r>
            <a:r>
              <a:rPr lang="en-US" sz="2200" dirty="0">
                <a:solidFill>
                  <a:srgbClr val="58585B"/>
                </a:solidFill>
                <a:latin typeface="Arial Narrow" panose="020B0606020202030204" pitchFamily="34" charset="0"/>
              </a:rPr>
              <a:t> and Markaz Al </a:t>
            </a:r>
            <a:r>
              <a:rPr lang="en-US" sz="2200" dirty="0" err="1">
                <a:solidFill>
                  <a:srgbClr val="58585B"/>
                </a:solidFill>
                <a:latin typeface="Arial Narrow" panose="020B0606020202030204" pitchFamily="34" charset="0"/>
              </a:rPr>
              <a:t>Baaj</a:t>
            </a:r>
            <a:r>
              <a:rPr lang="en-US" sz="2200" dirty="0">
                <a:solidFill>
                  <a:srgbClr val="58585B"/>
                </a:solidFill>
                <a:latin typeface="Arial Narrow" panose="020B0606020202030204" pitchFamily="34" charset="0"/>
              </a:rPr>
              <a:t> to return to their </a:t>
            </a:r>
            <a:r>
              <a:rPr lang="en-US" sz="2200" dirty="0" err="1">
                <a:solidFill>
                  <a:srgbClr val="58585B"/>
                </a:solidFill>
                <a:latin typeface="Arial Narrow" panose="020B0606020202030204" pitchFamily="34" charset="0"/>
              </a:rPr>
              <a:t>AoO</a:t>
            </a:r>
            <a:r>
              <a:rPr lang="en-US" sz="2200" dirty="0">
                <a:solidFill>
                  <a:srgbClr val="58585B"/>
                </a:solidFill>
                <a:latin typeface="Arial Narrow" panose="020B0606020202030204" pitchFamily="34" charset="0"/>
              </a:rPr>
              <a:t>; or a driver to secondary displacement to another area.</a:t>
            </a:r>
          </a:p>
          <a:p>
            <a:pPr marL="457200" indent="-457200" algn="just">
              <a:spcAft>
                <a:spcPts val="2400"/>
              </a:spcAft>
              <a:buSzPct val="100000"/>
              <a:buFont typeface="Arial" panose="020B0604020202020204" pitchFamily="34" charset="0"/>
              <a:buChar char="•"/>
            </a:pPr>
            <a:r>
              <a:rPr lang="en-US" sz="2200" dirty="0">
                <a:solidFill>
                  <a:srgbClr val="58585B"/>
                </a:solidFill>
                <a:latin typeface="Arial Narrow" panose="020B0606020202030204" pitchFamily="34" charset="0"/>
              </a:rPr>
              <a:t>Return of other family members (or family reunification) encouraged families to return (host community) or to displace or secondarily displace to Al </a:t>
            </a:r>
            <a:r>
              <a:rPr lang="en-US" sz="2200" dirty="0" err="1">
                <a:solidFill>
                  <a:srgbClr val="58585B"/>
                </a:solidFill>
                <a:latin typeface="Arial Narrow" panose="020B0606020202030204" pitchFamily="34" charset="0"/>
              </a:rPr>
              <a:t>Rummaneh</a:t>
            </a:r>
            <a:r>
              <a:rPr lang="en-US" sz="2200" dirty="0">
                <a:solidFill>
                  <a:srgbClr val="58585B"/>
                </a:solidFill>
                <a:latin typeface="Arial Narrow" panose="020B0606020202030204" pitchFamily="34" charset="0"/>
              </a:rPr>
              <a:t> and Markaz Al </a:t>
            </a:r>
            <a:r>
              <a:rPr lang="en-US" sz="2200" dirty="0" err="1">
                <a:solidFill>
                  <a:srgbClr val="58585B"/>
                </a:solidFill>
                <a:latin typeface="Arial Narrow" panose="020B0606020202030204" pitchFamily="34" charset="0"/>
              </a:rPr>
              <a:t>Baaj</a:t>
            </a:r>
            <a:r>
              <a:rPr lang="en-US" sz="2200" dirty="0">
                <a:solidFill>
                  <a:srgbClr val="58585B"/>
                </a:solidFill>
                <a:latin typeface="Arial Narrow" panose="020B0606020202030204" pitchFamily="34" charset="0"/>
              </a:rPr>
              <a:t> (for IDPs from other </a:t>
            </a:r>
            <a:r>
              <a:rPr lang="en-US" sz="2200" dirty="0" err="1">
                <a:solidFill>
                  <a:srgbClr val="58585B"/>
                </a:solidFill>
                <a:latin typeface="Arial Narrow" panose="020B0606020202030204" pitchFamily="34" charset="0"/>
              </a:rPr>
              <a:t>AoO</a:t>
            </a:r>
            <a:r>
              <a:rPr lang="en-US" sz="2200" dirty="0">
                <a:solidFill>
                  <a:srgbClr val="58585B"/>
                </a:solidFill>
                <a:latin typeface="Arial Narrow" panose="020B0606020202030204" pitchFamily="34" charset="0"/>
              </a:rPr>
              <a:t>).</a:t>
            </a:r>
          </a:p>
          <a:p>
            <a:pPr marL="457200" indent="-457200" algn="just">
              <a:spcAft>
                <a:spcPts val="2400"/>
              </a:spcAft>
              <a:buSzPct val="100000"/>
              <a:buFont typeface="Arial" panose="020B0604020202020204" pitchFamily="34" charset="0"/>
              <a:buChar char="•"/>
            </a:pPr>
            <a:r>
              <a:rPr lang="en-US" sz="2200" dirty="0">
                <a:solidFill>
                  <a:srgbClr val="58585B"/>
                </a:solidFill>
                <a:latin typeface="Arial Narrow" panose="020B0606020202030204" pitchFamily="34" charset="0"/>
              </a:rPr>
              <a:t>Family reunification is the main impact of returns in the community. However, family separation is a concern in both locations.</a:t>
            </a:r>
          </a:p>
          <a:p>
            <a:pPr marL="457200" lvl="0" indent="-457200">
              <a:spcAft>
                <a:spcPts val="2400"/>
              </a:spcAft>
              <a:buFont typeface="Arial" panose="020B0604020202020204" pitchFamily="34" charset="0"/>
              <a:buChar char="•"/>
            </a:pPr>
            <a:r>
              <a:rPr lang="en-US" sz="2200" dirty="0">
                <a:solidFill>
                  <a:srgbClr val="58585B"/>
                </a:solidFill>
                <a:latin typeface="Arial Narrow" panose="020B0606020202030204" pitchFamily="34" charset="0"/>
              </a:rPr>
              <a:t>Perceived increased access to jobs and services as a driver to return is a concern for the durability/sustainability of the return, displacement or secondary displacement to Al </a:t>
            </a:r>
            <a:r>
              <a:rPr lang="en-US" sz="2200" dirty="0" err="1">
                <a:solidFill>
                  <a:srgbClr val="58585B"/>
                </a:solidFill>
                <a:latin typeface="Arial Narrow" panose="020B0606020202030204" pitchFamily="34" charset="0"/>
              </a:rPr>
              <a:t>Rummaneh</a:t>
            </a:r>
            <a:r>
              <a:rPr lang="en-US" sz="2200" dirty="0">
                <a:solidFill>
                  <a:srgbClr val="58585B"/>
                </a:solidFill>
                <a:latin typeface="Arial Narrow" panose="020B0606020202030204" pitchFamily="34" charset="0"/>
              </a:rPr>
              <a:t>.</a:t>
            </a:r>
          </a:p>
        </p:txBody>
      </p:sp>
    </p:spTree>
    <p:extLst>
      <p:ext uri="{BB962C8B-B14F-4D97-AF65-F5344CB8AC3E}">
        <p14:creationId xmlns:p14="http://schemas.microsoft.com/office/powerpoint/2010/main" val="16243867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86F4DE0-33EA-47EB-A7DE-DD588B3F7BB2}"/>
              </a:ext>
            </a:extLst>
          </p:cNvPr>
          <p:cNvSpPr>
            <a:spLocks noGrp="1"/>
          </p:cNvSpPr>
          <p:nvPr>
            <p:ph type="ctrTitle"/>
          </p:nvPr>
        </p:nvSpPr>
        <p:spPr/>
        <p:txBody>
          <a:bodyPr/>
          <a:lstStyle/>
          <a:p>
            <a:r>
              <a:rPr lang="en-US" dirty="0"/>
              <a:t>Key findings</a:t>
            </a:r>
          </a:p>
        </p:txBody>
      </p:sp>
      <p:sp>
        <p:nvSpPr>
          <p:cNvPr id="6" name="Rectangle 5">
            <a:extLst>
              <a:ext uri="{FF2B5EF4-FFF2-40B4-BE49-F238E27FC236}">
                <a16:creationId xmlns:a16="http://schemas.microsoft.com/office/drawing/2014/main" id="{9F5C58FF-EBD5-4A38-8330-E7F04B3E9F85}"/>
              </a:ext>
            </a:extLst>
          </p:cNvPr>
          <p:cNvSpPr/>
          <p:nvPr/>
        </p:nvSpPr>
        <p:spPr>
          <a:xfrm>
            <a:off x="386176" y="1382252"/>
            <a:ext cx="8402272" cy="5047536"/>
          </a:xfrm>
          <a:prstGeom prst="rect">
            <a:avLst/>
          </a:prstGeom>
        </p:spPr>
        <p:txBody>
          <a:bodyPr wrap="square">
            <a:spAutoFit/>
          </a:bodyPr>
          <a:lstStyle/>
          <a:p>
            <a:pPr marL="457200" indent="-457200" algn="just">
              <a:spcAft>
                <a:spcPts val="2200"/>
              </a:spcAft>
              <a:buSzPct val="100000"/>
              <a:buFont typeface="Arial" panose="020B0604020202020204" pitchFamily="34" charset="0"/>
              <a:buChar char="•"/>
            </a:pPr>
            <a:r>
              <a:rPr lang="en-US" sz="2200" dirty="0">
                <a:solidFill>
                  <a:srgbClr val="58585B"/>
                </a:solidFill>
                <a:latin typeface="Arial Narrow" panose="020B0606020202030204" pitchFamily="34" charset="0"/>
              </a:rPr>
              <a:t>Failed returns are perceived to have a positive impact due to less competition between community members for jobs and between business owners for the market.</a:t>
            </a:r>
          </a:p>
          <a:p>
            <a:pPr marL="457200" indent="-457200" algn="just">
              <a:spcAft>
                <a:spcPts val="2200"/>
              </a:spcAft>
              <a:buSzPct val="100000"/>
              <a:buFont typeface="Arial" panose="020B0604020202020204" pitchFamily="34" charset="0"/>
              <a:buChar char="•"/>
            </a:pPr>
            <a:r>
              <a:rPr lang="en-US" sz="2200" dirty="0">
                <a:solidFill>
                  <a:srgbClr val="58585B"/>
                </a:solidFill>
                <a:latin typeface="Arial Narrow" panose="020B0606020202030204" pitchFamily="34" charset="0"/>
              </a:rPr>
              <a:t>Access to housing and livelihoods are the main barriers for returns, taking into consideration that most population live in damaged houses and access to rehabilitation and livelihood opportunities are perceived as unequal.</a:t>
            </a:r>
          </a:p>
          <a:p>
            <a:pPr marL="457200" indent="-457200" algn="just">
              <a:spcAft>
                <a:spcPts val="2200"/>
              </a:spcAft>
              <a:buSzPct val="100000"/>
              <a:buFont typeface="Arial" panose="020B0604020202020204" pitchFamily="34" charset="0"/>
              <a:buChar char="•"/>
            </a:pPr>
            <a:r>
              <a:rPr lang="en-GB" sz="2200" dirty="0">
                <a:solidFill>
                  <a:srgbClr val="58585B"/>
                </a:solidFill>
                <a:latin typeface="Arial Narrow" panose="020B0606020202030204" pitchFamily="34" charset="0"/>
              </a:rPr>
              <a:t>The most vulnerable groups are IDPs (from other areas of origin), returnees and some </a:t>
            </a:r>
            <a:r>
              <a:rPr lang="en-GB" sz="2200" dirty="0" err="1">
                <a:solidFill>
                  <a:srgbClr val="58585B"/>
                </a:solidFill>
                <a:latin typeface="Arial Narrow" panose="020B0606020202030204" pitchFamily="34" charset="0"/>
              </a:rPr>
              <a:t>remainees</a:t>
            </a:r>
            <a:r>
              <a:rPr lang="en-GB" sz="2200" dirty="0">
                <a:solidFill>
                  <a:srgbClr val="58585B"/>
                </a:solidFill>
                <a:latin typeface="Arial Narrow" panose="020B0606020202030204" pitchFamily="34" charset="0"/>
              </a:rPr>
              <a:t>.</a:t>
            </a:r>
          </a:p>
          <a:p>
            <a:pPr marL="457200" indent="-457200" algn="just">
              <a:spcAft>
                <a:spcPts val="2200"/>
              </a:spcAft>
              <a:buSzPct val="100000"/>
              <a:buFont typeface="Arial" panose="020B0604020202020204" pitchFamily="34" charset="0"/>
              <a:buChar char="•"/>
            </a:pPr>
            <a:r>
              <a:rPr lang="en-GB" sz="2200" dirty="0">
                <a:solidFill>
                  <a:srgbClr val="58585B"/>
                </a:solidFill>
                <a:latin typeface="Arial Narrow" panose="020B0606020202030204" pitchFamily="34" charset="0"/>
              </a:rPr>
              <a:t>Both areas are reported as safe by most of the KIs.</a:t>
            </a:r>
          </a:p>
          <a:p>
            <a:pPr marL="457200" indent="-457200" algn="just">
              <a:spcAft>
                <a:spcPts val="2200"/>
              </a:spcAft>
              <a:buSzPct val="100000"/>
              <a:buFont typeface="Arial" panose="020B0604020202020204" pitchFamily="34" charset="0"/>
              <a:buChar char="•"/>
            </a:pPr>
            <a:r>
              <a:rPr lang="en-GB" sz="2200" dirty="0">
                <a:solidFill>
                  <a:srgbClr val="58585B"/>
                </a:solidFill>
                <a:latin typeface="Arial Narrow" panose="020B0606020202030204" pitchFamily="34" charset="0"/>
              </a:rPr>
              <a:t>Local authorities and security forces are perceived as effective in resolving disputes and contribute to the feeling of safety.</a:t>
            </a:r>
          </a:p>
        </p:txBody>
      </p:sp>
    </p:spTree>
    <p:extLst>
      <p:ext uri="{BB962C8B-B14F-4D97-AF65-F5344CB8AC3E}">
        <p14:creationId xmlns:p14="http://schemas.microsoft.com/office/powerpoint/2010/main" val="18745712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B8F31D2-DF6F-4BD7-9A3F-1EA91636DE9A}"/>
              </a:ext>
            </a:extLst>
          </p:cNvPr>
          <p:cNvSpPr/>
          <p:nvPr/>
        </p:nvSpPr>
        <p:spPr>
          <a:xfrm>
            <a:off x="4210848" y="2489506"/>
            <a:ext cx="4679736" cy="1200329"/>
          </a:xfrm>
          <a:prstGeom prst="rect">
            <a:avLst/>
          </a:prstGeom>
        </p:spPr>
        <p:txBody>
          <a:bodyPr wrap="square">
            <a:spAutoFit/>
          </a:bodyPr>
          <a:lstStyle/>
          <a:p>
            <a:r>
              <a:rPr lang="en-US" sz="3600" b="1" dirty="0">
                <a:solidFill>
                  <a:schemeClr val="bg1"/>
                </a:solidFill>
                <a:latin typeface="Arial Narrow" panose="020B0606020202030204" pitchFamily="34" charset="0"/>
              </a:rPr>
              <a:t>Questions from the audience</a:t>
            </a:r>
          </a:p>
        </p:txBody>
      </p:sp>
      <p:sp>
        <p:nvSpPr>
          <p:cNvPr id="6" name="TextBox 5">
            <a:extLst>
              <a:ext uri="{FF2B5EF4-FFF2-40B4-BE49-F238E27FC236}">
                <a16:creationId xmlns:a16="http://schemas.microsoft.com/office/drawing/2014/main" id="{2F065039-ED30-45FE-978A-6A77176514C5}"/>
              </a:ext>
            </a:extLst>
          </p:cNvPr>
          <p:cNvSpPr txBox="1"/>
          <p:nvPr/>
        </p:nvSpPr>
        <p:spPr>
          <a:xfrm>
            <a:off x="3169920" y="2538591"/>
            <a:ext cx="1173480" cy="1107996"/>
          </a:xfrm>
          <a:prstGeom prst="rect">
            <a:avLst/>
          </a:prstGeom>
          <a:noFill/>
        </p:spPr>
        <p:txBody>
          <a:bodyPr wrap="square" rtlCol="0">
            <a:spAutoFit/>
          </a:bodyPr>
          <a:lstStyle/>
          <a:p>
            <a:r>
              <a:rPr lang="en-US" sz="6600" dirty="0">
                <a:solidFill>
                  <a:schemeClr val="bg1"/>
                </a:solidFill>
                <a:latin typeface="Arial Narrow" panose="020B0606020202030204" pitchFamily="34" charset="0"/>
              </a:rPr>
              <a:t>8</a:t>
            </a:r>
          </a:p>
        </p:txBody>
      </p:sp>
    </p:spTree>
    <p:extLst>
      <p:ext uri="{BB962C8B-B14F-4D97-AF65-F5344CB8AC3E}">
        <p14:creationId xmlns:p14="http://schemas.microsoft.com/office/powerpoint/2010/main" val="658088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F065039-ED30-45FE-978A-6A77176514C5}"/>
              </a:ext>
            </a:extLst>
          </p:cNvPr>
          <p:cNvSpPr txBox="1"/>
          <p:nvPr/>
        </p:nvSpPr>
        <p:spPr>
          <a:xfrm>
            <a:off x="3169920" y="2538591"/>
            <a:ext cx="1173480" cy="1107996"/>
          </a:xfrm>
          <a:prstGeom prst="rect">
            <a:avLst/>
          </a:prstGeom>
          <a:noFill/>
        </p:spPr>
        <p:txBody>
          <a:bodyPr wrap="square" rtlCol="0">
            <a:spAutoFit/>
          </a:bodyPr>
          <a:lstStyle/>
          <a:p>
            <a:r>
              <a:rPr lang="en-US" sz="6600" dirty="0">
                <a:solidFill>
                  <a:schemeClr val="bg1"/>
                </a:solidFill>
                <a:latin typeface="Arial Narrow" panose="020B0606020202030204" pitchFamily="34" charset="0"/>
              </a:rPr>
              <a:t>9</a:t>
            </a:r>
          </a:p>
        </p:txBody>
      </p:sp>
      <p:sp>
        <p:nvSpPr>
          <p:cNvPr id="5" name="Rectangle 4">
            <a:extLst>
              <a:ext uri="{FF2B5EF4-FFF2-40B4-BE49-F238E27FC236}">
                <a16:creationId xmlns:a16="http://schemas.microsoft.com/office/drawing/2014/main" id="{5491CF58-5F1D-4486-A300-BBE8A28E51AD}"/>
              </a:ext>
            </a:extLst>
          </p:cNvPr>
          <p:cNvSpPr/>
          <p:nvPr/>
        </p:nvSpPr>
        <p:spPr>
          <a:xfrm>
            <a:off x="4343400" y="2226206"/>
            <a:ext cx="4679736" cy="1938992"/>
          </a:xfrm>
          <a:prstGeom prst="rect">
            <a:avLst/>
          </a:prstGeom>
        </p:spPr>
        <p:txBody>
          <a:bodyPr wrap="square">
            <a:spAutoFit/>
          </a:bodyPr>
          <a:lstStyle/>
          <a:p>
            <a:r>
              <a:rPr lang="en-US" sz="3600" b="1" dirty="0">
                <a:solidFill>
                  <a:schemeClr val="bg1"/>
                </a:solidFill>
                <a:latin typeface="Arial Narrow" panose="020B0606020202030204" pitchFamily="34" charset="0"/>
              </a:rPr>
              <a:t>Discussion</a:t>
            </a:r>
          </a:p>
          <a:p>
            <a:endParaRPr lang="en-US" sz="3600" b="1" dirty="0">
              <a:solidFill>
                <a:schemeClr val="bg1"/>
              </a:solidFill>
              <a:latin typeface="Arial Narrow" panose="020B0606020202030204" pitchFamily="34" charset="0"/>
            </a:endParaRPr>
          </a:p>
          <a:p>
            <a:r>
              <a:rPr lang="en-US" sz="2400" dirty="0">
                <a:solidFill>
                  <a:schemeClr val="bg1"/>
                </a:solidFill>
                <a:latin typeface="Arial Narrow" panose="020B0606020202030204" pitchFamily="34" charset="0"/>
              </a:rPr>
              <a:t>Any feedback or comments from those operational in these areas?</a:t>
            </a:r>
            <a:endParaRPr lang="en-US" sz="2400" b="1" dirty="0">
              <a:solidFill>
                <a:schemeClr val="bg1"/>
              </a:solidFill>
              <a:latin typeface="Arial Narrow" panose="020B0606020202030204" pitchFamily="34" charset="0"/>
            </a:endParaRPr>
          </a:p>
        </p:txBody>
      </p:sp>
      <p:sp>
        <p:nvSpPr>
          <p:cNvPr id="7" name="Rectangle 6">
            <a:extLst>
              <a:ext uri="{FF2B5EF4-FFF2-40B4-BE49-F238E27FC236}">
                <a16:creationId xmlns:a16="http://schemas.microsoft.com/office/drawing/2014/main" id="{41286327-61A4-4E9E-A277-FCD480E4A53E}"/>
              </a:ext>
            </a:extLst>
          </p:cNvPr>
          <p:cNvSpPr/>
          <p:nvPr/>
        </p:nvSpPr>
        <p:spPr>
          <a:xfrm rot="20482906">
            <a:off x="419101" y="1121121"/>
            <a:ext cx="4572000" cy="830997"/>
          </a:xfrm>
          <a:prstGeom prst="rect">
            <a:avLst/>
          </a:prstGeom>
        </p:spPr>
        <p:txBody>
          <a:bodyPr>
            <a:spAutoFit/>
          </a:bodyPr>
          <a:lstStyle/>
          <a:p>
            <a:r>
              <a:rPr lang="en-US" sz="2400" dirty="0">
                <a:solidFill>
                  <a:schemeClr val="bg1"/>
                </a:solidFill>
                <a:latin typeface="Arial Narrow" panose="020B0606020202030204" pitchFamily="34" charset="0"/>
              </a:rPr>
              <a:t>Any key locations that should be prioritized for future locations?</a:t>
            </a:r>
            <a:endParaRPr lang="en-US" sz="2400" dirty="0"/>
          </a:p>
        </p:txBody>
      </p:sp>
      <p:sp>
        <p:nvSpPr>
          <p:cNvPr id="8" name="Rectangle 7">
            <a:extLst>
              <a:ext uri="{FF2B5EF4-FFF2-40B4-BE49-F238E27FC236}">
                <a16:creationId xmlns:a16="http://schemas.microsoft.com/office/drawing/2014/main" id="{D4161082-4BFD-4DA7-9B75-080224633F32}"/>
              </a:ext>
            </a:extLst>
          </p:cNvPr>
          <p:cNvSpPr/>
          <p:nvPr/>
        </p:nvSpPr>
        <p:spPr>
          <a:xfrm rot="1729537">
            <a:off x="445264" y="4164443"/>
            <a:ext cx="4572000" cy="830997"/>
          </a:xfrm>
          <a:prstGeom prst="rect">
            <a:avLst/>
          </a:prstGeom>
        </p:spPr>
        <p:txBody>
          <a:bodyPr>
            <a:spAutoFit/>
          </a:bodyPr>
          <a:lstStyle/>
          <a:p>
            <a:r>
              <a:rPr lang="en-US" sz="2400" dirty="0">
                <a:solidFill>
                  <a:schemeClr val="bg1"/>
                </a:solidFill>
                <a:latin typeface="Arial Narrow" panose="020B0606020202030204" pitchFamily="34" charset="0"/>
              </a:rPr>
              <a:t>Additional themes it would be useful to explore in the assessment?</a:t>
            </a:r>
          </a:p>
        </p:txBody>
      </p:sp>
    </p:spTree>
    <p:extLst>
      <p:ext uri="{BB962C8B-B14F-4D97-AF65-F5344CB8AC3E}">
        <p14:creationId xmlns:p14="http://schemas.microsoft.com/office/powerpoint/2010/main" val="15591802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CB9D27C-7A86-42FC-94B5-AC228A8667E9}"/>
              </a:ext>
            </a:extLst>
          </p:cNvPr>
          <p:cNvSpPr>
            <a:spLocks noGrp="1"/>
          </p:cNvSpPr>
          <p:nvPr>
            <p:ph type="body" sz="quarter" idx="16"/>
          </p:nvPr>
        </p:nvSpPr>
        <p:spPr>
          <a:xfrm>
            <a:off x="5727075" y="3832846"/>
            <a:ext cx="907641" cy="692061"/>
          </a:xfrm>
        </p:spPr>
        <p:txBody>
          <a:bodyPr/>
          <a:lstStyle/>
          <a:p>
            <a:r>
              <a:rPr lang="en-US" sz="1050" dirty="0"/>
              <a:t>Upon request</a:t>
            </a:r>
          </a:p>
          <a:p>
            <a:r>
              <a:rPr lang="ar-LB" sz="1050" dirty="0">
                <a:latin typeface="Arial Unicode MS" panose="020B0604020202020204" pitchFamily="34" charset="-128"/>
                <a:ea typeface="Arial Unicode MS" panose="020B0604020202020204" pitchFamily="34" charset="-128"/>
                <a:cs typeface="Arial Unicode MS" panose="020B0604020202020204" pitchFamily="34" charset="-128"/>
              </a:rPr>
              <a:t>حسب الطلب</a:t>
            </a:r>
            <a:endParaRPr lang="en-US" sz="105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6" name="Text Placeholder 5">
            <a:extLst>
              <a:ext uri="{FF2B5EF4-FFF2-40B4-BE49-F238E27FC236}">
                <a16:creationId xmlns:a16="http://schemas.microsoft.com/office/drawing/2014/main" id="{1558346B-A799-4EBD-8DE1-352B7EE752E8}"/>
              </a:ext>
            </a:extLst>
          </p:cNvPr>
          <p:cNvSpPr>
            <a:spLocks noGrp="1"/>
          </p:cNvSpPr>
          <p:nvPr>
            <p:ph type="body" sz="quarter" idx="17"/>
          </p:nvPr>
        </p:nvSpPr>
        <p:spPr>
          <a:xfrm>
            <a:off x="5727077" y="4544555"/>
            <a:ext cx="3069499" cy="213900"/>
          </a:xfrm>
        </p:spPr>
        <p:txBody>
          <a:bodyPr/>
          <a:lstStyle/>
          <a:p>
            <a:r>
              <a:rPr lang="en-US" sz="1050" dirty="0"/>
              <a:t>http://www.reachresourcecentre.info/</a:t>
            </a:r>
          </a:p>
        </p:txBody>
      </p:sp>
      <p:sp>
        <p:nvSpPr>
          <p:cNvPr id="8" name="Text Placeholder 7">
            <a:extLst>
              <a:ext uri="{FF2B5EF4-FFF2-40B4-BE49-F238E27FC236}">
                <a16:creationId xmlns:a16="http://schemas.microsoft.com/office/drawing/2014/main" id="{6E99854B-8609-4593-812C-689A4C6176C3}"/>
              </a:ext>
            </a:extLst>
          </p:cNvPr>
          <p:cNvSpPr>
            <a:spLocks noGrp="1"/>
          </p:cNvSpPr>
          <p:nvPr>
            <p:ph type="body" sz="quarter" idx="19"/>
          </p:nvPr>
        </p:nvSpPr>
        <p:spPr>
          <a:xfrm>
            <a:off x="5727075" y="5009420"/>
            <a:ext cx="3069499" cy="213900"/>
          </a:xfrm>
        </p:spPr>
        <p:txBody>
          <a:bodyPr/>
          <a:lstStyle/>
          <a:p>
            <a:r>
              <a:rPr lang="en-US" sz="1050" dirty="0"/>
              <a:t>@</a:t>
            </a:r>
            <a:r>
              <a:rPr lang="en-US" sz="1050" dirty="0" err="1"/>
              <a:t>REACH_info</a:t>
            </a:r>
            <a:endParaRPr lang="en-US" sz="1050" dirty="0"/>
          </a:p>
        </p:txBody>
      </p:sp>
      <p:sp>
        <p:nvSpPr>
          <p:cNvPr id="10" name="Text Placeholder 5">
            <a:extLst>
              <a:ext uri="{FF2B5EF4-FFF2-40B4-BE49-F238E27FC236}">
                <a16:creationId xmlns:a16="http://schemas.microsoft.com/office/drawing/2014/main" id="{1558346B-A799-4EBD-8DE1-352B7EE752E8}"/>
              </a:ext>
            </a:extLst>
          </p:cNvPr>
          <p:cNvSpPr>
            <a:spLocks noGrp="1"/>
          </p:cNvSpPr>
          <p:nvPr>
            <p:ph type="body" sz="quarter" idx="17"/>
          </p:nvPr>
        </p:nvSpPr>
        <p:spPr>
          <a:xfrm>
            <a:off x="5727075" y="4778102"/>
            <a:ext cx="3069499" cy="213900"/>
          </a:xfrm>
        </p:spPr>
        <p:txBody>
          <a:bodyPr/>
          <a:lstStyle/>
          <a:p>
            <a:r>
              <a:rPr lang="en-US" sz="1050" dirty="0"/>
              <a:t>IMPACT Initiatives</a:t>
            </a:r>
          </a:p>
        </p:txBody>
      </p:sp>
      <p:sp>
        <p:nvSpPr>
          <p:cNvPr id="2" name="Rectangle 1">
            <a:extLst>
              <a:ext uri="{FF2B5EF4-FFF2-40B4-BE49-F238E27FC236}">
                <a16:creationId xmlns:a16="http://schemas.microsoft.com/office/drawing/2014/main" id="{DEABB154-C439-484A-9078-9B8BBE0EDD91}"/>
              </a:ext>
            </a:extLst>
          </p:cNvPr>
          <p:cNvSpPr/>
          <p:nvPr/>
        </p:nvSpPr>
        <p:spPr>
          <a:xfrm>
            <a:off x="214604" y="5979473"/>
            <a:ext cx="8257591" cy="276999"/>
          </a:xfrm>
          <a:prstGeom prst="rect">
            <a:avLst/>
          </a:prstGeom>
        </p:spPr>
        <p:txBody>
          <a:bodyPr wrap="square">
            <a:spAutoFit/>
          </a:bodyPr>
          <a:lstStyle/>
          <a:p>
            <a:r>
              <a:rPr lang="en-US" sz="1200" dirty="0">
                <a:solidFill>
                  <a:schemeClr val="bg1"/>
                </a:solidFill>
                <a:latin typeface="Arial Narrow" panose="020B0606020202030204" pitchFamily="34" charset="0"/>
              </a:rPr>
              <a:t>https://www.impact-repository.org/document/reach/0c587abd/IRQ_ReDS_RA_Factsheet_Markaz_Al_Baaj_Final_31072020.pdf</a:t>
            </a:r>
          </a:p>
        </p:txBody>
      </p:sp>
      <p:sp>
        <p:nvSpPr>
          <p:cNvPr id="3" name="Rectangle 2">
            <a:extLst>
              <a:ext uri="{FF2B5EF4-FFF2-40B4-BE49-F238E27FC236}">
                <a16:creationId xmlns:a16="http://schemas.microsoft.com/office/drawing/2014/main" id="{3B2CA4FE-7A07-4B42-89D4-EC8A1BC93B21}"/>
              </a:ext>
            </a:extLst>
          </p:cNvPr>
          <p:cNvSpPr/>
          <p:nvPr/>
        </p:nvSpPr>
        <p:spPr>
          <a:xfrm>
            <a:off x="214604" y="5587779"/>
            <a:ext cx="7828384" cy="276999"/>
          </a:xfrm>
          <a:prstGeom prst="rect">
            <a:avLst/>
          </a:prstGeom>
        </p:spPr>
        <p:txBody>
          <a:bodyPr wrap="square">
            <a:spAutoFit/>
          </a:bodyPr>
          <a:lstStyle/>
          <a:p>
            <a:r>
              <a:rPr lang="en-US" sz="1200" dirty="0">
                <a:solidFill>
                  <a:schemeClr val="bg1"/>
                </a:solidFill>
                <a:latin typeface="Arial Narrow" panose="020B0606020202030204" pitchFamily="34" charset="0"/>
              </a:rPr>
              <a:t>https://www.impact-repository.org/document/reach/6cb06cfa/IRQ_ReDS_RA_Factsheet_Al_Rummanah_Final_31072020.pdf</a:t>
            </a:r>
          </a:p>
        </p:txBody>
      </p:sp>
    </p:spTree>
    <p:extLst>
      <p:ext uri="{BB962C8B-B14F-4D97-AF65-F5344CB8AC3E}">
        <p14:creationId xmlns:p14="http://schemas.microsoft.com/office/powerpoint/2010/main" val="135211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A68DA2-BC79-491D-BCD6-EE9A0856FA57}"/>
              </a:ext>
            </a:extLst>
          </p:cNvPr>
          <p:cNvSpPr/>
          <p:nvPr/>
        </p:nvSpPr>
        <p:spPr>
          <a:xfrm>
            <a:off x="4370611" y="2123961"/>
            <a:ext cx="4148549" cy="1938992"/>
          </a:xfrm>
          <a:prstGeom prst="rect">
            <a:avLst/>
          </a:prstGeom>
        </p:spPr>
        <p:txBody>
          <a:bodyPr wrap="square">
            <a:spAutoFit/>
          </a:bodyPr>
          <a:lstStyle/>
          <a:p>
            <a:r>
              <a:rPr lang="en-US" sz="4000" b="1" dirty="0" err="1">
                <a:solidFill>
                  <a:schemeClr val="bg1"/>
                </a:solidFill>
                <a:latin typeface="Arial Narrow" panose="020B0606020202030204" pitchFamily="34" charset="0"/>
              </a:rPr>
              <a:t>ReDS</a:t>
            </a:r>
            <a:r>
              <a:rPr lang="en-US" sz="4000" b="1" dirty="0">
                <a:solidFill>
                  <a:schemeClr val="bg1"/>
                </a:solidFill>
                <a:latin typeface="Arial Narrow" panose="020B0606020202030204" pitchFamily="34" charset="0"/>
              </a:rPr>
              <a:t> objectives, methodology and</a:t>
            </a:r>
          </a:p>
          <a:p>
            <a:r>
              <a:rPr lang="en-US" sz="4000" b="1" dirty="0">
                <a:solidFill>
                  <a:schemeClr val="bg1"/>
                </a:solidFill>
                <a:latin typeface="Arial Narrow" panose="020B0606020202030204" pitchFamily="34" charset="0"/>
              </a:rPr>
              <a:t>limitations</a:t>
            </a:r>
          </a:p>
        </p:txBody>
      </p:sp>
      <p:sp>
        <p:nvSpPr>
          <p:cNvPr id="3" name="TextBox 2">
            <a:extLst>
              <a:ext uri="{FF2B5EF4-FFF2-40B4-BE49-F238E27FC236}">
                <a16:creationId xmlns:a16="http://schemas.microsoft.com/office/drawing/2014/main" id="{4734D162-40C5-4793-A941-139F59B64352}"/>
              </a:ext>
            </a:extLst>
          </p:cNvPr>
          <p:cNvSpPr txBox="1"/>
          <p:nvPr/>
        </p:nvSpPr>
        <p:spPr>
          <a:xfrm>
            <a:off x="3169920" y="2538591"/>
            <a:ext cx="1173480" cy="1107996"/>
          </a:xfrm>
          <a:prstGeom prst="rect">
            <a:avLst/>
          </a:prstGeom>
          <a:noFill/>
        </p:spPr>
        <p:txBody>
          <a:bodyPr wrap="square" rtlCol="0">
            <a:spAutoFit/>
          </a:bodyPr>
          <a:lstStyle/>
          <a:p>
            <a:r>
              <a:rPr lang="en-US" sz="6600" dirty="0">
                <a:solidFill>
                  <a:schemeClr val="bg1"/>
                </a:solidFill>
                <a:latin typeface="Arial Narrow" panose="020B0606020202030204" pitchFamily="34" charset="0"/>
              </a:rPr>
              <a:t>2</a:t>
            </a:r>
          </a:p>
        </p:txBody>
      </p:sp>
    </p:spTree>
    <p:extLst>
      <p:ext uri="{BB962C8B-B14F-4D97-AF65-F5344CB8AC3E}">
        <p14:creationId xmlns:p14="http://schemas.microsoft.com/office/powerpoint/2010/main" val="35432563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023CCEA-4F8C-43CA-A771-FE40A37ECA45}"/>
              </a:ext>
            </a:extLst>
          </p:cNvPr>
          <p:cNvSpPr/>
          <p:nvPr/>
        </p:nvSpPr>
        <p:spPr>
          <a:xfrm>
            <a:off x="392585" y="2470090"/>
            <a:ext cx="2840810" cy="1323439"/>
          </a:xfrm>
          <a:prstGeom prst="rect">
            <a:avLst/>
          </a:prstGeom>
        </p:spPr>
        <p:txBody>
          <a:bodyPr wrap="square">
            <a:spAutoFit/>
          </a:bodyPr>
          <a:lstStyle/>
          <a:p>
            <a:r>
              <a:rPr lang="en-US" sz="4000" b="1" dirty="0">
                <a:solidFill>
                  <a:schemeClr val="bg1"/>
                </a:solidFill>
                <a:latin typeface="Arial Narrow" panose="020B0606020202030204" pitchFamily="34" charset="0"/>
              </a:rPr>
              <a:t>Assessment objectives</a:t>
            </a:r>
            <a:endParaRPr lang="en-US" sz="4000" b="1" dirty="0">
              <a:latin typeface="Arial Narrow" panose="020B0606020202030204" pitchFamily="34" charset="0"/>
            </a:endParaRPr>
          </a:p>
        </p:txBody>
      </p:sp>
      <p:sp>
        <p:nvSpPr>
          <p:cNvPr id="13" name="Subtitle 2">
            <a:extLst>
              <a:ext uri="{FF2B5EF4-FFF2-40B4-BE49-F238E27FC236}">
                <a16:creationId xmlns:a16="http://schemas.microsoft.com/office/drawing/2014/main" id="{2F2F1654-C077-442E-BBF3-37E0896162CF}"/>
              </a:ext>
            </a:extLst>
          </p:cNvPr>
          <p:cNvSpPr txBox="1">
            <a:spLocks/>
          </p:cNvSpPr>
          <p:nvPr/>
        </p:nvSpPr>
        <p:spPr bwMode="auto">
          <a:xfrm>
            <a:off x="3701578" y="653387"/>
            <a:ext cx="4667250"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ts val="1000"/>
              </a:spcBef>
            </a:pPr>
            <a:r>
              <a:rPr lang="en-GB" altLang="en-US" sz="2000" b="1" dirty="0" err="1">
                <a:solidFill>
                  <a:srgbClr val="EE5859"/>
                </a:solidFill>
                <a:latin typeface="Trade Gothic LT Std Bold"/>
              </a:rPr>
              <a:t>ReDS</a:t>
            </a:r>
            <a:r>
              <a:rPr lang="en-GB" altLang="en-US" sz="2000" b="1" dirty="0">
                <a:solidFill>
                  <a:srgbClr val="EE5859"/>
                </a:solidFill>
                <a:latin typeface="Trade Gothic LT Std Bold"/>
              </a:rPr>
              <a:t> specific objectives</a:t>
            </a:r>
            <a:endParaRPr lang="en-US" altLang="en-US" sz="2000" b="1" dirty="0">
              <a:solidFill>
                <a:srgbClr val="EE5859"/>
              </a:solidFill>
              <a:latin typeface="Trade Gothic LT Std Bold"/>
              <a:ea typeface="Arial Unicode MS" panose="020B0604020202020204" pitchFamily="34" charset="-128"/>
              <a:cs typeface="Arial Unicode MS" panose="020B0604020202020204" pitchFamily="34" charset="-128"/>
            </a:endParaRPr>
          </a:p>
        </p:txBody>
      </p:sp>
      <p:sp>
        <p:nvSpPr>
          <p:cNvPr id="14" name="Text Placeholder 3">
            <a:extLst>
              <a:ext uri="{FF2B5EF4-FFF2-40B4-BE49-F238E27FC236}">
                <a16:creationId xmlns:a16="http://schemas.microsoft.com/office/drawing/2014/main" id="{978F7A58-217F-45E4-AC3E-B62EC1221F17}"/>
              </a:ext>
            </a:extLst>
          </p:cNvPr>
          <p:cNvSpPr txBox="1">
            <a:spLocks/>
          </p:cNvSpPr>
          <p:nvPr/>
        </p:nvSpPr>
        <p:spPr>
          <a:xfrm>
            <a:off x="3701578" y="1479921"/>
            <a:ext cx="5049837" cy="4025140"/>
          </a:xfrm>
          <a:prstGeom prst="rect">
            <a:avLst/>
          </a:prstGeom>
        </p:spPr>
        <p:txBody>
          <a:bodyPr/>
          <a:lstStyle/>
          <a:p>
            <a:pPr marL="173038" indent="-173038" algn="just">
              <a:spcAft>
                <a:spcPts val="2400"/>
              </a:spcAft>
              <a:buFont typeface="Wingdings" pitchFamily="2" charset="2"/>
              <a:buChar char="ü"/>
              <a:defRPr/>
            </a:pPr>
            <a:r>
              <a:rPr lang="en-US" sz="1600" dirty="0">
                <a:solidFill>
                  <a:srgbClr val="58585A"/>
                </a:solidFill>
                <a:latin typeface="Arial Narrow" panose="020B0606020202030204" pitchFamily="34" charset="0"/>
              </a:rPr>
              <a:t>Provide an understanding about the </a:t>
            </a:r>
            <a:r>
              <a:rPr lang="en-US" sz="1600" b="1" dirty="0">
                <a:solidFill>
                  <a:srgbClr val="58585A"/>
                </a:solidFill>
                <a:latin typeface="Arial Narrow" panose="020B0606020202030204" pitchFamily="34" charset="0"/>
              </a:rPr>
              <a:t>effects of recent movement trends</a:t>
            </a:r>
            <a:r>
              <a:rPr lang="en-US" sz="1600" dirty="0">
                <a:solidFill>
                  <a:srgbClr val="58585A"/>
                </a:solidFill>
                <a:latin typeface="Arial Narrow" panose="020B0606020202030204" pitchFamily="34" charset="0"/>
              </a:rPr>
              <a:t>;</a:t>
            </a:r>
          </a:p>
          <a:p>
            <a:pPr marL="173038" indent="-173038" algn="just">
              <a:spcAft>
                <a:spcPts val="2400"/>
              </a:spcAft>
              <a:buFont typeface="Wingdings" pitchFamily="2" charset="2"/>
              <a:buChar char="ü"/>
              <a:defRPr/>
            </a:pPr>
            <a:r>
              <a:rPr lang="en-US" sz="1600" dirty="0">
                <a:solidFill>
                  <a:srgbClr val="58585A"/>
                </a:solidFill>
                <a:latin typeface="Arial Narrow" panose="020B0606020202030204" pitchFamily="34" charset="0"/>
              </a:rPr>
              <a:t> Assess </a:t>
            </a:r>
            <a:r>
              <a:rPr lang="en-US" sz="1600" b="1" dirty="0">
                <a:solidFill>
                  <a:srgbClr val="58585A"/>
                </a:solidFill>
                <a:latin typeface="Arial Narrow" panose="020B0606020202030204" pitchFamily="34" charset="0"/>
              </a:rPr>
              <a:t>perceived intentions to move </a:t>
            </a:r>
            <a:r>
              <a:rPr lang="en-US" sz="1600" dirty="0">
                <a:solidFill>
                  <a:srgbClr val="58585A"/>
                </a:solidFill>
                <a:latin typeface="Arial Narrow" panose="020B0606020202030204" pitchFamily="34" charset="0"/>
              </a:rPr>
              <a:t>and </a:t>
            </a:r>
            <a:r>
              <a:rPr lang="en-US" sz="1600" b="1" dirty="0">
                <a:solidFill>
                  <a:srgbClr val="58585A"/>
                </a:solidFill>
                <a:latin typeface="Arial Narrow" panose="020B0606020202030204" pitchFamily="34" charset="0"/>
              </a:rPr>
              <a:t>identify potential risk</a:t>
            </a:r>
            <a:r>
              <a:rPr lang="en-US" sz="1600" dirty="0">
                <a:solidFill>
                  <a:srgbClr val="58585A"/>
                </a:solidFill>
                <a:latin typeface="Arial Narrow" panose="020B0606020202030204" pitchFamily="34" charset="0"/>
              </a:rPr>
              <a:t>;</a:t>
            </a:r>
          </a:p>
          <a:p>
            <a:pPr marL="173038" indent="-173038" algn="just">
              <a:spcAft>
                <a:spcPts val="2400"/>
              </a:spcAft>
              <a:buFont typeface="Wingdings" pitchFamily="2" charset="2"/>
              <a:buChar char="ü"/>
              <a:defRPr/>
            </a:pPr>
            <a:r>
              <a:rPr lang="en-US" sz="1600" dirty="0">
                <a:solidFill>
                  <a:srgbClr val="58585A"/>
                </a:solidFill>
                <a:latin typeface="Arial Narrow" panose="020B0606020202030204" pitchFamily="34" charset="0"/>
              </a:rPr>
              <a:t> Assess </a:t>
            </a:r>
            <a:r>
              <a:rPr lang="en-US" sz="1600" b="1" dirty="0">
                <a:solidFill>
                  <a:srgbClr val="58585A"/>
                </a:solidFill>
                <a:latin typeface="Arial Narrow" panose="020B0606020202030204" pitchFamily="34" charset="0"/>
              </a:rPr>
              <a:t>how conditions </a:t>
            </a:r>
            <a:r>
              <a:rPr lang="en-US" sz="1600" dirty="0">
                <a:solidFill>
                  <a:srgbClr val="58585A"/>
                </a:solidFill>
                <a:latin typeface="Arial Narrow" panose="020B0606020202030204" pitchFamily="34" charset="0"/>
              </a:rPr>
              <a:t>in affected areas </a:t>
            </a:r>
            <a:r>
              <a:rPr lang="en-US" sz="1600" b="1" dirty="0">
                <a:solidFill>
                  <a:srgbClr val="58585A"/>
                </a:solidFill>
                <a:latin typeface="Arial Narrow" panose="020B0606020202030204" pitchFamily="34" charset="0"/>
              </a:rPr>
              <a:t>may impact the sustainability of durable solutions</a:t>
            </a:r>
            <a:r>
              <a:rPr lang="en-US" sz="1600" dirty="0">
                <a:solidFill>
                  <a:srgbClr val="58585A"/>
                </a:solidFill>
                <a:latin typeface="Arial Narrow" panose="020B0606020202030204" pitchFamily="34" charset="0"/>
              </a:rPr>
              <a:t>;</a:t>
            </a:r>
          </a:p>
          <a:p>
            <a:pPr marL="173038" indent="-173038" algn="just">
              <a:spcAft>
                <a:spcPts val="2400"/>
              </a:spcAft>
              <a:buFont typeface="Wingdings" pitchFamily="2" charset="2"/>
              <a:buChar char="ü"/>
              <a:defRPr/>
            </a:pPr>
            <a:r>
              <a:rPr lang="en-US" sz="1600" dirty="0">
                <a:solidFill>
                  <a:srgbClr val="58585A"/>
                </a:solidFill>
                <a:latin typeface="Arial Narrow" panose="020B0606020202030204" pitchFamily="34" charset="0"/>
              </a:rPr>
              <a:t>Identify any consequent </a:t>
            </a:r>
            <a:r>
              <a:rPr lang="en-US" sz="1600" b="1" dirty="0">
                <a:solidFill>
                  <a:srgbClr val="58585A"/>
                </a:solidFill>
                <a:latin typeface="Arial Narrow" panose="020B0606020202030204" pitchFamily="34" charset="0"/>
              </a:rPr>
              <a:t>shift in local social dynamics and power structures</a:t>
            </a:r>
            <a:r>
              <a:rPr lang="en-US" sz="1600" dirty="0">
                <a:solidFill>
                  <a:srgbClr val="58585A"/>
                </a:solidFill>
                <a:latin typeface="Arial Narrow" panose="020B0606020202030204" pitchFamily="34" charset="0"/>
              </a:rPr>
              <a:t>;</a:t>
            </a:r>
            <a:endParaRPr lang="en-US" sz="1600" dirty="0">
              <a:solidFill>
                <a:srgbClr val="58585A"/>
              </a:solidFill>
              <a:latin typeface="Arial Unicode MS" pitchFamily="34" charset="-128"/>
              <a:ea typeface="Arial Unicode MS" pitchFamily="34" charset="-128"/>
              <a:cs typeface="Arial Unicode MS" pitchFamily="34" charset="-128"/>
            </a:endParaRPr>
          </a:p>
          <a:p>
            <a:pPr marL="173038" indent="-173038" algn="just">
              <a:spcAft>
                <a:spcPts val="2400"/>
              </a:spcAft>
              <a:buFont typeface="Wingdings" pitchFamily="2" charset="2"/>
              <a:buChar char="ü"/>
              <a:defRPr/>
            </a:pPr>
            <a:r>
              <a:rPr lang="en-US" sz="1600" dirty="0">
                <a:solidFill>
                  <a:srgbClr val="58585A"/>
                </a:solidFill>
                <a:latin typeface="Arial Narrow" panose="020B0606020202030204" pitchFamily="34" charset="0"/>
              </a:rPr>
              <a:t>Explore </a:t>
            </a:r>
            <a:r>
              <a:rPr lang="en-US" sz="1600" b="1" dirty="0">
                <a:solidFill>
                  <a:srgbClr val="58585A"/>
                </a:solidFill>
                <a:latin typeface="Arial Narrow" panose="020B0606020202030204" pitchFamily="34" charset="0"/>
              </a:rPr>
              <a:t>community needs and inter-relations; and the viability of safe and dignified (re)integration.</a:t>
            </a:r>
            <a:endParaRPr lang="es-ES" sz="1600" b="1" dirty="0">
              <a:solidFill>
                <a:srgbClr val="58585A"/>
              </a:solidFill>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38196894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2">
            <a:extLst>
              <a:ext uri="{FF2B5EF4-FFF2-40B4-BE49-F238E27FC236}">
                <a16:creationId xmlns:a16="http://schemas.microsoft.com/office/drawing/2014/main" id="{784E2B3F-A4C1-4606-8C90-92C3A43A6B7E}"/>
              </a:ext>
            </a:extLst>
          </p:cNvPr>
          <p:cNvSpPr txBox="1">
            <a:spLocks/>
          </p:cNvSpPr>
          <p:nvPr/>
        </p:nvSpPr>
        <p:spPr>
          <a:xfrm>
            <a:off x="386176" y="266337"/>
            <a:ext cx="3749889" cy="724646"/>
          </a:xfrm>
          <a:prstGeom prst="rect">
            <a:avLst/>
          </a:prstGeom>
        </p:spPr>
        <p:txBody>
          <a:bodyPr anchor="ctr"/>
          <a:lstStyle>
            <a:lvl1pPr algn="l" defTabSz="914400" rtl="0" eaLnBrk="1" latinLnBrk="0" hangingPunct="1">
              <a:lnSpc>
                <a:spcPts val="4500"/>
              </a:lnSpc>
              <a:spcBef>
                <a:spcPct val="0"/>
              </a:spcBef>
              <a:buNone/>
              <a:defRPr sz="2900" b="1" kern="1200">
                <a:solidFill>
                  <a:schemeClr val="bg1"/>
                </a:solidFill>
                <a:latin typeface="Arial Narrow" panose="020B0606020202030204" pitchFamily="34" charset="0"/>
                <a:ea typeface="+mj-ea"/>
                <a:cs typeface="+mj-cs"/>
              </a:defRPr>
            </a:lvl1pPr>
          </a:lstStyle>
          <a:p>
            <a:pPr>
              <a:lnSpc>
                <a:spcPct val="100000"/>
              </a:lnSpc>
            </a:pPr>
            <a:r>
              <a:rPr lang="en-US" sz="3600" dirty="0"/>
              <a:t>Methodology</a:t>
            </a:r>
          </a:p>
        </p:txBody>
      </p:sp>
      <p:sp>
        <p:nvSpPr>
          <p:cNvPr id="4" name="Rectangle 3">
            <a:extLst>
              <a:ext uri="{FF2B5EF4-FFF2-40B4-BE49-F238E27FC236}">
                <a16:creationId xmlns:a16="http://schemas.microsoft.com/office/drawing/2014/main" id="{D68EB658-CD27-4AFE-822B-D694F56C238F}"/>
              </a:ext>
            </a:extLst>
          </p:cNvPr>
          <p:cNvSpPr/>
          <p:nvPr/>
        </p:nvSpPr>
        <p:spPr>
          <a:xfrm>
            <a:off x="274320" y="1398839"/>
            <a:ext cx="8412480" cy="3247043"/>
          </a:xfrm>
          <a:prstGeom prst="rect">
            <a:avLst/>
          </a:prstGeom>
        </p:spPr>
        <p:txBody>
          <a:bodyPr wrap="square">
            <a:spAutoFit/>
          </a:bodyPr>
          <a:lstStyle/>
          <a:p>
            <a:pPr marL="457200" indent="-457200" algn="just">
              <a:spcAft>
                <a:spcPts val="1200"/>
              </a:spcAft>
              <a:buSzPct val="80000"/>
              <a:buFont typeface="Wingdings" panose="05000000000000000000" pitchFamily="2" charset="2"/>
              <a:buChar char="Ø"/>
            </a:pPr>
            <a:r>
              <a:rPr lang="en-US" sz="1600" dirty="0">
                <a:solidFill>
                  <a:srgbClr val="58585A"/>
                </a:solidFill>
                <a:latin typeface="Arial Narrow" panose="020B0606020202030204" pitchFamily="34" charset="0"/>
              </a:rPr>
              <a:t>The assessment tool combined </a:t>
            </a:r>
            <a:r>
              <a:rPr lang="en-US" sz="1600" b="1" dirty="0">
                <a:solidFill>
                  <a:srgbClr val="58585A"/>
                </a:solidFill>
                <a:latin typeface="Arial Narrow" panose="020B0606020202030204" pitchFamily="34" charset="0"/>
              </a:rPr>
              <a:t>qualitative and quantitative </a:t>
            </a:r>
            <a:r>
              <a:rPr lang="en-US" sz="1600" dirty="0">
                <a:solidFill>
                  <a:srgbClr val="58585A"/>
                </a:solidFill>
                <a:latin typeface="Arial Narrow" panose="020B0606020202030204" pitchFamily="34" charset="0"/>
              </a:rPr>
              <a:t>data.</a:t>
            </a:r>
          </a:p>
          <a:p>
            <a:pPr marL="457200" indent="-457200" algn="just">
              <a:spcAft>
                <a:spcPts val="600"/>
              </a:spcAft>
              <a:buSzPct val="80000"/>
              <a:buFont typeface="Wingdings" panose="05000000000000000000" pitchFamily="2" charset="2"/>
              <a:buChar char="Ø"/>
            </a:pPr>
            <a:r>
              <a:rPr lang="en-US" sz="1600" dirty="0">
                <a:solidFill>
                  <a:srgbClr val="58585A"/>
                </a:solidFill>
                <a:latin typeface="Arial Narrow" panose="020B0606020202030204" pitchFamily="34" charset="0"/>
              </a:rPr>
              <a:t>The assessed </a:t>
            </a:r>
            <a:r>
              <a:rPr lang="en-US" sz="1600" b="1" dirty="0">
                <a:solidFill>
                  <a:srgbClr val="58585A"/>
                </a:solidFill>
                <a:latin typeface="Arial Narrow" panose="020B0606020202030204" pitchFamily="34" charset="0"/>
              </a:rPr>
              <a:t>sub-districts</a:t>
            </a:r>
            <a:r>
              <a:rPr lang="en-US" sz="1600" dirty="0">
                <a:solidFill>
                  <a:srgbClr val="58585A"/>
                </a:solidFill>
                <a:latin typeface="Arial Narrow" panose="020B0606020202030204" pitchFamily="34" charset="0"/>
              </a:rPr>
              <a:t> were selected based on the following criteria:</a:t>
            </a:r>
          </a:p>
          <a:p>
            <a:pPr marL="1082675" indent="-457200" algn="just">
              <a:spcAft>
                <a:spcPts val="600"/>
              </a:spcAft>
              <a:buSzPct val="80000"/>
              <a:buFont typeface="Wingdings" panose="05000000000000000000" pitchFamily="2" charset="2"/>
              <a:buChar char="ü"/>
            </a:pPr>
            <a:r>
              <a:rPr lang="en-US" sz="1600" dirty="0">
                <a:solidFill>
                  <a:srgbClr val="58585A"/>
                </a:solidFill>
                <a:latin typeface="Arial Narrow" panose="020B0606020202030204" pitchFamily="34" charset="0"/>
              </a:rPr>
              <a:t>more than 50% of host community members are reported to have returned;</a:t>
            </a:r>
          </a:p>
          <a:p>
            <a:pPr marL="1082675" indent="-457200" algn="just">
              <a:spcAft>
                <a:spcPts val="600"/>
              </a:spcAft>
              <a:buSzPct val="80000"/>
              <a:buFont typeface="Wingdings" panose="05000000000000000000" pitchFamily="2" charset="2"/>
              <a:buChar char="ü"/>
            </a:pPr>
            <a:r>
              <a:rPr lang="en-US" sz="1600" dirty="0">
                <a:solidFill>
                  <a:srgbClr val="58585A"/>
                </a:solidFill>
                <a:latin typeface="Arial Narrow" panose="020B0606020202030204" pitchFamily="34" charset="0"/>
              </a:rPr>
              <a:t>social cohesion severity is medium or high;</a:t>
            </a:r>
          </a:p>
          <a:p>
            <a:pPr marL="1082675" indent="-457200" algn="just">
              <a:spcAft>
                <a:spcPts val="600"/>
              </a:spcAft>
              <a:buSzPct val="80000"/>
              <a:buFont typeface="Wingdings" panose="05000000000000000000" pitchFamily="2" charset="2"/>
              <a:buChar char="ü"/>
            </a:pPr>
            <a:r>
              <a:rPr lang="en-US" sz="1600" dirty="0">
                <a:solidFill>
                  <a:srgbClr val="58585A"/>
                </a:solidFill>
                <a:latin typeface="Arial Narrow" panose="020B0606020202030204" pitchFamily="34" charset="0"/>
              </a:rPr>
              <a:t>it is an area of origin (</a:t>
            </a:r>
            <a:r>
              <a:rPr lang="en-US" sz="1600" dirty="0" err="1">
                <a:solidFill>
                  <a:srgbClr val="58585A"/>
                </a:solidFill>
                <a:latin typeface="Arial Narrow" panose="020B0606020202030204" pitchFamily="34" charset="0"/>
              </a:rPr>
              <a:t>AoO</a:t>
            </a:r>
            <a:r>
              <a:rPr lang="en-US" sz="1600" dirty="0">
                <a:solidFill>
                  <a:srgbClr val="58585A"/>
                </a:solidFill>
                <a:latin typeface="Arial Narrow" panose="020B0606020202030204" pitchFamily="34" charset="0"/>
              </a:rPr>
              <a:t>) for IDPs in camps at risk of closure; and</a:t>
            </a:r>
          </a:p>
          <a:p>
            <a:pPr marL="1082675" indent="-457200" algn="just">
              <a:spcAft>
                <a:spcPts val="600"/>
              </a:spcAft>
              <a:buSzPct val="80000"/>
              <a:buFont typeface="Wingdings" panose="05000000000000000000" pitchFamily="2" charset="2"/>
              <a:buChar char="ü"/>
            </a:pPr>
            <a:r>
              <a:rPr lang="en-US" sz="1600" dirty="0">
                <a:solidFill>
                  <a:srgbClr val="58585A"/>
                </a:solidFill>
                <a:latin typeface="Arial Narrow" panose="020B0606020202030204" pitchFamily="34" charset="0"/>
              </a:rPr>
              <a:t>recent reports of dynamic population movements and movement intentions to/from this district.</a:t>
            </a:r>
          </a:p>
          <a:p>
            <a:pPr marL="457200" indent="-457200" algn="just">
              <a:spcAft>
                <a:spcPts val="1200"/>
              </a:spcAft>
              <a:buSzPct val="80000"/>
              <a:buFont typeface="Wingdings" panose="05000000000000000000" pitchFamily="2" charset="2"/>
              <a:buChar char="Ø"/>
            </a:pPr>
            <a:r>
              <a:rPr lang="en-US" sz="1600" dirty="0">
                <a:solidFill>
                  <a:srgbClr val="58585A"/>
                </a:solidFill>
                <a:latin typeface="Arial Narrow" panose="020B0606020202030204" pitchFamily="34" charset="0"/>
              </a:rPr>
              <a:t>Data collection was done </a:t>
            </a:r>
            <a:r>
              <a:rPr lang="en-US" sz="1600" b="1" dirty="0">
                <a:solidFill>
                  <a:srgbClr val="58585A"/>
                </a:solidFill>
                <a:latin typeface="Arial Narrow" panose="020B0606020202030204" pitchFamily="34" charset="0"/>
              </a:rPr>
              <a:t>remotely over the phone</a:t>
            </a:r>
            <a:r>
              <a:rPr lang="en-US" sz="1600" dirty="0">
                <a:solidFill>
                  <a:srgbClr val="58585A"/>
                </a:solidFill>
                <a:latin typeface="Arial Narrow" panose="020B0606020202030204" pitchFamily="34" charset="0"/>
              </a:rPr>
              <a:t>, adapted to the context of the COVID-19 pandemic and local restrictions associated pandemic measures.</a:t>
            </a:r>
          </a:p>
          <a:p>
            <a:pPr marL="457200" indent="-457200" algn="just">
              <a:spcAft>
                <a:spcPts val="1200"/>
              </a:spcAft>
              <a:buSzPct val="80000"/>
              <a:buFont typeface="Wingdings" panose="05000000000000000000" pitchFamily="2" charset="2"/>
              <a:buChar char="Ø"/>
            </a:pPr>
            <a:r>
              <a:rPr lang="en-US" sz="1600" dirty="0">
                <a:solidFill>
                  <a:srgbClr val="58585A"/>
                </a:solidFill>
                <a:latin typeface="Arial Narrow" panose="020B0606020202030204" pitchFamily="34" charset="0"/>
              </a:rPr>
              <a:t>Methodology based on </a:t>
            </a:r>
            <a:r>
              <a:rPr lang="en-US" sz="1600" b="1" dirty="0">
                <a:solidFill>
                  <a:srgbClr val="58585A"/>
                </a:solidFill>
                <a:latin typeface="Arial Narrow" panose="020B0606020202030204" pitchFamily="34" charset="0"/>
              </a:rPr>
              <a:t>key informant interviews </a:t>
            </a:r>
            <a:r>
              <a:rPr lang="en-US" sz="1600" dirty="0">
                <a:solidFill>
                  <a:srgbClr val="58585A"/>
                </a:solidFill>
                <a:latin typeface="Arial Narrow" panose="020B0606020202030204" pitchFamily="34" charset="0"/>
              </a:rPr>
              <a:t>(KIIs). </a:t>
            </a:r>
            <a:r>
              <a:rPr lang="en-US" sz="1600" b="1" dirty="0">
                <a:solidFill>
                  <a:srgbClr val="58585A"/>
                </a:solidFill>
                <a:latin typeface="Arial Narrow" panose="020B0606020202030204" pitchFamily="34" charset="0"/>
              </a:rPr>
              <a:t>Purposive</a:t>
            </a:r>
            <a:r>
              <a:rPr lang="en-US" sz="1600" dirty="0">
                <a:solidFill>
                  <a:srgbClr val="58585A"/>
                </a:solidFill>
                <a:latin typeface="Arial Narrow" panose="020B0606020202030204" pitchFamily="34" charset="0"/>
              </a:rPr>
              <a:t> </a:t>
            </a:r>
            <a:r>
              <a:rPr lang="en-US" sz="1600" b="1" dirty="0">
                <a:solidFill>
                  <a:srgbClr val="58585A"/>
                </a:solidFill>
                <a:latin typeface="Arial Narrow" panose="020B0606020202030204" pitchFamily="34" charset="0"/>
              </a:rPr>
              <a:t>sampling</a:t>
            </a:r>
            <a:r>
              <a:rPr lang="en-US" sz="1600" dirty="0">
                <a:solidFill>
                  <a:srgbClr val="58585A"/>
                </a:solidFill>
                <a:latin typeface="Arial Narrow" panose="020B0606020202030204" pitchFamily="34" charset="0"/>
              </a:rPr>
              <a:t> methods were employed to identify KIs. Findings should therefore be considered as </a:t>
            </a:r>
            <a:r>
              <a:rPr lang="en-US" sz="1600" b="1" dirty="0">
                <a:solidFill>
                  <a:srgbClr val="58585A"/>
                </a:solidFill>
                <a:latin typeface="Arial Narrow" panose="020B0606020202030204" pitchFamily="34" charset="0"/>
              </a:rPr>
              <a:t>indicative</a:t>
            </a:r>
            <a:r>
              <a:rPr lang="en-US" sz="1600" dirty="0">
                <a:solidFill>
                  <a:srgbClr val="58585A"/>
                </a:solidFill>
                <a:latin typeface="Arial Narrow" panose="020B0606020202030204" pitchFamily="34" charset="0"/>
              </a:rPr>
              <a:t>.</a:t>
            </a:r>
          </a:p>
        </p:txBody>
      </p:sp>
      <p:sp>
        <p:nvSpPr>
          <p:cNvPr id="8" name="Rectangle 7">
            <a:extLst>
              <a:ext uri="{FF2B5EF4-FFF2-40B4-BE49-F238E27FC236}">
                <a16:creationId xmlns:a16="http://schemas.microsoft.com/office/drawing/2014/main" id="{9469496B-AD1E-46EC-B560-5AE2B283FBC7}"/>
              </a:ext>
            </a:extLst>
          </p:cNvPr>
          <p:cNvSpPr/>
          <p:nvPr/>
        </p:nvSpPr>
        <p:spPr>
          <a:xfrm>
            <a:off x="944390" y="4915992"/>
            <a:ext cx="7742410" cy="1323439"/>
          </a:xfrm>
          <a:prstGeom prst="rect">
            <a:avLst/>
          </a:prstGeom>
        </p:spPr>
        <p:txBody>
          <a:bodyPr wrap="square">
            <a:spAutoFit/>
          </a:bodyPr>
          <a:lstStyle/>
          <a:p>
            <a:pPr marR="26970"/>
            <a:r>
              <a:rPr lang="en-GB" sz="1600" dirty="0">
                <a:solidFill>
                  <a:srgbClr val="58585B"/>
                </a:solidFill>
                <a:latin typeface="Arial Narrow" panose="020B0606020202030204" pitchFamily="34" charset="0"/>
              </a:rPr>
              <a:t>Community leaders		                    15 KIs		         12 KIs</a:t>
            </a:r>
            <a:endParaRPr lang="en-GB" sz="1600" dirty="0">
              <a:solidFill>
                <a:srgbClr val="EE5859"/>
              </a:solidFill>
              <a:latin typeface="Arial Narrow" panose="020B0606020202030204" pitchFamily="34" charset="0"/>
            </a:endParaRPr>
          </a:p>
          <a:p>
            <a:pPr marR="26970"/>
            <a:r>
              <a:rPr lang="en-US" sz="1600" dirty="0">
                <a:solidFill>
                  <a:srgbClr val="58585B"/>
                </a:solidFill>
                <a:latin typeface="Arial Narrow" panose="020B0606020202030204" pitchFamily="34" charset="0"/>
              </a:rPr>
              <a:t>Returnees (more than 3 months ago)	  	  5 KIs		           5 KIs</a:t>
            </a:r>
            <a:endParaRPr lang="en-US" sz="1600" dirty="0">
              <a:solidFill>
                <a:srgbClr val="000000"/>
              </a:solidFill>
              <a:latin typeface="Arial Narrow" panose="020B0606020202030204" pitchFamily="34" charset="0"/>
            </a:endParaRPr>
          </a:p>
          <a:p>
            <a:pPr marR="26970"/>
            <a:r>
              <a:rPr lang="en-US" sz="1600" dirty="0">
                <a:solidFill>
                  <a:srgbClr val="58585B"/>
                </a:solidFill>
                <a:latin typeface="Arial Narrow" panose="020B0606020202030204" pitchFamily="34" charset="0"/>
              </a:rPr>
              <a:t>IDPs (displaced from the area)		10 KIs		         10 KIs</a:t>
            </a:r>
          </a:p>
          <a:p>
            <a:pPr marR="26970"/>
            <a:r>
              <a:rPr lang="en-US" sz="1600" dirty="0">
                <a:solidFill>
                  <a:srgbClr val="58585B"/>
                </a:solidFill>
                <a:latin typeface="Arial Narrow" panose="020B0606020202030204" pitchFamily="34" charset="0"/>
              </a:rPr>
              <a:t>IDPs (displaced in the area)		  5 KIs		           5 KIs</a:t>
            </a:r>
          </a:p>
          <a:p>
            <a:pPr marR="26970"/>
            <a:r>
              <a:rPr lang="en-US" sz="1600" dirty="0" err="1">
                <a:solidFill>
                  <a:srgbClr val="58585B"/>
                </a:solidFill>
                <a:latin typeface="Arial Narrow" panose="020B0606020202030204" pitchFamily="34" charset="0"/>
              </a:rPr>
              <a:t>Remainees</a:t>
            </a:r>
            <a:r>
              <a:rPr lang="en-US" sz="1600" dirty="0">
                <a:solidFill>
                  <a:srgbClr val="58585B"/>
                </a:solidFill>
                <a:latin typeface="Arial Narrow" panose="020B0606020202030204" pitchFamily="34" charset="0"/>
              </a:rPr>
              <a:t>				  5 KIs		           6 KIs</a:t>
            </a:r>
          </a:p>
        </p:txBody>
      </p:sp>
      <p:sp>
        <p:nvSpPr>
          <p:cNvPr id="11" name="Rectangle 10">
            <a:extLst>
              <a:ext uri="{FF2B5EF4-FFF2-40B4-BE49-F238E27FC236}">
                <a16:creationId xmlns:a16="http://schemas.microsoft.com/office/drawing/2014/main" id="{65496576-3A26-47E7-9BDC-95FDE9B9DA48}"/>
              </a:ext>
            </a:extLst>
          </p:cNvPr>
          <p:cNvSpPr/>
          <p:nvPr/>
        </p:nvSpPr>
        <p:spPr>
          <a:xfrm>
            <a:off x="4356574" y="4660285"/>
            <a:ext cx="1827250" cy="338554"/>
          </a:xfrm>
          <a:prstGeom prst="rect">
            <a:avLst/>
          </a:prstGeom>
        </p:spPr>
        <p:txBody>
          <a:bodyPr wrap="square">
            <a:spAutoFit/>
          </a:bodyPr>
          <a:lstStyle/>
          <a:p>
            <a:r>
              <a:rPr lang="en-GB" sz="1600" u="sng" dirty="0">
                <a:solidFill>
                  <a:srgbClr val="58585B"/>
                </a:solidFill>
                <a:latin typeface="Arial Narrow" panose="020B0606020202030204" pitchFamily="34" charset="0"/>
              </a:rPr>
              <a:t>Al </a:t>
            </a:r>
            <a:r>
              <a:rPr lang="en-GB" sz="1600" u="sng" dirty="0" err="1">
                <a:solidFill>
                  <a:srgbClr val="58585B"/>
                </a:solidFill>
                <a:latin typeface="Arial Narrow" panose="020B0606020202030204" pitchFamily="34" charset="0"/>
              </a:rPr>
              <a:t>Rummaneh</a:t>
            </a:r>
            <a:endParaRPr lang="en-US" sz="1600" u="sng" dirty="0"/>
          </a:p>
        </p:txBody>
      </p:sp>
      <p:sp>
        <p:nvSpPr>
          <p:cNvPr id="12" name="Rectangle 11">
            <a:extLst>
              <a:ext uri="{FF2B5EF4-FFF2-40B4-BE49-F238E27FC236}">
                <a16:creationId xmlns:a16="http://schemas.microsoft.com/office/drawing/2014/main" id="{169DD05C-2FA2-4BE5-AAB8-BAC01AAC1CBF}"/>
              </a:ext>
            </a:extLst>
          </p:cNvPr>
          <p:cNvSpPr/>
          <p:nvPr/>
        </p:nvSpPr>
        <p:spPr>
          <a:xfrm>
            <a:off x="6556558" y="4657318"/>
            <a:ext cx="1303947" cy="338554"/>
          </a:xfrm>
          <a:prstGeom prst="rect">
            <a:avLst/>
          </a:prstGeom>
        </p:spPr>
        <p:txBody>
          <a:bodyPr wrap="none">
            <a:spAutoFit/>
          </a:bodyPr>
          <a:lstStyle/>
          <a:p>
            <a:r>
              <a:rPr lang="en-GB" sz="1600" u="sng" dirty="0">
                <a:solidFill>
                  <a:srgbClr val="58585B"/>
                </a:solidFill>
                <a:latin typeface="Arial Narrow" panose="020B0606020202030204" pitchFamily="34" charset="0"/>
              </a:rPr>
              <a:t>Markaz Al </a:t>
            </a:r>
            <a:r>
              <a:rPr lang="en-GB" sz="1600" u="sng" dirty="0" err="1">
                <a:solidFill>
                  <a:srgbClr val="58585B"/>
                </a:solidFill>
                <a:latin typeface="Arial Narrow" panose="020B0606020202030204" pitchFamily="34" charset="0"/>
              </a:rPr>
              <a:t>Baaj</a:t>
            </a:r>
            <a:endParaRPr lang="en-US" sz="1600" u="sng" dirty="0"/>
          </a:p>
        </p:txBody>
      </p:sp>
      <p:sp>
        <p:nvSpPr>
          <p:cNvPr id="13" name="Rectangle 12">
            <a:extLst>
              <a:ext uri="{FF2B5EF4-FFF2-40B4-BE49-F238E27FC236}">
                <a16:creationId xmlns:a16="http://schemas.microsoft.com/office/drawing/2014/main" id="{81DCCBD7-D0D3-4AFC-9C21-A159E13B8367}"/>
              </a:ext>
            </a:extLst>
          </p:cNvPr>
          <p:cNvSpPr/>
          <p:nvPr/>
        </p:nvSpPr>
        <p:spPr>
          <a:xfrm>
            <a:off x="5252159" y="5295969"/>
            <a:ext cx="931665" cy="646331"/>
          </a:xfrm>
          <a:prstGeom prst="rect">
            <a:avLst/>
          </a:prstGeom>
        </p:spPr>
        <p:txBody>
          <a:bodyPr wrap="none">
            <a:spAutoFit/>
          </a:bodyPr>
          <a:lstStyle/>
          <a:p>
            <a:r>
              <a:rPr lang="en-GB" sz="3600" b="1" baseline="30000" dirty="0">
                <a:solidFill>
                  <a:srgbClr val="58585A"/>
                </a:solidFill>
                <a:latin typeface="Arial Narrow" panose="020B0606020202030204" pitchFamily="34" charset="0"/>
              </a:rPr>
              <a:t>40 KIs</a:t>
            </a:r>
            <a:endParaRPr lang="en-US" sz="3600" dirty="0"/>
          </a:p>
        </p:txBody>
      </p:sp>
      <p:sp>
        <p:nvSpPr>
          <p:cNvPr id="14" name="Rectangle 13">
            <a:extLst>
              <a:ext uri="{FF2B5EF4-FFF2-40B4-BE49-F238E27FC236}">
                <a16:creationId xmlns:a16="http://schemas.microsoft.com/office/drawing/2014/main" id="{1ED2C107-F8B1-49DC-976F-06DEE99EBB17}"/>
              </a:ext>
            </a:extLst>
          </p:cNvPr>
          <p:cNvSpPr/>
          <p:nvPr/>
        </p:nvSpPr>
        <p:spPr>
          <a:xfrm>
            <a:off x="7547165" y="5295969"/>
            <a:ext cx="931665" cy="646331"/>
          </a:xfrm>
          <a:prstGeom prst="rect">
            <a:avLst/>
          </a:prstGeom>
        </p:spPr>
        <p:txBody>
          <a:bodyPr wrap="none">
            <a:spAutoFit/>
          </a:bodyPr>
          <a:lstStyle/>
          <a:p>
            <a:r>
              <a:rPr lang="en-GB" sz="3600" b="1" baseline="30000" dirty="0">
                <a:solidFill>
                  <a:srgbClr val="58585A"/>
                </a:solidFill>
                <a:latin typeface="Arial Narrow" panose="020B0606020202030204" pitchFamily="34" charset="0"/>
              </a:rPr>
              <a:t>38 KIs</a:t>
            </a:r>
            <a:endParaRPr lang="en-US" sz="3600" dirty="0"/>
          </a:p>
        </p:txBody>
      </p:sp>
      <p:sp>
        <p:nvSpPr>
          <p:cNvPr id="15" name="Rectangle 14">
            <a:extLst>
              <a:ext uri="{FF2B5EF4-FFF2-40B4-BE49-F238E27FC236}">
                <a16:creationId xmlns:a16="http://schemas.microsoft.com/office/drawing/2014/main" id="{2201857A-ADC1-4F7D-B264-02F27BC2A0FD}"/>
              </a:ext>
            </a:extLst>
          </p:cNvPr>
          <p:cNvSpPr/>
          <p:nvPr/>
        </p:nvSpPr>
        <p:spPr>
          <a:xfrm>
            <a:off x="243595" y="6453163"/>
            <a:ext cx="4572000" cy="276999"/>
          </a:xfrm>
          <a:prstGeom prst="rect">
            <a:avLst/>
          </a:prstGeom>
        </p:spPr>
        <p:txBody>
          <a:bodyPr>
            <a:spAutoFit/>
          </a:bodyPr>
          <a:lstStyle/>
          <a:p>
            <a:pPr defTabSz="966155">
              <a:defRPr/>
            </a:pPr>
            <a:r>
              <a:rPr lang="en-US" sz="1200" dirty="0">
                <a:solidFill>
                  <a:schemeClr val="bg1"/>
                </a:solidFill>
                <a:latin typeface="Arial Narrow" panose="020B0606020202030204" pitchFamily="34" charset="0"/>
              </a:rPr>
              <a:t>IOM DTM Link: </a:t>
            </a:r>
            <a:r>
              <a:rPr lang="en-US" sz="1200" dirty="0">
                <a:solidFill>
                  <a:schemeClr val="bg1"/>
                </a:solidFill>
                <a:latin typeface="Arial Narrow" panose="020B0606020202030204" pitchFamily="34" charset="0"/>
                <a:hlinkClick r:id="rId3">
                  <a:extLst>
                    <a:ext uri="{A12FA001-AC4F-418D-AE19-62706E023703}">
                      <ahyp:hlinkClr xmlns:ahyp="http://schemas.microsoft.com/office/drawing/2018/hyperlinkcolor" val="tx"/>
                    </a:ext>
                  </a:extLst>
                </a:hlinkClick>
              </a:rPr>
              <a:t>http://iraqdtm.iom.int/ReturnIndex</a:t>
            </a:r>
            <a:endParaRPr lang="en-US" sz="1200"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404911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2">
            <a:extLst>
              <a:ext uri="{FF2B5EF4-FFF2-40B4-BE49-F238E27FC236}">
                <a16:creationId xmlns:a16="http://schemas.microsoft.com/office/drawing/2014/main" id="{784E2B3F-A4C1-4606-8C90-92C3A43A6B7E}"/>
              </a:ext>
            </a:extLst>
          </p:cNvPr>
          <p:cNvSpPr txBox="1">
            <a:spLocks/>
          </p:cNvSpPr>
          <p:nvPr/>
        </p:nvSpPr>
        <p:spPr>
          <a:xfrm>
            <a:off x="386176" y="266337"/>
            <a:ext cx="3749889" cy="724646"/>
          </a:xfrm>
          <a:prstGeom prst="rect">
            <a:avLst/>
          </a:prstGeom>
        </p:spPr>
        <p:txBody>
          <a:bodyPr anchor="ctr"/>
          <a:lstStyle>
            <a:lvl1pPr algn="l" defTabSz="914400" rtl="0" eaLnBrk="1" latinLnBrk="0" hangingPunct="1">
              <a:lnSpc>
                <a:spcPts val="4500"/>
              </a:lnSpc>
              <a:spcBef>
                <a:spcPct val="0"/>
              </a:spcBef>
              <a:buNone/>
              <a:defRPr sz="2900" b="1" kern="1200">
                <a:solidFill>
                  <a:schemeClr val="bg1"/>
                </a:solidFill>
                <a:latin typeface="Arial Narrow" panose="020B0606020202030204" pitchFamily="34" charset="0"/>
                <a:ea typeface="+mj-ea"/>
                <a:cs typeface="+mj-cs"/>
              </a:defRPr>
            </a:lvl1pPr>
          </a:lstStyle>
          <a:p>
            <a:pPr>
              <a:lnSpc>
                <a:spcPct val="100000"/>
              </a:lnSpc>
            </a:pPr>
            <a:r>
              <a:rPr lang="en-US" sz="3600" dirty="0"/>
              <a:t>Limitations</a:t>
            </a:r>
          </a:p>
        </p:txBody>
      </p:sp>
      <p:sp>
        <p:nvSpPr>
          <p:cNvPr id="4" name="Rectangle 3">
            <a:extLst>
              <a:ext uri="{FF2B5EF4-FFF2-40B4-BE49-F238E27FC236}">
                <a16:creationId xmlns:a16="http://schemas.microsoft.com/office/drawing/2014/main" id="{D68EB658-CD27-4AFE-822B-D694F56C238F}"/>
              </a:ext>
            </a:extLst>
          </p:cNvPr>
          <p:cNvSpPr/>
          <p:nvPr/>
        </p:nvSpPr>
        <p:spPr>
          <a:xfrm>
            <a:off x="274320" y="1398839"/>
            <a:ext cx="8412480" cy="4862870"/>
          </a:xfrm>
          <a:prstGeom prst="rect">
            <a:avLst/>
          </a:prstGeom>
        </p:spPr>
        <p:txBody>
          <a:bodyPr wrap="square">
            <a:spAutoFit/>
          </a:bodyPr>
          <a:lstStyle/>
          <a:p>
            <a:pPr marL="285750" indent="-285750" algn="just">
              <a:spcAft>
                <a:spcPts val="1200"/>
              </a:spcAft>
              <a:buFont typeface="Wingdings" panose="05000000000000000000" pitchFamily="2" charset="2"/>
              <a:buChar char="Ø"/>
            </a:pPr>
            <a:r>
              <a:rPr lang="en-US" sz="2000" b="1" dirty="0">
                <a:latin typeface="Arial Narrow" panose="020B0606020202030204" pitchFamily="34" charset="0"/>
              </a:rPr>
              <a:t>Tool design</a:t>
            </a:r>
            <a:r>
              <a:rPr lang="en-US" sz="2000" dirty="0">
                <a:latin typeface="Arial Narrow" panose="020B0606020202030204" pitchFamily="34" charset="0"/>
              </a:rPr>
              <a:t>: It was tailored to ask specific questions to specific respondent groups, upon assumptions of relevancy to them or level of knowledge (e.g. Community leaders will know better the demography of the area since they are active local authorities)</a:t>
            </a:r>
          </a:p>
          <a:p>
            <a:pPr marL="285750" indent="-285750" algn="just">
              <a:spcAft>
                <a:spcPts val="1200"/>
              </a:spcAft>
              <a:buFont typeface="Wingdings" panose="05000000000000000000" pitchFamily="2" charset="2"/>
              <a:buChar char="Ø"/>
            </a:pPr>
            <a:r>
              <a:rPr lang="en-GB" sz="2000" b="1" dirty="0">
                <a:latin typeface="Arial Narrow" panose="020B0606020202030204" pitchFamily="34" charset="0"/>
              </a:rPr>
              <a:t>Contextualization at sub-district level: </a:t>
            </a:r>
            <a:r>
              <a:rPr lang="en-GB" sz="2000" dirty="0">
                <a:latin typeface="Arial Narrow" panose="020B0606020202030204" pitchFamily="34" charset="0"/>
              </a:rPr>
              <a:t>To operationalize the identified trends, information was analysed and visualized at sub-district level, rather than location (village and neighbourhood</a:t>
            </a:r>
            <a:r>
              <a:rPr lang="en-US" sz="2000" dirty="0">
                <a:latin typeface="Arial Narrow" panose="020B0606020202030204" pitchFamily="34" charset="0"/>
              </a:rPr>
              <a:t>)</a:t>
            </a:r>
          </a:p>
          <a:p>
            <a:pPr marL="285750" indent="-285750" algn="just">
              <a:spcAft>
                <a:spcPts val="1200"/>
              </a:spcAft>
              <a:buFont typeface="Wingdings" panose="05000000000000000000" pitchFamily="2" charset="2"/>
              <a:buChar char="Ø"/>
            </a:pPr>
            <a:r>
              <a:rPr lang="en-US" sz="2000" b="1" dirty="0">
                <a:latin typeface="Arial Narrow" panose="020B0606020202030204" pitchFamily="34" charset="0"/>
              </a:rPr>
              <a:t>Remote data collection</a:t>
            </a:r>
            <a:r>
              <a:rPr lang="en-US" sz="2000" dirty="0">
                <a:latin typeface="Arial Narrow" panose="020B0606020202030204" pitchFamily="34" charset="0"/>
              </a:rPr>
              <a:t>: There is a concern related to how accurate are the answers since interviewees have concerns to answer sensitive questions over the phone rather than face-to-face</a:t>
            </a:r>
          </a:p>
          <a:p>
            <a:pPr marL="285750" indent="-285750" algn="just">
              <a:spcAft>
                <a:spcPts val="1200"/>
              </a:spcAft>
              <a:buFont typeface="Wingdings" panose="05000000000000000000" pitchFamily="2" charset="2"/>
              <a:buChar char="Ø"/>
            </a:pPr>
            <a:r>
              <a:rPr lang="en-US" sz="2000" b="1" dirty="0">
                <a:latin typeface="Arial Narrow" panose="020B0606020202030204" pitchFamily="34" charset="0"/>
              </a:rPr>
              <a:t>Small sample and considering the findings as indicatives</a:t>
            </a:r>
            <a:r>
              <a:rPr lang="en-US" sz="2000" dirty="0">
                <a:latin typeface="Arial Narrow" panose="020B0606020202030204" pitchFamily="34" charset="0"/>
              </a:rPr>
              <a:t>: Findings will only be an indication of trends, needs, humanitarian concerns, gaps and flags for actors to assess further. Findings cannot be analyzed or visualized at community-level in the current methodology</a:t>
            </a:r>
          </a:p>
        </p:txBody>
      </p:sp>
    </p:spTree>
    <p:extLst>
      <p:ext uri="{BB962C8B-B14F-4D97-AF65-F5344CB8AC3E}">
        <p14:creationId xmlns:p14="http://schemas.microsoft.com/office/powerpoint/2010/main" val="11348264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3308C96-86AA-48D0-8945-0F140AD2A47A}"/>
              </a:ext>
            </a:extLst>
          </p:cNvPr>
          <p:cNvSpPr/>
          <p:nvPr/>
        </p:nvSpPr>
        <p:spPr>
          <a:xfrm>
            <a:off x="4119408" y="2428107"/>
            <a:ext cx="5024592" cy="1200329"/>
          </a:xfrm>
          <a:prstGeom prst="rect">
            <a:avLst/>
          </a:prstGeom>
        </p:spPr>
        <p:txBody>
          <a:bodyPr wrap="square">
            <a:spAutoFit/>
          </a:bodyPr>
          <a:lstStyle/>
          <a:p>
            <a:r>
              <a:rPr lang="en-US" sz="3600" b="1" dirty="0">
                <a:solidFill>
                  <a:schemeClr val="bg1"/>
                </a:solidFill>
                <a:latin typeface="Arial Narrow" panose="020B0606020202030204" pitchFamily="34" charset="0"/>
              </a:rPr>
              <a:t>Al </a:t>
            </a:r>
            <a:r>
              <a:rPr lang="en-US" sz="3600" b="1" dirty="0" err="1">
                <a:solidFill>
                  <a:schemeClr val="bg1"/>
                </a:solidFill>
                <a:latin typeface="Arial Narrow" panose="020B0606020202030204" pitchFamily="34" charset="0"/>
              </a:rPr>
              <a:t>Rummaneh</a:t>
            </a:r>
            <a:r>
              <a:rPr lang="en-US" sz="3600" b="1" dirty="0">
                <a:solidFill>
                  <a:schemeClr val="bg1"/>
                </a:solidFill>
                <a:latin typeface="Arial Narrow" panose="020B0606020202030204" pitchFamily="34" charset="0"/>
              </a:rPr>
              <a:t> overview and current demographic</a:t>
            </a:r>
          </a:p>
        </p:txBody>
      </p:sp>
      <p:sp>
        <p:nvSpPr>
          <p:cNvPr id="3" name="TextBox 2">
            <a:extLst>
              <a:ext uri="{FF2B5EF4-FFF2-40B4-BE49-F238E27FC236}">
                <a16:creationId xmlns:a16="http://schemas.microsoft.com/office/drawing/2014/main" id="{D4BD634E-20E9-45ED-9428-C40F1B53DF0B}"/>
              </a:ext>
            </a:extLst>
          </p:cNvPr>
          <p:cNvSpPr txBox="1"/>
          <p:nvPr/>
        </p:nvSpPr>
        <p:spPr>
          <a:xfrm>
            <a:off x="3169920" y="2538591"/>
            <a:ext cx="1173480" cy="1107996"/>
          </a:xfrm>
          <a:prstGeom prst="rect">
            <a:avLst/>
          </a:prstGeom>
          <a:noFill/>
        </p:spPr>
        <p:txBody>
          <a:bodyPr wrap="square" rtlCol="0">
            <a:spAutoFit/>
          </a:bodyPr>
          <a:lstStyle/>
          <a:p>
            <a:r>
              <a:rPr lang="en-US" sz="6600" dirty="0">
                <a:solidFill>
                  <a:schemeClr val="bg1"/>
                </a:solidFill>
                <a:latin typeface="Arial Narrow" panose="020B0606020202030204" pitchFamily="34" charset="0"/>
              </a:rPr>
              <a:t>3</a:t>
            </a:r>
          </a:p>
        </p:txBody>
      </p:sp>
    </p:spTree>
    <p:extLst>
      <p:ext uri="{BB962C8B-B14F-4D97-AF65-F5344CB8AC3E}">
        <p14:creationId xmlns:p14="http://schemas.microsoft.com/office/powerpoint/2010/main" val="3175511906"/>
      </p:ext>
    </p:extLst>
  </p:cSld>
  <p:clrMapOvr>
    <a:masterClrMapping/>
  </p:clrMapOvr>
</p:sld>
</file>

<file path=ppt/theme/theme1.xml><?xml version="1.0" encoding="utf-8"?>
<a:theme xmlns:a="http://schemas.openxmlformats.org/drawingml/2006/main" name="Op1">
  <a:themeElements>
    <a:clrScheme name="REACH colours">
      <a:dk1>
        <a:srgbClr val="000000"/>
      </a:dk1>
      <a:lt1>
        <a:srgbClr val="FFFFFF"/>
      </a:lt1>
      <a:dk2>
        <a:srgbClr val="EE5859"/>
      </a:dk2>
      <a:lt2>
        <a:srgbClr val="FFFFFF"/>
      </a:lt2>
      <a:accent1>
        <a:srgbClr val="D2CBB8"/>
      </a:accent1>
      <a:accent2>
        <a:srgbClr val="D1D3D4"/>
      </a:accent2>
      <a:accent3>
        <a:srgbClr val="A5A5A5"/>
      </a:accent3>
      <a:accent4>
        <a:srgbClr val="F6ABAB"/>
      </a:accent4>
      <a:accent5>
        <a:srgbClr val="FACCCD"/>
      </a:accent5>
      <a:accent6>
        <a:srgbClr val="E8E4DB"/>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ACH_Powerpoint_Template_MasterSlides.pptx" id="{53E9AF09-977A-4046-B2B0-F3808110F877}" vid="{EBF56206-6774-4048-BB28-580B50C83E98}"/>
    </a:ext>
  </a:extLst>
</a:theme>
</file>

<file path=ppt/theme/theme10.xml><?xml version="1.0" encoding="utf-8"?>
<a:theme xmlns:a="http://schemas.openxmlformats.org/drawingml/2006/main" name="Op3">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ACH_Powerpoint_Template_MasterSlides.pptx" id="{53E9AF09-977A-4046-B2B0-F3808110F877}" vid="{A2F9A4ED-6511-4D7E-81A1-4B3957CF501B}"/>
    </a:ext>
  </a:extLst>
</a:theme>
</file>

<file path=ppt/theme/theme11.xml><?xml version="1.0" encoding="utf-8"?>
<a:theme xmlns:a="http://schemas.openxmlformats.org/drawingml/2006/main" name="1_Op1 Left bann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ACH_Powerpoint_Template_MasterSlides.pptx" id="{53E9AF09-977A-4046-B2B0-F3808110F877}" vid="{9CFA6A33-C920-4A4F-8C12-93D32A643C10}"/>
    </a:ext>
  </a:extLst>
</a:theme>
</file>

<file path=ppt/theme/theme12.xml><?xml version="1.0" encoding="utf-8"?>
<a:theme xmlns:a="http://schemas.openxmlformats.org/drawingml/2006/main" name="1_Op1 Top bann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ACH_Powerpoint_Template_MasterSlides.pptx" id="{53E9AF09-977A-4046-B2B0-F3808110F877}" vid="{178A741F-9D43-4F41-B2E1-CD561442D7BA}"/>
    </a:ext>
  </a:extLst>
</a:theme>
</file>

<file path=ppt/theme/theme13.xml><?xml version="1.0" encoding="utf-8"?>
<a:theme xmlns:a="http://schemas.openxmlformats.org/drawingml/2006/main" name="1_Op1">
  <a:themeElements>
    <a:clrScheme name="REACH colours">
      <a:dk1>
        <a:srgbClr val="000000"/>
      </a:dk1>
      <a:lt1>
        <a:srgbClr val="FFFFFF"/>
      </a:lt1>
      <a:dk2>
        <a:srgbClr val="EE5859"/>
      </a:dk2>
      <a:lt2>
        <a:srgbClr val="FFFFFF"/>
      </a:lt2>
      <a:accent1>
        <a:srgbClr val="D2CBB8"/>
      </a:accent1>
      <a:accent2>
        <a:srgbClr val="D1D3D4"/>
      </a:accent2>
      <a:accent3>
        <a:srgbClr val="A5A5A5"/>
      </a:accent3>
      <a:accent4>
        <a:srgbClr val="F6ABAB"/>
      </a:accent4>
      <a:accent5>
        <a:srgbClr val="FACCCD"/>
      </a:accent5>
      <a:accent6>
        <a:srgbClr val="E8E4DB"/>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ACH_Powerpoint_Template_MasterSlides.pptx" id="{53E9AF09-977A-4046-B2B0-F3808110F877}" vid="{EBF56206-6774-4048-BB28-580B50C83E98}"/>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p1 Left bann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ACH_Powerpoint_Template_MasterSlides.pptx" id="{53E9AF09-977A-4046-B2B0-F3808110F877}" vid="{9CFA6A33-C920-4A4F-8C12-93D32A643C10}"/>
    </a:ext>
  </a:extLst>
</a:theme>
</file>

<file path=ppt/theme/theme3.xml><?xml version="1.0" encoding="utf-8"?>
<a:theme xmlns:a="http://schemas.openxmlformats.org/drawingml/2006/main" name="Op1 Big Left banner layou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ACH_Powerpoint_Template_MasterSlides.pptx" id="{53E9AF09-977A-4046-B2B0-F3808110F877}" vid="{0DBE3C3B-BA58-4D0B-A74F-8EB8CAF0D933}"/>
    </a:ext>
  </a:extLst>
</a:theme>
</file>

<file path=ppt/theme/theme4.xml><?xml version="1.0" encoding="utf-8"?>
<a:theme xmlns:a="http://schemas.openxmlformats.org/drawingml/2006/main" name="Op1 Top bann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ACH_Powerpoint_Template_MasterSlides.pptx" id="{53E9AF09-977A-4046-B2B0-F3808110F877}" vid="{178A741F-9D43-4F41-B2E1-CD561442D7BA}"/>
    </a:ext>
  </a:extLst>
</a:theme>
</file>

<file path=ppt/theme/theme5.xml><?xml version="1.0" encoding="utf-8"?>
<a:theme xmlns:a="http://schemas.openxmlformats.org/drawingml/2006/main" name="Op1 Top big bann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ACH_Powerpoint_Template_MasterSlides.pptx" id="{53E9AF09-977A-4046-B2B0-F3808110F877}" vid="{7FCFAA94-833B-4986-BFC6-5CBFBBE9FB6C}"/>
    </a:ext>
  </a:extLst>
</a:theme>
</file>

<file path=ppt/theme/theme6.xml><?xml version="1.0" encoding="utf-8"?>
<a:theme xmlns:a="http://schemas.openxmlformats.org/drawingml/2006/main" name="Op2">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ACH_Powerpoint_Template_MasterSlides.pptx" id="{53E9AF09-977A-4046-B2B0-F3808110F877}" vid="{236424E4-8A5F-44C9-B89E-0D208F8548AE}"/>
    </a:ext>
  </a:extLst>
</a:theme>
</file>

<file path=ppt/theme/theme7.xml><?xml version="1.0" encoding="utf-8"?>
<a:theme xmlns:a="http://schemas.openxmlformats.org/drawingml/2006/main" name="Op2 Left bann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ACH_Powerpoint_Template_MasterSlides.pptx" id="{53E9AF09-977A-4046-B2B0-F3808110F877}" vid="{46AADFFE-6B42-4FB5-8517-D11B767734A7}"/>
    </a:ext>
  </a:extLst>
</a:theme>
</file>

<file path=ppt/theme/theme8.xml><?xml version="1.0" encoding="utf-8"?>
<a:theme xmlns:a="http://schemas.openxmlformats.org/drawingml/2006/main" name="Op2 Top bann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ACH_Powerpoint_Template_MasterSlides.pptx" id="{53E9AF09-977A-4046-B2B0-F3808110F877}" vid="{5E5D0638-EE5A-4630-A5C1-09F05BB390AF}"/>
    </a:ext>
  </a:extLst>
</a:theme>
</file>

<file path=ppt/theme/theme9.xml><?xml version="1.0" encoding="utf-8"?>
<a:theme xmlns:a="http://schemas.openxmlformats.org/drawingml/2006/main" name="Op2 Big Left banner layou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ACH_Powerpoint_Template_MasterSlides.pptx" id="{53E9AF09-977A-4046-B2B0-F3808110F877}" vid="{61DED95D-B74C-4703-815A-5B611EDA71A6}"/>
    </a:ext>
  </a:extLst>
</a:theme>
</file>

<file path=docProps/app.xml><?xml version="1.0" encoding="utf-8"?>
<Properties xmlns="http://schemas.openxmlformats.org/officeDocument/2006/extended-properties" xmlns:vt="http://schemas.openxmlformats.org/officeDocument/2006/docPropsVTypes">
  <TotalTime>4211</TotalTime>
  <Words>7138</Words>
  <Application>Microsoft Office PowerPoint</Application>
  <PresentationFormat>On-screen Show (4:3)</PresentationFormat>
  <Paragraphs>621</Paragraphs>
  <Slides>49</Slides>
  <Notes>42</Notes>
  <HiddenSlides>0</HiddenSlides>
  <MMClips>0</MMClips>
  <ScaleCrop>false</ScaleCrop>
  <HeadingPairs>
    <vt:vector size="6" baseType="variant">
      <vt:variant>
        <vt:lpstr>Fonts Used</vt:lpstr>
      </vt:variant>
      <vt:variant>
        <vt:i4>7</vt:i4>
      </vt:variant>
      <vt:variant>
        <vt:lpstr>Theme</vt:lpstr>
      </vt:variant>
      <vt:variant>
        <vt:i4>13</vt:i4>
      </vt:variant>
      <vt:variant>
        <vt:lpstr>Slide Titles</vt:lpstr>
      </vt:variant>
      <vt:variant>
        <vt:i4>49</vt:i4>
      </vt:variant>
    </vt:vector>
  </HeadingPairs>
  <TitlesOfParts>
    <vt:vector size="69" baseType="lpstr">
      <vt:lpstr>Arial Unicode MS</vt:lpstr>
      <vt:lpstr>Arial</vt:lpstr>
      <vt:lpstr>Arial Narrow</vt:lpstr>
      <vt:lpstr>Calibri</vt:lpstr>
      <vt:lpstr>humanitarian-icons-v02</vt:lpstr>
      <vt:lpstr>Trade Gothic LT Std Bold</vt:lpstr>
      <vt:lpstr>Wingdings</vt:lpstr>
      <vt:lpstr>Op1</vt:lpstr>
      <vt:lpstr>Op1 Left banner</vt:lpstr>
      <vt:lpstr>Op1 Big Left banner layout</vt:lpstr>
      <vt:lpstr>Op1 Top banner</vt:lpstr>
      <vt:lpstr>Op1 Top big banner</vt:lpstr>
      <vt:lpstr>Op2</vt:lpstr>
      <vt:lpstr>Op2 Left banner</vt:lpstr>
      <vt:lpstr>Op2 Top banner</vt:lpstr>
      <vt:lpstr>Op2 Big Left banner layout</vt:lpstr>
      <vt:lpstr>Op3</vt:lpstr>
      <vt:lpstr>1_Op1 Left banner</vt:lpstr>
      <vt:lpstr>1_Op1 Top banner</vt:lpstr>
      <vt:lpstr>1_Op1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Al Rummaneh sub-district overview</vt:lpstr>
      <vt:lpstr>Al Rummaneh current demographic profile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Markaz Al Baaj sub-district overview</vt:lpstr>
      <vt:lpstr>Markaz Al Baaj current demographic profile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Key findings</vt:lpstr>
      <vt:lpstr>Key findings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cris</dc:creator>
  <cp:lastModifiedBy>cris</cp:lastModifiedBy>
  <cp:revision>281</cp:revision>
  <dcterms:created xsi:type="dcterms:W3CDTF">2020-08-09T11:48:21Z</dcterms:created>
  <dcterms:modified xsi:type="dcterms:W3CDTF">2020-08-26T15:28:20Z</dcterms:modified>
</cp:coreProperties>
</file>