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50_DA9DEDB4.xml" ContentType="application/vnd.ms-powerpoint.comments+xml"/>
  <Override PartName="/ppt/comments/modernComment_160_23FB86F2.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F_4427594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74" r:id="rId5"/>
    <p:sldId id="375" r:id="rId6"/>
    <p:sldId id="316" r:id="rId7"/>
    <p:sldId id="367" r:id="rId8"/>
    <p:sldId id="327" r:id="rId9"/>
    <p:sldId id="368" r:id="rId10"/>
    <p:sldId id="361" r:id="rId11"/>
    <p:sldId id="369" r:id="rId12"/>
    <p:sldId id="360" r:id="rId13"/>
    <p:sldId id="323" r:id="rId14"/>
    <p:sldId id="363" r:id="rId15"/>
    <p:sldId id="370" r:id="rId16"/>
    <p:sldId id="364" r:id="rId17"/>
    <p:sldId id="326" r:id="rId18"/>
    <p:sldId id="371" r:id="rId19"/>
    <p:sldId id="365" r:id="rId20"/>
    <p:sldId id="357" r:id="rId21"/>
    <p:sldId id="372" r:id="rId22"/>
    <p:sldId id="331" r:id="rId23"/>
    <p:sldId id="359" r:id="rId24"/>
    <p:sldId id="373" r:id="rId25"/>
    <p:sldId id="333" r:id="rId26"/>
    <p:sldId id="334" r:id="rId27"/>
    <p:sldId id="374" r:id="rId28"/>
    <p:sldId id="335" r:id="rId29"/>
    <p:sldId id="336" r:id="rId30"/>
    <p:sldId id="277" r:id="rId31"/>
    <p:sldId id="352" r:id="rId32"/>
    <p:sldId id="308" r:id="rId33"/>
    <p:sldId id="366" r:id="rId34"/>
    <p:sldId id="337" r:id="rId35"/>
    <p:sldId id="309" r:id="rId36"/>
    <p:sldId id="328" r:id="rId37"/>
    <p:sldId id="319" r:id="rId38"/>
    <p:sldId id="353" r:id="rId39"/>
    <p:sldId id="354" r:id="rId40"/>
    <p:sldId id="358" r:id="rId41"/>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932435-80AE-7DE6-C063-160C5F5771EC}" name="Joanna JAWORSKA" initials="JJ" userId="S::joanna.jaworska@impact-initiatives.org::718fafad-b76d-4ca8-9eb3-cfaf3056c82f" providerId="AD"/>
  <p188:author id="{811C58B5-6FF5-25A5-DD5E-DE81B505BD9A}" name="Yaryna KALYNYCH" initials="YK" userId="S::yaryna.kalynych@reach-initiative.org::851f06b1-a024-44d9-b1cc-eb04147abd90" providerId="AD"/>
  <p188:author id="{C21F64F8-ECAF-8ED1-8BEA-335E8153E019}" name="Yevheniia SIRYK" initials="YS" userId="S::yevheniia.siryk@reach-initiative.org::29b5b638-e195-4df5-8a3c-bd2d4c3b54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859"/>
    <a:srgbClr val="58585A"/>
    <a:srgbClr val="F9C8C8"/>
    <a:srgbClr val="9C1010"/>
    <a:srgbClr val="ACACAE"/>
    <a:srgbClr val="ECECEC"/>
    <a:srgbClr val="315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EECB4-50D1-4A42-37A7-7F2AF288D5CC}" v="458" dt="2025-04-09T11:50:21.427"/>
    <p1510:client id="{1156930A-B4F9-FF64-3EBB-71B7149D7A77}" v="27" dt="2025-04-09T08:30:19.489"/>
    <p1510:client id="{48953A1D-6144-21D9-4914-530DFC065D0A}" v="3" dt="2025-04-10T11:48:23.655"/>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Помір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JAWORSKA" userId="S::joanna.jaworska@impact-initiatives.org::718fafad-b76d-4ca8-9eb3-cfaf3056c82f" providerId="AD" clId="Web-{91C4A822-0C7B-1386-38F5-F4492D727D91}"/>
    <pc:docChg chg="addSld delSld modSld">
      <pc:chgData name="Joanna JAWORSKA" userId="S::joanna.jaworska@impact-initiatives.org::718fafad-b76d-4ca8-9eb3-cfaf3056c82f" providerId="AD" clId="Web-{91C4A822-0C7B-1386-38F5-F4492D727D91}" dt="2025-03-06T09:47:11.250" v="31" actId="20577"/>
      <pc:docMkLst>
        <pc:docMk/>
      </pc:docMkLst>
      <pc:sldChg chg="modSp">
        <pc:chgData name="Joanna JAWORSKA" userId="S::joanna.jaworska@impact-initiatives.org::718fafad-b76d-4ca8-9eb3-cfaf3056c82f" providerId="AD" clId="Web-{91C4A822-0C7B-1386-38F5-F4492D727D91}" dt="2025-03-06T09:45:31.371" v="24" actId="20577"/>
        <pc:sldMkLst>
          <pc:docMk/>
          <pc:sldMk cId="1143429451" sldId="319"/>
        </pc:sldMkLst>
        <pc:spChg chg="mod">
          <ac:chgData name="Joanna JAWORSKA" userId="S::joanna.jaworska@impact-initiatives.org::718fafad-b76d-4ca8-9eb3-cfaf3056c82f" providerId="AD" clId="Web-{91C4A822-0C7B-1386-38F5-F4492D727D91}" dt="2025-03-06T09:45:31.371" v="24" actId="20577"/>
          <ac:spMkLst>
            <pc:docMk/>
            <pc:sldMk cId="1143429451" sldId="319"/>
            <ac:spMk id="17" creationId="{F796A75D-758D-45D3-D38B-ADB574CA631D}"/>
          </ac:spMkLst>
        </pc:spChg>
      </pc:sldChg>
      <pc:sldChg chg="modSp">
        <pc:chgData name="Joanna JAWORSKA" userId="S::joanna.jaworska@impact-initiatives.org::718fafad-b76d-4ca8-9eb3-cfaf3056c82f" providerId="AD" clId="Web-{91C4A822-0C7B-1386-38F5-F4492D727D91}" dt="2025-03-06T09:29:55.350" v="10" actId="20577"/>
        <pc:sldMkLst>
          <pc:docMk/>
          <pc:sldMk cId="3912484885" sldId="325"/>
        </pc:sldMkLst>
        <pc:spChg chg="mod">
          <ac:chgData name="Joanna JAWORSKA" userId="S::joanna.jaworska@impact-initiatives.org::718fafad-b76d-4ca8-9eb3-cfaf3056c82f" providerId="AD" clId="Web-{91C4A822-0C7B-1386-38F5-F4492D727D91}" dt="2025-03-06T09:29:55.350" v="10" actId="20577"/>
          <ac:spMkLst>
            <pc:docMk/>
            <pc:sldMk cId="3912484885" sldId="325"/>
            <ac:spMk id="17" creationId="{448C7D19-E2EB-AD53-3CE5-17599A46048B}"/>
          </ac:spMkLst>
        </pc:spChg>
      </pc:sldChg>
      <pc:sldChg chg="modSp">
        <pc:chgData name="Joanna JAWORSKA" userId="S::joanna.jaworska@impact-initiatives.org::718fafad-b76d-4ca8-9eb3-cfaf3056c82f" providerId="AD" clId="Web-{91C4A822-0C7B-1386-38F5-F4492D727D91}" dt="2025-03-06T09:47:11.250" v="31" actId="20577"/>
        <pc:sldMkLst>
          <pc:docMk/>
          <pc:sldMk cId="165722931" sldId="326"/>
        </pc:sldMkLst>
        <pc:spChg chg="mod">
          <ac:chgData name="Joanna JAWORSKA" userId="S::joanna.jaworska@impact-initiatives.org::718fafad-b76d-4ca8-9eb3-cfaf3056c82f" providerId="AD" clId="Web-{91C4A822-0C7B-1386-38F5-F4492D727D91}" dt="2025-03-06T09:47:11.250" v="31" actId="20577"/>
          <ac:spMkLst>
            <pc:docMk/>
            <pc:sldMk cId="165722931" sldId="326"/>
            <ac:spMk id="17" creationId="{D016A17D-19CD-1CC6-B7E7-810B454DE11C}"/>
          </ac:spMkLst>
        </pc:spChg>
      </pc:sldChg>
      <pc:sldChg chg="add">
        <pc:chgData name="Joanna JAWORSKA" userId="S::joanna.jaworska@impact-initiatives.org::718fafad-b76d-4ca8-9eb3-cfaf3056c82f" providerId="AD" clId="Web-{91C4A822-0C7B-1386-38F5-F4492D727D91}" dt="2025-03-05T09:05:06.583" v="0"/>
        <pc:sldMkLst>
          <pc:docMk/>
          <pc:sldMk cId="603686642" sldId="352"/>
        </pc:sldMkLst>
      </pc:sldChg>
      <pc:sldChg chg="add del">
        <pc:chgData name="Joanna JAWORSKA" userId="S::joanna.jaworska@impact-initiatives.org::718fafad-b76d-4ca8-9eb3-cfaf3056c82f" providerId="AD" clId="Web-{91C4A822-0C7B-1386-38F5-F4492D727D91}" dt="2025-03-06T09:45:32.356" v="25"/>
        <pc:sldMkLst>
          <pc:docMk/>
          <pc:sldMk cId="2205259759" sldId="353"/>
        </pc:sldMkLst>
      </pc:sldChg>
    </pc:docChg>
  </pc:docChgLst>
  <pc:docChgLst>
    <pc:chgData name="Joanna JAWORSKA" userId="S::joanna.jaworska@impact-initiatives.org::718fafad-b76d-4ca8-9eb3-cfaf3056c82f" providerId="AD" clId="Web-{E2CC8CD3-C796-37AF-9E46-E131AFC1E890}"/>
    <pc:docChg chg="delSld">
      <pc:chgData name="Joanna JAWORSKA" userId="S::joanna.jaworska@impact-initiatives.org::718fafad-b76d-4ca8-9eb3-cfaf3056c82f" providerId="AD" clId="Web-{E2CC8CD3-C796-37AF-9E46-E131AFC1E890}" dt="2025-04-03T11:36:29.604" v="0"/>
      <pc:docMkLst>
        <pc:docMk/>
      </pc:docMkLst>
      <pc:sldChg chg="del">
        <pc:chgData name="Joanna JAWORSKA" userId="S::joanna.jaworska@impact-initiatives.org::718fafad-b76d-4ca8-9eb3-cfaf3056c82f" providerId="AD" clId="Web-{E2CC8CD3-C796-37AF-9E46-E131AFC1E890}" dt="2025-04-03T11:36:29.604" v="0"/>
        <pc:sldMkLst>
          <pc:docMk/>
          <pc:sldMk cId="2152070693" sldId="362"/>
        </pc:sldMkLst>
      </pc:sldChg>
    </pc:docChg>
  </pc:docChgLst>
  <pc:docChgLst>
    <pc:chgData name="Joanna JAWORSKA" userId="S::joanna.jaworska@impact-initiatives.org::718fafad-b76d-4ca8-9eb3-cfaf3056c82f" providerId="AD" clId="Web-{DC7C6F9D-AE35-B2B8-6499-498D3E5AF787}"/>
    <pc:docChg chg="addSld delSld modSld sldOrd">
      <pc:chgData name="Joanna JAWORSKA" userId="S::joanna.jaworska@impact-initiatives.org::718fafad-b76d-4ca8-9eb3-cfaf3056c82f" providerId="AD" clId="Web-{DC7C6F9D-AE35-B2B8-6499-498D3E5AF787}" dt="2025-03-07T09:26:52.070" v="1228"/>
      <pc:docMkLst>
        <pc:docMk/>
      </pc:docMkLst>
      <pc:sldChg chg="mod modShow">
        <pc:chgData name="Joanna JAWORSKA" userId="S::joanna.jaworska@impact-initiatives.org::718fafad-b76d-4ca8-9eb3-cfaf3056c82f" providerId="AD" clId="Web-{DC7C6F9D-AE35-B2B8-6499-498D3E5AF787}" dt="2025-03-07T08:47:32.242" v="7"/>
        <pc:sldMkLst>
          <pc:docMk/>
          <pc:sldMk cId="4016052244" sldId="309"/>
        </pc:sldMkLst>
      </pc:sldChg>
      <pc:sldChg chg="mod modShow">
        <pc:chgData name="Joanna JAWORSKA" userId="S::joanna.jaworska@impact-initiatives.org::718fafad-b76d-4ca8-9eb3-cfaf3056c82f" providerId="AD" clId="Web-{DC7C6F9D-AE35-B2B8-6499-498D3E5AF787}" dt="2025-03-07T08:47:33.602" v="8"/>
        <pc:sldMkLst>
          <pc:docMk/>
          <pc:sldMk cId="1146798820" sldId="328"/>
        </pc:sldMkLst>
      </pc:sldChg>
      <pc:sldChg chg="modSp">
        <pc:chgData name="Joanna JAWORSKA" userId="S::joanna.jaworska@impact-initiatives.org::718fafad-b76d-4ca8-9eb3-cfaf3056c82f" providerId="AD" clId="Web-{DC7C6F9D-AE35-B2B8-6499-498D3E5AF787}" dt="2025-03-07T09:15:59.843" v="1223" actId="20577"/>
        <pc:sldMkLst>
          <pc:docMk/>
          <pc:sldMk cId="812723122" sldId="329"/>
        </pc:sldMkLst>
        <pc:spChg chg="mod">
          <ac:chgData name="Joanna JAWORSKA" userId="S::joanna.jaworska@impact-initiatives.org::718fafad-b76d-4ca8-9eb3-cfaf3056c82f" providerId="AD" clId="Web-{DC7C6F9D-AE35-B2B8-6499-498D3E5AF787}" dt="2025-03-07T09:15:40.702" v="1220" actId="20577"/>
          <ac:spMkLst>
            <pc:docMk/>
            <pc:sldMk cId="812723122" sldId="329"/>
            <ac:spMk id="16" creationId="{D006DED7-24B3-C0A4-D57C-E570B6400A87}"/>
          </ac:spMkLst>
        </pc:spChg>
        <pc:spChg chg="mod">
          <ac:chgData name="Joanna JAWORSKA" userId="S::joanna.jaworska@impact-initiatives.org::718fafad-b76d-4ca8-9eb3-cfaf3056c82f" providerId="AD" clId="Web-{DC7C6F9D-AE35-B2B8-6499-498D3E5AF787}" dt="2025-03-07T09:15:59.843" v="1223" actId="20577"/>
          <ac:spMkLst>
            <pc:docMk/>
            <pc:sldMk cId="812723122" sldId="329"/>
            <ac:spMk id="17" creationId="{5109A852-0117-B977-051C-CF02DC4BF0A4}"/>
          </ac:spMkLst>
        </pc:spChg>
      </pc:sldChg>
      <pc:sldChg chg="addSp delSp modSp del ord">
        <pc:chgData name="Joanna JAWORSKA" userId="S::joanna.jaworska@impact-initiatives.org::718fafad-b76d-4ca8-9eb3-cfaf3056c82f" providerId="AD" clId="Web-{DC7C6F9D-AE35-B2B8-6499-498D3E5AF787}" dt="2025-03-07T09:26:52.070" v="1228"/>
        <pc:sldMkLst>
          <pc:docMk/>
          <pc:sldMk cId="1196789421" sldId="330"/>
        </pc:sldMkLst>
        <pc:spChg chg="mod">
          <ac:chgData name="Joanna JAWORSKA" userId="S::joanna.jaworska@impact-initiatives.org::718fafad-b76d-4ca8-9eb3-cfaf3056c82f" providerId="AD" clId="Web-{DC7C6F9D-AE35-B2B8-6499-498D3E5AF787}" dt="2025-03-07T09:09:39.728" v="1065" actId="20577"/>
          <ac:spMkLst>
            <pc:docMk/>
            <pc:sldMk cId="1196789421" sldId="330"/>
            <ac:spMk id="3" creationId="{E87824EF-7781-783D-13C8-6CE5DF4BCCA7}"/>
          </ac:spMkLst>
        </pc:spChg>
        <pc:spChg chg="del">
          <ac:chgData name="Joanna JAWORSKA" userId="S::joanna.jaworska@impact-initiatives.org::718fafad-b76d-4ca8-9eb3-cfaf3056c82f" providerId="AD" clId="Web-{DC7C6F9D-AE35-B2B8-6499-498D3E5AF787}" dt="2025-03-07T08:52:55.872" v="249"/>
          <ac:spMkLst>
            <pc:docMk/>
            <pc:sldMk cId="1196789421" sldId="330"/>
            <ac:spMk id="4" creationId="{1DFE9E56-CEC9-B5FA-261B-83F665978C13}"/>
          </ac:spMkLst>
        </pc:spChg>
        <pc:spChg chg="add mod">
          <ac:chgData name="Joanna JAWORSKA" userId="S::joanna.jaworska@impact-initiatives.org::718fafad-b76d-4ca8-9eb3-cfaf3056c82f" providerId="AD" clId="Web-{DC7C6F9D-AE35-B2B8-6499-498D3E5AF787}" dt="2025-03-07T09:14:19.201" v="1212" actId="1076"/>
          <ac:spMkLst>
            <pc:docMk/>
            <pc:sldMk cId="1196789421" sldId="330"/>
            <ac:spMk id="5" creationId="{2D772270-8912-7C02-B5E8-3E68899E41FA}"/>
          </ac:spMkLst>
        </pc:spChg>
        <pc:spChg chg="add mod">
          <ac:chgData name="Joanna JAWORSKA" userId="S::joanna.jaworska@impact-initiatives.org::718fafad-b76d-4ca8-9eb3-cfaf3056c82f" providerId="AD" clId="Web-{DC7C6F9D-AE35-B2B8-6499-498D3E5AF787}" dt="2025-03-07T09:12:10.840" v="1175" actId="1076"/>
          <ac:spMkLst>
            <pc:docMk/>
            <pc:sldMk cId="1196789421" sldId="330"/>
            <ac:spMk id="6" creationId="{3C4DC2DA-2D68-8E5B-DA17-F552806754E8}"/>
          </ac:spMkLst>
        </pc:spChg>
        <pc:spChg chg="add mod">
          <ac:chgData name="Joanna JAWORSKA" userId="S::joanna.jaworska@impact-initiatives.org::718fafad-b76d-4ca8-9eb3-cfaf3056c82f" providerId="AD" clId="Web-{DC7C6F9D-AE35-B2B8-6499-498D3E5AF787}" dt="2025-03-07T09:12:55.919" v="1190" actId="1076"/>
          <ac:spMkLst>
            <pc:docMk/>
            <pc:sldMk cId="1196789421" sldId="330"/>
            <ac:spMk id="7" creationId="{250D4C3E-1E5E-5364-A6C3-1C982F4055EE}"/>
          </ac:spMkLst>
        </pc:spChg>
        <pc:spChg chg="add mod">
          <ac:chgData name="Joanna JAWORSKA" userId="S::joanna.jaworska@impact-initiatives.org::718fafad-b76d-4ca8-9eb3-cfaf3056c82f" providerId="AD" clId="Web-{DC7C6F9D-AE35-B2B8-6499-498D3E5AF787}" dt="2025-03-07T09:13:28.169" v="1200" actId="1076"/>
          <ac:spMkLst>
            <pc:docMk/>
            <pc:sldMk cId="1196789421" sldId="330"/>
            <ac:spMk id="8" creationId="{6F130D27-5835-C9D5-0D94-A0DC8243B816}"/>
          </ac:spMkLst>
        </pc:spChg>
        <pc:spChg chg="add mod">
          <ac:chgData name="Joanna JAWORSKA" userId="S::joanna.jaworska@impact-initiatives.org::718fafad-b76d-4ca8-9eb3-cfaf3056c82f" providerId="AD" clId="Web-{DC7C6F9D-AE35-B2B8-6499-498D3E5AF787}" dt="2025-03-07T09:13:59.138" v="1208" actId="1076"/>
          <ac:spMkLst>
            <pc:docMk/>
            <pc:sldMk cId="1196789421" sldId="330"/>
            <ac:spMk id="9" creationId="{3A41FF19-9966-ED45-5B4F-2C9A79226868}"/>
          </ac:spMkLst>
        </pc:spChg>
        <pc:spChg chg="add mod">
          <ac:chgData name="Joanna JAWORSKA" userId="S::joanna.jaworska@impact-initiatives.org::718fafad-b76d-4ca8-9eb3-cfaf3056c82f" providerId="AD" clId="Web-{DC7C6F9D-AE35-B2B8-6499-498D3E5AF787}" dt="2025-03-07T09:12:37.965" v="1185" actId="1076"/>
          <ac:spMkLst>
            <pc:docMk/>
            <pc:sldMk cId="1196789421" sldId="330"/>
            <ac:spMk id="10" creationId="{595B05B1-F26E-1B54-8BC6-7CDACA084851}"/>
          </ac:spMkLst>
        </pc:spChg>
        <pc:spChg chg="add mod">
          <ac:chgData name="Joanna JAWORSKA" userId="S::joanna.jaworska@impact-initiatives.org::718fafad-b76d-4ca8-9eb3-cfaf3056c82f" providerId="AD" clId="Web-{DC7C6F9D-AE35-B2B8-6499-498D3E5AF787}" dt="2025-03-07T09:13:04.731" v="1193" actId="1076"/>
          <ac:spMkLst>
            <pc:docMk/>
            <pc:sldMk cId="1196789421" sldId="330"/>
            <ac:spMk id="11" creationId="{1A6C4D40-B3E8-A441-F826-6F424ECDAB73}"/>
          </ac:spMkLst>
        </pc:spChg>
        <pc:spChg chg="add mod">
          <ac:chgData name="Joanna JAWORSKA" userId="S::joanna.jaworska@impact-initiatives.org::718fafad-b76d-4ca8-9eb3-cfaf3056c82f" providerId="AD" clId="Web-{DC7C6F9D-AE35-B2B8-6499-498D3E5AF787}" dt="2025-03-07T09:13:30.263" v="1201" actId="1076"/>
          <ac:spMkLst>
            <pc:docMk/>
            <pc:sldMk cId="1196789421" sldId="330"/>
            <ac:spMk id="12" creationId="{F3934911-EA10-46D6-4744-0ABEC2212E8C}"/>
          </ac:spMkLst>
        </pc:spChg>
        <pc:spChg chg="add mod">
          <ac:chgData name="Joanna JAWORSKA" userId="S::joanna.jaworska@impact-initiatives.org::718fafad-b76d-4ca8-9eb3-cfaf3056c82f" providerId="AD" clId="Web-{DC7C6F9D-AE35-B2B8-6499-498D3E5AF787}" dt="2025-03-07T09:10:25.917" v="1136" actId="14100"/>
          <ac:spMkLst>
            <pc:docMk/>
            <pc:sldMk cId="1196789421" sldId="330"/>
            <ac:spMk id="13" creationId="{393B6DA0-88AC-04CA-CDB8-B1A4B935F35A}"/>
          </ac:spMkLst>
        </pc:spChg>
        <pc:spChg chg="add del mod">
          <ac:chgData name="Joanna JAWORSKA" userId="S::joanna.jaworska@impact-initiatives.org::718fafad-b76d-4ca8-9eb3-cfaf3056c82f" providerId="AD" clId="Web-{DC7C6F9D-AE35-B2B8-6499-498D3E5AF787}" dt="2025-03-07T09:03:11.864" v="806"/>
          <ac:spMkLst>
            <pc:docMk/>
            <pc:sldMk cId="1196789421" sldId="330"/>
            <ac:spMk id="14" creationId="{BC14D4C6-025D-9C43-DCB1-4BA94A77D8BB}"/>
          </ac:spMkLst>
        </pc:spChg>
        <pc:spChg chg="add del mod">
          <ac:chgData name="Joanna JAWORSKA" userId="S::joanna.jaworska@impact-initiatives.org::718fafad-b76d-4ca8-9eb3-cfaf3056c82f" providerId="AD" clId="Web-{DC7C6F9D-AE35-B2B8-6499-498D3E5AF787}" dt="2025-03-07T09:03:10.833" v="805"/>
          <ac:spMkLst>
            <pc:docMk/>
            <pc:sldMk cId="1196789421" sldId="330"/>
            <ac:spMk id="15" creationId="{BA76A999-B8CF-9843-7A26-A215EE5C1067}"/>
          </ac:spMkLst>
        </pc:spChg>
        <pc:spChg chg="add mod">
          <ac:chgData name="Joanna JAWORSKA" userId="S::joanna.jaworska@impact-initiatives.org::718fafad-b76d-4ca8-9eb3-cfaf3056c82f" providerId="AD" clId="Web-{DC7C6F9D-AE35-B2B8-6499-498D3E5AF787}" dt="2025-03-07T09:13:33.060" v="1202" actId="1076"/>
          <ac:spMkLst>
            <pc:docMk/>
            <pc:sldMk cId="1196789421" sldId="330"/>
            <ac:spMk id="16" creationId="{A5FEE712-6294-5F25-DCDE-E66FB7987B07}"/>
          </ac:spMkLst>
        </pc:spChg>
        <pc:spChg chg="add mod">
          <ac:chgData name="Joanna JAWORSKA" userId="S::joanna.jaworska@impact-initiatives.org::718fafad-b76d-4ca8-9eb3-cfaf3056c82f" providerId="AD" clId="Web-{DC7C6F9D-AE35-B2B8-6499-498D3E5AF787}" dt="2025-03-07T09:14:05.951" v="1209" actId="1076"/>
          <ac:spMkLst>
            <pc:docMk/>
            <pc:sldMk cId="1196789421" sldId="330"/>
            <ac:spMk id="17" creationId="{CD59C8CF-4E05-99F4-34C4-AA721ACC9C0E}"/>
          </ac:spMkLst>
        </pc:spChg>
        <pc:spChg chg="add mod">
          <ac:chgData name="Joanna JAWORSKA" userId="S::joanna.jaworska@impact-initiatives.org::718fafad-b76d-4ca8-9eb3-cfaf3056c82f" providerId="AD" clId="Web-{DC7C6F9D-AE35-B2B8-6499-498D3E5AF787}" dt="2025-03-07T09:12:35.450" v="1184" actId="1076"/>
          <ac:spMkLst>
            <pc:docMk/>
            <pc:sldMk cId="1196789421" sldId="330"/>
            <ac:spMk id="18" creationId="{A5B8E02E-FC09-0B9F-95EB-CDBDC558D19B}"/>
          </ac:spMkLst>
        </pc:spChg>
        <pc:spChg chg="add mod">
          <ac:chgData name="Joanna JAWORSKA" userId="S::joanna.jaworska@impact-initiatives.org::718fafad-b76d-4ca8-9eb3-cfaf3056c82f" providerId="AD" clId="Web-{DC7C6F9D-AE35-B2B8-6499-498D3E5AF787}" dt="2025-03-07T09:13:00.466" v="1192" actId="1076"/>
          <ac:spMkLst>
            <pc:docMk/>
            <pc:sldMk cId="1196789421" sldId="330"/>
            <ac:spMk id="19" creationId="{DADDC3A9-A140-3E42-B028-74FC66F4CF6E}"/>
          </ac:spMkLst>
        </pc:spChg>
        <pc:spChg chg="add mod">
          <ac:chgData name="Joanna JAWORSKA" userId="S::joanna.jaworska@impact-initiatives.org::718fafad-b76d-4ca8-9eb3-cfaf3056c82f" providerId="AD" clId="Web-{DC7C6F9D-AE35-B2B8-6499-498D3E5AF787}" dt="2025-03-07T09:13:36.591" v="1203" actId="1076"/>
          <ac:spMkLst>
            <pc:docMk/>
            <pc:sldMk cId="1196789421" sldId="330"/>
            <ac:spMk id="20" creationId="{082D26B6-F3E3-9637-A890-3D45D513262E}"/>
          </ac:spMkLst>
        </pc:spChg>
        <pc:spChg chg="add mod">
          <ac:chgData name="Joanna JAWORSKA" userId="S::joanna.jaworska@impact-initiatives.org::718fafad-b76d-4ca8-9eb3-cfaf3056c82f" providerId="AD" clId="Web-{DC7C6F9D-AE35-B2B8-6499-498D3E5AF787}" dt="2025-03-07T09:14:09.310" v="1210" actId="1076"/>
          <ac:spMkLst>
            <pc:docMk/>
            <pc:sldMk cId="1196789421" sldId="330"/>
            <ac:spMk id="21" creationId="{542D89BF-2908-E030-B960-E7D49771E926}"/>
          </ac:spMkLst>
        </pc:spChg>
        <pc:spChg chg="add mod">
          <ac:chgData name="Joanna JAWORSKA" userId="S::joanna.jaworska@impact-initiatives.org::718fafad-b76d-4ca8-9eb3-cfaf3056c82f" providerId="AD" clId="Web-{DC7C6F9D-AE35-B2B8-6499-498D3E5AF787}" dt="2025-03-07T09:12:40.590" v="1186" actId="1076"/>
          <ac:spMkLst>
            <pc:docMk/>
            <pc:sldMk cId="1196789421" sldId="330"/>
            <ac:spMk id="22" creationId="{86CCC822-42D2-19CC-4060-0788FD3A80C9}"/>
          </ac:spMkLst>
        </pc:spChg>
        <pc:spChg chg="add mod">
          <ac:chgData name="Joanna JAWORSKA" userId="S::joanna.jaworska@impact-initiatives.org::718fafad-b76d-4ca8-9eb3-cfaf3056c82f" providerId="AD" clId="Web-{DC7C6F9D-AE35-B2B8-6499-498D3E5AF787}" dt="2025-03-07T09:13:08.434" v="1194" actId="1076"/>
          <ac:spMkLst>
            <pc:docMk/>
            <pc:sldMk cId="1196789421" sldId="330"/>
            <ac:spMk id="23" creationId="{6175F0C4-264E-8415-F1AD-F1493B4D3B6E}"/>
          </ac:spMkLst>
        </pc:spChg>
        <pc:spChg chg="add mod">
          <ac:chgData name="Joanna JAWORSKA" userId="S::joanna.jaworska@impact-initiatives.org::718fafad-b76d-4ca8-9eb3-cfaf3056c82f" providerId="AD" clId="Web-{DC7C6F9D-AE35-B2B8-6499-498D3E5AF787}" dt="2025-03-07T09:12:49.356" v="1189" actId="1076"/>
          <ac:spMkLst>
            <pc:docMk/>
            <pc:sldMk cId="1196789421" sldId="330"/>
            <ac:spMk id="24" creationId="{6A82898E-BB05-DEEF-E651-140180B5F70E}"/>
          </ac:spMkLst>
        </pc:spChg>
        <pc:spChg chg="add mod">
          <ac:chgData name="Joanna JAWORSKA" userId="S::joanna.jaworska@impact-initiatives.org::718fafad-b76d-4ca8-9eb3-cfaf3056c82f" providerId="AD" clId="Web-{DC7C6F9D-AE35-B2B8-6499-498D3E5AF787}" dt="2025-03-07T09:13:21.028" v="1197" actId="1076"/>
          <ac:spMkLst>
            <pc:docMk/>
            <pc:sldMk cId="1196789421" sldId="330"/>
            <ac:spMk id="25" creationId="{00FA4916-7ED4-9DF1-407D-C6204A032D25}"/>
          </ac:spMkLst>
        </pc:spChg>
        <pc:spChg chg="add mod">
          <ac:chgData name="Joanna JAWORSKA" userId="S::joanna.jaworska@impact-initiatives.org::718fafad-b76d-4ca8-9eb3-cfaf3056c82f" providerId="AD" clId="Web-{DC7C6F9D-AE35-B2B8-6499-498D3E5AF787}" dt="2025-03-07T09:12:46.950" v="1188" actId="1076"/>
          <ac:spMkLst>
            <pc:docMk/>
            <pc:sldMk cId="1196789421" sldId="330"/>
            <ac:spMk id="26" creationId="{64748D18-B793-AB3F-E277-7CA443788D15}"/>
          </ac:spMkLst>
        </pc:spChg>
        <pc:spChg chg="add mod">
          <ac:chgData name="Joanna JAWORSKA" userId="S::joanna.jaworska@impact-initiatives.org::718fafad-b76d-4ca8-9eb3-cfaf3056c82f" providerId="AD" clId="Web-{DC7C6F9D-AE35-B2B8-6499-498D3E5AF787}" dt="2025-03-07T09:12:43.747" v="1187" actId="1076"/>
          <ac:spMkLst>
            <pc:docMk/>
            <pc:sldMk cId="1196789421" sldId="330"/>
            <ac:spMk id="27" creationId="{BFA04618-60B7-8F7D-8437-9F28A3CC2CF3}"/>
          </ac:spMkLst>
        </pc:spChg>
        <pc:spChg chg="add mod">
          <ac:chgData name="Joanna JAWORSKA" userId="S::joanna.jaworska@impact-initiatives.org::718fafad-b76d-4ca8-9eb3-cfaf3056c82f" providerId="AD" clId="Web-{DC7C6F9D-AE35-B2B8-6499-498D3E5AF787}" dt="2025-03-07T09:13:15.044" v="1196" actId="1076"/>
          <ac:spMkLst>
            <pc:docMk/>
            <pc:sldMk cId="1196789421" sldId="330"/>
            <ac:spMk id="28" creationId="{D0BDD3CA-4656-39DD-3A83-8D1D0B120054}"/>
          </ac:spMkLst>
        </pc:spChg>
        <pc:spChg chg="add mod">
          <ac:chgData name="Joanna JAWORSKA" userId="S::joanna.jaworska@impact-initiatives.org::718fafad-b76d-4ca8-9eb3-cfaf3056c82f" providerId="AD" clId="Web-{DC7C6F9D-AE35-B2B8-6499-498D3E5AF787}" dt="2025-03-07T09:13:40.232" v="1204" actId="1076"/>
          <ac:spMkLst>
            <pc:docMk/>
            <pc:sldMk cId="1196789421" sldId="330"/>
            <ac:spMk id="29" creationId="{535590B8-28AA-F2D1-8B7E-76B85071BFE4}"/>
          </ac:spMkLst>
        </pc:spChg>
        <pc:spChg chg="del mod">
          <ac:chgData name="Joanna JAWORSKA" userId="S::joanna.jaworska@impact-initiatives.org::718fafad-b76d-4ca8-9eb3-cfaf3056c82f" providerId="AD" clId="Web-{DC7C6F9D-AE35-B2B8-6499-498D3E5AF787}" dt="2025-03-07T08:53:16.012" v="262"/>
          <ac:spMkLst>
            <pc:docMk/>
            <pc:sldMk cId="1196789421" sldId="330"/>
            <ac:spMk id="34" creationId="{01F79A69-0D7D-95BE-5C17-AA11516889E8}"/>
          </ac:spMkLst>
        </pc:spChg>
        <pc:spChg chg="del mod">
          <ac:chgData name="Joanna JAWORSKA" userId="S::joanna.jaworska@impact-initiatives.org::718fafad-b76d-4ca8-9eb3-cfaf3056c82f" providerId="AD" clId="Web-{DC7C6F9D-AE35-B2B8-6499-498D3E5AF787}" dt="2025-03-07T08:53:27.075" v="272"/>
          <ac:spMkLst>
            <pc:docMk/>
            <pc:sldMk cId="1196789421" sldId="330"/>
            <ac:spMk id="35" creationId="{787730C9-DC19-02B2-707E-5058190D7F1C}"/>
          </ac:spMkLst>
        </pc:spChg>
        <pc:spChg chg="del">
          <ac:chgData name="Joanna JAWORSKA" userId="S::joanna.jaworska@impact-initiatives.org::718fafad-b76d-4ca8-9eb3-cfaf3056c82f" providerId="AD" clId="Web-{DC7C6F9D-AE35-B2B8-6499-498D3E5AF787}" dt="2025-03-07T08:52:55.872" v="257"/>
          <ac:spMkLst>
            <pc:docMk/>
            <pc:sldMk cId="1196789421" sldId="330"/>
            <ac:spMk id="37" creationId="{F3F94A85-E104-DB36-D482-C1CC8178720F}"/>
          </ac:spMkLst>
        </pc:spChg>
        <pc:spChg chg="del mod">
          <ac:chgData name="Joanna JAWORSKA" userId="S::joanna.jaworska@impact-initiatives.org::718fafad-b76d-4ca8-9eb3-cfaf3056c82f" providerId="AD" clId="Web-{DC7C6F9D-AE35-B2B8-6499-498D3E5AF787}" dt="2025-03-07T08:53:21.669" v="266"/>
          <ac:spMkLst>
            <pc:docMk/>
            <pc:sldMk cId="1196789421" sldId="330"/>
            <ac:spMk id="38" creationId="{E9552D4D-B37D-B9BB-4CFB-D8F8EE67588F}"/>
          </ac:spMkLst>
        </pc:spChg>
        <pc:spChg chg="del">
          <ac:chgData name="Joanna JAWORSKA" userId="S::joanna.jaworska@impact-initiatives.org::718fafad-b76d-4ca8-9eb3-cfaf3056c82f" providerId="AD" clId="Web-{DC7C6F9D-AE35-B2B8-6499-498D3E5AF787}" dt="2025-03-07T08:52:55.872" v="256"/>
          <ac:spMkLst>
            <pc:docMk/>
            <pc:sldMk cId="1196789421" sldId="330"/>
            <ac:spMk id="39" creationId="{980A0219-5320-AAE8-F757-C42957999447}"/>
          </ac:spMkLst>
        </pc:spChg>
        <pc:spChg chg="del">
          <ac:chgData name="Joanna JAWORSKA" userId="S::joanna.jaworska@impact-initiatives.org::718fafad-b76d-4ca8-9eb3-cfaf3056c82f" providerId="AD" clId="Web-{DC7C6F9D-AE35-B2B8-6499-498D3E5AF787}" dt="2025-03-07T08:52:55.872" v="255"/>
          <ac:spMkLst>
            <pc:docMk/>
            <pc:sldMk cId="1196789421" sldId="330"/>
            <ac:spMk id="40" creationId="{48744BAD-5C3A-0246-4E1F-ADF4F4CD21EE}"/>
          </ac:spMkLst>
        </pc:spChg>
        <pc:spChg chg="del">
          <ac:chgData name="Joanna JAWORSKA" userId="S::joanna.jaworska@impact-initiatives.org::718fafad-b76d-4ca8-9eb3-cfaf3056c82f" providerId="AD" clId="Web-{DC7C6F9D-AE35-B2B8-6499-498D3E5AF787}" dt="2025-03-07T08:52:55.872" v="254"/>
          <ac:spMkLst>
            <pc:docMk/>
            <pc:sldMk cId="1196789421" sldId="330"/>
            <ac:spMk id="41" creationId="{BBCDEA93-DA9D-ED29-A125-5E5B30A082B5}"/>
          </ac:spMkLst>
        </pc:spChg>
        <pc:spChg chg="del mod">
          <ac:chgData name="Joanna JAWORSKA" userId="S::joanna.jaworska@impact-initiatives.org::718fafad-b76d-4ca8-9eb3-cfaf3056c82f" providerId="AD" clId="Web-{DC7C6F9D-AE35-B2B8-6499-498D3E5AF787}" dt="2025-03-07T08:53:32.403" v="278"/>
          <ac:spMkLst>
            <pc:docMk/>
            <pc:sldMk cId="1196789421" sldId="330"/>
            <ac:spMk id="42" creationId="{9090AC24-D6FD-7CA0-4266-9B74C557382D}"/>
          </ac:spMkLst>
        </pc:spChg>
        <pc:spChg chg="del">
          <ac:chgData name="Joanna JAWORSKA" userId="S::joanna.jaworska@impact-initiatives.org::718fafad-b76d-4ca8-9eb3-cfaf3056c82f" providerId="AD" clId="Web-{DC7C6F9D-AE35-B2B8-6499-498D3E5AF787}" dt="2025-03-07T08:52:55.872" v="253"/>
          <ac:spMkLst>
            <pc:docMk/>
            <pc:sldMk cId="1196789421" sldId="330"/>
            <ac:spMk id="43" creationId="{C3AD94F6-41D3-EAF9-0F38-57AA4E5854CE}"/>
          </ac:spMkLst>
        </pc:spChg>
        <pc:spChg chg="del">
          <ac:chgData name="Joanna JAWORSKA" userId="S::joanna.jaworska@impact-initiatives.org::718fafad-b76d-4ca8-9eb3-cfaf3056c82f" providerId="AD" clId="Web-{DC7C6F9D-AE35-B2B8-6499-498D3E5AF787}" dt="2025-03-07T08:52:55.872" v="252"/>
          <ac:spMkLst>
            <pc:docMk/>
            <pc:sldMk cId="1196789421" sldId="330"/>
            <ac:spMk id="44" creationId="{8F83EE16-0F8F-CFB4-957F-C3D09F392206}"/>
          </ac:spMkLst>
        </pc:spChg>
        <pc:spChg chg="del">
          <ac:chgData name="Joanna JAWORSKA" userId="S::joanna.jaworska@impact-initiatives.org::718fafad-b76d-4ca8-9eb3-cfaf3056c82f" providerId="AD" clId="Web-{DC7C6F9D-AE35-B2B8-6499-498D3E5AF787}" dt="2025-03-07T08:52:55.872" v="251"/>
          <ac:spMkLst>
            <pc:docMk/>
            <pc:sldMk cId="1196789421" sldId="330"/>
            <ac:spMk id="45" creationId="{2F67DF01-1306-70CA-0936-A3718540FEAE}"/>
          </ac:spMkLst>
        </pc:spChg>
        <pc:spChg chg="del">
          <ac:chgData name="Joanna JAWORSKA" userId="S::joanna.jaworska@impact-initiatives.org::718fafad-b76d-4ca8-9eb3-cfaf3056c82f" providerId="AD" clId="Web-{DC7C6F9D-AE35-B2B8-6499-498D3E5AF787}" dt="2025-03-07T08:52:55.872" v="250"/>
          <ac:spMkLst>
            <pc:docMk/>
            <pc:sldMk cId="1196789421" sldId="330"/>
            <ac:spMk id="46" creationId="{FC6977FC-5FB0-C653-40A7-810E112CB01C}"/>
          </ac:spMkLst>
        </pc:spChg>
        <pc:graphicFrameChg chg="add mod modGraphic">
          <ac:chgData name="Joanna JAWORSKA" userId="S::joanna.jaworska@impact-initiatives.org::718fafad-b76d-4ca8-9eb3-cfaf3056c82f" providerId="AD" clId="Web-{DC7C6F9D-AE35-B2B8-6499-498D3E5AF787}" dt="2025-03-07T09:13:23.341" v="1199"/>
          <ac:graphicFrameMkLst>
            <pc:docMk/>
            <pc:sldMk cId="1196789421" sldId="330"/>
            <ac:graphicFrameMk id="2" creationId="{CBD6A276-A121-86AD-0FA3-2878C804F242}"/>
          </ac:graphicFrameMkLst>
        </pc:graphicFrameChg>
      </pc:sldChg>
      <pc:sldChg chg="modSp">
        <pc:chgData name="Joanna JAWORSKA" userId="S::joanna.jaworska@impact-initiatives.org::718fafad-b76d-4ca8-9eb3-cfaf3056c82f" providerId="AD" clId="Web-{DC7C6F9D-AE35-B2B8-6499-498D3E5AF787}" dt="2025-03-07T08:37:50.953" v="1" actId="20577"/>
        <pc:sldMkLst>
          <pc:docMk/>
          <pc:sldMk cId="2052590233" sldId="334"/>
        </pc:sldMkLst>
        <pc:spChg chg="mod">
          <ac:chgData name="Joanna JAWORSKA" userId="S::joanna.jaworska@impact-initiatives.org::718fafad-b76d-4ca8-9eb3-cfaf3056c82f" providerId="AD" clId="Web-{DC7C6F9D-AE35-B2B8-6499-498D3E5AF787}" dt="2025-03-07T08:37:50.953" v="1" actId="20577"/>
          <ac:spMkLst>
            <pc:docMk/>
            <pc:sldMk cId="2052590233" sldId="334"/>
            <ac:spMk id="17" creationId="{D9C9D88D-A69C-A265-C5E1-A7B47159FBF4}"/>
          </ac:spMkLst>
        </pc:spChg>
      </pc:sldChg>
      <pc:sldChg chg="del">
        <pc:chgData name="Joanna JAWORSKA" userId="S::joanna.jaworska@impact-initiatives.org::718fafad-b76d-4ca8-9eb3-cfaf3056c82f" providerId="AD" clId="Web-{DC7C6F9D-AE35-B2B8-6499-498D3E5AF787}" dt="2025-03-07T08:47:26.523" v="6"/>
        <pc:sldMkLst>
          <pc:docMk/>
          <pc:sldMk cId="1243916515" sldId="338"/>
        </pc:sldMkLst>
      </pc:sldChg>
      <pc:sldChg chg="add mod replId modShow">
        <pc:chgData name="Joanna JAWORSKA" userId="S::joanna.jaworska@impact-initiatives.org::718fafad-b76d-4ca8-9eb3-cfaf3056c82f" providerId="AD" clId="Web-{DC7C6F9D-AE35-B2B8-6499-498D3E5AF787}" dt="2025-03-07T08:45:06.209" v="4"/>
        <pc:sldMkLst>
          <pc:docMk/>
          <pc:sldMk cId="1182967540" sldId="353"/>
        </pc:sldMkLst>
      </pc:sldChg>
      <pc:sldChg chg="add mod replId modShow">
        <pc:chgData name="Joanna JAWORSKA" userId="S::joanna.jaworska@impact-initiatives.org::718fafad-b76d-4ca8-9eb3-cfaf3056c82f" providerId="AD" clId="Web-{DC7C6F9D-AE35-B2B8-6499-498D3E5AF787}" dt="2025-03-07T08:45:09.881" v="5"/>
        <pc:sldMkLst>
          <pc:docMk/>
          <pc:sldMk cId="3103607188" sldId="354"/>
        </pc:sldMkLst>
      </pc:sldChg>
      <pc:sldChg chg="add del">
        <pc:chgData name="Joanna JAWORSKA" userId="S::joanna.jaworska@impact-initiatives.org::718fafad-b76d-4ca8-9eb3-cfaf3056c82f" providerId="AD" clId="Web-{DC7C6F9D-AE35-B2B8-6499-498D3E5AF787}" dt="2025-03-07T09:26:50.898" v="1227"/>
        <pc:sldMkLst>
          <pc:docMk/>
          <pc:sldMk cId="864905329" sldId="355"/>
        </pc:sldMkLst>
      </pc:sldChg>
      <pc:sldChg chg="add">
        <pc:chgData name="Joanna JAWORSKA" userId="S::joanna.jaworska@impact-initiatives.org::718fafad-b76d-4ca8-9eb3-cfaf3056c82f" providerId="AD" clId="Web-{DC7C6F9D-AE35-B2B8-6499-498D3E5AF787}" dt="2025-03-07T09:26:47.648" v="1226"/>
        <pc:sldMkLst>
          <pc:docMk/>
          <pc:sldMk cId="33454735" sldId="356"/>
        </pc:sldMkLst>
      </pc:sldChg>
    </pc:docChg>
  </pc:docChgLst>
  <pc:docChgLst>
    <pc:chgData name="Yevheniia SIRYK" userId="S::yevheniia.siryk@reach-initiative.org::29b5b638-e195-4df5-8a3c-bd2d4c3b541c" providerId="AD" clId="Web-{71383DD7-756E-88F0-C02E-D07E5D358771}"/>
    <pc:docChg chg="modSld">
      <pc:chgData name="Yevheniia SIRYK" userId="S::yevheniia.siryk@reach-initiative.org::29b5b638-e195-4df5-8a3c-bd2d4c3b541c" providerId="AD" clId="Web-{71383DD7-756E-88F0-C02E-D07E5D358771}" dt="2025-03-17T16:46:21.067" v="63" actId="1076"/>
      <pc:docMkLst>
        <pc:docMk/>
      </pc:docMkLst>
      <pc:sldChg chg="addSp modSp">
        <pc:chgData name="Yevheniia SIRYK" userId="S::yevheniia.siryk@reach-initiative.org::29b5b638-e195-4df5-8a3c-bd2d4c3b541c" providerId="AD" clId="Web-{71383DD7-756E-88F0-C02E-D07E5D358771}" dt="2025-03-17T16:46:21.067" v="63" actId="1076"/>
        <pc:sldMkLst>
          <pc:docMk/>
          <pc:sldMk cId="1196789421" sldId="357"/>
        </pc:sldMkLst>
        <pc:spChg chg="add mod">
          <ac:chgData name="Yevheniia SIRYK" userId="S::yevheniia.siryk@reach-initiative.org::29b5b638-e195-4df5-8a3c-bd2d4c3b541c" providerId="AD" clId="Web-{71383DD7-756E-88F0-C02E-D07E5D358771}" dt="2025-03-17T16:46:21.067" v="63" actId="1076"/>
          <ac:spMkLst>
            <pc:docMk/>
            <pc:sldMk cId="1196789421" sldId="357"/>
            <ac:spMk id="15" creationId="{12CEF105-D3A2-5211-B3EF-41E58E02716D}"/>
          </ac:spMkLst>
        </pc:spChg>
        <pc:spChg chg="add mod">
          <ac:chgData name="Yevheniia SIRYK" userId="S::yevheniia.siryk@reach-initiative.org::29b5b638-e195-4df5-8a3c-bd2d4c3b541c" providerId="AD" clId="Web-{71383DD7-756E-88F0-C02E-D07E5D358771}" dt="2025-03-17T16:46:00.067" v="60" actId="1076"/>
          <ac:spMkLst>
            <pc:docMk/>
            <pc:sldMk cId="1196789421" sldId="357"/>
            <ac:spMk id="30" creationId="{979EC64F-84A3-8B8F-5501-63F70665C3E1}"/>
          </ac:spMkLst>
        </pc:spChg>
        <pc:spChg chg="mod">
          <ac:chgData name="Yevheniia SIRYK" userId="S::yevheniia.siryk@reach-initiative.org::29b5b638-e195-4df5-8a3c-bd2d4c3b541c" providerId="AD" clId="Web-{71383DD7-756E-88F0-C02E-D07E5D358771}" dt="2025-03-17T16:45:50.176" v="59" actId="20577"/>
          <ac:spMkLst>
            <pc:docMk/>
            <pc:sldMk cId="1196789421" sldId="357"/>
            <ac:spMk id="31" creationId="{D23FED03-EDE9-DF5F-B282-D04D357C32A7}"/>
          </ac:spMkLst>
        </pc:spChg>
      </pc:sldChg>
    </pc:docChg>
  </pc:docChgLst>
  <pc:docChgLst>
    <pc:chgData name="Joanna JAWORSKA" userId="S::joanna.jaworska@impact-initiatives.org::718fafad-b76d-4ca8-9eb3-cfaf3056c82f" providerId="AD" clId="Web-{056EECB4-50D1-4A42-37A7-7F2AF288D5CC}"/>
    <pc:docChg chg="addSld delSld modSld sldOrd">
      <pc:chgData name="Joanna JAWORSKA" userId="S::joanna.jaworska@impact-initiatives.org::718fafad-b76d-4ca8-9eb3-cfaf3056c82f" providerId="AD" clId="Web-{056EECB4-50D1-4A42-37A7-7F2AF288D5CC}" dt="2025-04-09T11:50:20.505" v="319" actId="20577"/>
      <pc:docMkLst>
        <pc:docMk/>
      </pc:docMkLst>
      <pc:sldChg chg="addSp delSp modSp mod ord modClrScheme chgLayout">
        <pc:chgData name="Joanna JAWORSKA" userId="S::joanna.jaworska@impact-initiatives.org::718fafad-b76d-4ca8-9eb3-cfaf3056c82f" providerId="AD" clId="Web-{056EECB4-50D1-4A42-37A7-7F2AF288D5CC}" dt="2025-04-09T11:50:20.505" v="319" actId="20577"/>
        <pc:sldMkLst>
          <pc:docMk/>
          <pc:sldMk cId="1914793871" sldId="316"/>
        </pc:sldMkLst>
        <pc:spChg chg="add del mod">
          <ac:chgData name="Joanna JAWORSKA" userId="S::joanna.jaworska@impact-initiatives.org::718fafad-b76d-4ca8-9eb3-cfaf3056c82f" providerId="AD" clId="Web-{056EECB4-50D1-4A42-37A7-7F2AF288D5CC}" dt="2025-04-09T11:13:46.342" v="22" actId="20577"/>
          <ac:spMkLst>
            <pc:docMk/>
            <pc:sldMk cId="1914793871" sldId="316"/>
            <ac:spMk id="3" creationId="{0191026E-9850-B3B8-4C88-33E931B41D32}"/>
          </ac:spMkLst>
        </pc:spChg>
        <pc:spChg chg="add del mod ord">
          <ac:chgData name="Joanna JAWORSKA" userId="S::joanna.jaworska@impact-initiatives.org::718fafad-b76d-4ca8-9eb3-cfaf3056c82f" providerId="AD" clId="Web-{056EECB4-50D1-4A42-37A7-7F2AF288D5CC}" dt="2025-04-09T11:12:07.588" v="4"/>
          <ac:spMkLst>
            <pc:docMk/>
            <pc:sldMk cId="1914793871" sldId="316"/>
            <ac:spMk id="4" creationId="{0254D63B-C958-A026-B38D-9200FF6EC512}"/>
          </ac:spMkLst>
        </pc:spChg>
        <pc:spChg chg="mod">
          <ac:chgData name="Joanna JAWORSKA" userId="S::joanna.jaworska@impact-initiatives.org::718fafad-b76d-4ca8-9eb3-cfaf3056c82f" providerId="AD" clId="Web-{056EECB4-50D1-4A42-37A7-7F2AF288D5CC}" dt="2025-04-09T11:50:20.505" v="319" actId="20577"/>
          <ac:spMkLst>
            <pc:docMk/>
            <pc:sldMk cId="1914793871" sldId="316"/>
            <ac:spMk id="5" creationId="{922CD6B0-1A2A-C53B-0291-F76E6C67FE4D}"/>
          </ac:spMkLst>
        </pc:spChg>
        <pc:spChg chg="add del mod ord">
          <ac:chgData name="Joanna JAWORSKA" userId="S::joanna.jaworska@impact-initiatives.org::718fafad-b76d-4ca8-9eb3-cfaf3056c82f" providerId="AD" clId="Web-{056EECB4-50D1-4A42-37A7-7F2AF288D5CC}" dt="2025-04-09T11:12:14.588" v="5"/>
          <ac:spMkLst>
            <pc:docMk/>
            <pc:sldMk cId="1914793871" sldId="316"/>
            <ac:spMk id="6" creationId="{7F3FDA91-49BA-4C2D-D634-A94F83D90CC6}"/>
          </ac:spMkLst>
        </pc:spChg>
        <pc:spChg chg="mod">
          <ac:chgData name="Joanna JAWORSKA" userId="S::joanna.jaworska@impact-initiatives.org::718fafad-b76d-4ca8-9eb3-cfaf3056c82f" providerId="AD" clId="Web-{056EECB4-50D1-4A42-37A7-7F2AF288D5CC}" dt="2025-04-09T11:14:06.827" v="29" actId="1076"/>
          <ac:spMkLst>
            <pc:docMk/>
            <pc:sldMk cId="1914793871" sldId="316"/>
            <ac:spMk id="10" creationId="{21921055-D5D4-6041-79A3-9911CD8C1F42}"/>
          </ac:spMkLst>
        </pc:spChg>
      </pc:sldChg>
      <pc:sldChg chg="addSp delSp modSp mod modClrScheme chgLayout">
        <pc:chgData name="Joanna JAWORSKA" userId="S::joanna.jaworska@impact-initiatives.org::718fafad-b76d-4ca8-9eb3-cfaf3056c82f" providerId="AD" clId="Web-{056EECB4-50D1-4A42-37A7-7F2AF288D5CC}" dt="2025-04-09T11:34:26.766" v="318" actId="20577"/>
        <pc:sldMkLst>
          <pc:docMk/>
          <pc:sldMk cId="476970304" sldId="327"/>
        </pc:sldMkLst>
        <pc:spChg chg="del mod">
          <ac:chgData name="Joanna JAWORSKA" userId="S::joanna.jaworska@impact-initiatives.org::718fafad-b76d-4ca8-9eb3-cfaf3056c82f" providerId="AD" clId="Web-{056EECB4-50D1-4A42-37A7-7F2AF288D5CC}" dt="2025-04-09T11:30:17.194" v="273"/>
          <ac:spMkLst>
            <pc:docMk/>
            <pc:sldMk cId="476970304" sldId="327"/>
            <ac:spMk id="2" creationId="{56157AAE-64E9-2E11-3AFA-BB7E970AA56C}"/>
          </ac:spMkLst>
        </pc:spChg>
        <pc:spChg chg="add mod ord">
          <ac:chgData name="Joanna JAWORSKA" userId="S::joanna.jaworska@impact-initiatives.org::718fafad-b76d-4ca8-9eb3-cfaf3056c82f" providerId="AD" clId="Web-{056EECB4-50D1-4A42-37A7-7F2AF288D5CC}" dt="2025-04-09T11:30:42.663" v="279" actId="1076"/>
          <ac:spMkLst>
            <pc:docMk/>
            <pc:sldMk cId="476970304" sldId="327"/>
            <ac:spMk id="3" creationId="{566C9E00-3254-F7CE-0ACE-37E4E85E8153}"/>
          </ac:spMkLst>
        </pc:spChg>
        <pc:spChg chg="mod">
          <ac:chgData name="Joanna JAWORSKA" userId="S::joanna.jaworska@impact-initiatives.org::718fafad-b76d-4ca8-9eb3-cfaf3056c82f" providerId="AD" clId="Web-{056EECB4-50D1-4A42-37A7-7F2AF288D5CC}" dt="2025-04-09T11:34:26.766" v="318" actId="20577"/>
          <ac:spMkLst>
            <pc:docMk/>
            <pc:sldMk cId="476970304" sldId="327"/>
            <ac:spMk id="4" creationId="{028B513F-4774-8F85-FE6A-F375A9A4D4EF}"/>
          </ac:spMkLst>
        </pc:spChg>
        <pc:spChg chg="add del mod ord">
          <ac:chgData name="Joanna JAWORSKA" userId="S::joanna.jaworska@impact-initiatives.org::718fafad-b76d-4ca8-9eb3-cfaf3056c82f" providerId="AD" clId="Web-{056EECB4-50D1-4A42-37A7-7F2AF288D5CC}" dt="2025-04-09T11:30:31.069" v="277"/>
          <ac:spMkLst>
            <pc:docMk/>
            <pc:sldMk cId="476970304" sldId="327"/>
            <ac:spMk id="5" creationId="{D04C0F73-8F1F-9114-DCF4-075FEB103B23}"/>
          </ac:spMkLst>
        </pc:spChg>
      </pc:sldChg>
      <pc:sldChg chg="modSp">
        <pc:chgData name="Joanna JAWORSKA" userId="S::joanna.jaworska@impact-initiatives.org::718fafad-b76d-4ca8-9eb3-cfaf3056c82f" providerId="AD" clId="Web-{056EECB4-50D1-4A42-37A7-7F2AF288D5CC}" dt="2025-04-09T11:12:52.277" v="8" actId="20577"/>
        <pc:sldMkLst>
          <pc:docMk/>
          <pc:sldMk cId="1605965447" sldId="367"/>
        </pc:sldMkLst>
        <pc:spChg chg="mod">
          <ac:chgData name="Joanna JAWORSKA" userId="S::joanna.jaworska@impact-initiatives.org::718fafad-b76d-4ca8-9eb3-cfaf3056c82f" providerId="AD" clId="Web-{056EECB4-50D1-4A42-37A7-7F2AF288D5CC}" dt="2025-04-09T11:12:52.277" v="8" actId="20577"/>
          <ac:spMkLst>
            <pc:docMk/>
            <pc:sldMk cId="1605965447" sldId="367"/>
            <ac:spMk id="3" creationId="{6E16963A-2E6F-F25F-8B03-358676C83F73}"/>
          </ac:spMkLst>
        </pc:spChg>
      </pc:sldChg>
      <pc:sldChg chg="modSp">
        <pc:chgData name="Joanna JAWORSKA" userId="S::joanna.jaworska@impact-initiatives.org::718fafad-b76d-4ca8-9eb3-cfaf3056c82f" providerId="AD" clId="Web-{056EECB4-50D1-4A42-37A7-7F2AF288D5CC}" dt="2025-04-09T11:12:56.747" v="9" actId="20577"/>
        <pc:sldMkLst>
          <pc:docMk/>
          <pc:sldMk cId="1051634339" sldId="368"/>
        </pc:sldMkLst>
        <pc:spChg chg="mod">
          <ac:chgData name="Joanna JAWORSKA" userId="S::joanna.jaworska@impact-initiatives.org::718fafad-b76d-4ca8-9eb3-cfaf3056c82f" providerId="AD" clId="Web-{056EECB4-50D1-4A42-37A7-7F2AF288D5CC}" dt="2025-04-09T11:12:56.747" v="9" actId="20577"/>
          <ac:spMkLst>
            <pc:docMk/>
            <pc:sldMk cId="1051634339" sldId="368"/>
            <ac:spMk id="3" creationId="{BF0AA3C0-7C7C-826A-CA6F-B7D892DF93F7}"/>
          </ac:spMkLst>
        </pc:spChg>
      </pc:sldChg>
      <pc:sldChg chg="modSp">
        <pc:chgData name="Joanna JAWORSKA" userId="S::joanna.jaworska@impact-initiatives.org::718fafad-b76d-4ca8-9eb3-cfaf3056c82f" providerId="AD" clId="Web-{056EECB4-50D1-4A42-37A7-7F2AF288D5CC}" dt="2025-04-09T11:12:59.496" v="11" actId="20577"/>
        <pc:sldMkLst>
          <pc:docMk/>
          <pc:sldMk cId="428173465" sldId="369"/>
        </pc:sldMkLst>
        <pc:spChg chg="mod">
          <ac:chgData name="Joanna JAWORSKA" userId="S::joanna.jaworska@impact-initiatives.org::718fafad-b76d-4ca8-9eb3-cfaf3056c82f" providerId="AD" clId="Web-{056EECB4-50D1-4A42-37A7-7F2AF288D5CC}" dt="2025-04-09T11:12:59.496" v="11" actId="20577"/>
          <ac:spMkLst>
            <pc:docMk/>
            <pc:sldMk cId="428173465" sldId="369"/>
            <ac:spMk id="3" creationId="{4B71DF5C-35E4-8645-8E85-29B0E6837FA4}"/>
          </ac:spMkLst>
        </pc:spChg>
      </pc:sldChg>
      <pc:sldChg chg="modSp">
        <pc:chgData name="Joanna JAWORSKA" userId="S::joanna.jaworska@impact-initiatives.org::718fafad-b76d-4ca8-9eb3-cfaf3056c82f" providerId="AD" clId="Web-{056EECB4-50D1-4A42-37A7-7F2AF288D5CC}" dt="2025-04-09T11:13:02.918" v="12" actId="20577"/>
        <pc:sldMkLst>
          <pc:docMk/>
          <pc:sldMk cId="702158897" sldId="370"/>
        </pc:sldMkLst>
        <pc:spChg chg="mod">
          <ac:chgData name="Joanna JAWORSKA" userId="S::joanna.jaworska@impact-initiatives.org::718fafad-b76d-4ca8-9eb3-cfaf3056c82f" providerId="AD" clId="Web-{056EECB4-50D1-4A42-37A7-7F2AF288D5CC}" dt="2025-04-09T11:13:02.918" v="12" actId="20577"/>
          <ac:spMkLst>
            <pc:docMk/>
            <pc:sldMk cId="702158897" sldId="370"/>
            <ac:spMk id="3" creationId="{BA0570F5-2FCC-D086-5E89-388BA1430519}"/>
          </ac:spMkLst>
        </pc:spChg>
      </pc:sldChg>
      <pc:sldChg chg="modSp">
        <pc:chgData name="Joanna JAWORSKA" userId="S::joanna.jaworska@impact-initiatives.org::718fafad-b76d-4ca8-9eb3-cfaf3056c82f" providerId="AD" clId="Web-{056EECB4-50D1-4A42-37A7-7F2AF288D5CC}" dt="2025-04-09T11:13:07.309" v="13" actId="20577"/>
        <pc:sldMkLst>
          <pc:docMk/>
          <pc:sldMk cId="140239840" sldId="371"/>
        </pc:sldMkLst>
        <pc:spChg chg="mod">
          <ac:chgData name="Joanna JAWORSKA" userId="S::joanna.jaworska@impact-initiatives.org::718fafad-b76d-4ca8-9eb3-cfaf3056c82f" providerId="AD" clId="Web-{056EECB4-50D1-4A42-37A7-7F2AF288D5CC}" dt="2025-04-09T11:13:07.309" v="13" actId="20577"/>
          <ac:spMkLst>
            <pc:docMk/>
            <pc:sldMk cId="140239840" sldId="371"/>
            <ac:spMk id="3" creationId="{77D22345-6895-9D8A-7C64-D095560447D5}"/>
          </ac:spMkLst>
        </pc:spChg>
      </pc:sldChg>
      <pc:sldChg chg="modSp">
        <pc:chgData name="Joanna JAWORSKA" userId="S::joanna.jaworska@impact-initiatives.org::718fafad-b76d-4ca8-9eb3-cfaf3056c82f" providerId="AD" clId="Web-{056EECB4-50D1-4A42-37A7-7F2AF288D5CC}" dt="2025-04-09T11:13:11.372" v="14" actId="20577"/>
        <pc:sldMkLst>
          <pc:docMk/>
          <pc:sldMk cId="4084018918" sldId="372"/>
        </pc:sldMkLst>
        <pc:spChg chg="mod">
          <ac:chgData name="Joanna JAWORSKA" userId="S::joanna.jaworska@impact-initiatives.org::718fafad-b76d-4ca8-9eb3-cfaf3056c82f" providerId="AD" clId="Web-{056EECB4-50D1-4A42-37A7-7F2AF288D5CC}" dt="2025-04-09T11:13:11.372" v="14" actId="20577"/>
          <ac:spMkLst>
            <pc:docMk/>
            <pc:sldMk cId="4084018918" sldId="372"/>
            <ac:spMk id="3" creationId="{82EDA720-C320-513A-AFAF-ABFB31265D58}"/>
          </ac:spMkLst>
        </pc:spChg>
      </pc:sldChg>
      <pc:sldChg chg="modSp">
        <pc:chgData name="Joanna JAWORSKA" userId="S::joanna.jaworska@impact-initiatives.org::718fafad-b76d-4ca8-9eb3-cfaf3056c82f" providerId="AD" clId="Web-{056EECB4-50D1-4A42-37A7-7F2AF288D5CC}" dt="2025-04-09T11:13:15.653" v="15" actId="20577"/>
        <pc:sldMkLst>
          <pc:docMk/>
          <pc:sldMk cId="812476661" sldId="373"/>
        </pc:sldMkLst>
        <pc:spChg chg="mod">
          <ac:chgData name="Joanna JAWORSKA" userId="S::joanna.jaworska@impact-initiatives.org::718fafad-b76d-4ca8-9eb3-cfaf3056c82f" providerId="AD" clId="Web-{056EECB4-50D1-4A42-37A7-7F2AF288D5CC}" dt="2025-04-09T11:13:15.653" v="15" actId="20577"/>
          <ac:spMkLst>
            <pc:docMk/>
            <pc:sldMk cId="812476661" sldId="373"/>
            <ac:spMk id="3" creationId="{FCF9E580-5D7F-EF30-F7B7-552F376A24D4}"/>
          </ac:spMkLst>
        </pc:spChg>
      </pc:sldChg>
      <pc:sldChg chg="modSp">
        <pc:chgData name="Joanna JAWORSKA" userId="S::joanna.jaworska@impact-initiatives.org::718fafad-b76d-4ca8-9eb3-cfaf3056c82f" providerId="AD" clId="Web-{056EECB4-50D1-4A42-37A7-7F2AF288D5CC}" dt="2025-04-09T11:13:19.731" v="16" actId="20577"/>
        <pc:sldMkLst>
          <pc:docMk/>
          <pc:sldMk cId="465509094" sldId="374"/>
        </pc:sldMkLst>
        <pc:spChg chg="mod">
          <ac:chgData name="Joanna JAWORSKA" userId="S::joanna.jaworska@impact-initiatives.org::718fafad-b76d-4ca8-9eb3-cfaf3056c82f" providerId="AD" clId="Web-{056EECB4-50D1-4A42-37A7-7F2AF288D5CC}" dt="2025-04-09T11:13:19.731" v="16" actId="20577"/>
          <ac:spMkLst>
            <pc:docMk/>
            <pc:sldMk cId="465509094" sldId="374"/>
            <ac:spMk id="3" creationId="{AFF89187-012B-9D56-A9CE-C7821A025428}"/>
          </ac:spMkLst>
        </pc:spChg>
      </pc:sldChg>
      <pc:sldChg chg="delSp modSp del">
        <pc:chgData name="Joanna JAWORSKA" userId="S::joanna.jaworska@impact-initiatives.org::718fafad-b76d-4ca8-9eb3-cfaf3056c82f" providerId="AD" clId="Web-{056EECB4-50D1-4A42-37A7-7F2AF288D5CC}" dt="2025-04-09T11:28:48.455" v="259"/>
        <pc:sldMkLst>
          <pc:docMk/>
          <pc:sldMk cId="2169467725" sldId="376"/>
        </pc:sldMkLst>
        <pc:spChg chg="mod">
          <ac:chgData name="Joanna JAWORSKA" userId="S::joanna.jaworska@impact-initiatives.org::718fafad-b76d-4ca8-9eb3-cfaf3056c82f" providerId="AD" clId="Web-{056EECB4-50D1-4A42-37A7-7F2AF288D5CC}" dt="2025-04-09T11:25:05.290" v="122" actId="20577"/>
          <ac:spMkLst>
            <pc:docMk/>
            <pc:sldMk cId="2169467725" sldId="376"/>
            <ac:spMk id="3" creationId="{F3707E82-78B1-04A7-B0D6-4686E758DDE2}"/>
          </ac:spMkLst>
        </pc:spChg>
        <pc:spChg chg="del mod">
          <ac:chgData name="Joanna JAWORSKA" userId="S::joanna.jaworska@impact-initiatives.org::718fafad-b76d-4ca8-9eb3-cfaf3056c82f" providerId="AD" clId="Web-{056EECB4-50D1-4A42-37A7-7F2AF288D5CC}" dt="2025-04-09T11:27:33.937" v="219"/>
          <ac:spMkLst>
            <pc:docMk/>
            <pc:sldMk cId="2169467725" sldId="376"/>
            <ac:spMk id="4" creationId="{9F68D92A-E482-22AE-19E2-4C1D4F42B09F}"/>
          </ac:spMkLst>
        </pc:spChg>
      </pc:sldChg>
      <pc:sldChg chg="modSp new del">
        <pc:chgData name="Joanna JAWORSKA" userId="S::joanna.jaworska@impact-initiatives.org::718fafad-b76d-4ca8-9eb3-cfaf3056c82f" providerId="AD" clId="Web-{056EECB4-50D1-4A42-37A7-7F2AF288D5CC}" dt="2025-04-09T11:24:46.055" v="118"/>
        <pc:sldMkLst>
          <pc:docMk/>
          <pc:sldMk cId="659926135" sldId="377"/>
        </pc:sldMkLst>
        <pc:spChg chg="mod">
          <ac:chgData name="Joanna JAWORSKA" userId="S::joanna.jaworska@impact-initiatives.org::718fafad-b76d-4ca8-9eb3-cfaf3056c82f" providerId="AD" clId="Web-{056EECB4-50D1-4A42-37A7-7F2AF288D5CC}" dt="2025-04-09T11:13:35.341" v="20" actId="20577"/>
          <ac:spMkLst>
            <pc:docMk/>
            <pc:sldMk cId="659926135" sldId="377"/>
            <ac:spMk id="2" creationId="{B8986AD7-AD77-AC20-23A3-042479DE66C2}"/>
          </ac:spMkLst>
        </pc:spChg>
        <pc:spChg chg="mod">
          <ac:chgData name="Joanna JAWORSKA" userId="S::joanna.jaworska@impact-initiatives.org::718fafad-b76d-4ca8-9eb3-cfaf3056c82f" providerId="AD" clId="Web-{056EECB4-50D1-4A42-37A7-7F2AF288D5CC}" dt="2025-04-09T11:24:10.476" v="117" actId="20577"/>
          <ac:spMkLst>
            <pc:docMk/>
            <pc:sldMk cId="659926135" sldId="377"/>
            <ac:spMk id="3" creationId="{1D96A35C-CAAB-1B08-62ED-0E11EC81C021}"/>
          </ac:spMkLst>
        </pc:spChg>
      </pc:sldChg>
    </pc:docChg>
  </pc:docChgLst>
  <pc:docChgLst>
    <pc:chgData name="Joanna JAWORSKA" userId="S::joanna.jaworska@impact-initiatives.org::718fafad-b76d-4ca8-9eb3-cfaf3056c82f" providerId="AD" clId="Web-{48953A1D-6144-21D9-4914-530DFC065D0A}"/>
    <pc:docChg chg="modSld">
      <pc:chgData name="Joanna JAWORSKA" userId="S::joanna.jaworska@impact-initiatives.org::718fafad-b76d-4ca8-9eb3-cfaf3056c82f" providerId="AD" clId="Web-{48953A1D-6144-21D9-4914-530DFC065D0A}" dt="2025-04-10T11:48:23.140" v="0" actId="20577"/>
      <pc:docMkLst>
        <pc:docMk/>
      </pc:docMkLst>
      <pc:sldChg chg="modSp">
        <pc:chgData name="Joanna JAWORSKA" userId="S::joanna.jaworska@impact-initiatives.org::718fafad-b76d-4ca8-9eb3-cfaf3056c82f" providerId="AD" clId="Web-{48953A1D-6144-21D9-4914-530DFC065D0A}" dt="2025-04-10T11:48:23.140" v="0" actId="20577"/>
        <pc:sldMkLst>
          <pc:docMk/>
          <pc:sldMk cId="170896789" sldId="274"/>
        </pc:sldMkLst>
        <pc:spChg chg="mod">
          <ac:chgData name="Joanna JAWORSKA" userId="S::joanna.jaworska@impact-initiatives.org::718fafad-b76d-4ca8-9eb3-cfaf3056c82f" providerId="AD" clId="Web-{48953A1D-6144-21D9-4914-530DFC065D0A}" dt="2025-04-10T11:48:23.140" v="0" actId="20577"/>
          <ac:spMkLst>
            <pc:docMk/>
            <pc:sldMk cId="170896789" sldId="274"/>
            <ac:spMk id="3" creationId="{630177A0-1280-423D-090A-457F2E43A2E2}"/>
          </ac:spMkLst>
        </pc:spChg>
      </pc:sldChg>
    </pc:docChg>
  </pc:docChgLst>
  <pc:docChgLst>
    <pc:chgData name="Yevheniia SIRYK" userId="S::yevheniia.siryk@reach-initiative.org::29b5b638-e195-4df5-8a3c-bd2d4c3b541c" providerId="AD" clId="Web-{1156930A-B4F9-FF64-3EBB-71B7149D7A77}"/>
    <pc:docChg chg="modSld">
      <pc:chgData name="Yevheniia SIRYK" userId="S::yevheniia.siryk@reach-initiative.org::29b5b638-e195-4df5-8a3c-bd2d4c3b541c" providerId="AD" clId="Web-{1156930A-B4F9-FF64-3EBB-71B7149D7A77}" dt="2025-04-09T08:30:19.489" v="10" actId="20577"/>
      <pc:docMkLst>
        <pc:docMk/>
      </pc:docMkLst>
      <pc:sldChg chg="modSp">
        <pc:chgData name="Yevheniia SIRYK" userId="S::yevheniia.siryk@reach-initiative.org::29b5b638-e195-4df5-8a3c-bd2d4c3b541c" providerId="AD" clId="Web-{1156930A-B4F9-FF64-3EBB-71B7149D7A77}" dt="2025-04-09T08:30:19.489" v="10" actId="20577"/>
        <pc:sldMkLst>
          <pc:docMk/>
          <pc:sldMk cId="103884279" sldId="331"/>
        </pc:sldMkLst>
        <pc:spChg chg="mod">
          <ac:chgData name="Yevheniia SIRYK" userId="S::yevheniia.siryk@reach-initiative.org::29b5b638-e195-4df5-8a3c-bd2d4c3b541c" providerId="AD" clId="Web-{1156930A-B4F9-FF64-3EBB-71B7149D7A77}" dt="2025-04-09T08:30:19.489" v="10" actId="20577"/>
          <ac:spMkLst>
            <pc:docMk/>
            <pc:sldMk cId="103884279" sldId="331"/>
            <ac:spMk id="17" creationId="{7DEE055C-65D2-0DF6-36E6-04ABF15A7D13}"/>
          </ac:spMkLst>
        </pc:spChg>
      </pc:sldChg>
      <pc:sldChg chg="delSp modSp">
        <pc:chgData name="Yevheniia SIRYK" userId="S::yevheniia.siryk@reach-initiative.org::29b5b638-e195-4df5-8a3c-bd2d4c3b541c" providerId="AD" clId="Web-{1156930A-B4F9-FF64-3EBB-71B7149D7A77}" dt="2025-04-09T08:29:29.255" v="7"/>
        <pc:sldMkLst>
          <pc:docMk/>
          <pc:sldMk cId="1196789421" sldId="357"/>
        </pc:sldMkLst>
        <pc:spChg chg="del mod">
          <ac:chgData name="Yevheniia SIRYK" userId="S::yevheniia.siryk@reach-initiative.org::29b5b638-e195-4df5-8a3c-bd2d4c3b541c" providerId="AD" clId="Web-{1156930A-B4F9-FF64-3EBB-71B7149D7A77}" dt="2025-04-09T08:29:29.255" v="7"/>
          <ac:spMkLst>
            <pc:docMk/>
            <pc:sldMk cId="1196789421" sldId="357"/>
            <ac:spMk id="5" creationId="{2D772270-8912-7C02-B5E8-3E68899E41FA}"/>
          </ac:spMkLst>
        </pc:spChg>
        <pc:spChg chg="mod">
          <ac:chgData name="Yevheniia SIRYK" userId="S::yevheniia.siryk@reach-initiative.org::29b5b638-e195-4df5-8a3c-bd2d4c3b541c" providerId="AD" clId="Web-{1156930A-B4F9-FF64-3EBB-71B7149D7A77}" dt="2025-04-09T08:29:24.771" v="3" actId="1076"/>
          <ac:spMkLst>
            <pc:docMk/>
            <pc:sldMk cId="1196789421" sldId="357"/>
            <ac:spMk id="14" creationId="{80E2223F-B2D7-FF81-EBB7-80F75093DB03}"/>
          </ac:spMkLst>
        </pc:spChg>
        <pc:spChg chg="mod">
          <ac:chgData name="Yevheniia SIRYK" userId="S::yevheniia.siryk@reach-initiative.org::29b5b638-e195-4df5-8a3c-bd2d4c3b541c" providerId="AD" clId="Web-{1156930A-B4F9-FF64-3EBB-71B7149D7A77}" dt="2025-04-09T08:29:24.833" v="5" actId="1076"/>
          <ac:spMkLst>
            <pc:docMk/>
            <pc:sldMk cId="1196789421" sldId="357"/>
            <ac:spMk id="15" creationId="{12CEF105-D3A2-5211-B3EF-41E58E02716D}"/>
          </ac:spMkLst>
        </pc:spChg>
        <pc:spChg chg="mod">
          <ac:chgData name="Yevheniia SIRYK" userId="S::yevheniia.siryk@reach-initiative.org::29b5b638-e195-4df5-8a3c-bd2d4c3b541c" providerId="AD" clId="Web-{1156930A-B4F9-FF64-3EBB-71B7149D7A77}" dt="2025-04-09T08:29:24.864" v="6" actId="1076"/>
          <ac:spMkLst>
            <pc:docMk/>
            <pc:sldMk cId="1196789421" sldId="357"/>
            <ac:spMk id="30" creationId="{979EC64F-84A3-8B8F-5501-63F70665C3E1}"/>
          </ac:spMkLst>
        </pc:spChg>
        <pc:spChg chg="mod">
          <ac:chgData name="Yevheniia SIRYK" userId="S::yevheniia.siryk@reach-initiative.org::29b5b638-e195-4df5-8a3c-bd2d4c3b541c" providerId="AD" clId="Web-{1156930A-B4F9-FF64-3EBB-71B7149D7A77}" dt="2025-04-09T08:29:24.786" v="4" actId="1076"/>
          <ac:spMkLst>
            <pc:docMk/>
            <pc:sldMk cId="1196789421" sldId="357"/>
            <ac:spMk id="31" creationId="{D23FED03-EDE9-DF5F-B282-D04D357C32A7}"/>
          </ac:spMkLst>
        </pc:spChg>
        <pc:graphicFrameChg chg="mod modGraphic">
          <ac:chgData name="Yevheniia SIRYK" userId="S::yevheniia.siryk@reach-initiative.org::29b5b638-e195-4df5-8a3c-bd2d4c3b541c" providerId="AD" clId="Web-{1156930A-B4F9-FF64-3EBB-71B7149D7A77}" dt="2025-04-09T08:29:10.333" v="1" actId="1076"/>
          <ac:graphicFrameMkLst>
            <pc:docMk/>
            <pc:sldMk cId="1196789421" sldId="357"/>
            <ac:graphicFrameMk id="2" creationId="{CBD6A276-A121-86AD-0FA3-2878C804F242}"/>
          </ac:graphicFrameMkLst>
        </pc:graphicFrameChg>
      </pc:sldChg>
    </pc:docChg>
  </pc:docChgLst>
  <pc:docChgLst>
    <pc:chgData name="Joanna JAWORSKA" userId="S::joanna.jaworska@impact-initiatives.org::718fafad-b76d-4ca8-9eb3-cfaf3056c82f" providerId="AD" clId="Web-{D61E491A-37A7-08FF-ABAC-56CA79C42F58}"/>
    <pc:docChg chg="modSld">
      <pc:chgData name="Joanna JAWORSKA" userId="S::joanna.jaworska@impact-initiatives.org::718fafad-b76d-4ca8-9eb3-cfaf3056c82f" providerId="AD" clId="Web-{D61E491A-37A7-08FF-ABAC-56CA79C42F58}" dt="2025-03-11T13:55:06.407" v="6" actId="20577"/>
      <pc:docMkLst>
        <pc:docMk/>
      </pc:docMkLst>
      <pc:sldChg chg="modSp">
        <pc:chgData name="Joanna JAWORSKA" userId="S::joanna.jaworska@impact-initiatives.org::718fafad-b76d-4ca8-9eb3-cfaf3056c82f" providerId="AD" clId="Web-{D61E491A-37A7-08FF-ABAC-56CA79C42F58}" dt="2025-03-11T13:55:06.407" v="6" actId="20577"/>
        <pc:sldMkLst>
          <pc:docMk/>
          <pc:sldMk cId="165722931" sldId="326"/>
        </pc:sldMkLst>
        <pc:spChg chg="mod">
          <ac:chgData name="Joanna JAWORSKA" userId="S::joanna.jaworska@impact-initiatives.org::718fafad-b76d-4ca8-9eb3-cfaf3056c82f" providerId="AD" clId="Web-{D61E491A-37A7-08FF-ABAC-56CA79C42F58}" dt="2025-03-11T13:55:06.407" v="6" actId="20577"/>
          <ac:spMkLst>
            <pc:docMk/>
            <pc:sldMk cId="165722931" sldId="326"/>
            <ac:spMk id="17" creationId="{D016A17D-19CD-1CC6-B7E7-810B454DE11C}"/>
          </ac:spMkLst>
        </pc:spChg>
      </pc:sldChg>
      <pc:sldChg chg="modSp">
        <pc:chgData name="Joanna JAWORSKA" userId="S::joanna.jaworska@impact-initiatives.org::718fafad-b76d-4ca8-9eb3-cfaf3056c82f" providerId="AD" clId="Web-{D61E491A-37A7-08FF-ABAC-56CA79C42F58}" dt="2025-03-11T12:59:59.267" v="2" actId="1076"/>
        <pc:sldMkLst>
          <pc:docMk/>
          <pc:sldMk cId="277839746" sldId="359"/>
        </pc:sldMkLst>
        <pc:spChg chg="mod">
          <ac:chgData name="Joanna JAWORSKA" userId="S::joanna.jaworska@impact-initiatives.org::718fafad-b76d-4ca8-9eb3-cfaf3056c82f" providerId="AD" clId="Web-{D61E491A-37A7-08FF-ABAC-56CA79C42F58}" dt="2025-03-11T12:59:59.267" v="2" actId="1076"/>
          <ac:spMkLst>
            <pc:docMk/>
            <pc:sldMk cId="277839746" sldId="359"/>
            <ac:spMk id="55" creationId="{EFEBF048-43BF-BDEB-BFA8-6AA625365BCA}"/>
          </ac:spMkLst>
        </pc:spChg>
      </pc:sldChg>
    </pc:docChg>
  </pc:docChgLst>
  <pc:docChgLst>
    <pc:chgData name="Yevheniia SIRYK" userId="S::yevheniia.siryk@reach-initiative.org::29b5b638-e195-4df5-8a3c-bd2d4c3b541c" providerId="AD" clId="Web-{735375A5-550E-3147-624B-BE586475C6F3}"/>
    <pc:docChg chg="modSld">
      <pc:chgData name="Yevheniia SIRYK" userId="S::yevheniia.siryk@reach-initiative.org::29b5b638-e195-4df5-8a3c-bd2d4c3b541c" providerId="AD" clId="Web-{735375A5-550E-3147-624B-BE586475C6F3}" dt="2025-03-06T13:31:12.048" v="1095" actId="20577"/>
      <pc:docMkLst>
        <pc:docMk/>
      </pc:docMkLst>
      <pc:sldChg chg="modSp">
        <pc:chgData name="Yevheniia SIRYK" userId="S::yevheniia.siryk@reach-initiative.org::29b5b638-e195-4df5-8a3c-bd2d4c3b541c" providerId="AD" clId="Web-{735375A5-550E-3147-624B-BE586475C6F3}" dt="2025-03-06T12:31:51.771" v="0" actId="688"/>
        <pc:sldMkLst>
          <pc:docMk/>
          <pc:sldMk cId="59760153" sldId="318"/>
        </pc:sldMkLst>
        <pc:grpChg chg="mod">
          <ac:chgData name="Yevheniia SIRYK" userId="S::yevheniia.siryk@reach-initiative.org::29b5b638-e195-4df5-8a3c-bd2d4c3b541c" providerId="AD" clId="Web-{735375A5-550E-3147-624B-BE586475C6F3}" dt="2025-03-06T12:31:51.771" v="0" actId="688"/>
          <ac:grpSpMkLst>
            <pc:docMk/>
            <pc:sldMk cId="59760153" sldId="318"/>
            <ac:grpSpMk id="17" creationId="{30F5F321-7F12-1C5E-8B34-00FC6721A5C3}"/>
          </ac:grpSpMkLst>
        </pc:grpChg>
      </pc:sldChg>
      <pc:sldChg chg="modSp">
        <pc:chgData name="Yevheniia SIRYK" userId="S::yevheniia.siryk@reach-initiative.org::29b5b638-e195-4df5-8a3c-bd2d4c3b541c" providerId="AD" clId="Web-{735375A5-550E-3147-624B-BE586475C6F3}" dt="2025-03-06T12:51:27.274" v="260" actId="20577"/>
        <pc:sldMkLst>
          <pc:docMk/>
          <pc:sldMk cId="812723122" sldId="329"/>
        </pc:sldMkLst>
        <pc:spChg chg="mod">
          <ac:chgData name="Yevheniia SIRYK" userId="S::yevheniia.siryk@reach-initiative.org::29b5b638-e195-4df5-8a3c-bd2d4c3b541c" providerId="AD" clId="Web-{735375A5-550E-3147-624B-BE586475C6F3}" dt="2025-03-06T12:51:27.274" v="260" actId="20577"/>
          <ac:spMkLst>
            <pc:docMk/>
            <pc:sldMk cId="812723122" sldId="329"/>
            <ac:spMk id="17" creationId="{5109A852-0117-B977-051C-CF02DC4BF0A4}"/>
          </ac:spMkLst>
        </pc:spChg>
      </pc:sldChg>
      <pc:sldChg chg="addSp delSp modSp">
        <pc:chgData name="Yevheniia SIRYK" userId="S::yevheniia.siryk@reach-initiative.org::29b5b638-e195-4df5-8a3c-bd2d4c3b541c" providerId="AD" clId="Web-{735375A5-550E-3147-624B-BE586475C6F3}" dt="2025-03-06T13:31:12.048" v="1095" actId="20577"/>
        <pc:sldMkLst>
          <pc:docMk/>
          <pc:sldMk cId="1196789421" sldId="330"/>
        </pc:sldMkLst>
        <pc:spChg chg="add del mod">
          <ac:chgData name="Yevheniia SIRYK" userId="S::yevheniia.siryk@reach-initiative.org::29b5b638-e195-4df5-8a3c-bd2d4c3b541c" providerId="AD" clId="Web-{735375A5-550E-3147-624B-BE586475C6F3}" dt="2025-03-06T13:23:27.300" v="926"/>
          <ac:spMkLst>
            <pc:docMk/>
            <pc:sldMk cId="1196789421" sldId="330"/>
            <ac:spMk id="2" creationId="{14CEF89A-7ECE-C312-D2E1-508537FCDA53}"/>
          </ac:spMkLst>
        </pc:spChg>
        <pc:spChg chg="mod">
          <ac:chgData name="Yevheniia SIRYK" userId="S::yevheniia.siryk@reach-initiative.org::29b5b638-e195-4df5-8a3c-bd2d4c3b541c" providerId="AD" clId="Web-{735375A5-550E-3147-624B-BE586475C6F3}" dt="2025-03-06T13:23:49.238" v="939" actId="1076"/>
          <ac:spMkLst>
            <pc:docMk/>
            <pc:sldMk cId="1196789421" sldId="330"/>
            <ac:spMk id="34" creationId="{01F79A69-0D7D-95BE-5C17-AA11516889E8}"/>
          </ac:spMkLst>
        </pc:spChg>
        <pc:spChg chg="mod">
          <ac:chgData name="Yevheniia SIRYK" userId="S::yevheniia.siryk@reach-initiative.org::29b5b638-e195-4df5-8a3c-bd2d4c3b541c" providerId="AD" clId="Web-{735375A5-550E-3147-624B-BE586475C6F3}" dt="2025-03-06T13:26:07.476" v="951" actId="20577"/>
          <ac:spMkLst>
            <pc:docMk/>
            <pc:sldMk cId="1196789421" sldId="330"/>
            <ac:spMk id="36" creationId="{E4730973-8FEA-6544-4EA4-200682929CE8}"/>
          </ac:spMkLst>
        </pc:spChg>
        <pc:spChg chg="mod">
          <ac:chgData name="Yevheniia SIRYK" userId="S::yevheniia.siryk@reach-initiative.org::29b5b638-e195-4df5-8a3c-bd2d4c3b541c" providerId="AD" clId="Web-{735375A5-550E-3147-624B-BE586475C6F3}" dt="2025-03-06T13:31:12.048" v="1095" actId="20577"/>
          <ac:spMkLst>
            <pc:docMk/>
            <pc:sldMk cId="1196789421" sldId="330"/>
            <ac:spMk id="37" creationId="{F3F94A85-E104-DB36-D482-C1CC8178720F}"/>
          </ac:spMkLst>
        </pc:spChg>
        <pc:spChg chg="mod">
          <ac:chgData name="Yevheniia SIRYK" userId="S::yevheniia.siryk@reach-initiative.org::29b5b638-e195-4df5-8a3c-bd2d4c3b541c" providerId="AD" clId="Web-{735375A5-550E-3147-624B-BE586475C6F3}" dt="2025-03-06T13:23:30.097" v="927" actId="1076"/>
          <ac:spMkLst>
            <pc:docMk/>
            <pc:sldMk cId="1196789421" sldId="330"/>
            <ac:spMk id="38" creationId="{E9552D4D-B37D-B9BB-4CFB-D8F8EE67588F}"/>
          </ac:spMkLst>
        </pc:spChg>
        <pc:spChg chg="mod">
          <ac:chgData name="Yevheniia SIRYK" userId="S::yevheniia.siryk@reach-initiative.org::29b5b638-e195-4df5-8a3c-bd2d4c3b541c" providerId="AD" clId="Web-{735375A5-550E-3147-624B-BE586475C6F3}" dt="2025-03-06T13:24:00.472" v="944" actId="14100"/>
          <ac:spMkLst>
            <pc:docMk/>
            <pc:sldMk cId="1196789421" sldId="330"/>
            <ac:spMk id="40" creationId="{48744BAD-5C3A-0246-4E1F-ADF4F4CD21EE}"/>
          </ac:spMkLst>
        </pc:spChg>
        <pc:spChg chg="mod">
          <ac:chgData name="Yevheniia SIRYK" userId="S::yevheniia.siryk@reach-initiative.org::29b5b638-e195-4df5-8a3c-bd2d4c3b541c" providerId="AD" clId="Web-{735375A5-550E-3147-624B-BE586475C6F3}" dt="2025-03-06T13:23:32.800" v="928" actId="14100"/>
          <ac:spMkLst>
            <pc:docMk/>
            <pc:sldMk cId="1196789421" sldId="330"/>
            <ac:spMk id="41" creationId="{BBCDEA93-DA9D-ED29-A125-5E5B30A082B5}"/>
          </ac:spMkLst>
        </pc:spChg>
        <pc:spChg chg="mod">
          <ac:chgData name="Yevheniia SIRYK" userId="S::yevheniia.siryk@reach-initiative.org::29b5b638-e195-4df5-8a3c-bd2d4c3b541c" providerId="AD" clId="Web-{735375A5-550E-3147-624B-BE586475C6F3}" dt="2025-03-06T13:24:35.270" v="948" actId="20577"/>
          <ac:spMkLst>
            <pc:docMk/>
            <pc:sldMk cId="1196789421" sldId="330"/>
            <ac:spMk id="46" creationId="{FC6977FC-5FB0-C653-40A7-810E112CB01C}"/>
          </ac:spMkLst>
        </pc:spChg>
      </pc:sldChg>
    </pc:docChg>
  </pc:docChgLst>
  <pc:docChgLst>
    <pc:chgData name="Yevheniia SIRYK" userId="S::yevheniia.siryk@reach-initiative.org::29b5b638-e195-4df5-8a3c-bd2d4c3b541c" providerId="AD" clId="Web-{D886493A-1B2B-B843-FC30-03D02124F2F1}"/>
    <pc:docChg chg="modSld">
      <pc:chgData name="Yevheniia SIRYK" userId="S::yevheniia.siryk@reach-initiative.org::29b5b638-e195-4df5-8a3c-bd2d4c3b541c" providerId="AD" clId="Web-{D886493A-1B2B-B843-FC30-03D02124F2F1}" dt="2025-03-27T11:03:15.465" v="12" actId="20577"/>
      <pc:docMkLst>
        <pc:docMk/>
      </pc:docMkLst>
      <pc:sldChg chg="modSp">
        <pc:chgData name="Yevheniia SIRYK" userId="S::yevheniia.siryk@reach-initiative.org::29b5b638-e195-4df5-8a3c-bd2d4c3b541c" providerId="AD" clId="Web-{D886493A-1B2B-B843-FC30-03D02124F2F1}" dt="2025-03-27T11:03:15.465" v="12" actId="20577"/>
        <pc:sldMkLst>
          <pc:docMk/>
          <pc:sldMk cId="3667783092" sldId="336"/>
        </pc:sldMkLst>
        <pc:spChg chg="mod">
          <ac:chgData name="Yevheniia SIRYK" userId="S::yevheniia.siryk@reach-initiative.org::29b5b638-e195-4df5-8a3c-bd2d4c3b541c" providerId="AD" clId="Web-{D886493A-1B2B-B843-FC30-03D02124F2F1}" dt="2025-03-27T11:03:15.465" v="12" actId="20577"/>
          <ac:spMkLst>
            <pc:docMk/>
            <pc:sldMk cId="3667783092" sldId="336"/>
            <ac:spMk id="7" creationId="{DDB095F1-9ACC-EA6D-5FA7-92D0759DF722}"/>
          </ac:spMkLst>
        </pc:spChg>
      </pc:sldChg>
    </pc:docChg>
  </pc:docChgLst>
  <pc:docChgLst>
    <pc:chgData name="Yevheniia SIRYK" userId="S::yevheniia.siryk@reach-initiative.org::29b5b638-e195-4df5-8a3c-bd2d4c3b541c" providerId="AD" clId="Web-{1C9122CA-B3F1-3088-A382-701DDEBADD60}"/>
    <pc:docChg chg="modSld">
      <pc:chgData name="Yevheniia SIRYK" userId="S::yevheniia.siryk@reach-initiative.org::29b5b638-e195-4df5-8a3c-bd2d4c3b541c" providerId="AD" clId="Web-{1C9122CA-B3F1-3088-A382-701DDEBADD60}" dt="2025-03-06T15:57:03.436" v="2054" actId="20577"/>
      <pc:docMkLst>
        <pc:docMk/>
      </pc:docMkLst>
      <pc:sldChg chg="addSp delSp modSp">
        <pc:chgData name="Yevheniia SIRYK" userId="S::yevheniia.siryk@reach-initiative.org::29b5b638-e195-4df5-8a3c-bd2d4c3b541c" providerId="AD" clId="Web-{1C9122CA-B3F1-3088-A382-701DDEBADD60}" dt="2025-03-06T13:52:24.732" v="523"/>
        <pc:sldMkLst>
          <pc:docMk/>
          <pc:sldMk cId="1196789421" sldId="330"/>
        </pc:sldMkLst>
        <pc:spChg chg="add del mod">
          <ac:chgData name="Yevheniia SIRYK" userId="S::yevheniia.siryk@reach-initiative.org::29b5b638-e195-4df5-8a3c-bd2d4c3b541c" providerId="AD" clId="Web-{1C9122CA-B3F1-3088-A382-701DDEBADD60}" dt="2025-03-06T13:50:06.055" v="454"/>
          <ac:spMkLst>
            <pc:docMk/>
            <pc:sldMk cId="1196789421" sldId="330"/>
            <ac:spMk id="2" creationId="{EC1E4F31-5F73-A324-8DFE-AD3B8D4E3E3D}"/>
          </ac:spMkLst>
        </pc:spChg>
        <pc:spChg chg="add mod">
          <ac:chgData name="Yevheniia SIRYK" userId="S::yevheniia.siryk@reach-initiative.org::29b5b638-e195-4df5-8a3c-bd2d4c3b541c" providerId="AD" clId="Web-{1C9122CA-B3F1-3088-A382-701DDEBADD60}" dt="2025-03-06T13:52:20.029" v="522" actId="14100"/>
          <ac:spMkLst>
            <pc:docMk/>
            <pc:sldMk cId="1196789421" sldId="330"/>
            <ac:spMk id="4" creationId="{1DFE9E56-CEC9-B5FA-261B-83F665978C13}"/>
          </ac:spMkLst>
        </pc:spChg>
        <pc:spChg chg="mod">
          <ac:chgData name="Yevheniia SIRYK" userId="S::yevheniia.siryk@reach-initiative.org::29b5b638-e195-4df5-8a3c-bd2d4c3b541c" providerId="AD" clId="Web-{1C9122CA-B3F1-3088-A382-701DDEBADD60}" dt="2025-03-06T13:33:32.999" v="72" actId="1076"/>
          <ac:spMkLst>
            <pc:docMk/>
            <pc:sldMk cId="1196789421" sldId="330"/>
            <ac:spMk id="35" creationId="{787730C9-DC19-02B2-707E-5058190D7F1C}"/>
          </ac:spMkLst>
        </pc:spChg>
        <pc:spChg chg="del mod">
          <ac:chgData name="Yevheniia SIRYK" userId="S::yevheniia.siryk@reach-initiative.org::29b5b638-e195-4df5-8a3c-bd2d4c3b541c" providerId="AD" clId="Web-{1C9122CA-B3F1-3088-A382-701DDEBADD60}" dt="2025-03-06T13:52:24.732" v="523"/>
          <ac:spMkLst>
            <pc:docMk/>
            <pc:sldMk cId="1196789421" sldId="330"/>
            <ac:spMk id="36" creationId="{E4730973-8FEA-6544-4EA4-200682929CE8}"/>
          </ac:spMkLst>
        </pc:spChg>
        <pc:spChg chg="mod">
          <ac:chgData name="Yevheniia SIRYK" userId="S::yevheniia.siryk@reach-initiative.org::29b5b638-e195-4df5-8a3c-bd2d4c3b541c" providerId="AD" clId="Web-{1C9122CA-B3F1-3088-A382-701DDEBADD60}" dt="2025-03-06T13:46:08.670" v="397" actId="20577"/>
          <ac:spMkLst>
            <pc:docMk/>
            <pc:sldMk cId="1196789421" sldId="330"/>
            <ac:spMk id="37" creationId="{F3F94A85-E104-DB36-D482-C1CC8178720F}"/>
          </ac:spMkLst>
        </pc:spChg>
        <pc:spChg chg="mod">
          <ac:chgData name="Yevheniia SIRYK" userId="S::yevheniia.siryk@reach-initiative.org::29b5b638-e195-4df5-8a3c-bd2d4c3b541c" providerId="AD" clId="Web-{1C9122CA-B3F1-3088-A382-701DDEBADD60}" dt="2025-03-06T13:33:30.421" v="71" actId="1076"/>
          <ac:spMkLst>
            <pc:docMk/>
            <pc:sldMk cId="1196789421" sldId="330"/>
            <ac:spMk id="38" creationId="{E9552D4D-B37D-B9BB-4CFB-D8F8EE67588F}"/>
          </ac:spMkLst>
        </pc:spChg>
        <pc:spChg chg="mod">
          <ac:chgData name="Yevheniia SIRYK" userId="S::yevheniia.siryk@reach-initiative.org::29b5b638-e195-4df5-8a3c-bd2d4c3b541c" providerId="AD" clId="Web-{1C9122CA-B3F1-3088-A382-701DDEBADD60}" dt="2025-03-06T13:33:36.859" v="73" actId="1076"/>
          <ac:spMkLst>
            <pc:docMk/>
            <pc:sldMk cId="1196789421" sldId="330"/>
            <ac:spMk id="42" creationId="{9090AC24-D6FD-7CA0-4266-9B74C557382D}"/>
          </ac:spMkLst>
        </pc:spChg>
        <pc:spChg chg="mod">
          <ac:chgData name="Yevheniia SIRYK" userId="S::yevheniia.siryk@reach-initiative.org::29b5b638-e195-4df5-8a3c-bd2d4c3b541c" providerId="AD" clId="Web-{1C9122CA-B3F1-3088-A382-701DDEBADD60}" dt="2025-03-06T13:45:55.373" v="395" actId="20577"/>
          <ac:spMkLst>
            <pc:docMk/>
            <pc:sldMk cId="1196789421" sldId="330"/>
            <ac:spMk id="43" creationId="{C3AD94F6-41D3-EAF9-0F38-57AA4E5854CE}"/>
          </ac:spMkLst>
        </pc:spChg>
        <pc:spChg chg="mod">
          <ac:chgData name="Yevheniia SIRYK" userId="S::yevheniia.siryk@reach-initiative.org::29b5b638-e195-4df5-8a3c-bd2d4c3b541c" providerId="AD" clId="Web-{1C9122CA-B3F1-3088-A382-701DDEBADD60}" dt="2025-03-06T13:49:43.116" v="448" actId="14100"/>
          <ac:spMkLst>
            <pc:docMk/>
            <pc:sldMk cId="1196789421" sldId="330"/>
            <ac:spMk id="46" creationId="{FC6977FC-5FB0-C653-40A7-810E112CB01C}"/>
          </ac:spMkLst>
        </pc:spChg>
      </pc:sldChg>
      <pc:sldChg chg="modSp">
        <pc:chgData name="Yevheniia SIRYK" userId="S::yevheniia.siryk@reach-initiative.org::29b5b638-e195-4df5-8a3c-bd2d4c3b541c" providerId="AD" clId="Web-{1C9122CA-B3F1-3088-A382-701DDEBADD60}" dt="2025-03-06T14:02:05.709" v="629" actId="20577"/>
        <pc:sldMkLst>
          <pc:docMk/>
          <pc:sldMk cId="103884279" sldId="331"/>
        </pc:sldMkLst>
        <pc:spChg chg="mod">
          <ac:chgData name="Yevheniia SIRYK" userId="S::yevheniia.siryk@reach-initiative.org::29b5b638-e195-4df5-8a3c-bd2d4c3b541c" providerId="AD" clId="Web-{1C9122CA-B3F1-3088-A382-701DDEBADD60}" dt="2025-03-06T14:02:05.709" v="629" actId="20577"/>
          <ac:spMkLst>
            <pc:docMk/>
            <pc:sldMk cId="103884279" sldId="331"/>
            <ac:spMk id="17" creationId="{7DEE055C-65D2-0DF6-36E6-04ABF15A7D13}"/>
          </ac:spMkLst>
        </pc:spChg>
      </pc:sldChg>
      <pc:sldChg chg="modSp">
        <pc:chgData name="Yevheniia SIRYK" userId="S::yevheniia.siryk@reach-initiative.org::29b5b638-e195-4df5-8a3c-bd2d4c3b541c" providerId="AD" clId="Web-{1C9122CA-B3F1-3088-A382-701DDEBADD60}" dt="2025-03-06T15:34:25.536" v="1637"/>
        <pc:sldMkLst>
          <pc:docMk/>
          <pc:sldMk cId="1329721887" sldId="332"/>
        </pc:sldMkLst>
        <pc:spChg chg="mod">
          <ac:chgData name="Yevheniia SIRYK" userId="S::yevheniia.siryk@reach-initiative.org::29b5b638-e195-4df5-8a3c-bd2d4c3b541c" providerId="AD" clId="Web-{1C9122CA-B3F1-3088-A382-701DDEBADD60}" dt="2025-03-06T15:34:20.207" v="1635" actId="1076"/>
          <ac:spMkLst>
            <pc:docMk/>
            <pc:sldMk cId="1329721887" sldId="332"/>
            <ac:spMk id="35" creationId="{27FADE0C-6920-EB60-B80B-F75BCB897A75}"/>
          </ac:spMkLst>
        </pc:spChg>
        <pc:spChg chg="mod">
          <ac:chgData name="Yevheniia SIRYK" userId="S::yevheniia.siryk@reach-initiative.org::29b5b638-e195-4df5-8a3c-bd2d4c3b541c" providerId="AD" clId="Web-{1C9122CA-B3F1-3088-A382-701DDEBADD60}" dt="2025-03-06T14:59:59.801" v="898" actId="14100"/>
          <ac:spMkLst>
            <pc:docMk/>
            <pc:sldMk cId="1329721887" sldId="332"/>
            <ac:spMk id="36" creationId="{6B836572-E7EA-EBB7-9D96-6CE5BEB62A70}"/>
          </ac:spMkLst>
        </pc:spChg>
        <pc:spChg chg="mod">
          <ac:chgData name="Yevheniia SIRYK" userId="S::yevheniia.siryk@reach-initiative.org::29b5b638-e195-4df5-8a3c-bd2d4c3b541c" providerId="AD" clId="Web-{1C9122CA-B3F1-3088-A382-701DDEBADD60}" dt="2025-03-06T15:34:14.098" v="1633" actId="20577"/>
          <ac:spMkLst>
            <pc:docMk/>
            <pc:sldMk cId="1329721887" sldId="332"/>
            <ac:spMk id="37" creationId="{DCDAE070-5B1C-C46F-34A3-5ADD97B1B6D3}"/>
          </ac:spMkLst>
        </pc:spChg>
        <pc:spChg chg="mod">
          <ac:chgData name="Yevheniia SIRYK" userId="S::yevheniia.siryk@reach-initiative.org::29b5b638-e195-4df5-8a3c-bd2d4c3b541c" providerId="AD" clId="Web-{1C9122CA-B3F1-3088-A382-701DDEBADD60}" dt="2025-03-06T15:34:16.973" v="1634" actId="1076"/>
          <ac:spMkLst>
            <pc:docMk/>
            <pc:sldMk cId="1329721887" sldId="332"/>
            <ac:spMk id="38" creationId="{23CA6059-F370-E36E-F812-106FA7DFCB44}"/>
          </ac:spMkLst>
        </pc:spChg>
        <pc:spChg chg="mod">
          <ac:chgData name="Yevheniia SIRYK" userId="S::yevheniia.siryk@reach-initiative.org::29b5b638-e195-4df5-8a3c-bd2d4c3b541c" providerId="AD" clId="Web-{1C9122CA-B3F1-3088-A382-701DDEBADD60}" dt="2025-03-06T15:34:25.536" v="1637"/>
          <ac:spMkLst>
            <pc:docMk/>
            <pc:sldMk cId="1329721887" sldId="332"/>
            <ac:spMk id="42" creationId="{47A27430-7675-062B-130A-AF51BD9FC10D}"/>
          </ac:spMkLst>
        </pc:spChg>
        <pc:spChg chg="mod">
          <ac:chgData name="Yevheniia SIRYK" userId="S::yevheniia.siryk@reach-initiative.org::29b5b638-e195-4df5-8a3c-bd2d4c3b541c" providerId="AD" clId="Web-{1C9122CA-B3F1-3088-A382-701DDEBADD60}" dt="2025-03-06T15:33:50.894" v="1631" actId="20577"/>
          <ac:spMkLst>
            <pc:docMk/>
            <pc:sldMk cId="1329721887" sldId="332"/>
            <ac:spMk id="43" creationId="{7C8481FB-605A-0858-0580-650C8C20DA5F}"/>
          </ac:spMkLst>
        </pc:spChg>
        <pc:spChg chg="mod">
          <ac:chgData name="Yevheniia SIRYK" userId="S::yevheniia.siryk@reach-initiative.org::29b5b638-e195-4df5-8a3c-bd2d4c3b541c" providerId="AD" clId="Web-{1C9122CA-B3F1-3088-A382-701DDEBADD60}" dt="2025-03-06T15:07:43.612" v="1190" actId="20577"/>
          <ac:spMkLst>
            <pc:docMk/>
            <pc:sldMk cId="1329721887" sldId="332"/>
            <ac:spMk id="46" creationId="{8BD3510A-8582-AD7B-B41B-547CC833F396}"/>
          </ac:spMkLst>
        </pc:spChg>
      </pc:sldChg>
      <pc:sldChg chg="modSp">
        <pc:chgData name="Yevheniia SIRYK" userId="S::yevheniia.siryk@reach-initiative.org::29b5b638-e195-4df5-8a3c-bd2d4c3b541c" providerId="AD" clId="Web-{1C9122CA-B3F1-3088-A382-701DDEBADD60}" dt="2025-03-06T15:43:14.427" v="1826" actId="1076"/>
        <pc:sldMkLst>
          <pc:docMk/>
          <pc:sldMk cId="3484847291" sldId="333"/>
        </pc:sldMkLst>
        <pc:spChg chg="mod">
          <ac:chgData name="Yevheniia SIRYK" userId="S::yevheniia.siryk@reach-initiative.org::29b5b638-e195-4df5-8a3c-bd2d4c3b541c" providerId="AD" clId="Web-{1C9122CA-B3F1-3088-A382-701DDEBADD60}" dt="2025-03-06T15:43:14.427" v="1826" actId="1076"/>
          <ac:spMkLst>
            <pc:docMk/>
            <pc:sldMk cId="3484847291" sldId="333"/>
            <ac:spMk id="17" creationId="{E78AED83-150C-682E-12A7-EB49165517A3}"/>
          </ac:spMkLst>
        </pc:spChg>
      </pc:sldChg>
      <pc:sldChg chg="modSp">
        <pc:chgData name="Yevheniia SIRYK" userId="S::yevheniia.siryk@reach-initiative.org::29b5b638-e195-4df5-8a3c-bd2d4c3b541c" providerId="AD" clId="Web-{1C9122CA-B3F1-3088-A382-701DDEBADD60}" dt="2025-03-06T15:57:03.436" v="2054" actId="20577"/>
        <pc:sldMkLst>
          <pc:docMk/>
          <pc:sldMk cId="2052590233" sldId="334"/>
        </pc:sldMkLst>
        <pc:spChg chg="mod">
          <ac:chgData name="Yevheniia SIRYK" userId="S::yevheniia.siryk@reach-initiative.org::29b5b638-e195-4df5-8a3c-bd2d4c3b541c" providerId="AD" clId="Web-{1C9122CA-B3F1-3088-A382-701DDEBADD60}" dt="2025-03-06T15:57:03.436" v="2054" actId="20577"/>
          <ac:spMkLst>
            <pc:docMk/>
            <pc:sldMk cId="2052590233" sldId="334"/>
            <ac:spMk id="17" creationId="{D9C9D88D-A69C-A265-C5E1-A7B47159FBF4}"/>
          </ac:spMkLst>
        </pc:spChg>
      </pc:sldChg>
    </pc:docChg>
  </pc:docChgLst>
  <pc:docChgLst>
    <pc:chgData name="Yevheniia SIRYK" userId="29b5b638-e195-4df5-8a3c-bd2d4c3b541c" providerId="ADAL" clId="{A523595F-C686-4258-BA10-01C0D3221E39}"/>
    <pc:docChg chg="undo custSel addSld modSld">
      <pc:chgData name="Yevheniia SIRYK" userId="29b5b638-e195-4df5-8a3c-bd2d4c3b541c" providerId="ADAL" clId="{A523595F-C686-4258-BA10-01C0D3221E39}" dt="2025-03-03T14:23:23.682" v="33" actId="255"/>
      <pc:docMkLst>
        <pc:docMk/>
      </pc:docMkLst>
      <pc:sldChg chg="addSp delSp modSp mod">
        <pc:chgData name="Yevheniia SIRYK" userId="29b5b638-e195-4df5-8a3c-bd2d4c3b541c" providerId="ADAL" clId="{A523595F-C686-4258-BA10-01C0D3221E39}" dt="2025-03-03T14:20:58.483" v="16" actId="20577"/>
        <pc:sldMkLst>
          <pc:docMk/>
          <pc:sldMk cId="4016052244" sldId="309"/>
        </pc:sldMkLst>
        <pc:spChg chg="mod">
          <ac:chgData name="Yevheniia SIRYK" userId="29b5b638-e195-4df5-8a3c-bd2d4c3b541c" providerId="ADAL" clId="{A523595F-C686-4258-BA10-01C0D3221E39}" dt="2025-03-03T14:20:16.829" v="9" actId="14100"/>
          <ac:spMkLst>
            <pc:docMk/>
            <pc:sldMk cId="4016052244" sldId="309"/>
            <ac:spMk id="2" creationId="{BC8876BA-D27A-4C06-6D82-30731E8E890E}"/>
          </ac:spMkLst>
        </pc:spChg>
        <pc:spChg chg="add mod">
          <ac:chgData name="Yevheniia SIRYK" userId="29b5b638-e195-4df5-8a3c-bd2d4c3b541c" providerId="ADAL" clId="{A523595F-C686-4258-BA10-01C0D3221E39}" dt="2025-03-03T14:20:58.483" v="16" actId="20577"/>
          <ac:spMkLst>
            <pc:docMk/>
            <pc:sldMk cId="4016052244" sldId="309"/>
            <ac:spMk id="5" creationId="{78A65D27-C944-26C6-749E-74E30B803CC8}"/>
          </ac:spMkLst>
        </pc:spChg>
        <pc:spChg chg="add mod ord">
          <ac:chgData name="Yevheniia SIRYK" userId="29b5b638-e195-4df5-8a3c-bd2d4c3b541c" providerId="ADAL" clId="{A523595F-C686-4258-BA10-01C0D3221E39}" dt="2025-03-03T14:20:10.722" v="7" actId="167"/>
          <ac:spMkLst>
            <pc:docMk/>
            <pc:sldMk cId="4016052244" sldId="309"/>
            <ac:spMk id="6" creationId="{B9B47A7E-6BD4-976F-BF25-9CD4F419BCEA}"/>
          </ac:spMkLst>
        </pc:spChg>
      </pc:sldChg>
      <pc:sldChg chg="modSp add mod">
        <pc:chgData name="Yevheniia SIRYK" userId="29b5b638-e195-4df5-8a3c-bd2d4c3b541c" providerId="ADAL" clId="{A523595F-C686-4258-BA10-01C0D3221E39}" dt="2025-03-03T14:23:23.682" v="33" actId="255"/>
        <pc:sldMkLst>
          <pc:docMk/>
          <pc:sldMk cId="1146798820" sldId="328"/>
        </pc:sldMkLst>
        <pc:spChg chg="mod">
          <ac:chgData name="Yevheniia SIRYK" userId="29b5b638-e195-4df5-8a3c-bd2d4c3b541c" providerId="ADAL" clId="{A523595F-C686-4258-BA10-01C0D3221E39}" dt="2025-03-03T14:22:13.925" v="27" actId="1076"/>
          <ac:spMkLst>
            <pc:docMk/>
            <pc:sldMk cId="1146798820" sldId="328"/>
            <ac:spMk id="2" creationId="{60B8ACAD-8A88-7200-3032-5695E0374058}"/>
          </ac:spMkLst>
        </pc:spChg>
        <pc:spChg chg="mod">
          <ac:chgData name="Yevheniia SIRYK" userId="29b5b638-e195-4df5-8a3c-bd2d4c3b541c" providerId="ADAL" clId="{A523595F-C686-4258-BA10-01C0D3221E39}" dt="2025-03-03T14:23:23.682" v="33" actId="255"/>
          <ac:spMkLst>
            <pc:docMk/>
            <pc:sldMk cId="1146798820" sldId="328"/>
            <ac:spMk id="5" creationId="{C14F187B-2188-1E5C-B87F-4A04DB5F1E14}"/>
          </ac:spMkLst>
        </pc:spChg>
        <pc:spChg chg="mod">
          <ac:chgData name="Yevheniia SIRYK" userId="29b5b638-e195-4df5-8a3c-bd2d4c3b541c" providerId="ADAL" clId="{A523595F-C686-4258-BA10-01C0D3221E39}" dt="2025-03-03T14:22:09.194" v="26" actId="1076"/>
          <ac:spMkLst>
            <pc:docMk/>
            <pc:sldMk cId="1146798820" sldId="328"/>
            <ac:spMk id="6" creationId="{87980A9A-A5BF-2F25-94A8-A37F32526FB1}"/>
          </ac:spMkLst>
        </pc:spChg>
      </pc:sldChg>
    </pc:docChg>
  </pc:docChgLst>
  <pc:docChgLst>
    <pc:chgData name="Joanna JAWORSKA" userId="S::joanna.jaworska@impact-initiatives.org::718fafad-b76d-4ca8-9eb3-cfaf3056c82f" providerId="AD" clId="Web-{E420E245-BD58-4212-3D9B-D2782F482901}"/>
    <pc:docChg chg="addSld">
      <pc:chgData name="Joanna JAWORSKA" userId="S::joanna.jaworska@impact-initiatives.org::718fafad-b76d-4ca8-9eb3-cfaf3056c82f" providerId="AD" clId="Web-{E420E245-BD58-4212-3D9B-D2782F482901}" dt="2025-03-05T08:17:34.215" v="1"/>
      <pc:docMkLst>
        <pc:docMk/>
      </pc:docMkLst>
      <pc:sldChg chg="add">
        <pc:chgData name="Joanna JAWORSKA" userId="S::joanna.jaworska@impact-initiatives.org::718fafad-b76d-4ca8-9eb3-cfaf3056c82f" providerId="AD" clId="Web-{E420E245-BD58-4212-3D9B-D2782F482901}" dt="2025-03-05T08:17:28.434" v="0"/>
        <pc:sldMkLst>
          <pc:docMk/>
          <pc:sldMk cId="3178047790" sldId="337"/>
        </pc:sldMkLst>
      </pc:sldChg>
      <pc:sldChg chg="add">
        <pc:chgData name="Joanna JAWORSKA" userId="S::joanna.jaworska@impact-initiatives.org::718fafad-b76d-4ca8-9eb3-cfaf3056c82f" providerId="AD" clId="Web-{E420E245-BD58-4212-3D9B-D2782F482901}" dt="2025-03-05T08:17:34.215" v="1"/>
        <pc:sldMkLst>
          <pc:docMk/>
          <pc:sldMk cId="1243916515" sldId="338"/>
        </pc:sldMkLst>
      </pc:sldChg>
    </pc:docChg>
  </pc:docChgLst>
  <pc:docChgLst>
    <pc:chgData name="Yevheniia SIRYK" userId="S::yevheniia.siryk@reach-initiative.org::29b5b638-e195-4df5-8a3c-bd2d4c3b541c" providerId="AD" clId="Web-{65050100-E434-A7D6-4F0E-0CF2B5264A65}"/>
    <pc:docChg chg="addSld delSld modSld sldOrd">
      <pc:chgData name="Yevheniia SIRYK" userId="S::yevheniia.siryk@reach-initiative.org::29b5b638-e195-4df5-8a3c-bd2d4c3b541c" providerId="AD" clId="Web-{65050100-E434-A7D6-4F0E-0CF2B5264A65}" dt="2025-04-07T12:25:10.165" v="161"/>
      <pc:docMkLst>
        <pc:docMk/>
      </pc:docMkLst>
      <pc:sldChg chg="addSp delSp modSp ord">
        <pc:chgData name="Yevheniia SIRYK" userId="S::yevheniia.siryk@reach-initiative.org::29b5b638-e195-4df5-8a3c-bd2d4c3b541c" providerId="AD" clId="Web-{65050100-E434-A7D6-4F0E-0CF2B5264A65}" dt="2025-04-07T12:25:10.165" v="161"/>
        <pc:sldMkLst>
          <pc:docMk/>
          <pc:sldMk cId="1914793871" sldId="316"/>
        </pc:sldMkLst>
        <pc:spChg chg="mod">
          <ac:chgData name="Yevheniia SIRYK" userId="S::yevheniia.siryk@reach-initiative.org::29b5b638-e195-4df5-8a3c-bd2d4c3b541c" providerId="AD" clId="Web-{65050100-E434-A7D6-4F0E-0CF2B5264A65}" dt="2025-04-07T12:15:46.906" v="16" actId="20577"/>
          <ac:spMkLst>
            <pc:docMk/>
            <pc:sldMk cId="1914793871" sldId="316"/>
            <ac:spMk id="3" creationId="{0191026E-9850-B3B8-4C88-33E931B41D32}"/>
          </ac:spMkLst>
        </pc:spChg>
        <pc:spChg chg="del mod">
          <ac:chgData name="Yevheniia SIRYK" userId="S::yevheniia.siryk@reach-initiative.org::29b5b638-e195-4df5-8a3c-bd2d4c3b541c" providerId="AD" clId="Web-{65050100-E434-A7D6-4F0E-0CF2B5264A65}" dt="2025-04-07T12:15:28.843" v="7"/>
          <ac:spMkLst>
            <pc:docMk/>
            <pc:sldMk cId="1914793871" sldId="316"/>
            <ac:spMk id="4" creationId="{2541043A-E5FF-41BA-243C-E9AA1DB55FCE}"/>
          </ac:spMkLst>
        </pc:spChg>
        <pc:spChg chg="add mod">
          <ac:chgData name="Yevheniia SIRYK" userId="S::yevheniia.siryk@reach-initiative.org::29b5b638-e195-4df5-8a3c-bd2d4c3b541c" providerId="AD" clId="Web-{65050100-E434-A7D6-4F0E-0CF2B5264A65}" dt="2025-04-07T12:21:34.655" v="110"/>
          <ac:spMkLst>
            <pc:docMk/>
            <pc:sldMk cId="1914793871" sldId="316"/>
            <ac:spMk id="5" creationId="{922CD6B0-1A2A-C53B-0291-F76E6C67FE4D}"/>
          </ac:spMkLst>
        </pc:spChg>
        <pc:spChg chg="add mod">
          <ac:chgData name="Yevheniia SIRYK" userId="S::yevheniia.siryk@reach-initiative.org::29b5b638-e195-4df5-8a3c-bd2d4c3b541c" providerId="AD" clId="Web-{65050100-E434-A7D6-4F0E-0CF2B5264A65}" dt="2025-04-07T12:24:01.287" v="148" actId="1076"/>
          <ac:spMkLst>
            <pc:docMk/>
            <pc:sldMk cId="1914793871" sldId="316"/>
            <ac:spMk id="10" creationId="{21921055-D5D4-6041-79A3-9911CD8C1F42}"/>
          </ac:spMkLst>
        </pc:spChg>
        <pc:spChg chg="add del mod">
          <ac:chgData name="Yevheniia SIRYK" userId="S::yevheniia.siryk@reach-initiative.org::29b5b638-e195-4df5-8a3c-bd2d4c3b541c" providerId="AD" clId="Web-{65050100-E434-A7D6-4F0E-0CF2B5264A65}" dt="2025-04-07T12:23:38.442" v="144" actId="20577"/>
          <ac:spMkLst>
            <pc:docMk/>
            <pc:sldMk cId="1914793871" sldId="316"/>
            <ac:spMk id="11" creationId="{83891F43-4571-A3F4-9532-960A7FBD5C9A}"/>
          </ac:spMkLst>
        </pc:spChg>
        <pc:spChg chg="add mod">
          <ac:chgData name="Yevheniia SIRYK" userId="S::yevheniia.siryk@reach-initiative.org::29b5b638-e195-4df5-8a3c-bd2d4c3b541c" providerId="AD" clId="Web-{65050100-E434-A7D6-4F0E-0CF2B5264A65}" dt="2025-04-07T12:23:50.270" v="146" actId="1076"/>
          <ac:spMkLst>
            <pc:docMk/>
            <pc:sldMk cId="1914793871" sldId="316"/>
            <ac:spMk id="12" creationId="{A64E6C2D-C164-403B-C579-A10561019372}"/>
          </ac:spMkLst>
        </pc:spChg>
        <pc:spChg chg="add mod">
          <ac:chgData name="Yevheniia SIRYK" userId="S::yevheniia.siryk@reach-initiative.org::29b5b638-e195-4df5-8a3c-bd2d4c3b541c" providerId="AD" clId="Web-{65050100-E434-A7D6-4F0E-0CF2B5264A65}" dt="2025-04-07T12:25:10.165" v="161"/>
          <ac:spMkLst>
            <pc:docMk/>
            <pc:sldMk cId="1914793871" sldId="316"/>
            <ac:spMk id="13" creationId="{41D01E43-65D5-11F5-27C1-C135277F9CA2}"/>
          </ac:spMkLst>
        </pc:spChg>
        <pc:spChg chg="add del mod">
          <ac:chgData name="Yevheniia SIRYK" userId="S::yevheniia.siryk@reach-initiative.org::29b5b638-e195-4df5-8a3c-bd2d4c3b541c" providerId="AD" clId="Web-{65050100-E434-A7D6-4F0E-0CF2B5264A65}" dt="2025-04-07T12:24:40.351" v="155"/>
          <ac:spMkLst>
            <pc:docMk/>
            <pc:sldMk cId="1914793871" sldId="316"/>
            <ac:spMk id="16" creationId="{0883A852-07D0-EB93-14C0-6C9884FDE7D0}"/>
          </ac:spMkLst>
        </pc:spChg>
        <pc:spChg chg="add mod">
          <ac:chgData name="Yevheniia SIRYK" userId="S::yevheniia.siryk@reach-initiative.org::29b5b638-e195-4df5-8a3c-bd2d4c3b541c" providerId="AD" clId="Web-{65050100-E434-A7D6-4F0E-0CF2B5264A65}" dt="2025-04-07T12:25:06.133" v="160"/>
          <ac:spMkLst>
            <pc:docMk/>
            <pc:sldMk cId="1914793871" sldId="316"/>
            <ac:spMk id="18" creationId="{F24FCBED-5E2E-6E27-EACF-A0D0FF0C989D}"/>
          </ac:spMkLst>
        </pc:spChg>
        <pc:grpChg chg="add">
          <ac:chgData name="Yevheniia SIRYK" userId="S::yevheniia.siryk@reach-initiative.org::29b5b638-e195-4df5-8a3c-bd2d4c3b541c" providerId="AD" clId="Web-{65050100-E434-A7D6-4F0E-0CF2B5264A65}" dt="2025-04-07T12:24:21.819" v="152"/>
          <ac:grpSpMkLst>
            <pc:docMk/>
            <pc:sldMk cId="1914793871" sldId="316"/>
            <ac:grpSpMk id="14" creationId="{DFDE789A-0052-995D-1924-A5FD337101BC}"/>
          </ac:grpSpMkLst>
        </pc:grpChg>
        <pc:grpChg chg="add">
          <ac:chgData name="Yevheniia SIRYK" userId="S::yevheniia.siryk@reach-initiative.org::29b5b638-e195-4df5-8a3c-bd2d4c3b541c" providerId="AD" clId="Web-{65050100-E434-A7D6-4F0E-0CF2B5264A65}" dt="2025-04-07T12:24:59.117" v="159"/>
          <ac:grpSpMkLst>
            <pc:docMk/>
            <pc:sldMk cId="1914793871" sldId="316"/>
            <ac:grpSpMk id="19" creationId="{0A011D40-7A73-DAAC-9CEB-74EF49E3BBCD}"/>
          </ac:grpSpMkLst>
        </pc:grpChg>
        <pc:picChg chg="add mod">
          <ac:chgData name="Yevheniia SIRYK" userId="S::yevheniia.siryk@reach-initiative.org::29b5b638-e195-4df5-8a3c-bd2d4c3b541c" providerId="AD" clId="Web-{65050100-E434-A7D6-4F0E-0CF2B5264A65}" dt="2025-04-07T12:20:19.074" v="70" actId="1076"/>
          <ac:picMkLst>
            <pc:docMk/>
            <pc:sldMk cId="1914793871" sldId="316"/>
            <ac:picMk id="2" creationId="{3FC77BC7-3DC1-B60E-0060-F16787842A7A}"/>
          </ac:picMkLst>
        </pc:picChg>
        <pc:picChg chg="add del mod">
          <ac:chgData name="Yevheniia SIRYK" userId="S::yevheniia.siryk@reach-initiative.org::29b5b638-e195-4df5-8a3c-bd2d4c3b541c" providerId="AD" clId="Web-{65050100-E434-A7D6-4F0E-0CF2B5264A65}" dt="2025-04-07T12:16:37.986" v="50"/>
          <ac:picMkLst>
            <pc:docMk/>
            <pc:sldMk cId="1914793871" sldId="316"/>
            <ac:picMk id="6" creationId="{7F378AB0-9F92-B626-39DA-61E5D3057181}"/>
          </ac:picMkLst>
        </pc:picChg>
        <pc:picChg chg="add mod">
          <ac:chgData name="Yevheniia SIRYK" userId="S::yevheniia.siryk@reach-initiative.org::29b5b638-e195-4df5-8a3c-bd2d4c3b541c" providerId="AD" clId="Web-{65050100-E434-A7D6-4F0E-0CF2B5264A65}" dt="2025-04-07T12:20:21.527" v="71" actId="1076"/>
          <ac:picMkLst>
            <pc:docMk/>
            <pc:sldMk cId="1914793871" sldId="316"/>
            <ac:picMk id="7" creationId="{8874174F-B8EA-8AA4-BC13-74996C8C7526}"/>
          </ac:picMkLst>
        </pc:picChg>
        <pc:picChg chg="add del mod">
          <ac:chgData name="Yevheniia SIRYK" userId="S::yevheniia.siryk@reach-initiative.org::29b5b638-e195-4df5-8a3c-bd2d4c3b541c" providerId="AD" clId="Web-{65050100-E434-A7D6-4F0E-0CF2B5264A65}" dt="2025-04-07T12:20:44.747" v="78"/>
          <ac:picMkLst>
            <pc:docMk/>
            <pc:sldMk cId="1914793871" sldId="316"/>
            <ac:picMk id="8" creationId="{04A5148C-0EBF-7DD3-A04F-44E69ED5064B}"/>
          </ac:picMkLst>
        </pc:picChg>
        <pc:picChg chg="add del mod">
          <ac:chgData name="Yevheniia SIRYK" userId="S::yevheniia.siryk@reach-initiative.org::29b5b638-e195-4df5-8a3c-bd2d4c3b541c" providerId="AD" clId="Web-{65050100-E434-A7D6-4F0E-0CF2B5264A65}" dt="2025-04-07T12:20:50.638" v="80"/>
          <ac:picMkLst>
            <pc:docMk/>
            <pc:sldMk cId="1914793871" sldId="316"/>
            <ac:picMk id="9" creationId="{2A9B8C56-99BE-6EE1-DB7F-90D293A80AC6}"/>
          </ac:picMkLst>
        </pc:picChg>
      </pc:sldChg>
      <pc:sldChg chg="add del replId">
        <pc:chgData name="Yevheniia SIRYK" userId="S::yevheniia.siryk@reach-initiative.org::29b5b638-e195-4df5-8a3c-bd2d4c3b541c" providerId="AD" clId="Web-{65050100-E434-A7D6-4F0E-0CF2B5264A65}" dt="2025-04-07T12:14:55.029" v="1"/>
        <pc:sldMkLst>
          <pc:docMk/>
          <pc:sldMk cId="784055679" sldId="376"/>
        </pc:sldMkLst>
      </pc:sldChg>
      <pc:sldChg chg="add ord replId">
        <pc:chgData name="Yevheniia SIRYK" userId="S::yevheniia.siryk@reach-initiative.org::29b5b638-e195-4df5-8a3c-bd2d4c3b541c" providerId="AD" clId="Web-{65050100-E434-A7D6-4F0E-0CF2B5264A65}" dt="2025-04-07T12:15:09.842" v="3"/>
        <pc:sldMkLst>
          <pc:docMk/>
          <pc:sldMk cId="2169467725" sldId="376"/>
        </pc:sldMkLst>
      </pc:sldChg>
    </pc:docChg>
  </pc:docChgLst>
  <pc:docChgLst>
    <pc:chgData name="Yevheniia SIRYK" userId="S::yevheniia.siryk@reach-initiative.org::29b5b638-e195-4df5-8a3c-bd2d4c3b541c" providerId="AD" clId="Web-{1BA6E032-8CC5-3585-A826-83382F694447}"/>
    <pc:docChg chg="addSld modSld sldOrd">
      <pc:chgData name="Yevheniia SIRYK" userId="S::yevheniia.siryk@reach-initiative.org::29b5b638-e195-4df5-8a3c-bd2d4c3b541c" providerId="AD" clId="Web-{1BA6E032-8CC5-3585-A826-83382F694447}" dt="2025-03-27T09:55:52.785" v="32" actId="20577"/>
      <pc:docMkLst>
        <pc:docMk/>
      </pc:docMkLst>
      <pc:sldChg chg="mod ord modShow">
        <pc:chgData name="Yevheniia SIRYK" userId="S::yevheniia.siryk@reach-initiative.org::29b5b638-e195-4df5-8a3c-bd2d4c3b541c" providerId="AD" clId="Web-{1BA6E032-8CC5-3585-A826-83382F694447}" dt="2025-03-27T09:53:32.112" v="7"/>
        <pc:sldMkLst>
          <pc:docMk/>
          <pc:sldMk cId="2112340859" sldId="308"/>
        </pc:sldMkLst>
      </pc:sldChg>
      <pc:sldChg chg="mod ord modShow">
        <pc:chgData name="Yevheniia SIRYK" userId="S::yevheniia.siryk@reach-initiative.org::29b5b638-e195-4df5-8a3c-bd2d4c3b541c" providerId="AD" clId="Web-{1BA6E032-8CC5-3585-A826-83382F694447}" dt="2025-03-27T09:53:32.112" v="5"/>
        <pc:sldMkLst>
          <pc:docMk/>
          <pc:sldMk cId="3178047790" sldId="337"/>
        </pc:sldMkLst>
      </pc:sldChg>
      <pc:sldChg chg="mod ord modShow">
        <pc:chgData name="Yevheniia SIRYK" userId="S::yevheniia.siryk@reach-initiative.org::29b5b638-e195-4df5-8a3c-bd2d4c3b541c" providerId="AD" clId="Web-{1BA6E032-8CC5-3585-A826-83382F694447}" dt="2025-03-27T08:41:01.929" v="1"/>
        <pc:sldMkLst>
          <pc:docMk/>
          <pc:sldMk cId="603686642" sldId="352"/>
        </pc:sldMkLst>
      </pc:sldChg>
      <pc:sldChg chg="delSp modSp">
        <pc:chgData name="Yevheniia SIRYK" userId="S::yevheniia.siryk@reach-initiative.org::29b5b638-e195-4df5-8a3c-bd2d4c3b541c" providerId="AD" clId="Web-{1BA6E032-8CC5-3585-A826-83382F694447}" dt="2025-03-27T09:54:02.581" v="12" actId="14100"/>
        <pc:sldMkLst>
          <pc:docMk/>
          <pc:sldMk cId="2152070693" sldId="362"/>
        </pc:sldMkLst>
        <pc:spChg chg="mod">
          <ac:chgData name="Yevheniia SIRYK" userId="S::yevheniia.siryk@reach-initiative.org::29b5b638-e195-4df5-8a3c-bd2d4c3b541c" providerId="AD" clId="Web-{1BA6E032-8CC5-3585-A826-83382F694447}" dt="2025-03-27T09:54:02.581" v="12" actId="14100"/>
          <ac:spMkLst>
            <pc:docMk/>
            <pc:sldMk cId="2152070693" sldId="362"/>
            <ac:spMk id="3" creationId="{3EA08239-FC2B-591B-B410-09756FD67A5E}"/>
          </ac:spMkLst>
        </pc:spChg>
        <pc:spChg chg="del">
          <ac:chgData name="Yevheniia SIRYK" userId="S::yevheniia.siryk@reach-initiative.org::29b5b638-e195-4df5-8a3c-bd2d4c3b541c" providerId="AD" clId="Web-{1BA6E032-8CC5-3585-A826-83382F694447}" dt="2025-03-27T09:53:43.955" v="9"/>
          <ac:spMkLst>
            <pc:docMk/>
            <pc:sldMk cId="2152070693" sldId="362"/>
            <ac:spMk id="6" creationId="{040A0042-D1EA-F1D5-3459-CF5920228A12}"/>
          </ac:spMkLst>
        </pc:spChg>
        <pc:picChg chg="del">
          <ac:chgData name="Yevheniia SIRYK" userId="S::yevheniia.siryk@reach-initiative.org::29b5b638-e195-4df5-8a3c-bd2d4c3b541c" providerId="AD" clId="Web-{1BA6E032-8CC5-3585-A826-83382F694447}" dt="2025-03-27T09:53:43.955" v="8"/>
          <ac:picMkLst>
            <pc:docMk/>
            <pc:sldMk cId="2152070693" sldId="362"/>
            <ac:picMk id="4" creationId="{33681DF3-21BE-4C97-22C9-56EF3B006CC3}"/>
          </ac:picMkLst>
        </pc:picChg>
        <pc:picChg chg="del">
          <ac:chgData name="Yevheniia SIRYK" userId="S::yevheniia.siryk@reach-initiative.org::29b5b638-e195-4df5-8a3c-bd2d4c3b541c" providerId="AD" clId="Web-{1BA6E032-8CC5-3585-A826-83382F694447}" dt="2025-03-27T09:53:53.956" v="10"/>
          <ac:picMkLst>
            <pc:docMk/>
            <pc:sldMk cId="2152070693" sldId="362"/>
            <ac:picMk id="5" creationId="{CD683B7B-2E4B-D236-FA0D-B9CAE5B005D7}"/>
          </ac:picMkLst>
        </pc:picChg>
      </pc:sldChg>
      <pc:sldChg chg="mod ord modShow">
        <pc:chgData name="Yevheniia SIRYK" userId="S::yevheniia.siryk@reach-initiative.org::29b5b638-e195-4df5-8a3c-bd2d4c3b541c" providerId="AD" clId="Web-{1BA6E032-8CC5-3585-A826-83382F694447}" dt="2025-03-27T09:53:32.112" v="6"/>
        <pc:sldMkLst>
          <pc:docMk/>
          <pc:sldMk cId="572589177" sldId="366"/>
        </pc:sldMkLst>
      </pc:sldChg>
      <pc:sldChg chg="modSp add">
        <pc:chgData name="Yevheniia SIRYK" userId="S::yevheniia.siryk@reach-initiative.org::29b5b638-e195-4df5-8a3c-bd2d4c3b541c" providerId="AD" clId="Web-{1BA6E032-8CC5-3585-A826-83382F694447}" dt="2025-03-27T09:55:52.785" v="32" actId="20577"/>
        <pc:sldMkLst>
          <pc:docMk/>
          <pc:sldMk cId="2565824851" sldId="375"/>
        </pc:sldMkLst>
        <pc:spChg chg="mod">
          <ac:chgData name="Yevheniia SIRYK" userId="S::yevheniia.siryk@reach-initiative.org::29b5b638-e195-4df5-8a3c-bd2d4c3b541c" providerId="AD" clId="Web-{1BA6E032-8CC5-3585-A826-83382F694447}" dt="2025-03-27T09:55:14.629" v="15" actId="20577"/>
          <ac:spMkLst>
            <pc:docMk/>
            <pc:sldMk cId="2565824851" sldId="375"/>
            <ac:spMk id="2" creationId="{60D47A06-404F-1DB7-15DF-7C4D885373DF}"/>
          </ac:spMkLst>
        </pc:spChg>
        <pc:spChg chg="mod">
          <ac:chgData name="Yevheniia SIRYK" userId="S::yevheniia.siryk@reach-initiative.org::29b5b638-e195-4df5-8a3c-bd2d4c3b541c" providerId="AD" clId="Web-{1BA6E032-8CC5-3585-A826-83382F694447}" dt="2025-03-27T09:55:52.785" v="32" actId="20577"/>
          <ac:spMkLst>
            <pc:docMk/>
            <pc:sldMk cId="2565824851" sldId="375"/>
            <ac:spMk id="3" creationId="{3EA08239-FC2B-591B-B410-09756FD67A5E}"/>
          </ac:spMkLst>
        </pc:spChg>
      </pc:sldChg>
    </pc:docChg>
  </pc:docChgLst>
  <pc:docChgLst>
    <pc:chgData name="Yevheniia SIRYK" userId="S::yevheniia.siryk@reach-initiative.org::29b5b638-e195-4df5-8a3c-bd2d4c3b541c" providerId="AD" clId="Web-{E7877DA9-F732-BD7D-B134-96041C331EF6}"/>
    <pc:docChg chg="modSld">
      <pc:chgData name="Yevheniia SIRYK" userId="S::yevheniia.siryk@reach-initiative.org::29b5b638-e195-4df5-8a3c-bd2d4c3b541c" providerId="AD" clId="Web-{E7877DA9-F732-BD7D-B134-96041C331EF6}" dt="2025-03-07T18:17:34.201" v="499" actId="20577"/>
      <pc:docMkLst>
        <pc:docMk/>
      </pc:docMkLst>
      <pc:sldChg chg="modSp">
        <pc:chgData name="Yevheniia SIRYK" userId="S::yevheniia.siryk@reach-initiative.org::29b5b638-e195-4df5-8a3c-bd2d4c3b541c" providerId="AD" clId="Web-{E7877DA9-F732-BD7D-B134-96041C331EF6}" dt="2025-03-07T18:17:34.201" v="499" actId="20577"/>
        <pc:sldMkLst>
          <pc:docMk/>
          <pc:sldMk cId="3253424623" sldId="323"/>
        </pc:sldMkLst>
        <pc:spChg chg="mod">
          <ac:chgData name="Yevheniia SIRYK" userId="S::yevheniia.siryk@reach-initiative.org::29b5b638-e195-4df5-8a3c-bd2d4c3b541c" providerId="AD" clId="Web-{E7877DA9-F732-BD7D-B134-96041C331EF6}" dt="2025-03-07T18:04:23.983" v="381" actId="20577"/>
          <ac:spMkLst>
            <pc:docMk/>
            <pc:sldMk cId="3253424623" sldId="323"/>
            <ac:spMk id="36" creationId="{F1FD6859-8DCE-D974-CEDC-E2FC7CE499CA}"/>
          </ac:spMkLst>
        </pc:spChg>
        <pc:spChg chg="mod">
          <ac:chgData name="Yevheniia SIRYK" userId="S::yevheniia.siryk@reach-initiative.org::29b5b638-e195-4df5-8a3c-bd2d4c3b541c" providerId="AD" clId="Web-{E7877DA9-F732-BD7D-B134-96041C331EF6}" dt="2025-03-07T18:06:55.754" v="455" actId="20577"/>
          <ac:spMkLst>
            <pc:docMk/>
            <pc:sldMk cId="3253424623" sldId="323"/>
            <ac:spMk id="37" creationId="{0EBBC62E-5CC8-93D7-AA41-3795EBF0A023}"/>
          </ac:spMkLst>
        </pc:spChg>
        <pc:spChg chg="mod">
          <ac:chgData name="Yevheniia SIRYK" userId="S::yevheniia.siryk@reach-initiative.org::29b5b638-e195-4df5-8a3c-bd2d4c3b541c" providerId="AD" clId="Web-{E7877DA9-F732-BD7D-B134-96041C331EF6}" dt="2025-03-07T18:17:34.201" v="499" actId="20577"/>
          <ac:spMkLst>
            <pc:docMk/>
            <pc:sldMk cId="3253424623" sldId="323"/>
            <ac:spMk id="43" creationId="{DAA5F2CA-B10B-1A4A-5D01-C8D6124F6A8E}"/>
          </ac:spMkLst>
        </pc:spChg>
        <pc:spChg chg="mod">
          <ac:chgData name="Yevheniia SIRYK" userId="S::yevheniia.siryk@reach-initiative.org::29b5b638-e195-4df5-8a3c-bd2d4c3b541c" providerId="AD" clId="Web-{E7877DA9-F732-BD7D-B134-96041C331EF6}" dt="2025-03-07T18:05:33.142" v="405" actId="20577"/>
          <ac:spMkLst>
            <pc:docMk/>
            <pc:sldMk cId="3253424623" sldId="323"/>
            <ac:spMk id="46" creationId="{76FE05CE-5082-15A9-E166-8C97F73B2148}"/>
          </ac:spMkLst>
        </pc:spChg>
      </pc:sldChg>
      <pc:sldChg chg="modSp">
        <pc:chgData name="Yevheniia SIRYK" userId="S::yevheniia.siryk@reach-initiative.org::29b5b638-e195-4df5-8a3c-bd2d4c3b541c" providerId="AD" clId="Web-{E7877DA9-F732-BD7D-B134-96041C331EF6}" dt="2025-03-07T18:03:52.434" v="367" actId="20577"/>
        <pc:sldMkLst>
          <pc:docMk/>
          <pc:sldMk cId="1032321942" sldId="335"/>
        </pc:sldMkLst>
        <pc:spChg chg="mod">
          <ac:chgData name="Yevheniia SIRYK" userId="S::yevheniia.siryk@reach-initiative.org::29b5b638-e195-4df5-8a3c-bd2d4c3b541c" providerId="AD" clId="Web-{E7877DA9-F732-BD7D-B134-96041C331EF6}" dt="2025-03-07T18:03:52.434" v="367" actId="20577"/>
          <ac:spMkLst>
            <pc:docMk/>
            <pc:sldMk cId="1032321942" sldId="335"/>
            <ac:spMk id="4" creationId="{9BBA4C3F-1C07-F773-53E5-C38F91277F18}"/>
          </ac:spMkLst>
        </pc:spChg>
      </pc:sldChg>
      <pc:sldChg chg="modSp">
        <pc:chgData name="Yevheniia SIRYK" userId="S::yevheniia.siryk@reach-initiative.org::29b5b638-e195-4df5-8a3c-bd2d4c3b541c" providerId="AD" clId="Web-{E7877DA9-F732-BD7D-B134-96041C331EF6}" dt="2025-03-07T18:01:43.867" v="330" actId="20577"/>
        <pc:sldMkLst>
          <pc:docMk/>
          <pc:sldMk cId="3667783092" sldId="336"/>
        </pc:sldMkLst>
        <pc:spChg chg="mod">
          <ac:chgData name="Yevheniia SIRYK" userId="S::yevheniia.siryk@reach-initiative.org::29b5b638-e195-4df5-8a3c-bd2d4c3b541c" providerId="AD" clId="Web-{E7877DA9-F732-BD7D-B134-96041C331EF6}" dt="2025-03-07T18:01:43.867" v="330" actId="20577"/>
          <ac:spMkLst>
            <pc:docMk/>
            <pc:sldMk cId="3667783092" sldId="336"/>
            <ac:spMk id="7" creationId="{DDB095F1-9ACC-EA6D-5FA7-92D0759DF722}"/>
          </ac:spMkLst>
        </pc:spChg>
      </pc:sldChg>
      <pc:sldChg chg="modSp">
        <pc:chgData name="Yevheniia SIRYK" userId="S::yevheniia.siryk@reach-initiative.org::29b5b638-e195-4df5-8a3c-bd2d4c3b541c" providerId="AD" clId="Web-{E7877DA9-F732-BD7D-B134-96041C331EF6}" dt="2025-03-07T17:56:49.011" v="284" actId="14100"/>
        <pc:sldMkLst>
          <pc:docMk/>
          <pc:sldMk cId="1196789421" sldId="357"/>
        </pc:sldMkLst>
        <pc:spChg chg="mod">
          <ac:chgData name="Yevheniia SIRYK" userId="S::yevheniia.siryk@reach-initiative.org::29b5b638-e195-4df5-8a3c-bd2d4c3b541c" providerId="AD" clId="Web-{E7877DA9-F732-BD7D-B134-96041C331EF6}" dt="2025-03-07T17:56:49.011" v="284" actId="14100"/>
          <ac:spMkLst>
            <pc:docMk/>
            <pc:sldMk cId="1196789421" sldId="357"/>
            <ac:spMk id="4" creationId="{CD3659D7-6FA0-4472-3007-83BCA9AB65F6}"/>
          </ac:spMkLst>
        </pc:spChg>
      </pc:sldChg>
      <pc:sldChg chg="modSp">
        <pc:chgData name="Yevheniia SIRYK" userId="S::yevheniia.siryk@reach-initiative.org::29b5b638-e195-4df5-8a3c-bd2d4c3b541c" providerId="AD" clId="Web-{E7877DA9-F732-BD7D-B134-96041C331EF6}" dt="2025-03-07T17:56:59.324" v="285"/>
        <pc:sldMkLst>
          <pc:docMk/>
          <pc:sldMk cId="277839746" sldId="359"/>
        </pc:sldMkLst>
        <pc:spChg chg="mod">
          <ac:chgData name="Yevheniia SIRYK" userId="S::yevheniia.siryk@reach-initiative.org::29b5b638-e195-4df5-8a3c-bd2d4c3b541c" providerId="AD" clId="Web-{E7877DA9-F732-BD7D-B134-96041C331EF6}" dt="2025-03-07T17:56:59.324" v="285"/>
          <ac:spMkLst>
            <pc:docMk/>
            <pc:sldMk cId="277839746" sldId="359"/>
            <ac:spMk id="4" creationId="{BEEAA706-B5D1-899B-6D30-ADA4A67901C1}"/>
          </ac:spMkLst>
        </pc:spChg>
      </pc:sldChg>
    </pc:docChg>
  </pc:docChgLst>
  <pc:docChgLst>
    <pc:chgData name="Joanna JAWORSKA" userId="S::joanna.jaworska@impact-initiatives.org::718fafad-b76d-4ca8-9eb3-cfaf3056c82f" providerId="AD" clId="Web-{326040F6-1903-181B-1152-86EADAE5B20D}"/>
    <pc:docChg chg="addSld delSld modSld sldOrd">
      <pc:chgData name="Joanna JAWORSKA" userId="S::joanna.jaworska@impact-initiatives.org::718fafad-b76d-4ca8-9eb3-cfaf3056c82f" providerId="AD" clId="Web-{326040F6-1903-181B-1152-86EADAE5B20D}" dt="2025-03-07T16:08:19.119" v="2277" actId="1076"/>
      <pc:docMkLst>
        <pc:docMk/>
      </pc:docMkLst>
      <pc:sldChg chg="ord">
        <pc:chgData name="Joanna JAWORSKA" userId="S::joanna.jaworska@impact-initiatives.org::718fafad-b76d-4ca8-9eb3-cfaf3056c82f" providerId="AD" clId="Web-{326040F6-1903-181B-1152-86EADAE5B20D}" dt="2025-03-07T15:49:57.696" v="1964"/>
        <pc:sldMkLst>
          <pc:docMk/>
          <pc:sldMk cId="4016052244" sldId="309"/>
        </pc:sldMkLst>
      </pc:sldChg>
      <pc:sldChg chg="del">
        <pc:chgData name="Joanna JAWORSKA" userId="S::joanna.jaworska@impact-initiatives.org::718fafad-b76d-4ca8-9eb3-cfaf3056c82f" providerId="AD" clId="Web-{326040F6-1903-181B-1152-86EADAE5B20D}" dt="2025-03-07T14:50:33.482" v="1920"/>
        <pc:sldMkLst>
          <pc:docMk/>
          <pc:sldMk cId="59760153" sldId="318"/>
        </pc:sldMkLst>
      </pc:sldChg>
      <pc:sldChg chg="mod ord modShow">
        <pc:chgData name="Joanna JAWORSKA" userId="S::joanna.jaworska@impact-initiatives.org::718fafad-b76d-4ca8-9eb3-cfaf3056c82f" providerId="AD" clId="Web-{326040F6-1903-181B-1152-86EADAE5B20D}" dt="2025-03-07T15:50:05.305" v="1966"/>
        <pc:sldMkLst>
          <pc:docMk/>
          <pc:sldMk cId="1143429451" sldId="319"/>
        </pc:sldMkLst>
      </pc:sldChg>
      <pc:sldChg chg="addSp delSp modSp mod modClrScheme chgLayout">
        <pc:chgData name="Joanna JAWORSKA" userId="S::joanna.jaworska@impact-initiatives.org::718fafad-b76d-4ca8-9eb3-cfaf3056c82f" providerId="AD" clId="Web-{326040F6-1903-181B-1152-86EADAE5B20D}" dt="2025-03-07T14:49:12.012" v="1916" actId="20577"/>
        <pc:sldMkLst>
          <pc:docMk/>
          <pc:sldMk cId="3253424623" sldId="323"/>
        </pc:sldMkLst>
        <pc:spChg chg="add mod ord">
          <ac:chgData name="Joanna JAWORSKA" userId="S::joanna.jaworska@impact-initiatives.org::718fafad-b76d-4ca8-9eb3-cfaf3056c82f" providerId="AD" clId="Web-{326040F6-1903-181B-1152-86EADAE5B20D}" dt="2025-03-07T14:47:25.964" v="1859" actId="20577"/>
          <ac:spMkLst>
            <pc:docMk/>
            <pc:sldMk cId="3253424623" sldId="323"/>
            <ac:spMk id="2" creationId="{4560A54E-16AF-37DE-73CE-4C7169260425}"/>
          </ac:spMkLst>
        </pc:spChg>
        <pc:spChg chg="del">
          <ac:chgData name="Joanna JAWORSKA" userId="S::joanna.jaworska@impact-initiatives.org::718fafad-b76d-4ca8-9eb3-cfaf3056c82f" providerId="AD" clId="Web-{326040F6-1903-181B-1152-86EADAE5B20D}" dt="2025-03-07T14:47:18.823" v="1837"/>
          <ac:spMkLst>
            <pc:docMk/>
            <pc:sldMk cId="3253424623" sldId="323"/>
            <ac:spMk id="3" creationId="{178E2AE4-AF77-E89E-42A5-FDECD00C1DC1}"/>
          </ac:spMkLst>
        </pc:spChg>
        <pc:spChg chg="add del mod ord">
          <ac:chgData name="Joanna JAWORSKA" userId="S::joanna.jaworska@impact-initiatives.org::718fafad-b76d-4ca8-9eb3-cfaf3056c82f" providerId="AD" clId="Web-{326040F6-1903-181B-1152-86EADAE5B20D}" dt="2025-03-07T14:47:30.433" v="1860"/>
          <ac:spMkLst>
            <pc:docMk/>
            <pc:sldMk cId="3253424623" sldId="323"/>
            <ac:spMk id="4" creationId="{044DF3C3-BD39-AF4C-087D-F7561ECC4977}"/>
          </ac:spMkLst>
        </pc:spChg>
        <pc:spChg chg="mod">
          <ac:chgData name="Joanna JAWORSKA" userId="S::joanna.jaworska@impact-initiatives.org::718fafad-b76d-4ca8-9eb3-cfaf3056c82f" providerId="AD" clId="Web-{326040F6-1903-181B-1152-86EADAE5B20D}" dt="2025-03-07T14:48:34.418" v="1891" actId="1076"/>
          <ac:spMkLst>
            <pc:docMk/>
            <pc:sldMk cId="3253424623" sldId="323"/>
            <ac:spMk id="34" creationId="{53C92EA6-9C7A-29ED-B67E-BDED0B5D3F34}"/>
          </ac:spMkLst>
        </pc:spChg>
        <pc:spChg chg="mod">
          <ac:chgData name="Joanna JAWORSKA" userId="S::joanna.jaworska@impact-initiatives.org::718fafad-b76d-4ca8-9eb3-cfaf3056c82f" providerId="AD" clId="Web-{326040F6-1903-181B-1152-86EADAE5B20D}" dt="2025-03-07T14:48:34.481" v="1892" actId="1076"/>
          <ac:spMkLst>
            <pc:docMk/>
            <pc:sldMk cId="3253424623" sldId="323"/>
            <ac:spMk id="35" creationId="{8086348A-0763-4448-C7F2-583050A0325F}"/>
          </ac:spMkLst>
        </pc:spChg>
        <pc:spChg chg="mod">
          <ac:chgData name="Joanna JAWORSKA" userId="S::joanna.jaworska@impact-initiatives.org::718fafad-b76d-4ca8-9eb3-cfaf3056c82f" providerId="AD" clId="Web-{326040F6-1903-181B-1152-86EADAE5B20D}" dt="2025-03-07T14:49:12.012" v="1916" actId="20577"/>
          <ac:spMkLst>
            <pc:docMk/>
            <pc:sldMk cId="3253424623" sldId="323"/>
            <ac:spMk id="36" creationId="{F1FD6859-8DCE-D974-CEDC-E2FC7CE499CA}"/>
          </ac:spMkLst>
        </pc:spChg>
        <pc:spChg chg="mod">
          <ac:chgData name="Joanna JAWORSKA" userId="S::joanna.jaworska@impact-initiatives.org::718fafad-b76d-4ca8-9eb3-cfaf3056c82f" providerId="AD" clId="Web-{326040F6-1903-181B-1152-86EADAE5B20D}" dt="2025-03-07T14:48:34.606" v="1894" actId="1076"/>
          <ac:spMkLst>
            <pc:docMk/>
            <pc:sldMk cId="3253424623" sldId="323"/>
            <ac:spMk id="37" creationId="{0EBBC62E-5CC8-93D7-AA41-3795EBF0A023}"/>
          </ac:spMkLst>
        </pc:spChg>
        <pc:spChg chg="mod">
          <ac:chgData name="Joanna JAWORSKA" userId="S::joanna.jaworska@impact-initiatives.org::718fafad-b76d-4ca8-9eb3-cfaf3056c82f" providerId="AD" clId="Web-{326040F6-1903-181B-1152-86EADAE5B20D}" dt="2025-03-07T14:48:34.637" v="1895" actId="1076"/>
          <ac:spMkLst>
            <pc:docMk/>
            <pc:sldMk cId="3253424623" sldId="323"/>
            <ac:spMk id="38" creationId="{AC13875B-63CE-AA7F-F1C5-077A9C051155}"/>
          </ac:spMkLst>
        </pc:spChg>
        <pc:spChg chg="mod">
          <ac:chgData name="Joanna JAWORSKA" userId="S::joanna.jaworska@impact-initiatives.org::718fafad-b76d-4ca8-9eb3-cfaf3056c82f" providerId="AD" clId="Web-{326040F6-1903-181B-1152-86EADAE5B20D}" dt="2025-03-07T14:48:34.684" v="1896" actId="1076"/>
          <ac:spMkLst>
            <pc:docMk/>
            <pc:sldMk cId="3253424623" sldId="323"/>
            <ac:spMk id="39" creationId="{E83A9066-788B-4C90-DBE0-CA1D9E6A7BFC}"/>
          </ac:spMkLst>
        </pc:spChg>
        <pc:spChg chg="del">
          <ac:chgData name="Joanna JAWORSKA" userId="S::joanna.jaworska@impact-initiatives.org::718fafad-b76d-4ca8-9eb3-cfaf3056c82f" providerId="AD" clId="Web-{326040F6-1903-181B-1152-86EADAE5B20D}" dt="2025-03-07T14:47:35.042" v="1861"/>
          <ac:spMkLst>
            <pc:docMk/>
            <pc:sldMk cId="3253424623" sldId="323"/>
            <ac:spMk id="40" creationId="{11AA37D6-472B-5E6D-1763-8F4C14D06C5C}"/>
          </ac:spMkLst>
        </pc:spChg>
        <pc:spChg chg="del">
          <ac:chgData name="Joanna JAWORSKA" userId="S::joanna.jaworska@impact-initiatives.org::718fafad-b76d-4ca8-9eb3-cfaf3056c82f" providerId="AD" clId="Web-{326040F6-1903-181B-1152-86EADAE5B20D}" dt="2025-03-07T14:47:35.886" v="1862"/>
          <ac:spMkLst>
            <pc:docMk/>
            <pc:sldMk cId="3253424623" sldId="323"/>
            <ac:spMk id="41" creationId="{EEA6ADDC-6D79-4FFB-C1B2-F7A95DB95C3E}"/>
          </ac:spMkLst>
        </pc:spChg>
        <pc:spChg chg="mod">
          <ac:chgData name="Joanna JAWORSKA" userId="S::joanna.jaworska@impact-initiatives.org::718fafad-b76d-4ca8-9eb3-cfaf3056c82f" providerId="AD" clId="Web-{326040F6-1903-181B-1152-86EADAE5B20D}" dt="2025-03-07T14:48:34.731" v="1897" actId="1076"/>
          <ac:spMkLst>
            <pc:docMk/>
            <pc:sldMk cId="3253424623" sldId="323"/>
            <ac:spMk id="42" creationId="{1AB6B2C7-3F51-AD4B-803A-77CEAF9786C3}"/>
          </ac:spMkLst>
        </pc:spChg>
        <pc:spChg chg="mod">
          <ac:chgData name="Joanna JAWORSKA" userId="S::joanna.jaworska@impact-initiatives.org::718fafad-b76d-4ca8-9eb3-cfaf3056c82f" providerId="AD" clId="Web-{326040F6-1903-181B-1152-86EADAE5B20D}" dt="2025-03-07T14:48:34.777" v="1898" actId="1076"/>
          <ac:spMkLst>
            <pc:docMk/>
            <pc:sldMk cId="3253424623" sldId="323"/>
            <ac:spMk id="43" creationId="{DAA5F2CA-B10B-1A4A-5D01-C8D6124F6A8E}"/>
          </ac:spMkLst>
        </pc:spChg>
        <pc:spChg chg="del">
          <ac:chgData name="Joanna JAWORSKA" userId="S::joanna.jaworska@impact-initiatives.org::718fafad-b76d-4ca8-9eb3-cfaf3056c82f" providerId="AD" clId="Web-{326040F6-1903-181B-1152-86EADAE5B20D}" dt="2025-03-07T14:47:39.089" v="1864"/>
          <ac:spMkLst>
            <pc:docMk/>
            <pc:sldMk cId="3253424623" sldId="323"/>
            <ac:spMk id="44" creationId="{1074ED62-3EDE-10B6-5C65-38DAB1E55661}"/>
          </ac:spMkLst>
        </pc:spChg>
        <pc:spChg chg="del">
          <ac:chgData name="Joanna JAWORSKA" userId="S::joanna.jaworska@impact-initiatives.org::718fafad-b76d-4ca8-9eb3-cfaf3056c82f" providerId="AD" clId="Web-{326040F6-1903-181B-1152-86EADAE5B20D}" dt="2025-03-07T14:47:37.433" v="1863"/>
          <ac:spMkLst>
            <pc:docMk/>
            <pc:sldMk cId="3253424623" sldId="323"/>
            <ac:spMk id="45" creationId="{2E85B330-44D0-DE67-75DE-668958CF4D1F}"/>
          </ac:spMkLst>
        </pc:spChg>
        <pc:spChg chg="mod">
          <ac:chgData name="Joanna JAWORSKA" userId="S::joanna.jaworska@impact-initiatives.org::718fafad-b76d-4ca8-9eb3-cfaf3056c82f" providerId="AD" clId="Web-{326040F6-1903-181B-1152-86EADAE5B20D}" dt="2025-03-07T14:48:34.824" v="1899" actId="1076"/>
          <ac:spMkLst>
            <pc:docMk/>
            <pc:sldMk cId="3253424623" sldId="323"/>
            <ac:spMk id="46" creationId="{76FE05CE-5082-15A9-E166-8C97F73B2148}"/>
          </ac:spMkLst>
        </pc:spChg>
        <pc:picChg chg="add mod">
          <ac:chgData name="Joanna JAWORSKA" userId="S::joanna.jaworska@impact-initiatives.org::718fafad-b76d-4ca8-9eb3-cfaf3056c82f" providerId="AD" clId="Web-{326040F6-1903-181B-1152-86EADAE5B20D}" dt="2025-03-07T14:48:34.871" v="1900" actId="1076"/>
          <ac:picMkLst>
            <pc:docMk/>
            <pc:sldMk cId="3253424623" sldId="323"/>
            <ac:picMk id="6" creationId="{4C37AE53-638E-0AF9-E351-F081A91BE52C}"/>
          </ac:picMkLst>
        </pc:picChg>
        <pc:picChg chg="add mod">
          <ac:chgData name="Joanna JAWORSKA" userId="S::joanna.jaworska@impact-initiatives.org::718fafad-b76d-4ca8-9eb3-cfaf3056c82f" providerId="AD" clId="Web-{326040F6-1903-181B-1152-86EADAE5B20D}" dt="2025-03-07T14:48:34.902" v="1901" actId="1076"/>
          <ac:picMkLst>
            <pc:docMk/>
            <pc:sldMk cId="3253424623" sldId="323"/>
            <ac:picMk id="8" creationId="{C864648B-49B8-8022-6C32-E2A4912F0D8C}"/>
          </ac:picMkLst>
        </pc:picChg>
        <pc:picChg chg="add mod">
          <ac:chgData name="Joanna JAWORSKA" userId="S::joanna.jaworska@impact-initiatives.org::718fafad-b76d-4ca8-9eb3-cfaf3056c82f" providerId="AD" clId="Web-{326040F6-1903-181B-1152-86EADAE5B20D}" dt="2025-03-07T14:48:34.949" v="1902" actId="1076"/>
          <ac:picMkLst>
            <pc:docMk/>
            <pc:sldMk cId="3253424623" sldId="323"/>
            <ac:picMk id="10" creationId="{582DD4C4-91BB-AF49-AB8B-63272673BB53}"/>
          </ac:picMkLst>
        </pc:picChg>
        <pc:picChg chg="add mod">
          <ac:chgData name="Joanna JAWORSKA" userId="S::joanna.jaworska@impact-initiatives.org::718fafad-b76d-4ca8-9eb3-cfaf3056c82f" providerId="AD" clId="Web-{326040F6-1903-181B-1152-86EADAE5B20D}" dt="2025-03-07T14:48:34.996" v="1903" actId="1076"/>
          <ac:picMkLst>
            <pc:docMk/>
            <pc:sldMk cId="3253424623" sldId="323"/>
            <ac:picMk id="12" creationId="{4B6AA04B-F5CC-4BBD-336A-E2E04493A31D}"/>
          </ac:picMkLst>
        </pc:picChg>
        <pc:picChg chg="add del">
          <ac:chgData name="Joanna JAWORSKA" userId="S::joanna.jaworska@impact-initiatives.org::718fafad-b76d-4ca8-9eb3-cfaf3056c82f" providerId="AD" clId="Web-{326040F6-1903-181B-1152-86EADAE5B20D}" dt="2025-03-07T14:47:58.011" v="1880"/>
          <ac:picMkLst>
            <pc:docMk/>
            <pc:sldMk cId="3253424623" sldId="323"/>
            <ac:picMk id="14" creationId="{7ED70621-0064-90C1-3DF5-8C5E31EAE9C8}"/>
          </ac:picMkLst>
        </pc:picChg>
      </pc:sldChg>
      <pc:sldChg chg="del">
        <pc:chgData name="Joanna JAWORSKA" userId="S::joanna.jaworska@impact-initiatives.org::718fafad-b76d-4ca8-9eb3-cfaf3056c82f" providerId="AD" clId="Web-{326040F6-1903-181B-1152-86EADAE5B20D}" dt="2025-03-07T14:51:36.827" v="1925"/>
        <pc:sldMkLst>
          <pc:docMk/>
          <pc:sldMk cId="2742745491" sldId="324"/>
        </pc:sldMkLst>
      </pc:sldChg>
      <pc:sldChg chg="modSp del">
        <pc:chgData name="Joanna JAWORSKA" userId="S::joanna.jaworska@impact-initiatives.org::718fafad-b76d-4ca8-9eb3-cfaf3056c82f" providerId="AD" clId="Web-{326040F6-1903-181B-1152-86EADAE5B20D}" dt="2025-03-07T14:51:58.593" v="1927"/>
        <pc:sldMkLst>
          <pc:docMk/>
          <pc:sldMk cId="3912484885" sldId="325"/>
        </pc:sldMkLst>
        <pc:spChg chg="mod">
          <ac:chgData name="Joanna JAWORSKA" userId="S::joanna.jaworska@impact-initiatives.org::718fafad-b76d-4ca8-9eb3-cfaf3056c82f" providerId="AD" clId="Web-{326040F6-1903-181B-1152-86EADAE5B20D}" dt="2025-03-07T14:43:46.602" v="1816" actId="20577"/>
          <ac:spMkLst>
            <pc:docMk/>
            <pc:sldMk cId="3912484885" sldId="325"/>
            <ac:spMk id="17" creationId="{448C7D19-E2EB-AD53-3CE5-17599A46048B}"/>
          </ac:spMkLst>
        </pc:spChg>
      </pc:sldChg>
      <pc:sldChg chg="addSp delSp modSp mod modClrScheme chgLayout">
        <pc:chgData name="Joanna JAWORSKA" userId="S::joanna.jaworska@impact-initiatives.org::718fafad-b76d-4ca8-9eb3-cfaf3056c82f" providerId="AD" clId="Web-{326040F6-1903-181B-1152-86EADAE5B20D}" dt="2025-03-07T14:47:49.933" v="1874" actId="1076"/>
        <pc:sldMkLst>
          <pc:docMk/>
          <pc:sldMk cId="165722931" sldId="326"/>
        </pc:sldMkLst>
        <pc:spChg chg="add mod ord">
          <ac:chgData name="Joanna JAWORSKA" userId="S::joanna.jaworska@impact-initiatives.org::718fafad-b76d-4ca8-9eb3-cfaf3056c82f" providerId="AD" clId="Web-{326040F6-1903-181B-1152-86EADAE5B20D}" dt="2025-03-07T14:32:15.327" v="1492" actId="20577"/>
          <ac:spMkLst>
            <pc:docMk/>
            <pc:sldMk cId="165722931" sldId="326"/>
            <ac:spMk id="10" creationId="{D20E0AAB-8E37-97D2-8B42-4E6E2566EBE0}"/>
          </ac:spMkLst>
        </pc:spChg>
        <pc:spChg chg="add del mod ord">
          <ac:chgData name="Joanna JAWORSKA" userId="S::joanna.jaworska@impact-initiatives.org::718fafad-b76d-4ca8-9eb3-cfaf3056c82f" providerId="AD" clId="Web-{326040F6-1903-181B-1152-86EADAE5B20D}" dt="2025-03-07T14:32:28.952" v="1494"/>
          <ac:spMkLst>
            <pc:docMk/>
            <pc:sldMk cId="165722931" sldId="326"/>
            <ac:spMk id="11" creationId="{45F24849-0E7E-FE38-6DB1-FD688FD2C1E4}"/>
          </ac:spMkLst>
        </pc:spChg>
        <pc:spChg chg="del">
          <ac:chgData name="Joanna JAWORSKA" userId="S::joanna.jaworska@impact-initiatives.org::718fafad-b76d-4ca8-9eb3-cfaf3056c82f" providerId="AD" clId="Web-{326040F6-1903-181B-1152-86EADAE5B20D}" dt="2025-03-07T14:32:21.984" v="1493"/>
          <ac:spMkLst>
            <pc:docMk/>
            <pc:sldMk cId="165722931" sldId="326"/>
            <ac:spMk id="16" creationId="{16FF4B6B-B7C5-669B-871C-5DC36E8CB595}"/>
          </ac:spMkLst>
        </pc:spChg>
        <pc:spChg chg="mod">
          <ac:chgData name="Joanna JAWORSKA" userId="S::joanna.jaworska@impact-initiatives.org::718fafad-b76d-4ca8-9eb3-cfaf3056c82f" providerId="AD" clId="Web-{326040F6-1903-181B-1152-86EADAE5B20D}" dt="2025-03-07T14:43:11.414" v="1808" actId="20577"/>
          <ac:spMkLst>
            <pc:docMk/>
            <pc:sldMk cId="165722931" sldId="326"/>
            <ac:spMk id="17" creationId="{D016A17D-19CD-1CC6-B7E7-810B454DE11C}"/>
          </ac:spMkLst>
        </pc:spChg>
        <pc:picChg chg="add del mod">
          <ac:chgData name="Joanna JAWORSKA" userId="S::joanna.jaworska@impact-initiatives.org::718fafad-b76d-4ca8-9eb3-cfaf3056c82f" providerId="AD" clId="Web-{326040F6-1903-181B-1152-86EADAE5B20D}" dt="2025-03-07T14:29:23.059" v="1473"/>
          <ac:picMkLst>
            <pc:docMk/>
            <pc:sldMk cId="165722931" sldId="326"/>
            <ac:picMk id="2" creationId="{14110670-5DEA-535D-8F17-6AE578AB3B9F}"/>
          </ac:picMkLst>
        </pc:picChg>
        <pc:picChg chg="add del mod">
          <ac:chgData name="Joanna JAWORSKA" userId="S::joanna.jaworska@impact-initiatives.org::718fafad-b76d-4ca8-9eb3-cfaf3056c82f" providerId="AD" clId="Web-{326040F6-1903-181B-1152-86EADAE5B20D}" dt="2025-03-07T14:29:23.059" v="1472"/>
          <ac:picMkLst>
            <pc:docMk/>
            <pc:sldMk cId="165722931" sldId="326"/>
            <ac:picMk id="3" creationId="{2C253A22-9EEF-2FD5-C83A-C48FF6663ECA}"/>
          </ac:picMkLst>
        </pc:picChg>
        <pc:picChg chg="add del mod">
          <ac:chgData name="Joanna JAWORSKA" userId="S::joanna.jaworska@impact-initiatives.org::718fafad-b76d-4ca8-9eb3-cfaf3056c82f" providerId="AD" clId="Web-{326040F6-1903-181B-1152-86EADAE5B20D}" dt="2025-03-07T14:29:23.059" v="1471"/>
          <ac:picMkLst>
            <pc:docMk/>
            <pc:sldMk cId="165722931" sldId="326"/>
            <ac:picMk id="4" creationId="{5E85647B-B79F-F6DB-F43B-3826731D8E20}"/>
          </ac:picMkLst>
        </pc:picChg>
        <pc:picChg chg="add del mod">
          <ac:chgData name="Joanna JAWORSKA" userId="S::joanna.jaworska@impact-initiatives.org::718fafad-b76d-4ca8-9eb3-cfaf3056c82f" providerId="AD" clId="Web-{326040F6-1903-181B-1152-86EADAE5B20D}" dt="2025-03-07T14:29:23.059" v="1470"/>
          <ac:picMkLst>
            <pc:docMk/>
            <pc:sldMk cId="165722931" sldId="326"/>
            <ac:picMk id="5" creationId="{1FA16DF5-66BA-140F-738D-14C0440829DE}"/>
          </ac:picMkLst>
        </pc:picChg>
        <pc:picChg chg="add mod">
          <ac:chgData name="Joanna JAWORSKA" userId="S::joanna.jaworska@impact-initiatives.org::718fafad-b76d-4ca8-9eb3-cfaf3056c82f" providerId="AD" clId="Web-{326040F6-1903-181B-1152-86EADAE5B20D}" dt="2025-03-07T14:47:49.886" v="1870" actId="1076"/>
          <ac:picMkLst>
            <pc:docMk/>
            <pc:sldMk cId="165722931" sldId="326"/>
            <ac:picMk id="6" creationId="{CB9645D0-4CF7-95BD-6B74-1724D7EE1D6A}"/>
          </ac:picMkLst>
        </pc:picChg>
        <pc:picChg chg="add mod">
          <ac:chgData name="Joanna JAWORSKA" userId="S::joanna.jaworska@impact-initiatives.org::718fafad-b76d-4ca8-9eb3-cfaf3056c82f" providerId="AD" clId="Web-{326040F6-1903-181B-1152-86EADAE5B20D}" dt="2025-03-07T14:47:49.902" v="1871" actId="1076"/>
          <ac:picMkLst>
            <pc:docMk/>
            <pc:sldMk cId="165722931" sldId="326"/>
            <ac:picMk id="7" creationId="{0B07CB4F-474F-5F9B-6130-1374EC4188C5}"/>
          </ac:picMkLst>
        </pc:picChg>
        <pc:picChg chg="add mod">
          <ac:chgData name="Joanna JAWORSKA" userId="S::joanna.jaworska@impact-initiatives.org::718fafad-b76d-4ca8-9eb3-cfaf3056c82f" providerId="AD" clId="Web-{326040F6-1903-181B-1152-86EADAE5B20D}" dt="2025-03-07T14:47:49.902" v="1872" actId="1076"/>
          <ac:picMkLst>
            <pc:docMk/>
            <pc:sldMk cId="165722931" sldId="326"/>
            <ac:picMk id="8" creationId="{16CEA563-9F6D-D93C-AE53-D61715D338A3}"/>
          </ac:picMkLst>
        </pc:picChg>
        <pc:picChg chg="add mod">
          <ac:chgData name="Joanna JAWORSKA" userId="S::joanna.jaworska@impact-initiatives.org::718fafad-b76d-4ca8-9eb3-cfaf3056c82f" providerId="AD" clId="Web-{326040F6-1903-181B-1152-86EADAE5B20D}" dt="2025-03-07T14:47:49.918" v="1873" actId="1076"/>
          <ac:picMkLst>
            <pc:docMk/>
            <pc:sldMk cId="165722931" sldId="326"/>
            <ac:picMk id="9" creationId="{D42677F4-E32C-AE7D-DAD3-B512D8E18008}"/>
          </ac:picMkLst>
        </pc:picChg>
        <pc:picChg chg="add mod">
          <ac:chgData name="Joanna JAWORSKA" userId="S::joanna.jaworska@impact-initiatives.org::718fafad-b76d-4ca8-9eb3-cfaf3056c82f" providerId="AD" clId="Web-{326040F6-1903-181B-1152-86EADAE5B20D}" dt="2025-03-07T14:47:49.933" v="1874" actId="1076"/>
          <ac:picMkLst>
            <pc:docMk/>
            <pc:sldMk cId="165722931" sldId="326"/>
            <ac:picMk id="12" creationId="{D470B8C6-878D-C383-B94B-0D5B8EED1476}"/>
          </ac:picMkLst>
        </pc:picChg>
      </pc:sldChg>
      <pc:sldChg chg="ord">
        <pc:chgData name="Joanna JAWORSKA" userId="S::joanna.jaworska@impact-initiatives.org::718fafad-b76d-4ca8-9eb3-cfaf3056c82f" providerId="AD" clId="Web-{326040F6-1903-181B-1152-86EADAE5B20D}" dt="2025-03-07T15:50:01.555" v="1965"/>
        <pc:sldMkLst>
          <pc:docMk/>
          <pc:sldMk cId="1146798820" sldId="328"/>
        </pc:sldMkLst>
      </pc:sldChg>
      <pc:sldChg chg="modSp del">
        <pc:chgData name="Joanna JAWORSKA" userId="S::joanna.jaworska@impact-initiatives.org::718fafad-b76d-4ca8-9eb3-cfaf3056c82f" providerId="AD" clId="Web-{326040F6-1903-181B-1152-86EADAE5B20D}" dt="2025-03-07T14:53:26.094" v="1941"/>
        <pc:sldMkLst>
          <pc:docMk/>
          <pc:sldMk cId="812723122" sldId="329"/>
        </pc:sldMkLst>
        <pc:spChg chg="mod">
          <ac:chgData name="Joanna JAWORSKA" userId="S::joanna.jaworska@impact-initiatives.org::718fafad-b76d-4ca8-9eb3-cfaf3056c82f" providerId="AD" clId="Web-{326040F6-1903-181B-1152-86EADAE5B20D}" dt="2025-03-07T14:53:01.734" v="1939" actId="1076"/>
          <ac:spMkLst>
            <pc:docMk/>
            <pc:sldMk cId="812723122" sldId="329"/>
            <ac:spMk id="17" creationId="{5109A852-0117-B977-051C-CF02DC4BF0A4}"/>
          </ac:spMkLst>
        </pc:spChg>
      </pc:sldChg>
      <pc:sldChg chg="addSp delSp modSp mod modClrScheme chgLayout">
        <pc:chgData name="Joanna JAWORSKA" userId="S::joanna.jaworska@impact-initiatives.org::718fafad-b76d-4ca8-9eb3-cfaf3056c82f" providerId="AD" clId="Web-{326040F6-1903-181B-1152-86EADAE5B20D}" dt="2025-03-07T15:59:39.509" v="2149" actId="1076"/>
        <pc:sldMkLst>
          <pc:docMk/>
          <pc:sldMk cId="103884279" sldId="331"/>
        </pc:sldMkLst>
        <pc:spChg chg="add mod ord">
          <ac:chgData name="Joanna JAWORSKA" userId="S::joanna.jaworska@impact-initiatives.org::718fafad-b76d-4ca8-9eb3-cfaf3056c82f" providerId="AD" clId="Web-{326040F6-1903-181B-1152-86EADAE5B20D}" dt="2025-03-07T14:46:15.432" v="1832" actId="1076"/>
          <ac:spMkLst>
            <pc:docMk/>
            <pc:sldMk cId="103884279" sldId="331"/>
            <ac:spMk id="2" creationId="{AF994D97-E713-C716-D0EA-54E032C93425}"/>
          </ac:spMkLst>
        </pc:spChg>
        <pc:spChg chg="add del mod ord">
          <ac:chgData name="Joanna JAWORSKA" userId="S::joanna.jaworska@impact-initiatives.org::718fafad-b76d-4ca8-9eb3-cfaf3056c82f" providerId="AD" clId="Web-{326040F6-1903-181B-1152-86EADAE5B20D}" dt="2025-03-07T14:46:28.151" v="1835"/>
          <ac:spMkLst>
            <pc:docMk/>
            <pc:sldMk cId="103884279" sldId="331"/>
            <ac:spMk id="3" creationId="{4C07976E-66AC-4AD9-AA50-F0FDA7310635}"/>
          </ac:spMkLst>
        </pc:spChg>
        <pc:spChg chg="del mod">
          <ac:chgData name="Joanna JAWORSKA" userId="S::joanna.jaworska@impact-initiatives.org::718fafad-b76d-4ca8-9eb3-cfaf3056c82f" providerId="AD" clId="Web-{326040F6-1903-181B-1152-86EADAE5B20D}" dt="2025-03-07T14:46:12.463" v="1831"/>
          <ac:spMkLst>
            <pc:docMk/>
            <pc:sldMk cId="103884279" sldId="331"/>
            <ac:spMk id="16" creationId="{A53A54CB-7454-3444-87AD-97F50830F7CF}"/>
          </ac:spMkLst>
        </pc:spChg>
        <pc:spChg chg="add del mod">
          <ac:chgData name="Joanna JAWORSKA" userId="S::joanna.jaworska@impact-initiatives.org::718fafad-b76d-4ca8-9eb3-cfaf3056c82f" providerId="AD" clId="Web-{326040F6-1903-181B-1152-86EADAE5B20D}" dt="2025-03-07T15:59:39.509" v="2149" actId="1076"/>
          <ac:spMkLst>
            <pc:docMk/>
            <pc:sldMk cId="103884279" sldId="331"/>
            <ac:spMk id="17" creationId="{7DEE055C-65D2-0DF6-36E6-04ABF15A7D13}"/>
          </ac:spMkLst>
        </pc:spChg>
      </pc:sldChg>
      <pc:sldChg chg="del">
        <pc:chgData name="Joanna JAWORSKA" userId="S::joanna.jaworska@impact-initiatives.org::718fafad-b76d-4ca8-9eb3-cfaf3056c82f" providerId="AD" clId="Web-{326040F6-1903-181B-1152-86EADAE5B20D}" dt="2025-03-07T13:06:02.614" v="17"/>
        <pc:sldMkLst>
          <pc:docMk/>
          <pc:sldMk cId="1329721887" sldId="332"/>
        </pc:sldMkLst>
      </pc:sldChg>
      <pc:sldChg chg="addSp delSp modSp mod modClrScheme chgLayout">
        <pc:chgData name="Joanna JAWORSKA" userId="S::joanna.jaworska@impact-initiatives.org::718fafad-b76d-4ca8-9eb3-cfaf3056c82f" providerId="AD" clId="Web-{326040F6-1903-181B-1152-86EADAE5B20D}" dt="2025-03-07T16:08:19.119" v="2277" actId="1076"/>
        <pc:sldMkLst>
          <pc:docMk/>
          <pc:sldMk cId="3484847291" sldId="333"/>
        </pc:sldMkLst>
        <pc:spChg chg="add del mod ord">
          <ac:chgData name="Joanna JAWORSKA" userId="S::joanna.jaworska@impact-initiatives.org::718fafad-b76d-4ca8-9eb3-cfaf3056c82f" providerId="AD" clId="Web-{326040F6-1903-181B-1152-86EADAE5B20D}" dt="2025-03-07T15:55:29.384" v="2045"/>
          <ac:spMkLst>
            <pc:docMk/>
            <pc:sldMk cId="3484847291" sldId="333"/>
            <ac:spMk id="2" creationId="{B923EB46-4766-0C18-A1A6-73807B344DC4}"/>
          </ac:spMkLst>
        </pc:spChg>
        <pc:spChg chg="add del mod ord">
          <ac:chgData name="Joanna JAWORSKA" userId="S::joanna.jaworska@impact-initiatives.org::718fafad-b76d-4ca8-9eb3-cfaf3056c82f" providerId="AD" clId="Web-{326040F6-1903-181B-1152-86EADAE5B20D}" dt="2025-03-07T15:52:37.024" v="1976"/>
          <ac:spMkLst>
            <pc:docMk/>
            <pc:sldMk cId="3484847291" sldId="333"/>
            <ac:spMk id="3" creationId="{EC8C6E43-629D-7DC0-8AA0-0CA89FA01E90}"/>
          </ac:spMkLst>
        </pc:spChg>
        <pc:spChg chg="add mod ord">
          <ac:chgData name="Joanna JAWORSKA" userId="S::joanna.jaworska@impact-initiatives.org::718fafad-b76d-4ca8-9eb3-cfaf3056c82f" providerId="AD" clId="Web-{326040F6-1903-181B-1152-86EADAE5B20D}" dt="2025-03-07T16:08:19.088" v="2270" actId="1076"/>
          <ac:spMkLst>
            <pc:docMk/>
            <pc:sldMk cId="3484847291" sldId="333"/>
            <ac:spMk id="4" creationId="{8F43689A-9F3D-DC36-2FC3-2B61924729D7}"/>
          </ac:spMkLst>
        </pc:spChg>
        <pc:spChg chg="del mod">
          <ac:chgData name="Joanna JAWORSKA" userId="S::joanna.jaworska@impact-initiatives.org::718fafad-b76d-4ca8-9eb3-cfaf3056c82f" providerId="AD" clId="Web-{326040F6-1903-181B-1152-86EADAE5B20D}" dt="2025-03-07T15:56:06.790" v="2054"/>
          <ac:spMkLst>
            <pc:docMk/>
            <pc:sldMk cId="3484847291" sldId="333"/>
            <ac:spMk id="15" creationId="{AB384D17-4531-BE2B-1787-55CDA26CFB8F}"/>
          </ac:spMkLst>
        </pc:spChg>
        <pc:spChg chg="del">
          <ac:chgData name="Joanna JAWORSKA" userId="S::joanna.jaworska@impact-initiatives.org::718fafad-b76d-4ca8-9eb3-cfaf3056c82f" providerId="AD" clId="Web-{326040F6-1903-181B-1152-86EADAE5B20D}" dt="2025-03-07T15:52:56.196" v="1987"/>
          <ac:spMkLst>
            <pc:docMk/>
            <pc:sldMk cId="3484847291" sldId="333"/>
            <ac:spMk id="16" creationId="{2C054B1A-AA0F-4A43-7188-7028930999A5}"/>
          </ac:spMkLst>
        </pc:spChg>
        <pc:spChg chg="del mod">
          <ac:chgData name="Joanna JAWORSKA" userId="S::joanna.jaworska@impact-initiatives.org::718fafad-b76d-4ca8-9eb3-cfaf3056c82f" providerId="AD" clId="Web-{326040F6-1903-181B-1152-86EADAE5B20D}" dt="2025-03-07T15:56:02.665" v="2051"/>
          <ac:spMkLst>
            <pc:docMk/>
            <pc:sldMk cId="3484847291" sldId="333"/>
            <ac:spMk id="17" creationId="{E78AED83-150C-682E-12A7-EB49165517A3}"/>
          </ac:spMkLst>
        </pc:spChg>
        <pc:picChg chg="add mod">
          <ac:chgData name="Joanna JAWORSKA" userId="S::joanna.jaworska@impact-initiatives.org::718fafad-b76d-4ca8-9eb3-cfaf3056c82f" providerId="AD" clId="Web-{326040F6-1903-181B-1152-86EADAE5B20D}" dt="2025-03-07T16:08:19.088" v="2271" actId="1076"/>
          <ac:picMkLst>
            <pc:docMk/>
            <pc:sldMk cId="3484847291" sldId="333"/>
            <ac:picMk id="5" creationId="{CC85A996-41DA-802B-E21F-06A3454BCF29}"/>
          </ac:picMkLst>
        </pc:picChg>
        <pc:picChg chg="add mod">
          <ac:chgData name="Joanna JAWORSKA" userId="S::joanna.jaworska@impact-initiatives.org::718fafad-b76d-4ca8-9eb3-cfaf3056c82f" providerId="AD" clId="Web-{326040F6-1903-181B-1152-86EADAE5B20D}" dt="2025-03-07T16:08:19.104" v="2272" actId="1076"/>
          <ac:picMkLst>
            <pc:docMk/>
            <pc:sldMk cId="3484847291" sldId="333"/>
            <ac:picMk id="6" creationId="{534F8233-E2F9-6291-B71C-AA1D5E2B0491}"/>
          </ac:picMkLst>
        </pc:picChg>
        <pc:picChg chg="add mod">
          <ac:chgData name="Joanna JAWORSKA" userId="S::joanna.jaworska@impact-initiatives.org::718fafad-b76d-4ca8-9eb3-cfaf3056c82f" providerId="AD" clId="Web-{326040F6-1903-181B-1152-86EADAE5B20D}" dt="2025-03-07T16:08:19.104" v="2273" actId="1076"/>
          <ac:picMkLst>
            <pc:docMk/>
            <pc:sldMk cId="3484847291" sldId="333"/>
            <ac:picMk id="7" creationId="{53D567C6-6DCA-8929-64DE-A0A561925753}"/>
          </ac:picMkLst>
        </pc:picChg>
        <pc:picChg chg="add mod">
          <ac:chgData name="Joanna JAWORSKA" userId="S::joanna.jaworska@impact-initiatives.org::718fafad-b76d-4ca8-9eb3-cfaf3056c82f" providerId="AD" clId="Web-{326040F6-1903-181B-1152-86EADAE5B20D}" dt="2025-03-07T16:08:19.104" v="2274" actId="1076"/>
          <ac:picMkLst>
            <pc:docMk/>
            <pc:sldMk cId="3484847291" sldId="333"/>
            <ac:picMk id="8" creationId="{A679AEE7-F6A3-B578-4C54-A193C70BB15D}"/>
          </ac:picMkLst>
        </pc:picChg>
        <pc:picChg chg="add mod">
          <ac:chgData name="Joanna JAWORSKA" userId="S::joanna.jaworska@impact-initiatives.org::718fafad-b76d-4ca8-9eb3-cfaf3056c82f" providerId="AD" clId="Web-{326040F6-1903-181B-1152-86EADAE5B20D}" dt="2025-03-07T16:08:19.119" v="2275" actId="1076"/>
          <ac:picMkLst>
            <pc:docMk/>
            <pc:sldMk cId="3484847291" sldId="333"/>
            <ac:picMk id="9" creationId="{1641379B-1FB1-F04D-89C8-587B8F84BCD2}"/>
          </ac:picMkLst>
        </pc:picChg>
        <pc:picChg chg="add mod">
          <ac:chgData name="Joanna JAWORSKA" userId="S::joanna.jaworska@impact-initiatives.org::718fafad-b76d-4ca8-9eb3-cfaf3056c82f" providerId="AD" clId="Web-{326040F6-1903-181B-1152-86EADAE5B20D}" dt="2025-03-07T16:08:19.119" v="2276" actId="1076"/>
          <ac:picMkLst>
            <pc:docMk/>
            <pc:sldMk cId="3484847291" sldId="333"/>
            <ac:picMk id="10" creationId="{197AE3A8-515D-F1FC-9ACE-26B0218D250A}"/>
          </ac:picMkLst>
        </pc:picChg>
        <pc:picChg chg="add mod">
          <ac:chgData name="Joanna JAWORSKA" userId="S::joanna.jaworska@impact-initiatives.org::718fafad-b76d-4ca8-9eb3-cfaf3056c82f" providerId="AD" clId="Web-{326040F6-1903-181B-1152-86EADAE5B20D}" dt="2025-03-07T16:08:19.119" v="2277" actId="1076"/>
          <ac:picMkLst>
            <pc:docMk/>
            <pc:sldMk cId="3484847291" sldId="333"/>
            <ac:picMk id="11" creationId="{D54B196D-2F38-7356-F7FE-6D5B98447424}"/>
          </ac:picMkLst>
        </pc:picChg>
      </pc:sldChg>
      <pc:sldChg chg="addSp delSp modSp mod modClrScheme chgLayout">
        <pc:chgData name="Joanna JAWORSKA" userId="S::joanna.jaworska@impact-initiatives.org::718fafad-b76d-4ca8-9eb3-cfaf3056c82f" providerId="AD" clId="Web-{326040F6-1903-181B-1152-86EADAE5B20D}" dt="2025-03-07T15:59:04.993" v="2142" actId="20577"/>
        <pc:sldMkLst>
          <pc:docMk/>
          <pc:sldMk cId="2052590233" sldId="334"/>
        </pc:sldMkLst>
        <pc:spChg chg="add mod ord">
          <ac:chgData name="Joanna JAWORSKA" userId="S::joanna.jaworska@impact-initiatives.org::718fafad-b76d-4ca8-9eb3-cfaf3056c82f" providerId="AD" clId="Web-{326040F6-1903-181B-1152-86EADAE5B20D}" dt="2025-03-07T15:53:40.743" v="1999" actId="1076"/>
          <ac:spMkLst>
            <pc:docMk/>
            <pc:sldMk cId="2052590233" sldId="334"/>
            <ac:spMk id="2" creationId="{2E76DD3E-30D3-02D2-BF5C-C354D3340E22}"/>
          </ac:spMkLst>
        </pc:spChg>
        <pc:spChg chg="add del mod ord">
          <ac:chgData name="Joanna JAWORSKA" userId="S::joanna.jaworska@impact-initiatives.org::718fafad-b76d-4ca8-9eb3-cfaf3056c82f" providerId="AD" clId="Web-{326040F6-1903-181B-1152-86EADAE5B20D}" dt="2025-03-07T15:53:22.196" v="1993"/>
          <ac:spMkLst>
            <pc:docMk/>
            <pc:sldMk cId="2052590233" sldId="334"/>
            <ac:spMk id="3" creationId="{155F8476-5C09-14C9-D334-AF984D5347C9}"/>
          </ac:spMkLst>
        </pc:spChg>
        <pc:spChg chg="mod">
          <ac:chgData name="Joanna JAWORSKA" userId="S::joanna.jaworska@impact-initiatives.org::718fafad-b76d-4ca8-9eb3-cfaf3056c82f" providerId="AD" clId="Web-{326040F6-1903-181B-1152-86EADAE5B20D}" dt="2025-03-07T15:53:37.040" v="1998" actId="1076"/>
          <ac:spMkLst>
            <pc:docMk/>
            <pc:sldMk cId="2052590233" sldId="334"/>
            <ac:spMk id="15" creationId="{21921456-32AE-7462-B927-8ADDFC195300}"/>
          </ac:spMkLst>
        </pc:spChg>
        <pc:spChg chg="del">
          <ac:chgData name="Joanna JAWORSKA" userId="S::joanna.jaworska@impact-initiatives.org::718fafad-b76d-4ca8-9eb3-cfaf3056c82f" providerId="AD" clId="Web-{326040F6-1903-181B-1152-86EADAE5B20D}" dt="2025-03-07T15:53:28.946" v="1996"/>
          <ac:spMkLst>
            <pc:docMk/>
            <pc:sldMk cId="2052590233" sldId="334"/>
            <ac:spMk id="16" creationId="{88F40245-F959-C4ED-5331-135A7FEE5E2F}"/>
          </ac:spMkLst>
        </pc:spChg>
        <pc:spChg chg="mod">
          <ac:chgData name="Joanna JAWORSKA" userId="S::joanna.jaworska@impact-initiatives.org::718fafad-b76d-4ca8-9eb3-cfaf3056c82f" providerId="AD" clId="Web-{326040F6-1903-181B-1152-86EADAE5B20D}" dt="2025-03-07T15:59:04.993" v="2142" actId="20577"/>
          <ac:spMkLst>
            <pc:docMk/>
            <pc:sldMk cId="2052590233" sldId="334"/>
            <ac:spMk id="17" creationId="{D9C9D88D-A69C-A265-C5E1-A7B47159FBF4}"/>
          </ac:spMkLst>
        </pc:spChg>
      </pc:sldChg>
      <pc:sldChg chg="ord">
        <pc:chgData name="Joanna JAWORSKA" userId="S::joanna.jaworska@impact-initiatives.org::718fafad-b76d-4ca8-9eb3-cfaf3056c82f" providerId="AD" clId="Web-{326040F6-1903-181B-1152-86EADAE5B20D}" dt="2025-03-07T15:50:10.461" v="1967"/>
        <pc:sldMkLst>
          <pc:docMk/>
          <pc:sldMk cId="1182967540" sldId="353"/>
        </pc:sldMkLst>
      </pc:sldChg>
      <pc:sldChg chg="ord">
        <pc:chgData name="Joanna JAWORSKA" userId="S::joanna.jaworska@impact-initiatives.org::718fafad-b76d-4ca8-9eb3-cfaf3056c82f" providerId="AD" clId="Web-{326040F6-1903-181B-1152-86EADAE5B20D}" dt="2025-03-07T15:50:16.946" v="1968"/>
        <pc:sldMkLst>
          <pc:docMk/>
          <pc:sldMk cId="3103607188" sldId="354"/>
        </pc:sldMkLst>
      </pc:sldChg>
      <pc:sldChg chg="del">
        <pc:chgData name="Joanna JAWORSKA" userId="S::joanna.jaworska@impact-initiatives.org::718fafad-b76d-4ca8-9eb3-cfaf3056c82f" providerId="AD" clId="Web-{326040F6-1903-181B-1152-86EADAE5B20D}" dt="2025-03-07T12:11:27.691" v="1"/>
        <pc:sldMkLst>
          <pc:docMk/>
          <pc:sldMk cId="33454735" sldId="356"/>
        </pc:sldMkLst>
      </pc:sldChg>
      <pc:sldChg chg="delSp modSp add">
        <pc:chgData name="Joanna JAWORSKA" userId="S::joanna.jaworska@impact-initiatives.org::718fafad-b76d-4ca8-9eb3-cfaf3056c82f" providerId="AD" clId="Web-{326040F6-1903-181B-1152-86EADAE5B20D}" dt="2025-03-07T14:19:14.848" v="1313" actId="1076"/>
        <pc:sldMkLst>
          <pc:docMk/>
          <pc:sldMk cId="1196789421" sldId="357"/>
        </pc:sldMkLst>
        <pc:spChg chg="mod">
          <ac:chgData name="Joanna JAWORSKA" userId="S::joanna.jaworska@impact-initiatives.org::718fafad-b76d-4ca8-9eb3-cfaf3056c82f" providerId="AD" clId="Web-{326040F6-1903-181B-1152-86EADAE5B20D}" dt="2025-03-07T14:19:14.802" v="1312" actId="1076"/>
          <ac:spMkLst>
            <pc:docMk/>
            <pc:sldMk cId="1196789421" sldId="357"/>
            <ac:spMk id="14" creationId="{80E2223F-B2D7-FF81-EBB7-80F75093DB03}"/>
          </ac:spMkLst>
        </pc:spChg>
        <pc:spChg chg="del">
          <ac:chgData name="Joanna JAWORSKA" userId="S::joanna.jaworska@impact-initiatives.org::718fafad-b76d-4ca8-9eb3-cfaf3056c82f" providerId="AD" clId="Web-{326040F6-1903-181B-1152-86EADAE5B20D}" dt="2025-03-07T14:13:41.891" v="1237"/>
          <ac:spMkLst>
            <pc:docMk/>
            <pc:sldMk cId="1196789421" sldId="357"/>
            <ac:spMk id="15" creationId="{533AE095-0CA5-A4FB-1DFD-221EFC1A418D}"/>
          </ac:spMkLst>
        </pc:spChg>
        <pc:spChg chg="del">
          <ac:chgData name="Joanna JAWORSKA" userId="S::joanna.jaworska@impact-initiatives.org::718fafad-b76d-4ca8-9eb3-cfaf3056c82f" providerId="AD" clId="Web-{326040F6-1903-181B-1152-86EADAE5B20D}" dt="2025-03-07T14:13:41.891" v="1236"/>
          <ac:spMkLst>
            <pc:docMk/>
            <pc:sldMk cId="1196789421" sldId="357"/>
            <ac:spMk id="30" creationId="{26C39D2B-951B-6E6E-2925-6EEECA642CB3}"/>
          </ac:spMkLst>
        </pc:spChg>
        <pc:spChg chg="mod">
          <ac:chgData name="Joanna JAWORSKA" userId="S::joanna.jaworska@impact-initiatives.org::718fafad-b76d-4ca8-9eb3-cfaf3056c82f" providerId="AD" clId="Web-{326040F6-1903-181B-1152-86EADAE5B20D}" dt="2025-03-07T14:19:14.848" v="1313" actId="1076"/>
          <ac:spMkLst>
            <pc:docMk/>
            <pc:sldMk cId="1196789421" sldId="357"/>
            <ac:spMk id="31" creationId="{D23FED03-EDE9-DF5F-B282-D04D357C32A7}"/>
          </ac:spMkLst>
        </pc:spChg>
      </pc:sldChg>
      <pc:sldChg chg="add mod ord replId modShow">
        <pc:chgData name="Joanna JAWORSKA" userId="S::joanna.jaworska@impact-initiatives.org::718fafad-b76d-4ca8-9eb3-cfaf3056c82f" providerId="AD" clId="Web-{326040F6-1903-181B-1152-86EADAE5B20D}" dt="2025-03-07T15:50:19.633" v="1969"/>
        <pc:sldMkLst>
          <pc:docMk/>
          <pc:sldMk cId="462689030" sldId="358"/>
        </pc:sldMkLst>
      </pc:sldChg>
      <pc:sldChg chg="addSp delSp modSp add ord replId">
        <pc:chgData name="Joanna JAWORSKA" userId="S::joanna.jaworska@impact-initiatives.org::718fafad-b76d-4ca8-9eb3-cfaf3056c82f" providerId="AD" clId="Web-{326040F6-1903-181B-1152-86EADAE5B20D}" dt="2025-03-07T14:23:56.274" v="1455" actId="1076"/>
        <pc:sldMkLst>
          <pc:docMk/>
          <pc:sldMk cId="277839746" sldId="359"/>
        </pc:sldMkLst>
        <pc:spChg chg="del">
          <ac:chgData name="Joanna JAWORSKA" userId="S::joanna.jaworska@impact-initiatives.org::718fafad-b76d-4ca8-9eb3-cfaf3056c82f" providerId="AD" clId="Web-{326040F6-1903-181B-1152-86EADAE5B20D}" dt="2025-03-07T13:07:42.163" v="166"/>
          <ac:spMkLst>
            <pc:docMk/>
            <pc:sldMk cId="277839746" sldId="359"/>
            <ac:spMk id="3" creationId="{6414B645-65EA-1B47-3D74-29AECC1296A1}"/>
          </ac:spMkLst>
        </pc:spChg>
        <pc:spChg chg="add mod">
          <ac:chgData name="Joanna JAWORSKA" userId="S::joanna.jaworska@impact-initiatives.org::718fafad-b76d-4ca8-9eb3-cfaf3056c82f" providerId="AD" clId="Web-{326040F6-1903-181B-1152-86EADAE5B20D}" dt="2025-03-07T14:23:26.305" v="1444" actId="1076"/>
          <ac:spMkLst>
            <pc:docMk/>
            <pc:sldMk cId="277839746" sldId="359"/>
            <ac:spMk id="3" creationId="{C0EFDF98-2506-42E2-5F6F-0F859911B2D9}"/>
          </ac:spMkLst>
        </pc:spChg>
        <pc:spChg chg="mod">
          <ac:chgData name="Joanna JAWORSKA" userId="S::joanna.jaworska@impact-initiatives.org::718fafad-b76d-4ca8-9eb3-cfaf3056c82f" providerId="AD" clId="Web-{326040F6-1903-181B-1152-86EADAE5B20D}" dt="2025-03-07T13:26:17.443" v="898" actId="14100"/>
          <ac:spMkLst>
            <pc:docMk/>
            <pc:sldMk cId="277839746" sldId="359"/>
            <ac:spMk id="4" creationId="{BEEAA706-B5D1-899B-6D30-ADA4A67901C1}"/>
          </ac:spMkLst>
        </pc:spChg>
        <pc:spChg chg="add mod">
          <ac:chgData name="Joanna JAWORSKA" userId="S::joanna.jaworska@impact-initiatives.org::718fafad-b76d-4ca8-9eb3-cfaf3056c82f" providerId="AD" clId="Web-{326040F6-1903-181B-1152-86EADAE5B20D}" dt="2025-03-07T14:23:54.305" v="1454" actId="1076"/>
          <ac:spMkLst>
            <pc:docMk/>
            <pc:sldMk cId="277839746" sldId="359"/>
            <ac:spMk id="5" creationId="{3A520F05-16D2-2154-97B2-58163EA80E69}"/>
          </ac:spMkLst>
        </pc:spChg>
        <pc:spChg chg="del">
          <ac:chgData name="Joanna JAWORSKA" userId="S::joanna.jaworska@impact-initiatives.org::718fafad-b76d-4ca8-9eb3-cfaf3056c82f" providerId="AD" clId="Web-{326040F6-1903-181B-1152-86EADAE5B20D}" dt="2025-03-07T13:07:42.163" v="168"/>
          <ac:spMkLst>
            <pc:docMk/>
            <pc:sldMk cId="277839746" sldId="359"/>
            <ac:spMk id="5" creationId="{8F2DF270-9EEB-534E-2FAF-FC49C502ADE9}"/>
          </ac:spMkLst>
        </pc:spChg>
        <pc:spChg chg="add mod">
          <ac:chgData name="Joanna JAWORSKA" userId="S::joanna.jaworska@impact-initiatives.org::718fafad-b76d-4ca8-9eb3-cfaf3056c82f" providerId="AD" clId="Web-{326040F6-1903-181B-1152-86EADAE5B20D}" dt="2025-03-07T14:23:26.445" v="1446" actId="1076"/>
          <ac:spMkLst>
            <pc:docMk/>
            <pc:sldMk cId="277839746" sldId="359"/>
            <ac:spMk id="6" creationId="{3B4E794C-E783-F852-1795-E84761EA6A96}"/>
          </ac:spMkLst>
        </pc:spChg>
        <pc:spChg chg="del">
          <ac:chgData name="Joanna JAWORSKA" userId="S::joanna.jaworska@impact-initiatives.org::718fafad-b76d-4ca8-9eb3-cfaf3056c82f" providerId="AD" clId="Web-{326040F6-1903-181B-1152-86EADAE5B20D}" dt="2025-03-07T13:07:39.663" v="165"/>
          <ac:spMkLst>
            <pc:docMk/>
            <pc:sldMk cId="277839746" sldId="359"/>
            <ac:spMk id="6" creationId="{E7C85BE2-E3B8-6CB8-ABB1-C1BA79ABF42F}"/>
          </ac:spMkLst>
        </pc:spChg>
        <pc:spChg chg="add mod">
          <ac:chgData name="Joanna JAWORSKA" userId="S::joanna.jaworska@impact-initiatives.org::718fafad-b76d-4ca8-9eb3-cfaf3056c82f" providerId="AD" clId="Web-{326040F6-1903-181B-1152-86EADAE5B20D}" dt="2025-03-07T14:23:26.492" v="1447" actId="1076"/>
          <ac:spMkLst>
            <pc:docMk/>
            <pc:sldMk cId="277839746" sldId="359"/>
            <ac:spMk id="7" creationId="{44904B52-E5D4-1AD6-0BCB-75E24E3DC078}"/>
          </ac:spMkLst>
        </pc:spChg>
        <pc:spChg chg="del">
          <ac:chgData name="Joanna JAWORSKA" userId="S::joanna.jaworska@impact-initiatives.org::718fafad-b76d-4ca8-9eb3-cfaf3056c82f" providerId="AD" clId="Web-{326040F6-1903-181B-1152-86EADAE5B20D}" dt="2025-03-07T13:07:39.663" v="164"/>
          <ac:spMkLst>
            <pc:docMk/>
            <pc:sldMk cId="277839746" sldId="359"/>
            <ac:spMk id="7" creationId="{7CA27127-E997-5372-C661-2B3E1DC99CDB}"/>
          </ac:spMkLst>
        </pc:spChg>
        <pc:spChg chg="del">
          <ac:chgData name="Joanna JAWORSKA" userId="S::joanna.jaworska@impact-initiatives.org::718fafad-b76d-4ca8-9eb3-cfaf3056c82f" providerId="AD" clId="Web-{326040F6-1903-181B-1152-86EADAE5B20D}" dt="2025-03-07T13:07:39.663" v="163"/>
          <ac:spMkLst>
            <pc:docMk/>
            <pc:sldMk cId="277839746" sldId="359"/>
            <ac:spMk id="8" creationId="{21F70276-6852-ECDA-1E8E-44F21ACBA129}"/>
          </ac:spMkLst>
        </pc:spChg>
        <pc:spChg chg="add mod">
          <ac:chgData name="Joanna JAWORSKA" userId="S::joanna.jaworska@impact-initiatives.org::718fafad-b76d-4ca8-9eb3-cfaf3056c82f" providerId="AD" clId="Web-{326040F6-1903-181B-1152-86EADAE5B20D}" dt="2025-03-07T14:23:41.180" v="1449" actId="1076"/>
          <ac:spMkLst>
            <pc:docMk/>
            <pc:sldMk cId="277839746" sldId="359"/>
            <ac:spMk id="8" creationId="{D1827D95-82A9-F03E-6DFD-B4B6E2910144}"/>
          </ac:spMkLst>
        </pc:spChg>
        <pc:spChg chg="mod">
          <ac:chgData name="Joanna JAWORSKA" userId="S::joanna.jaworska@impact-initiatives.org::718fafad-b76d-4ca8-9eb3-cfaf3056c82f" providerId="AD" clId="Web-{326040F6-1903-181B-1152-86EADAE5B20D}" dt="2025-03-07T14:23:25.102" v="1418" actId="1076"/>
          <ac:spMkLst>
            <pc:docMk/>
            <pc:sldMk cId="277839746" sldId="359"/>
            <ac:spMk id="9" creationId="{7F80AD6D-C1ED-B905-506C-A3AA11660DB3}"/>
          </ac:spMkLst>
        </pc:spChg>
        <pc:spChg chg="del">
          <ac:chgData name="Joanna JAWORSKA" userId="S::joanna.jaworska@impact-initiatives.org::718fafad-b76d-4ca8-9eb3-cfaf3056c82f" providerId="AD" clId="Web-{326040F6-1903-181B-1152-86EADAE5B20D}" dt="2025-03-07T13:07:39.663" v="162"/>
          <ac:spMkLst>
            <pc:docMk/>
            <pc:sldMk cId="277839746" sldId="359"/>
            <ac:spMk id="10" creationId="{79D927D7-7728-3938-1FA6-525649B4BB40}"/>
          </ac:spMkLst>
        </pc:spChg>
        <pc:spChg chg="add mod">
          <ac:chgData name="Joanna JAWORSKA" userId="S::joanna.jaworska@impact-initiatives.org::718fafad-b76d-4ca8-9eb3-cfaf3056c82f" providerId="AD" clId="Web-{326040F6-1903-181B-1152-86EADAE5B20D}" dt="2025-03-07T14:21:48.804" v="1359" actId="1076"/>
          <ac:spMkLst>
            <pc:docMk/>
            <pc:sldMk cId="277839746" sldId="359"/>
            <ac:spMk id="10" creationId="{9E494533-12E5-4E0A-DAFC-5F795B33D0B3}"/>
          </ac:spMkLst>
        </pc:spChg>
        <pc:spChg chg="del">
          <ac:chgData name="Joanna JAWORSKA" userId="S::joanna.jaworska@impact-initiatives.org::718fafad-b76d-4ca8-9eb3-cfaf3056c82f" providerId="AD" clId="Web-{326040F6-1903-181B-1152-86EADAE5B20D}" dt="2025-03-07T13:07:39.663" v="161"/>
          <ac:spMkLst>
            <pc:docMk/>
            <pc:sldMk cId="277839746" sldId="359"/>
            <ac:spMk id="11" creationId="{AA6F87AF-5464-BA65-1ABC-C7C220E1E89B}"/>
          </ac:spMkLst>
        </pc:spChg>
        <pc:spChg chg="add mod">
          <ac:chgData name="Joanna JAWORSKA" userId="S::joanna.jaworska@impact-initiatives.org::718fafad-b76d-4ca8-9eb3-cfaf3056c82f" providerId="AD" clId="Web-{326040F6-1903-181B-1152-86EADAE5B20D}" dt="2025-03-07T14:22:43.226" v="1381" actId="1076"/>
          <ac:spMkLst>
            <pc:docMk/>
            <pc:sldMk cId="277839746" sldId="359"/>
            <ac:spMk id="12" creationId="{947D6231-D774-CD42-D6A4-91161B3FA854}"/>
          </ac:spMkLst>
        </pc:spChg>
        <pc:spChg chg="del">
          <ac:chgData name="Joanna JAWORSKA" userId="S::joanna.jaworska@impact-initiatives.org::718fafad-b76d-4ca8-9eb3-cfaf3056c82f" providerId="AD" clId="Web-{326040F6-1903-181B-1152-86EADAE5B20D}" dt="2025-03-07T13:07:39.663" v="160"/>
          <ac:spMkLst>
            <pc:docMk/>
            <pc:sldMk cId="277839746" sldId="359"/>
            <ac:spMk id="12" creationId="{97496242-E9D4-0309-CFDA-0192DCF85204}"/>
          </ac:spMkLst>
        </pc:spChg>
        <pc:spChg chg="del">
          <ac:chgData name="Joanna JAWORSKA" userId="S::joanna.jaworska@impact-initiatives.org::718fafad-b76d-4ca8-9eb3-cfaf3056c82f" providerId="AD" clId="Web-{326040F6-1903-181B-1152-86EADAE5B20D}" dt="2025-03-07T13:07:43.804" v="170"/>
          <ac:spMkLst>
            <pc:docMk/>
            <pc:sldMk cId="277839746" sldId="359"/>
            <ac:spMk id="13" creationId="{941AC641-1041-EF04-B772-F7B1890A8C95}"/>
          </ac:spMkLst>
        </pc:spChg>
        <pc:spChg chg="add mod">
          <ac:chgData name="Joanna JAWORSKA" userId="S::joanna.jaworska@impact-initiatives.org::718fafad-b76d-4ca8-9eb3-cfaf3056c82f" providerId="AD" clId="Web-{326040F6-1903-181B-1152-86EADAE5B20D}" dt="2025-03-07T14:22:43.289" v="1382" actId="1076"/>
          <ac:spMkLst>
            <pc:docMk/>
            <pc:sldMk cId="277839746" sldId="359"/>
            <ac:spMk id="14" creationId="{2263B336-60CB-BCFB-7AAA-2D7F91E0F65E}"/>
          </ac:spMkLst>
        </pc:spChg>
        <pc:spChg chg="del">
          <ac:chgData name="Joanna JAWORSKA" userId="S::joanna.jaworska@impact-initiatives.org::718fafad-b76d-4ca8-9eb3-cfaf3056c82f" providerId="AD" clId="Web-{326040F6-1903-181B-1152-86EADAE5B20D}" dt="2025-03-07T13:06:39.099" v="48"/>
          <ac:spMkLst>
            <pc:docMk/>
            <pc:sldMk cId="277839746" sldId="359"/>
            <ac:spMk id="14" creationId="{FA9FAA22-928E-2540-ADAE-3B358CBD3FC0}"/>
          </ac:spMkLst>
        </pc:spChg>
        <pc:spChg chg="add del mod">
          <ac:chgData name="Joanna JAWORSKA" userId="S::joanna.jaworska@impact-initiatives.org::718fafad-b76d-4ca8-9eb3-cfaf3056c82f" providerId="AD" clId="Web-{326040F6-1903-181B-1152-86EADAE5B20D}" dt="2025-03-07T14:20:39.740" v="1348"/>
          <ac:spMkLst>
            <pc:docMk/>
            <pc:sldMk cId="277839746" sldId="359"/>
            <ac:spMk id="15" creationId="{73E8CDD4-E160-F1FA-BEEB-5AB3CB6ED836}"/>
          </ac:spMkLst>
        </pc:spChg>
        <pc:spChg chg="del">
          <ac:chgData name="Joanna JAWORSKA" userId="S::joanna.jaworska@impact-initiatives.org::718fafad-b76d-4ca8-9eb3-cfaf3056c82f" providerId="AD" clId="Web-{326040F6-1903-181B-1152-86EADAE5B20D}" dt="2025-03-07T13:06:39.099" v="47"/>
          <ac:spMkLst>
            <pc:docMk/>
            <pc:sldMk cId="277839746" sldId="359"/>
            <ac:spMk id="15" creationId="{7DEB8852-D380-B56B-F245-7D151D7B044C}"/>
          </ac:spMkLst>
        </pc:spChg>
        <pc:spChg chg="del">
          <ac:chgData name="Joanna JAWORSKA" userId="S::joanna.jaworska@impact-initiatives.org::718fafad-b76d-4ca8-9eb3-cfaf3056c82f" providerId="AD" clId="Web-{326040F6-1903-181B-1152-86EADAE5B20D}" dt="2025-03-07T13:07:39.663" v="159"/>
          <ac:spMkLst>
            <pc:docMk/>
            <pc:sldMk cId="277839746" sldId="359"/>
            <ac:spMk id="16" creationId="{1DBA5F87-1011-768F-61F7-402EC138E8D3}"/>
          </ac:spMkLst>
        </pc:spChg>
        <pc:spChg chg="add mod">
          <ac:chgData name="Joanna JAWORSKA" userId="S::joanna.jaworska@impact-initiatives.org::718fafad-b76d-4ca8-9eb3-cfaf3056c82f" providerId="AD" clId="Web-{326040F6-1903-181B-1152-86EADAE5B20D}" dt="2025-03-07T14:22:43.351" v="1383" actId="1076"/>
          <ac:spMkLst>
            <pc:docMk/>
            <pc:sldMk cId="277839746" sldId="359"/>
            <ac:spMk id="16" creationId="{DC14D064-C417-C625-BB2F-8B9D1B800693}"/>
          </ac:spMkLst>
        </pc:spChg>
        <pc:spChg chg="add mod">
          <ac:chgData name="Joanna JAWORSKA" userId="S::joanna.jaworska@impact-initiatives.org::718fafad-b76d-4ca8-9eb3-cfaf3056c82f" providerId="AD" clId="Web-{326040F6-1903-181B-1152-86EADAE5B20D}" dt="2025-03-07T14:22:43.414" v="1384" actId="1076"/>
          <ac:spMkLst>
            <pc:docMk/>
            <pc:sldMk cId="277839746" sldId="359"/>
            <ac:spMk id="17" creationId="{8568A2DD-230E-77AC-8664-ED9DCCBDFE01}"/>
          </ac:spMkLst>
        </pc:spChg>
        <pc:spChg chg="del">
          <ac:chgData name="Joanna JAWORSKA" userId="S::joanna.jaworska@impact-initiatives.org::718fafad-b76d-4ca8-9eb3-cfaf3056c82f" providerId="AD" clId="Web-{326040F6-1903-181B-1152-86EADAE5B20D}" dt="2025-03-07T13:07:43.804" v="169"/>
          <ac:spMkLst>
            <pc:docMk/>
            <pc:sldMk cId="277839746" sldId="359"/>
            <ac:spMk id="17" creationId="{A0DE070B-69BC-D923-A7DA-90D4B6323D68}"/>
          </ac:spMkLst>
        </pc:spChg>
        <pc:spChg chg="del">
          <ac:chgData name="Joanna JAWORSKA" userId="S::joanna.jaworska@impact-initiatives.org::718fafad-b76d-4ca8-9eb3-cfaf3056c82f" providerId="AD" clId="Web-{326040F6-1903-181B-1152-86EADAE5B20D}" dt="2025-03-07T13:07:39.663" v="158"/>
          <ac:spMkLst>
            <pc:docMk/>
            <pc:sldMk cId="277839746" sldId="359"/>
            <ac:spMk id="18" creationId="{AB70A2EC-B646-855C-9EB8-58E75D71C266}"/>
          </ac:spMkLst>
        </pc:spChg>
        <pc:spChg chg="del">
          <ac:chgData name="Joanna JAWORSKA" userId="S::joanna.jaworska@impact-initiatives.org::718fafad-b76d-4ca8-9eb3-cfaf3056c82f" providerId="AD" clId="Web-{326040F6-1903-181B-1152-86EADAE5B20D}" dt="2025-03-07T13:07:39.663" v="157"/>
          <ac:spMkLst>
            <pc:docMk/>
            <pc:sldMk cId="277839746" sldId="359"/>
            <ac:spMk id="19" creationId="{DD3E5B81-7EDA-8846-BDAC-937248666101}"/>
          </ac:spMkLst>
        </pc:spChg>
        <pc:spChg chg="del">
          <ac:chgData name="Joanna JAWORSKA" userId="S::joanna.jaworska@impact-initiatives.org::718fafad-b76d-4ca8-9eb3-cfaf3056c82f" providerId="AD" clId="Web-{326040F6-1903-181B-1152-86EADAE5B20D}" dt="2025-03-07T13:07:39.663" v="156"/>
          <ac:spMkLst>
            <pc:docMk/>
            <pc:sldMk cId="277839746" sldId="359"/>
            <ac:spMk id="20" creationId="{0D278F12-0EFB-8373-F70D-11756D12D081}"/>
          </ac:spMkLst>
        </pc:spChg>
        <pc:spChg chg="del">
          <ac:chgData name="Joanna JAWORSKA" userId="S::joanna.jaworska@impact-initiatives.org::718fafad-b76d-4ca8-9eb3-cfaf3056c82f" providerId="AD" clId="Web-{326040F6-1903-181B-1152-86EADAE5B20D}" dt="2025-03-07T13:07:42.163" v="167"/>
          <ac:spMkLst>
            <pc:docMk/>
            <pc:sldMk cId="277839746" sldId="359"/>
            <ac:spMk id="21" creationId="{E1B84B26-7617-B789-D0F5-4E214FCAF6A2}"/>
          </ac:spMkLst>
        </pc:spChg>
        <pc:spChg chg="del">
          <ac:chgData name="Joanna JAWORSKA" userId="S::joanna.jaworska@impact-initiatives.org::718fafad-b76d-4ca8-9eb3-cfaf3056c82f" providerId="AD" clId="Web-{326040F6-1903-181B-1152-86EADAE5B20D}" dt="2025-03-07T13:07:39.663" v="155"/>
          <ac:spMkLst>
            <pc:docMk/>
            <pc:sldMk cId="277839746" sldId="359"/>
            <ac:spMk id="22" creationId="{91E212F6-62C7-A79A-9276-1C0389FBDA78}"/>
          </ac:spMkLst>
        </pc:spChg>
        <pc:spChg chg="del">
          <ac:chgData name="Joanna JAWORSKA" userId="S::joanna.jaworska@impact-initiatives.org::718fafad-b76d-4ca8-9eb3-cfaf3056c82f" providerId="AD" clId="Web-{326040F6-1903-181B-1152-86EADAE5B20D}" dt="2025-03-07T13:07:39.663" v="154"/>
          <ac:spMkLst>
            <pc:docMk/>
            <pc:sldMk cId="277839746" sldId="359"/>
            <ac:spMk id="23" creationId="{F39CA433-035F-F3D7-76A8-35CB89BC3E9B}"/>
          </ac:spMkLst>
        </pc:spChg>
        <pc:spChg chg="del">
          <ac:chgData name="Joanna JAWORSKA" userId="S::joanna.jaworska@impact-initiatives.org::718fafad-b76d-4ca8-9eb3-cfaf3056c82f" providerId="AD" clId="Web-{326040F6-1903-181B-1152-86EADAE5B20D}" dt="2025-03-07T13:07:39.648" v="153"/>
          <ac:spMkLst>
            <pc:docMk/>
            <pc:sldMk cId="277839746" sldId="359"/>
            <ac:spMk id="24" creationId="{114E31B2-D433-5F36-A33F-36C22A14FAB8}"/>
          </ac:spMkLst>
        </pc:spChg>
        <pc:spChg chg="del">
          <ac:chgData name="Joanna JAWORSKA" userId="S::joanna.jaworska@impact-initiatives.org::718fafad-b76d-4ca8-9eb3-cfaf3056c82f" providerId="AD" clId="Web-{326040F6-1903-181B-1152-86EADAE5B20D}" dt="2025-03-07T13:07:39.648" v="152"/>
          <ac:spMkLst>
            <pc:docMk/>
            <pc:sldMk cId="277839746" sldId="359"/>
            <ac:spMk id="25" creationId="{D387EF57-D426-857C-E68A-926D68DA68A1}"/>
          </ac:spMkLst>
        </pc:spChg>
        <pc:spChg chg="del">
          <ac:chgData name="Joanna JAWORSKA" userId="S::joanna.jaworska@impact-initiatives.org::718fafad-b76d-4ca8-9eb3-cfaf3056c82f" providerId="AD" clId="Web-{326040F6-1903-181B-1152-86EADAE5B20D}" dt="2025-03-07T13:07:39.648" v="151"/>
          <ac:spMkLst>
            <pc:docMk/>
            <pc:sldMk cId="277839746" sldId="359"/>
            <ac:spMk id="26" creationId="{9C683CD6-D2CF-229A-14CD-30F8300E6E59}"/>
          </ac:spMkLst>
        </pc:spChg>
        <pc:spChg chg="del">
          <ac:chgData name="Joanna JAWORSKA" userId="S::joanna.jaworska@impact-initiatives.org::718fafad-b76d-4ca8-9eb3-cfaf3056c82f" providerId="AD" clId="Web-{326040F6-1903-181B-1152-86EADAE5B20D}" dt="2025-03-07T13:07:39.648" v="150"/>
          <ac:spMkLst>
            <pc:docMk/>
            <pc:sldMk cId="277839746" sldId="359"/>
            <ac:spMk id="27" creationId="{641DF959-10CE-AD29-E184-35AE39E203CD}"/>
          </ac:spMkLst>
        </pc:spChg>
        <pc:spChg chg="del">
          <ac:chgData name="Joanna JAWORSKA" userId="S::joanna.jaworska@impact-initiatives.org::718fafad-b76d-4ca8-9eb3-cfaf3056c82f" providerId="AD" clId="Web-{326040F6-1903-181B-1152-86EADAE5B20D}" dt="2025-03-07T13:07:39.648" v="149"/>
          <ac:spMkLst>
            <pc:docMk/>
            <pc:sldMk cId="277839746" sldId="359"/>
            <ac:spMk id="28" creationId="{BE94FBEE-0ED6-2CE2-2B2D-D63E6494EB91}"/>
          </ac:spMkLst>
        </pc:spChg>
        <pc:spChg chg="del">
          <ac:chgData name="Joanna JAWORSKA" userId="S::joanna.jaworska@impact-initiatives.org::718fafad-b76d-4ca8-9eb3-cfaf3056c82f" providerId="AD" clId="Web-{326040F6-1903-181B-1152-86EADAE5B20D}" dt="2025-03-07T13:07:39.648" v="148"/>
          <ac:spMkLst>
            <pc:docMk/>
            <pc:sldMk cId="277839746" sldId="359"/>
            <ac:spMk id="29" creationId="{94810CAF-3D8C-AFC2-56DB-655367AE7796}"/>
          </ac:spMkLst>
        </pc:spChg>
        <pc:spChg chg="del">
          <ac:chgData name="Joanna JAWORSKA" userId="S::joanna.jaworska@impact-initiatives.org::718fafad-b76d-4ca8-9eb3-cfaf3056c82f" providerId="AD" clId="Web-{326040F6-1903-181B-1152-86EADAE5B20D}" dt="2025-03-07T13:06:39.099" v="46"/>
          <ac:spMkLst>
            <pc:docMk/>
            <pc:sldMk cId="277839746" sldId="359"/>
            <ac:spMk id="30" creationId="{54C324E4-A9D5-E097-9F5C-CAA9E3962F63}"/>
          </ac:spMkLst>
        </pc:spChg>
        <pc:spChg chg="del">
          <ac:chgData name="Joanna JAWORSKA" userId="S::joanna.jaworska@impact-initiatives.org::718fafad-b76d-4ca8-9eb3-cfaf3056c82f" providerId="AD" clId="Web-{326040F6-1903-181B-1152-86EADAE5B20D}" dt="2025-03-07T13:06:39.099" v="45"/>
          <ac:spMkLst>
            <pc:docMk/>
            <pc:sldMk cId="277839746" sldId="359"/>
            <ac:spMk id="31" creationId="{26BB22B9-C136-6E7A-2DB6-CA00F8EEF9D2}"/>
          </ac:spMkLst>
        </pc:spChg>
        <pc:spChg chg="add mod">
          <ac:chgData name="Joanna JAWORSKA" userId="S::joanna.jaworska@impact-initiatives.org::718fafad-b76d-4ca8-9eb3-cfaf3056c82f" providerId="AD" clId="Web-{326040F6-1903-181B-1152-86EADAE5B20D}" dt="2025-03-07T14:23:25.149" v="1419" actId="1076"/>
          <ac:spMkLst>
            <pc:docMk/>
            <pc:sldMk cId="277839746" sldId="359"/>
            <ac:spMk id="32" creationId="{405A71C6-2E39-3D4A-BDEB-D712DC78E0C1}"/>
          </ac:spMkLst>
        </pc:spChg>
        <pc:spChg chg="add mod">
          <ac:chgData name="Joanna JAWORSKA" userId="S::joanna.jaworska@impact-initiatives.org::718fafad-b76d-4ca8-9eb3-cfaf3056c82f" providerId="AD" clId="Web-{326040F6-1903-181B-1152-86EADAE5B20D}" dt="2025-03-07T14:23:25.195" v="1420" actId="1076"/>
          <ac:spMkLst>
            <pc:docMk/>
            <pc:sldMk cId="277839746" sldId="359"/>
            <ac:spMk id="33" creationId="{5D29D3ED-5875-1E6D-7969-27B6B63C8BB2}"/>
          </ac:spMkLst>
        </pc:spChg>
        <pc:spChg chg="add mod">
          <ac:chgData name="Joanna JAWORSKA" userId="S::joanna.jaworska@impact-initiatives.org::718fafad-b76d-4ca8-9eb3-cfaf3056c82f" providerId="AD" clId="Web-{326040F6-1903-181B-1152-86EADAE5B20D}" dt="2025-03-07T14:23:25.242" v="1421" actId="1076"/>
          <ac:spMkLst>
            <pc:docMk/>
            <pc:sldMk cId="277839746" sldId="359"/>
            <ac:spMk id="34" creationId="{F8F8D5D5-E5A0-8ED8-42E2-2AB7C776D1A4}"/>
          </ac:spMkLst>
        </pc:spChg>
        <pc:spChg chg="add mod">
          <ac:chgData name="Joanna JAWORSKA" userId="S::joanna.jaworska@impact-initiatives.org::718fafad-b76d-4ca8-9eb3-cfaf3056c82f" providerId="AD" clId="Web-{326040F6-1903-181B-1152-86EADAE5B20D}" dt="2025-03-07T14:23:25.289" v="1422" actId="1076"/>
          <ac:spMkLst>
            <pc:docMk/>
            <pc:sldMk cId="277839746" sldId="359"/>
            <ac:spMk id="35" creationId="{9280D27D-09D3-B182-E9A1-3BE20329905A}"/>
          </ac:spMkLst>
        </pc:spChg>
        <pc:spChg chg="add del mod">
          <ac:chgData name="Joanna JAWORSKA" userId="S::joanna.jaworska@impact-initiatives.org::718fafad-b76d-4ca8-9eb3-cfaf3056c82f" providerId="AD" clId="Web-{326040F6-1903-181B-1152-86EADAE5B20D}" dt="2025-03-07T13:12:41.249" v="633"/>
          <ac:spMkLst>
            <pc:docMk/>
            <pc:sldMk cId="277839746" sldId="359"/>
            <ac:spMk id="36" creationId="{84D67B1F-5567-6A82-617B-6DBEF154C160}"/>
          </ac:spMkLst>
        </pc:spChg>
        <pc:spChg chg="add del mod">
          <ac:chgData name="Joanna JAWORSKA" userId="S::joanna.jaworska@impact-initiatives.org::718fafad-b76d-4ca8-9eb3-cfaf3056c82f" providerId="AD" clId="Web-{326040F6-1903-181B-1152-86EADAE5B20D}" dt="2025-03-07T14:10:23.138" v="1130"/>
          <ac:spMkLst>
            <pc:docMk/>
            <pc:sldMk cId="277839746" sldId="359"/>
            <ac:spMk id="37" creationId="{0059EC9C-1C45-5E46-9F33-D97FB253C8F0}"/>
          </ac:spMkLst>
        </pc:spChg>
        <pc:spChg chg="add del mod">
          <ac:chgData name="Joanna JAWORSKA" userId="S::joanna.jaworska@impact-initiatives.org::718fafad-b76d-4ca8-9eb3-cfaf3056c82f" providerId="AD" clId="Web-{326040F6-1903-181B-1152-86EADAE5B20D}" dt="2025-03-07T14:21:59.429" v="1360"/>
          <ac:spMkLst>
            <pc:docMk/>
            <pc:sldMk cId="277839746" sldId="359"/>
            <ac:spMk id="38" creationId="{D5CE98B3-3664-35A0-E08C-CAA011233B82}"/>
          </ac:spMkLst>
        </pc:spChg>
        <pc:spChg chg="add mod">
          <ac:chgData name="Joanna JAWORSKA" userId="S::joanna.jaworska@impact-initiatives.org::718fafad-b76d-4ca8-9eb3-cfaf3056c82f" providerId="AD" clId="Web-{326040F6-1903-181B-1152-86EADAE5B20D}" dt="2025-03-07T14:23:25.336" v="1423" actId="1076"/>
          <ac:spMkLst>
            <pc:docMk/>
            <pc:sldMk cId="277839746" sldId="359"/>
            <ac:spMk id="39" creationId="{EE9270E6-80FC-6B38-7EE6-50253A5F0F95}"/>
          </ac:spMkLst>
        </pc:spChg>
        <pc:spChg chg="add mod">
          <ac:chgData name="Joanna JAWORSKA" userId="S::joanna.jaworska@impact-initiatives.org::718fafad-b76d-4ca8-9eb3-cfaf3056c82f" providerId="AD" clId="Web-{326040F6-1903-181B-1152-86EADAE5B20D}" dt="2025-03-07T14:23:50.758" v="1452" actId="1076"/>
          <ac:spMkLst>
            <pc:docMk/>
            <pc:sldMk cId="277839746" sldId="359"/>
            <ac:spMk id="40" creationId="{B129CBBB-47A0-C588-D75F-6A556105144B}"/>
          </ac:spMkLst>
        </pc:spChg>
        <pc:spChg chg="add mod">
          <ac:chgData name="Joanna JAWORSKA" userId="S::joanna.jaworska@impact-initiatives.org::718fafad-b76d-4ca8-9eb3-cfaf3056c82f" providerId="AD" clId="Web-{326040F6-1903-181B-1152-86EADAE5B20D}" dt="2025-03-07T14:23:25.430" v="1425" actId="1076"/>
          <ac:spMkLst>
            <pc:docMk/>
            <pc:sldMk cId="277839746" sldId="359"/>
            <ac:spMk id="41" creationId="{072FB67B-4C9A-AC49-87F7-C211C1E30B35}"/>
          </ac:spMkLst>
        </pc:spChg>
        <pc:spChg chg="add mod">
          <ac:chgData name="Joanna JAWORSKA" userId="S::joanna.jaworska@impact-initiatives.org::718fafad-b76d-4ca8-9eb3-cfaf3056c82f" providerId="AD" clId="Web-{326040F6-1903-181B-1152-86EADAE5B20D}" dt="2025-03-07T14:23:25.477" v="1426" actId="1076"/>
          <ac:spMkLst>
            <pc:docMk/>
            <pc:sldMk cId="277839746" sldId="359"/>
            <ac:spMk id="42" creationId="{8DEB4708-218D-9EB2-74A5-546868E5CE26}"/>
          </ac:spMkLst>
        </pc:spChg>
        <pc:spChg chg="add mod">
          <ac:chgData name="Joanna JAWORSKA" userId="S::joanna.jaworska@impact-initiatives.org::718fafad-b76d-4ca8-9eb3-cfaf3056c82f" providerId="AD" clId="Web-{326040F6-1903-181B-1152-86EADAE5B20D}" dt="2025-03-07T14:23:25.508" v="1427" actId="1076"/>
          <ac:spMkLst>
            <pc:docMk/>
            <pc:sldMk cId="277839746" sldId="359"/>
            <ac:spMk id="43" creationId="{D061330C-A9FD-7EB1-60F9-295789C4D5F0}"/>
          </ac:spMkLst>
        </pc:spChg>
        <pc:spChg chg="add mod">
          <ac:chgData name="Joanna JAWORSKA" userId="S::joanna.jaworska@impact-initiatives.org::718fafad-b76d-4ca8-9eb3-cfaf3056c82f" providerId="AD" clId="Web-{326040F6-1903-181B-1152-86EADAE5B20D}" dt="2025-03-07T14:23:25.555" v="1428" actId="1076"/>
          <ac:spMkLst>
            <pc:docMk/>
            <pc:sldMk cId="277839746" sldId="359"/>
            <ac:spMk id="44" creationId="{D018D5F8-E69F-7570-E97E-1F8896B87D11}"/>
          </ac:spMkLst>
        </pc:spChg>
        <pc:spChg chg="add del mod">
          <ac:chgData name="Joanna JAWORSKA" userId="S::joanna.jaworska@impact-initiatives.org::718fafad-b76d-4ca8-9eb3-cfaf3056c82f" providerId="AD" clId="Web-{326040F6-1903-181B-1152-86EADAE5B20D}" dt="2025-03-07T14:22:00.132" v="1361"/>
          <ac:spMkLst>
            <pc:docMk/>
            <pc:sldMk cId="277839746" sldId="359"/>
            <ac:spMk id="45" creationId="{B01DE38F-029D-1C01-1D64-04D0CBD0E436}"/>
          </ac:spMkLst>
        </pc:spChg>
        <pc:spChg chg="add mod">
          <ac:chgData name="Joanna JAWORSKA" userId="S::joanna.jaworska@impact-initiatives.org::718fafad-b76d-4ca8-9eb3-cfaf3056c82f" providerId="AD" clId="Web-{326040F6-1903-181B-1152-86EADAE5B20D}" dt="2025-03-07T14:23:52.430" v="1453" actId="1076"/>
          <ac:spMkLst>
            <pc:docMk/>
            <pc:sldMk cId="277839746" sldId="359"/>
            <ac:spMk id="46" creationId="{60076E0D-1DDD-EAB2-5C2A-635A000F6CEE}"/>
          </ac:spMkLst>
        </pc:spChg>
        <pc:spChg chg="add mod">
          <ac:chgData name="Joanna JAWORSKA" userId="S::joanna.jaworska@impact-initiatives.org::718fafad-b76d-4ca8-9eb3-cfaf3056c82f" providerId="AD" clId="Web-{326040F6-1903-181B-1152-86EADAE5B20D}" dt="2025-03-07T14:23:25.664" v="1430" actId="1076"/>
          <ac:spMkLst>
            <pc:docMk/>
            <pc:sldMk cId="277839746" sldId="359"/>
            <ac:spMk id="47" creationId="{333874AB-8C83-36C3-3F99-A78037CA60CA}"/>
          </ac:spMkLst>
        </pc:spChg>
        <pc:spChg chg="add mod">
          <ac:chgData name="Joanna JAWORSKA" userId="S::joanna.jaworska@impact-initiatives.org::718fafad-b76d-4ca8-9eb3-cfaf3056c82f" providerId="AD" clId="Web-{326040F6-1903-181B-1152-86EADAE5B20D}" dt="2025-03-07T14:23:25.711" v="1431" actId="1076"/>
          <ac:spMkLst>
            <pc:docMk/>
            <pc:sldMk cId="277839746" sldId="359"/>
            <ac:spMk id="48" creationId="{0FE42F16-ED9F-A491-1F63-4526DCE6F4A6}"/>
          </ac:spMkLst>
        </pc:spChg>
        <pc:spChg chg="add mod">
          <ac:chgData name="Joanna JAWORSKA" userId="S::joanna.jaworska@impact-initiatives.org::718fafad-b76d-4ca8-9eb3-cfaf3056c82f" providerId="AD" clId="Web-{326040F6-1903-181B-1152-86EADAE5B20D}" dt="2025-03-07T14:23:25.758" v="1432" actId="1076"/>
          <ac:spMkLst>
            <pc:docMk/>
            <pc:sldMk cId="277839746" sldId="359"/>
            <ac:spMk id="49" creationId="{026109FD-8D56-0702-DE99-6AB38A06817B}"/>
          </ac:spMkLst>
        </pc:spChg>
        <pc:spChg chg="add mod">
          <ac:chgData name="Joanna JAWORSKA" userId="S::joanna.jaworska@impact-initiatives.org::718fafad-b76d-4ca8-9eb3-cfaf3056c82f" providerId="AD" clId="Web-{326040F6-1903-181B-1152-86EADAE5B20D}" dt="2025-03-07T14:23:45.274" v="1450" actId="1076"/>
          <ac:spMkLst>
            <pc:docMk/>
            <pc:sldMk cId="277839746" sldId="359"/>
            <ac:spMk id="50" creationId="{6C97A53E-DBB0-26BA-0A2B-7E36D3B9178A}"/>
          </ac:spMkLst>
        </pc:spChg>
        <pc:spChg chg="add mod">
          <ac:chgData name="Joanna JAWORSKA" userId="S::joanna.jaworska@impact-initiatives.org::718fafad-b76d-4ca8-9eb3-cfaf3056c82f" providerId="AD" clId="Web-{326040F6-1903-181B-1152-86EADAE5B20D}" dt="2025-03-07T14:23:25.852" v="1434" actId="1076"/>
          <ac:spMkLst>
            <pc:docMk/>
            <pc:sldMk cId="277839746" sldId="359"/>
            <ac:spMk id="51" creationId="{3FCB4475-B28C-CBA9-3AC6-B725D0366ACE}"/>
          </ac:spMkLst>
        </pc:spChg>
        <pc:spChg chg="add mod">
          <ac:chgData name="Joanna JAWORSKA" userId="S::joanna.jaworska@impact-initiatives.org::718fafad-b76d-4ca8-9eb3-cfaf3056c82f" providerId="AD" clId="Web-{326040F6-1903-181B-1152-86EADAE5B20D}" dt="2025-03-07T14:23:25.899" v="1435" actId="1076"/>
          <ac:spMkLst>
            <pc:docMk/>
            <pc:sldMk cId="277839746" sldId="359"/>
            <ac:spMk id="52" creationId="{CA238818-E175-E1CA-5ECF-B8FC4E377BB8}"/>
          </ac:spMkLst>
        </pc:spChg>
        <pc:spChg chg="add mod">
          <ac:chgData name="Joanna JAWORSKA" userId="S::joanna.jaworska@impact-initiatives.org::718fafad-b76d-4ca8-9eb3-cfaf3056c82f" providerId="AD" clId="Web-{326040F6-1903-181B-1152-86EADAE5B20D}" dt="2025-03-07T14:23:25.945" v="1436" actId="1076"/>
          <ac:spMkLst>
            <pc:docMk/>
            <pc:sldMk cId="277839746" sldId="359"/>
            <ac:spMk id="53" creationId="{0FC921E8-CA4F-3299-451E-BA291E92EC70}"/>
          </ac:spMkLst>
        </pc:spChg>
        <pc:spChg chg="add mod">
          <ac:chgData name="Joanna JAWORSKA" userId="S::joanna.jaworska@impact-initiatives.org::718fafad-b76d-4ca8-9eb3-cfaf3056c82f" providerId="AD" clId="Web-{326040F6-1903-181B-1152-86EADAE5B20D}" dt="2025-03-07T14:23:25.992" v="1437" actId="1076"/>
          <ac:spMkLst>
            <pc:docMk/>
            <pc:sldMk cId="277839746" sldId="359"/>
            <ac:spMk id="54" creationId="{0A4F2EEB-4E7B-94DE-7D7F-46A561BF6A22}"/>
          </ac:spMkLst>
        </pc:spChg>
        <pc:spChg chg="add mod">
          <ac:chgData name="Joanna JAWORSKA" userId="S::joanna.jaworska@impact-initiatives.org::718fafad-b76d-4ca8-9eb3-cfaf3056c82f" providerId="AD" clId="Web-{326040F6-1903-181B-1152-86EADAE5B20D}" dt="2025-03-07T14:23:26.024" v="1438" actId="1076"/>
          <ac:spMkLst>
            <pc:docMk/>
            <pc:sldMk cId="277839746" sldId="359"/>
            <ac:spMk id="55" creationId="{EFEBF048-43BF-BDEB-BFA8-6AA625365BCA}"/>
          </ac:spMkLst>
        </pc:spChg>
        <pc:spChg chg="add mod">
          <ac:chgData name="Joanna JAWORSKA" userId="S::joanna.jaworska@impact-initiatives.org::718fafad-b76d-4ca8-9eb3-cfaf3056c82f" providerId="AD" clId="Web-{326040F6-1903-181B-1152-86EADAE5B20D}" dt="2025-03-07T14:23:46.461" v="1451" actId="1076"/>
          <ac:spMkLst>
            <pc:docMk/>
            <pc:sldMk cId="277839746" sldId="359"/>
            <ac:spMk id="56" creationId="{6064A076-47D7-9B0F-658B-104DAABE155E}"/>
          </ac:spMkLst>
        </pc:spChg>
        <pc:spChg chg="add mod">
          <ac:chgData name="Joanna JAWORSKA" userId="S::joanna.jaworska@impact-initiatives.org::718fafad-b76d-4ca8-9eb3-cfaf3056c82f" providerId="AD" clId="Web-{326040F6-1903-181B-1152-86EADAE5B20D}" dt="2025-03-07T14:23:26.117" v="1440" actId="1076"/>
          <ac:spMkLst>
            <pc:docMk/>
            <pc:sldMk cId="277839746" sldId="359"/>
            <ac:spMk id="57" creationId="{089CA11A-7380-1B8F-4278-3B04996ED13F}"/>
          </ac:spMkLst>
        </pc:spChg>
        <pc:spChg chg="add mod">
          <ac:chgData name="Joanna JAWORSKA" userId="S::joanna.jaworska@impact-initiatives.org::718fafad-b76d-4ca8-9eb3-cfaf3056c82f" providerId="AD" clId="Web-{326040F6-1903-181B-1152-86EADAE5B20D}" dt="2025-03-07T14:23:56.274" v="1455" actId="1076"/>
          <ac:spMkLst>
            <pc:docMk/>
            <pc:sldMk cId="277839746" sldId="359"/>
            <ac:spMk id="58" creationId="{C5A1082E-8449-E210-13EF-869D944AE53A}"/>
          </ac:spMkLst>
        </pc:spChg>
        <pc:spChg chg="add mod">
          <ac:chgData name="Joanna JAWORSKA" userId="S::joanna.jaworska@impact-initiatives.org::718fafad-b76d-4ca8-9eb3-cfaf3056c82f" providerId="AD" clId="Web-{326040F6-1903-181B-1152-86EADAE5B20D}" dt="2025-03-07T14:23:26.211" v="1442" actId="1076"/>
          <ac:spMkLst>
            <pc:docMk/>
            <pc:sldMk cId="277839746" sldId="359"/>
            <ac:spMk id="59" creationId="{0627D395-0DDD-482F-AD45-3D8FA483D87E}"/>
          </ac:spMkLst>
        </pc:spChg>
        <pc:spChg chg="add mod">
          <ac:chgData name="Joanna JAWORSKA" userId="S::joanna.jaworska@impact-initiatives.org::718fafad-b76d-4ca8-9eb3-cfaf3056c82f" providerId="AD" clId="Web-{326040F6-1903-181B-1152-86EADAE5B20D}" dt="2025-03-07T14:23:26.258" v="1443" actId="1076"/>
          <ac:spMkLst>
            <pc:docMk/>
            <pc:sldMk cId="277839746" sldId="359"/>
            <ac:spMk id="60" creationId="{E6DE5FBF-6A5E-A28F-9B85-66402856DF41}"/>
          </ac:spMkLst>
        </pc:spChg>
        <pc:graphicFrameChg chg="mod modGraphic">
          <ac:chgData name="Joanna JAWORSKA" userId="S::joanna.jaworska@impact-initiatives.org::718fafad-b76d-4ca8-9eb3-cfaf3056c82f" providerId="AD" clId="Web-{326040F6-1903-181B-1152-86EADAE5B20D}" dt="2025-03-07T14:23:35.352" v="1448" actId="1076"/>
          <ac:graphicFrameMkLst>
            <pc:docMk/>
            <pc:sldMk cId="277839746" sldId="359"/>
            <ac:graphicFrameMk id="2" creationId="{8422C01A-FD04-D95C-7C7E-9041D06BD30A}"/>
          </ac:graphicFrameMkLst>
        </pc:graphicFrameChg>
      </pc:sldChg>
      <pc:sldChg chg="modSp add">
        <pc:chgData name="Joanna JAWORSKA" userId="S::joanna.jaworska@impact-initiatives.org::718fafad-b76d-4ca8-9eb3-cfaf3056c82f" providerId="AD" clId="Web-{326040F6-1903-181B-1152-86EADAE5B20D}" dt="2025-03-07T16:00:01.587" v="2153" actId="1076"/>
        <pc:sldMkLst>
          <pc:docMk/>
          <pc:sldMk cId="961111979" sldId="360"/>
        </pc:sldMkLst>
        <pc:spChg chg="mod">
          <ac:chgData name="Joanna JAWORSKA" userId="S::joanna.jaworska@impact-initiatives.org::718fafad-b76d-4ca8-9eb3-cfaf3056c82f" providerId="AD" clId="Web-{326040F6-1903-181B-1152-86EADAE5B20D}" dt="2025-03-07T16:00:01.587" v="2153" actId="1076"/>
          <ac:spMkLst>
            <pc:docMk/>
            <pc:sldMk cId="961111979" sldId="360"/>
            <ac:spMk id="17" creationId="{F796A75D-758D-45D3-D38B-ADB574CA631D}"/>
          </ac:spMkLst>
        </pc:spChg>
      </pc:sldChg>
      <pc:sldChg chg="addSp delSp modSp add mod modClrScheme chgLayout">
        <pc:chgData name="Joanna JAWORSKA" userId="S::joanna.jaworska@impact-initiatives.org::718fafad-b76d-4ca8-9eb3-cfaf3056c82f" providerId="AD" clId="Web-{326040F6-1903-181B-1152-86EADAE5B20D}" dt="2025-03-07T15:50:48.039" v="1972"/>
        <pc:sldMkLst>
          <pc:docMk/>
          <pc:sldMk cId="1647587225" sldId="361"/>
        </pc:sldMkLst>
        <pc:spChg chg="add del mod ord">
          <ac:chgData name="Joanna JAWORSKA" userId="S::joanna.jaworska@impact-initiatives.org::718fafad-b76d-4ca8-9eb3-cfaf3056c82f" providerId="AD" clId="Web-{326040F6-1903-181B-1152-86EADAE5B20D}" dt="2025-03-07T15:50:44.743" v="1971"/>
          <ac:spMkLst>
            <pc:docMk/>
            <pc:sldMk cId="1647587225" sldId="361"/>
            <ac:spMk id="4" creationId="{4CA57A4F-5BB9-AF44-B00C-CC4B2C5138E8}"/>
          </ac:spMkLst>
        </pc:spChg>
        <pc:spChg chg="add del mod ord">
          <ac:chgData name="Joanna JAWORSKA" userId="S::joanna.jaworska@impact-initiatives.org::718fafad-b76d-4ca8-9eb3-cfaf3056c82f" providerId="AD" clId="Web-{326040F6-1903-181B-1152-86EADAE5B20D}" dt="2025-03-07T15:50:48.039" v="1972"/>
          <ac:spMkLst>
            <pc:docMk/>
            <pc:sldMk cId="1647587225" sldId="361"/>
            <ac:spMk id="32" creationId="{3E865693-59D7-4AD3-782C-27C05F86FDC4}"/>
          </ac:spMkLst>
        </pc:spChg>
      </pc:sldChg>
      <pc:sldChg chg="add">
        <pc:chgData name="Joanna JAWORSKA" userId="S::joanna.jaworska@impact-initiatives.org::718fafad-b76d-4ca8-9eb3-cfaf3056c82f" providerId="AD" clId="Web-{326040F6-1903-181B-1152-86EADAE5B20D}" dt="2025-03-07T14:50:43.685" v="1921"/>
        <pc:sldMkLst>
          <pc:docMk/>
          <pc:sldMk cId="2152070693" sldId="362"/>
        </pc:sldMkLst>
      </pc:sldChg>
      <pc:sldChg chg="add del">
        <pc:chgData name="Joanna JAWORSKA" userId="S::joanna.jaworska@impact-initiatives.org::718fafad-b76d-4ca8-9eb3-cfaf3056c82f" providerId="AD" clId="Web-{326040F6-1903-181B-1152-86EADAE5B20D}" dt="2025-03-07T14:50:53.857" v="1923"/>
        <pc:sldMkLst>
          <pc:docMk/>
          <pc:sldMk cId="2789611833" sldId="363"/>
        </pc:sldMkLst>
      </pc:sldChg>
      <pc:sldChg chg="add">
        <pc:chgData name="Joanna JAWORSKA" userId="S::joanna.jaworska@impact-initiatives.org::718fafad-b76d-4ca8-9eb3-cfaf3056c82f" providerId="AD" clId="Web-{326040F6-1903-181B-1152-86EADAE5B20D}" dt="2025-03-07T14:51:34.249" v="1924"/>
        <pc:sldMkLst>
          <pc:docMk/>
          <pc:sldMk cId="2798416994" sldId="363"/>
        </pc:sldMkLst>
      </pc:sldChg>
      <pc:sldChg chg="add">
        <pc:chgData name="Joanna JAWORSKA" userId="S::joanna.jaworska@impact-initiatives.org::718fafad-b76d-4ca8-9eb3-cfaf3056c82f" providerId="AD" clId="Web-{326040F6-1903-181B-1152-86EADAE5B20D}" dt="2025-03-07T14:51:56.733" v="1926"/>
        <pc:sldMkLst>
          <pc:docMk/>
          <pc:sldMk cId="1027085975" sldId="364"/>
        </pc:sldMkLst>
      </pc:sldChg>
      <pc:sldChg chg="modSp add">
        <pc:chgData name="Joanna JAWORSKA" userId="S::joanna.jaworska@impact-initiatives.org::718fafad-b76d-4ca8-9eb3-cfaf3056c82f" providerId="AD" clId="Web-{326040F6-1903-181B-1152-86EADAE5B20D}" dt="2025-03-07T14:53:43.469" v="1950" actId="1076"/>
        <pc:sldMkLst>
          <pc:docMk/>
          <pc:sldMk cId="2689773719" sldId="365"/>
        </pc:sldMkLst>
        <pc:spChg chg="mod">
          <ac:chgData name="Joanna JAWORSKA" userId="S::joanna.jaworska@impact-initiatives.org::718fafad-b76d-4ca8-9eb3-cfaf3056c82f" providerId="AD" clId="Web-{326040F6-1903-181B-1152-86EADAE5B20D}" dt="2025-03-07T14:53:43.469" v="1950" actId="1076"/>
          <ac:spMkLst>
            <pc:docMk/>
            <pc:sldMk cId="2689773719" sldId="365"/>
            <ac:spMk id="17" creationId="{5109A852-0117-B977-051C-CF02DC4BF0A4}"/>
          </ac:spMkLst>
        </pc:spChg>
      </pc:sldChg>
      <pc:sldChg chg="add">
        <pc:chgData name="Joanna JAWORSKA" userId="S::joanna.jaworska@impact-initiatives.org::718fafad-b76d-4ca8-9eb3-cfaf3056c82f" providerId="AD" clId="Web-{326040F6-1903-181B-1152-86EADAE5B20D}" dt="2025-03-07T15:47:41.430" v="1951"/>
        <pc:sldMkLst>
          <pc:docMk/>
          <pc:sldMk cId="572589177" sldId="366"/>
        </pc:sldMkLst>
      </pc:sldChg>
      <pc:sldChg chg="add ord">
        <pc:chgData name="Joanna JAWORSKA" userId="S::joanna.jaworska@impact-initiatives.org::718fafad-b76d-4ca8-9eb3-cfaf3056c82f" providerId="AD" clId="Web-{326040F6-1903-181B-1152-86EADAE5B20D}" dt="2025-03-07T15:47:56.367" v="1953"/>
        <pc:sldMkLst>
          <pc:docMk/>
          <pc:sldMk cId="1605965447" sldId="367"/>
        </pc:sldMkLst>
      </pc:sldChg>
      <pc:sldChg chg="add">
        <pc:chgData name="Joanna JAWORSKA" userId="S::joanna.jaworska@impact-initiatives.org::718fafad-b76d-4ca8-9eb3-cfaf3056c82f" providerId="AD" clId="Web-{326040F6-1903-181B-1152-86EADAE5B20D}" dt="2025-03-07T15:48:01.399" v="1954"/>
        <pc:sldMkLst>
          <pc:docMk/>
          <pc:sldMk cId="1051634339" sldId="368"/>
        </pc:sldMkLst>
      </pc:sldChg>
      <pc:sldChg chg="add">
        <pc:chgData name="Joanna JAWORSKA" userId="S::joanna.jaworska@impact-initiatives.org::718fafad-b76d-4ca8-9eb3-cfaf3056c82f" providerId="AD" clId="Web-{326040F6-1903-181B-1152-86EADAE5B20D}" dt="2025-03-07T15:48:18.883" v="1955"/>
        <pc:sldMkLst>
          <pc:docMk/>
          <pc:sldMk cId="428173465" sldId="369"/>
        </pc:sldMkLst>
      </pc:sldChg>
      <pc:sldChg chg="add">
        <pc:chgData name="Joanna JAWORSKA" userId="S::joanna.jaworska@impact-initiatives.org::718fafad-b76d-4ca8-9eb3-cfaf3056c82f" providerId="AD" clId="Web-{326040F6-1903-181B-1152-86EADAE5B20D}" dt="2025-03-07T15:48:30.117" v="1956"/>
        <pc:sldMkLst>
          <pc:docMk/>
          <pc:sldMk cId="702158897" sldId="370"/>
        </pc:sldMkLst>
      </pc:sldChg>
      <pc:sldChg chg="add">
        <pc:chgData name="Joanna JAWORSKA" userId="S::joanna.jaworska@impact-initiatives.org::718fafad-b76d-4ca8-9eb3-cfaf3056c82f" providerId="AD" clId="Web-{326040F6-1903-181B-1152-86EADAE5B20D}" dt="2025-03-07T15:48:36.805" v="1957"/>
        <pc:sldMkLst>
          <pc:docMk/>
          <pc:sldMk cId="140239840" sldId="371"/>
        </pc:sldMkLst>
      </pc:sldChg>
      <pc:sldChg chg="add">
        <pc:chgData name="Joanna JAWORSKA" userId="S::joanna.jaworska@impact-initiatives.org::718fafad-b76d-4ca8-9eb3-cfaf3056c82f" providerId="AD" clId="Web-{326040F6-1903-181B-1152-86EADAE5B20D}" dt="2025-03-07T15:48:45.508" v="1958"/>
        <pc:sldMkLst>
          <pc:docMk/>
          <pc:sldMk cId="4084018918" sldId="372"/>
        </pc:sldMkLst>
      </pc:sldChg>
      <pc:sldChg chg="add">
        <pc:chgData name="Joanna JAWORSKA" userId="S::joanna.jaworska@impact-initiatives.org::718fafad-b76d-4ca8-9eb3-cfaf3056c82f" providerId="AD" clId="Web-{326040F6-1903-181B-1152-86EADAE5B20D}" dt="2025-03-07T15:48:51.071" v="1959"/>
        <pc:sldMkLst>
          <pc:docMk/>
          <pc:sldMk cId="812476661" sldId="373"/>
        </pc:sldMkLst>
      </pc:sldChg>
      <pc:sldChg chg="add">
        <pc:chgData name="Joanna JAWORSKA" userId="S::joanna.jaworska@impact-initiatives.org::718fafad-b76d-4ca8-9eb3-cfaf3056c82f" providerId="AD" clId="Web-{326040F6-1903-181B-1152-86EADAE5B20D}" dt="2025-03-07T15:48:59.414" v="1960"/>
        <pc:sldMkLst>
          <pc:docMk/>
          <pc:sldMk cId="465509094" sldId="374"/>
        </pc:sldMkLst>
      </pc:sldChg>
      <pc:sldChg chg="add del replId">
        <pc:chgData name="Joanna JAWORSKA" userId="S::joanna.jaworska@impact-initiatives.org::718fafad-b76d-4ca8-9eb3-cfaf3056c82f" providerId="AD" clId="Web-{326040F6-1903-181B-1152-86EADAE5B20D}" dt="2025-03-07T15:55:55.524" v="2048"/>
        <pc:sldMkLst>
          <pc:docMk/>
          <pc:sldMk cId="2450748103" sldId="375"/>
        </pc:sldMkLst>
      </pc:sldChg>
    </pc:docChg>
  </pc:docChgLst>
  <pc:docChgLst>
    <pc:chgData name="Joanna JAWORSKA" userId="S::joanna.jaworska@impact-initiatives.org::718fafad-b76d-4ca8-9eb3-cfaf3056c82f" providerId="AD" clId="Web-{75465059-8A6D-C27D-3013-8DB5F17A7C35}"/>
    <pc:docChg chg="modSld">
      <pc:chgData name="Joanna JAWORSKA" userId="S::joanna.jaworska@impact-initiatives.org::718fafad-b76d-4ca8-9eb3-cfaf3056c82f" providerId="AD" clId="Web-{75465059-8A6D-C27D-3013-8DB5F17A7C35}" dt="2025-03-11T12:13:01.091" v="61" actId="20577"/>
      <pc:docMkLst>
        <pc:docMk/>
      </pc:docMkLst>
      <pc:sldChg chg="modSp">
        <pc:chgData name="Joanna JAWORSKA" userId="S::joanna.jaworska@impact-initiatives.org::718fafad-b76d-4ca8-9eb3-cfaf3056c82f" providerId="AD" clId="Web-{75465059-8A6D-C27D-3013-8DB5F17A7C35}" dt="2025-03-11T12:13:01.091" v="61" actId="20577"/>
        <pc:sldMkLst>
          <pc:docMk/>
          <pc:sldMk cId="2807392959" sldId="277"/>
        </pc:sldMkLst>
        <pc:spChg chg="mod">
          <ac:chgData name="Joanna JAWORSKA" userId="S::joanna.jaworska@impact-initiatives.org::718fafad-b76d-4ca8-9eb3-cfaf3056c82f" providerId="AD" clId="Web-{75465059-8A6D-C27D-3013-8DB5F17A7C35}" dt="2025-03-11T12:13:01.091" v="61" actId="20577"/>
          <ac:spMkLst>
            <pc:docMk/>
            <pc:sldMk cId="2807392959" sldId="277"/>
            <ac:spMk id="2" creationId="{E4F9BC9F-F541-99B6-23E5-74E0EA777EA9}"/>
          </ac:spMkLst>
        </pc:spChg>
        <pc:spChg chg="mod">
          <ac:chgData name="Joanna JAWORSKA" userId="S::joanna.jaworska@impact-initiatives.org::718fafad-b76d-4ca8-9eb3-cfaf3056c82f" providerId="AD" clId="Web-{75465059-8A6D-C27D-3013-8DB5F17A7C35}" dt="2025-03-11T12:10:11.629" v="60" actId="14100"/>
          <ac:spMkLst>
            <pc:docMk/>
            <pc:sldMk cId="2807392959" sldId="277"/>
            <ac:spMk id="3" creationId="{4954189F-6ED5-401B-4019-9F688BC341F8}"/>
          </ac:spMkLst>
        </pc:spChg>
      </pc:sldChg>
    </pc:docChg>
  </pc:docChgLst>
  <pc:docChgLst>
    <pc:chgData name="Yevheniia SIRYK" userId="S::yevheniia.siryk@reach-initiative.org::29b5b638-e195-4df5-8a3c-bd2d4c3b541c" providerId="AD" clId="Web-{EB815433-75EB-5E30-F3A2-B8144BEBE8DB}"/>
    <pc:docChg chg="addSld delSld modSld sldOrd">
      <pc:chgData name="Yevheniia SIRYK" userId="S::yevheniia.siryk@reach-initiative.org::29b5b638-e195-4df5-8a3c-bd2d4c3b541c" providerId="AD" clId="Web-{EB815433-75EB-5E30-F3A2-B8144BEBE8DB}" dt="2025-03-03T15:22:20.711" v="781" actId="20577"/>
      <pc:docMkLst>
        <pc:docMk/>
      </pc:docMkLst>
      <pc:sldChg chg="modSp">
        <pc:chgData name="Yevheniia SIRYK" userId="S::yevheniia.siryk@reach-initiative.org::29b5b638-e195-4df5-8a3c-bd2d4c3b541c" providerId="AD" clId="Web-{EB815433-75EB-5E30-F3A2-B8144BEBE8DB}" dt="2025-03-03T14:49:08.543" v="27" actId="1076"/>
        <pc:sldMkLst>
          <pc:docMk/>
          <pc:sldMk cId="170896789" sldId="274"/>
        </pc:sldMkLst>
        <pc:spChg chg="mod">
          <ac:chgData name="Yevheniia SIRYK" userId="S::yevheniia.siryk@reach-initiative.org::29b5b638-e195-4df5-8a3c-bd2d4c3b541c" providerId="AD" clId="Web-{EB815433-75EB-5E30-F3A2-B8144BEBE8DB}" dt="2025-03-03T14:49:08.543" v="27" actId="1076"/>
          <ac:spMkLst>
            <pc:docMk/>
            <pc:sldMk cId="170896789" sldId="274"/>
            <ac:spMk id="3" creationId="{630177A0-1280-423D-090A-457F2E43A2E2}"/>
          </ac:spMkLst>
        </pc:spChg>
        <pc:spChg chg="mod">
          <ac:chgData name="Yevheniia SIRYK" userId="S::yevheniia.siryk@reach-initiative.org::29b5b638-e195-4df5-8a3c-bd2d4c3b541c" providerId="AD" clId="Web-{EB815433-75EB-5E30-F3A2-B8144BEBE8DB}" dt="2025-03-03T14:48:47.339" v="22" actId="1076"/>
          <ac:spMkLst>
            <pc:docMk/>
            <pc:sldMk cId="170896789" sldId="274"/>
            <ac:spMk id="5" creationId="{C61A9134-149B-7276-EFDE-AB55A4A7EF45}"/>
          </ac:spMkLst>
        </pc:spChg>
      </pc:sldChg>
      <pc:sldChg chg="addSp delSp modSp">
        <pc:chgData name="Yevheniia SIRYK" userId="S::yevheniia.siryk@reach-initiative.org::29b5b638-e195-4df5-8a3c-bd2d4c3b541c" providerId="AD" clId="Web-{EB815433-75EB-5E30-F3A2-B8144BEBE8DB}" dt="2025-03-03T15:22:20.711" v="781" actId="20577"/>
        <pc:sldMkLst>
          <pc:docMk/>
          <pc:sldMk cId="2807392959" sldId="277"/>
        </pc:sldMkLst>
        <pc:spChg chg="add mod">
          <ac:chgData name="Yevheniia SIRYK" userId="S::yevheniia.siryk@reach-initiative.org::29b5b638-e195-4df5-8a3c-bd2d4c3b541c" providerId="AD" clId="Web-{EB815433-75EB-5E30-F3A2-B8144BEBE8DB}" dt="2025-03-03T15:01:32.815" v="426" actId="20577"/>
          <ac:spMkLst>
            <pc:docMk/>
            <pc:sldMk cId="2807392959" sldId="277"/>
            <ac:spMk id="2" creationId="{E4F9BC9F-F541-99B6-23E5-74E0EA777EA9}"/>
          </ac:spMkLst>
        </pc:spChg>
        <pc:spChg chg="mod">
          <ac:chgData name="Yevheniia SIRYK" userId="S::yevheniia.siryk@reach-initiative.org::29b5b638-e195-4df5-8a3c-bd2d4c3b541c" providerId="AD" clId="Web-{EB815433-75EB-5E30-F3A2-B8144BEBE8DB}" dt="2025-03-03T15:22:20.711" v="781" actId="20577"/>
          <ac:spMkLst>
            <pc:docMk/>
            <pc:sldMk cId="2807392959" sldId="277"/>
            <ac:spMk id="3" creationId="{4954189F-6ED5-401B-4019-9F688BC341F8}"/>
          </ac:spMkLst>
        </pc:spChg>
      </pc:sldChg>
      <pc:sldChg chg="addSp delSp modSp">
        <pc:chgData name="Yevheniia SIRYK" userId="S::yevheniia.siryk@reach-initiative.org::29b5b638-e195-4df5-8a3c-bd2d4c3b541c" providerId="AD" clId="Web-{EB815433-75EB-5E30-F3A2-B8144BEBE8DB}" dt="2025-03-03T15:14:28.384" v="724" actId="20577"/>
        <pc:sldMkLst>
          <pc:docMk/>
          <pc:sldMk cId="2112340859" sldId="308"/>
        </pc:sldMkLst>
        <pc:spChg chg="mod">
          <ac:chgData name="Yevheniia SIRYK" userId="S::yevheniia.siryk@reach-initiative.org::29b5b638-e195-4df5-8a3c-bd2d4c3b541c" providerId="AD" clId="Web-{EB815433-75EB-5E30-F3A2-B8144BEBE8DB}" dt="2025-03-03T15:12:38.397" v="699" actId="1076"/>
          <ac:spMkLst>
            <pc:docMk/>
            <pc:sldMk cId="2112340859" sldId="308"/>
            <ac:spMk id="2" creationId="{84CF050F-7742-7A3F-17C4-0B1C1FF27196}"/>
          </ac:spMkLst>
        </pc:spChg>
        <pc:spChg chg="add mod">
          <ac:chgData name="Yevheniia SIRYK" userId="S::yevheniia.siryk@reach-initiative.org::29b5b638-e195-4df5-8a3c-bd2d4c3b541c" providerId="AD" clId="Web-{EB815433-75EB-5E30-F3A2-B8144BEBE8DB}" dt="2025-03-03T15:11:41.958" v="690" actId="1076"/>
          <ac:spMkLst>
            <pc:docMk/>
            <pc:sldMk cId="2112340859" sldId="308"/>
            <ac:spMk id="3" creationId="{9A62D3A4-13C2-13FB-C7BC-76BA127F9120}"/>
          </ac:spMkLst>
        </pc:spChg>
        <pc:spChg chg="add mod">
          <ac:chgData name="Yevheniia SIRYK" userId="S::yevheniia.siryk@reach-initiative.org::29b5b638-e195-4df5-8a3c-bd2d4c3b541c" providerId="AD" clId="Web-{EB815433-75EB-5E30-F3A2-B8144BEBE8DB}" dt="2025-03-03T15:11:18.644" v="687" actId="1076"/>
          <ac:spMkLst>
            <pc:docMk/>
            <pc:sldMk cId="2112340859" sldId="308"/>
            <ac:spMk id="4" creationId="{83F526A8-8F45-505D-7775-1B14863BF4BE}"/>
          </ac:spMkLst>
        </pc:spChg>
        <pc:spChg chg="mod">
          <ac:chgData name="Yevheniia SIRYK" userId="S::yevheniia.siryk@reach-initiative.org::29b5b638-e195-4df5-8a3c-bd2d4c3b541c" providerId="AD" clId="Web-{EB815433-75EB-5E30-F3A2-B8144BEBE8DB}" dt="2025-03-03T15:11:07.019" v="685" actId="1076"/>
          <ac:spMkLst>
            <pc:docMk/>
            <pc:sldMk cId="2112340859" sldId="308"/>
            <ac:spMk id="5" creationId="{2A625F33-8E95-C90D-6B84-8752364C84E7}"/>
          </ac:spMkLst>
        </pc:spChg>
        <pc:spChg chg="mod">
          <ac:chgData name="Yevheniia SIRYK" userId="S::yevheniia.siryk@reach-initiative.org::29b5b638-e195-4df5-8a3c-bd2d4c3b541c" providerId="AD" clId="Web-{EB815433-75EB-5E30-F3A2-B8144BEBE8DB}" dt="2025-03-03T15:14:28.384" v="724" actId="20577"/>
          <ac:spMkLst>
            <pc:docMk/>
            <pc:sldMk cId="2112340859" sldId="308"/>
            <ac:spMk id="6" creationId="{1C8EBD6C-6DD7-4D0A-D00B-BA4605A428B7}"/>
          </ac:spMkLst>
        </pc:spChg>
        <pc:spChg chg="mod">
          <ac:chgData name="Yevheniia SIRYK" userId="S::yevheniia.siryk@reach-initiative.org::29b5b638-e195-4df5-8a3c-bd2d4c3b541c" providerId="AD" clId="Web-{EB815433-75EB-5E30-F3A2-B8144BEBE8DB}" dt="2025-03-03T15:11:27.301" v="688" actId="1076"/>
          <ac:spMkLst>
            <pc:docMk/>
            <pc:sldMk cId="2112340859" sldId="308"/>
            <ac:spMk id="7" creationId="{5D7AA702-81C1-E6C3-4B4C-0D41D70C5746}"/>
          </ac:spMkLst>
        </pc:spChg>
        <pc:spChg chg="mod">
          <ac:chgData name="Yevheniia SIRYK" userId="S::yevheniia.siryk@reach-initiative.org::29b5b638-e195-4df5-8a3c-bd2d4c3b541c" providerId="AD" clId="Web-{EB815433-75EB-5E30-F3A2-B8144BEBE8DB}" dt="2025-03-03T15:05:33.088" v="557" actId="20577"/>
          <ac:spMkLst>
            <pc:docMk/>
            <pc:sldMk cId="2112340859" sldId="308"/>
            <ac:spMk id="8" creationId="{1614674D-1A1A-6284-9A3F-B47260F0BA08}"/>
          </ac:spMkLst>
        </pc:spChg>
        <pc:spChg chg="mod">
          <ac:chgData name="Yevheniia SIRYK" userId="S::yevheniia.siryk@reach-initiative.org::29b5b638-e195-4df5-8a3c-bd2d4c3b541c" providerId="AD" clId="Web-{EB815433-75EB-5E30-F3A2-B8144BEBE8DB}" dt="2025-03-03T15:12:34.428" v="698" actId="1076"/>
          <ac:spMkLst>
            <pc:docMk/>
            <pc:sldMk cId="2112340859" sldId="308"/>
            <ac:spMk id="9" creationId="{DF651239-F037-94E4-A377-837A478A1672}"/>
          </ac:spMkLst>
        </pc:spChg>
        <pc:spChg chg="mod">
          <ac:chgData name="Yevheniia SIRYK" userId="S::yevheniia.siryk@reach-initiative.org::29b5b638-e195-4df5-8a3c-bd2d4c3b541c" providerId="AD" clId="Web-{EB815433-75EB-5E30-F3A2-B8144BEBE8DB}" dt="2025-03-03T15:10:57.503" v="684" actId="1076"/>
          <ac:spMkLst>
            <pc:docMk/>
            <pc:sldMk cId="2112340859" sldId="308"/>
            <ac:spMk id="10" creationId="{E7D5C928-E8DA-7E05-C997-413944E90998}"/>
          </ac:spMkLst>
        </pc:spChg>
        <pc:spChg chg="mod">
          <ac:chgData name="Yevheniia SIRYK" userId="S::yevheniia.siryk@reach-initiative.org::29b5b638-e195-4df5-8a3c-bd2d4c3b541c" providerId="AD" clId="Web-{EB815433-75EB-5E30-F3A2-B8144BEBE8DB}" dt="2025-03-03T15:12:48.772" v="700" actId="1076"/>
          <ac:spMkLst>
            <pc:docMk/>
            <pc:sldMk cId="2112340859" sldId="308"/>
            <ac:spMk id="11" creationId="{3398E0E5-6E30-46BD-171A-89D7A3E38AB0}"/>
          </ac:spMkLst>
        </pc:spChg>
        <pc:spChg chg="mod">
          <ac:chgData name="Yevheniia SIRYK" userId="S::yevheniia.siryk@reach-initiative.org::29b5b638-e195-4df5-8a3c-bd2d4c3b541c" providerId="AD" clId="Web-{EB815433-75EB-5E30-F3A2-B8144BEBE8DB}" dt="2025-03-03T15:11:34.864" v="689" actId="1076"/>
          <ac:spMkLst>
            <pc:docMk/>
            <pc:sldMk cId="2112340859" sldId="308"/>
            <ac:spMk id="12" creationId="{2834CE2D-1637-83D8-817A-BBC69207CEF4}"/>
          </ac:spMkLst>
        </pc:spChg>
        <pc:spChg chg="mod">
          <ac:chgData name="Yevheniia SIRYK" userId="S::yevheniia.siryk@reach-initiative.org::29b5b638-e195-4df5-8a3c-bd2d4c3b541c" providerId="AD" clId="Web-{EB815433-75EB-5E30-F3A2-B8144BEBE8DB}" dt="2025-03-03T15:12:29.381" v="697" actId="1076"/>
          <ac:spMkLst>
            <pc:docMk/>
            <pc:sldMk cId="2112340859" sldId="308"/>
            <ac:spMk id="13" creationId="{2B92A686-9EAE-25D5-E166-DC237A3D6D2A}"/>
          </ac:spMkLst>
        </pc:spChg>
        <pc:spChg chg="mod">
          <ac:chgData name="Yevheniia SIRYK" userId="S::yevheniia.siryk@reach-initiative.org::29b5b638-e195-4df5-8a3c-bd2d4c3b541c" providerId="AD" clId="Web-{EB815433-75EB-5E30-F3A2-B8144BEBE8DB}" dt="2025-03-03T15:06:17.870" v="567" actId="1076"/>
          <ac:spMkLst>
            <pc:docMk/>
            <pc:sldMk cId="2112340859" sldId="308"/>
            <ac:spMk id="14" creationId="{39169FB0-4F27-8D20-821A-17DFCA8926ED}"/>
          </ac:spMkLst>
        </pc:spChg>
        <pc:spChg chg="add mod">
          <ac:chgData name="Yevheniia SIRYK" userId="S::yevheniia.siryk@reach-initiative.org::29b5b638-e195-4df5-8a3c-bd2d4c3b541c" providerId="AD" clId="Web-{EB815433-75EB-5E30-F3A2-B8144BEBE8DB}" dt="2025-03-03T15:13:10.288" v="709" actId="1076"/>
          <ac:spMkLst>
            <pc:docMk/>
            <pc:sldMk cId="2112340859" sldId="308"/>
            <ac:spMk id="15" creationId="{BA8E690D-A62E-49AC-4159-5759FDA345CD}"/>
          </ac:spMkLst>
        </pc:spChg>
        <pc:spChg chg="add del mod">
          <ac:chgData name="Yevheniia SIRYK" userId="S::yevheniia.siryk@reach-initiative.org::29b5b638-e195-4df5-8a3c-bd2d4c3b541c" providerId="AD" clId="Web-{EB815433-75EB-5E30-F3A2-B8144BEBE8DB}" dt="2025-03-03T15:13:05.148" v="708" actId="1076"/>
          <ac:spMkLst>
            <pc:docMk/>
            <pc:sldMk cId="2112340859" sldId="308"/>
            <ac:spMk id="16" creationId="{ED6CB6CA-3790-74C6-F522-301A9D28FE37}"/>
          </ac:spMkLst>
        </pc:spChg>
        <pc:spChg chg="add del mod">
          <ac:chgData name="Yevheniia SIRYK" userId="S::yevheniia.siryk@reach-initiative.org::29b5b638-e195-4df5-8a3c-bd2d4c3b541c" providerId="AD" clId="Web-{EB815433-75EB-5E30-F3A2-B8144BEBE8DB}" dt="2025-03-03T15:13:20.273" v="710" actId="1076"/>
          <ac:spMkLst>
            <pc:docMk/>
            <pc:sldMk cId="2112340859" sldId="308"/>
            <ac:spMk id="17" creationId="{0480695E-828A-9FEB-53AD-DFDDC9835D4C}"/>
          </ac:spMkLst>
        </pc:spChg>
        <pc:spChg chg="add mod">
          <ac:chgData name="Yevheniia SIRYK" userId="S::yevheniia.siryk@reach-initiative.org::29b5b638-e195-4df5-8a3c-bd2d4c3b541c" providerId="AD" clId="Web-{EB815433-75EB-5E30-F3A2-B8144BEBE8DB}" dt="2025-03-03T15:11:48.770" v="691" actId="1076"/>
          <ac:spMkLst>
            <pc:docMk/>
            <pc:sldMk cId="2112340859" sldId="308"/>
            <ac:spMk id="18" creationId="{ACA46CDC-FDE5-8F35-072E-7AB27C587A9E}"/>
          </ac:spMkLst>
        </pc:spChg>
        <pc:spChg chg="add mod">
          <ac:chgData name="Yevheniia SIRYK" userId="S::yevheniia.siryk@reach-initiative.org::29b5b638-e195-4df5-8a3c-bd2d4c3b541c" providerId="AD" clId="Web-{EB815433-75EB-5E30-F3A2-B8144BEBE8DB}" dt="2025-03-03T15:13:25.133" v="711" actId="1076"/>
          <ac:spMkLst>
            <pc:docMk/>
            <pc:sldMk cId="2112340859" sldId="308"/>
            <ac:spMk id="19" creationId="{6F3D5DB2-5E63-BEA8-3BBD-33EBCCB0A9F3}"/>
          </ac:spMkLst>
        </pc:spChg>
        <pc:spChg chg="add mod">
          <ac:chgData name="Yevheniia SIRYK" userId="S::yevheniia.siryk@reach-initiative.org::29b5b638-e195-4df5-8a3c-bd2d4c3b541c" providerId="AD" clId="Web-{EB815433-75EB-5E30-F3A2-B8144BEBE8DB}" dt="2025-03-03T15:12:00.958" v="693" actId="1076"/>
          <ac:spMkLst>
            <pc:docMk/>
            <pc:sldMk cId="2112340859" sldId="308"/>
            <ac:spMk id="20" creationId="{BC368602-F435-A575-F3ED-7A48CBE32665}"/>
          </ac:spMkLst>
        </pc:spChg>
        <pc:spChg chg="add mod">
          <ac:chgData name="Yevheniia SIRYK" userId="S::yevheniia.siryk@reach-initiative.org::29b5b638-e195-4df5-8a3c-bd2d4c3b541c" providerId="AD" clId="Web-{EB815433-75EB-5E30-F3A2-B8144BEBE8DB}" dt="2025-03-03T15:13:35.477" v="712" actId="1076"/>
          <ac:spMkLst>
            <pc:docMk/>
            <pc:sldMk cId="2112340859" sldId="308"/>
            <ac:spMk id="21" creationId="{52061AE8-0AF3-1404-C352-E8CA71141CB9}"/>
          </ac:spMkLst>
        </pc:spChg>
        <pc:spChg chg="add mod">
          <ac:chgData name="Yevheniia SIRYK" userId="S::yevheniia.siryk@reach-initiative.org::29b5b638-e195-4df5-8a3c-bd2d4c3b541c" providerId="AD" clId="Web-{EB815433-75EB-5E30-F3A2-B8144BEBE8DB}" dt="2025-03-03T15:12:08.693" v="694" actId="1076"/>
          <ac:spMkLst>
            <pc:docMk/>
            <pc:sldMk cId="2112340859" sldId="308"/>
            <ac:spMk id="22" creationId="{81B2ED1C-0471-873A-0125-055C435050A3}"/>
          </ac:spMkLst>
        </pc:spChg>
        <pc:spChg chg="add mod">
          <ac:chgData name="Yevheniia SIRYK" userId="S::yevheniia.siryk@reach-initiative.org::29b5b638-e195-4df5-8a3c-bd2d4c3b541c" providerId="AD" clId="Web-{EB815433-75EB-5E30-F3A2-B8144BEBE8DB}" dt="2025-03-03T15:13:43.852" v="713" actId="1076"/>
          <ac:spMkLst>
            <pc:docMk/>
            <pc:sldMk cId="2112340859" sldId="308"/>
            <ac:spMk id="23" creationId="{AF15BC85-C961-2DFC-3D7B-0B38164D1DA2}"/>
          </ac:spMkLst>
        </pc:spChg>
        <pc:spChg chg="add mod">
          <ac:chgData name="Yevheniia SIRYK" userId="S::yevheniia.siryk@reach-initiative.org::29b5b638-e195-4df5-8a3c-bd2d4c3b541c" providerId="AD" clId="Web-{EB815433-75EB-5E30-F3A2-B8144BEBE8DB}" dt="2025-03-03T15:12:15.349" v="695" actId="1076"/>
          <ac:spMkLst>
            <pc:docMk/>
            <pc:sldMk cId="2112340859" sldId="308"/>
            <ac:spMk id="24" creationId="{E0151395-7C10-9974-D523-9A69FE776AC6}"/>
          </ac:spMkLst>
        </pc:spChg>
        <pc:spChg chg="add mod">
          <ac:chgData name="Yevheniia SIRYK" userId="S::yevheniia.siryk@reach-initiative.org::29b5b638-e195-4df5-8a3c-bd2d4c3b541c" providerId="AD" clId="Web-{EB815433-75EB-5E30-F3A2-B8144BEBE8DB}" dt="2025-03-03T15:13:49.993" v="714" actId="1076"/>
          <ac:spMkLst>
            <pc:docMk/>
            <pc:sldMk cId="2112340859" sldId="308"/>
            <ac:spMk id="25" creationId="{D33C17C0-BAEC-858C-54F7-67C7D58BDBFA}"/>
          </ac:spMkLst>
        </pc:spChg>
        <pc:spChg chg="add mod">
          <ac:chgData name="Yevheniia SIRYK" userId="S::yevheniia.siryk@reach-initiative.org::29b5b638-e195-4df5-8a3c-bd2d4c3b541c" providerId="AD" clId="Web-{EB815433-75EB-5E30-F3A2-B8144BEBE8DB}" dt="2025-03-03T15:12:23.756" v="696" actId="1076"/>
          <ac:spMkLst>
            <pc:docMk/>
            <pc:sldMk cId="2112340859" sldId="308"/>
            <ac:spMk id="26" creationId="{959919C6-C028-6B11-7BA4-764FC01EBF0C}"/>
          </ac:spMkLst>
        </pc:spChg>
      </pc:sldChg>
      <pc:sldChg chg="modSp">
        <pc:chgData name="Yevheniia SIRYK" userId="S::yevheniia.siryk@reach-initiative.org::29b5b638-e195-4df5-8a3c-bd2d4c3b541c" providerId="AD" clId="Web-{EB815433-75EB-5E30-F3A2-B8144BEBE8DB}" dt="2025-03-03T15:15:24.292" v="729" actId="14100"/>
        <pc:sldMkLst>
          <pc:docMk/>
          <pc:sldMk cId="4016052244" sldId="309"/>
        </pc:sldMkLst>
        <pc:spChg chg="mod">
          <ac:chgData name="Yevheniia SIRYK" userId="S::yevheniia.siryk@reach-initiative.org::29b5b638-e195-4df5-8a3c-bd2d4c3b541c" providerId="AD" clId="Web-{EB815433-75EB-5E30-F3A2-B8144BEBE8DB}" dt="2025-03-03T15:15:24.292" v="729" actId="14100"/>
          <ac:spMkLst>
            <pc:docMk/>
            <pc:sldMk cId="4016052244" sldId="309"/>
            <ac:spMk id="2" creationId="{BC8876BA-D27A-4C06-6D82-30731E8E890E}"/>
          </ac:spMkLst>
        </pc:spChg>
      </pc:sldChg>
      <pc:sldChg chg="del">
        <pc:chgData name="Yevheniia SIRYK" userId="S::yevheniia.siryk@reach-initiative.org::29b5b638-e195-4df5-8a3c-bd2d4c3b541c" providerId="AD" clId="Web-{EB815433-75EB-5E30-F3A2-B8144BEBE8DB}" dt="2025-03-03T15:00:40.595" v="387"/>
        <pc:sldMkLst>
          <pc:docMk/>
          <pc:sldMk cId="160112743" sldId="310"/>
        </pc:sldMkLst>
      </pc:sldChg>
      <pc:sldChg chg="del">
        <pc:chgData name="Yevheniia SIRYK" userId="S::yevheniia.siryk@reach-initiative.org::29b5b638-e195-4df5-8a3c-bd2d4c3b541c" providerId="AD" clId="Web-{EB815433-75EB-5E30-F3A2-B8144BEBE8DB}" dt="2025-03-03T15:00:40.595" v="385"/>
        <pc:sldMkLst>
          <pc:docMk/>
          <pc:sldMk cId="1606543881" sldId="312"/>
        </pc:sldMkLst>
      </pc:sldChg>
      <pc:sldChg chg="del">
        <pc:chgData name="Yevheniia SIRYK" userId="S::yevheniia.siryk@reach-initiative.org::29b5b638-e195-4df5-8a3c-bd2d4c3b541c" providerId="AD" clId="Web-{EB815433-75EB-5E30-F3A2-B8144BEBE8DB}" dt="2025-03-03T15:00:40.595" v="386"/>
        <pc:sldMkLst>
          <pc:docMk/>
          <pc:sldMk cId="2699205391" sldId="313"/>
        </pc:sldMkLst>
      </pc:sldChg>
      <pc:sldChg chg="del">
        <pc:chgData name="Yevheniia SIRYK" userId="S::yevheniia.siryk@reach-initiative.org::29b5b638-e195-4df5-8a3c-bd2d4c3b541c" providerId="AD" clId="Web-{EB815433-75EB-5E30-F3A2-B8144BEBE8DB}" dt="2025-03-03T15:00:40.595" v="384"/>
        <pc:sldMkLst>
          <pc:docMk/>
          <pc:sldMk cId="3135489014" sldId="314"/>
        </pc:sldMkLst>
      </pc:sldChg>
      <pc:sldChg chg="del">
        <pc:chgData name="Yevheniia SIRYK" userId="S::yevheniia.siryk@reach-initiative.org::29b5b638-e195-4df5-8a3c-bd2d4c3b541c" providerId="AD" clId="Web-{EB815433-75EB-5E30-F3A2-B8144BEBE8DB}" dt="2025-03-03T15:00:40.595" v="383"/>
        <pc:sldMkLst>
          <pc:docMk/>
          <pc:sldMk cId="64490828" sldId="315"/>
        </pc:sldMkLst>
      </pc:sldChg>
      <pc:sldChg chg="modSp">
        <pc:chgData name="Yevheniia SIRYK" userId="S::yevheniia.siryk@reach-initiative.org::29b5b638-e195-4df5-8a3c-bd2d4c3b541c" providerId="AD" clId="Web-{EB815433-75EB-5E30-F3A2-B8144BEBE8DB}" dt="2025-03-03T14:50:23.014" v="33" actId="20577"/>
        <pc:sldMkLst>
          <pc:docMk/>
          <pc:sldMk cId="1914793871" sldId="316"/>
        </pc:sldMkLst>
        <pc:spChg chg="mod">
          <ac:chgData name="Yevheniia SIRYK" userId="S::yevheniia.siryk@reach-initiative.org::29b5b638-e195-4df5-8a3c-bd2d4c3b541c" providerId="AD" clId="Web-{EB815433-75EB-5E30-F3A2-B8144BEBE8DB}" dt="2025-03-03T14:50:23.014" v="33" actId="20577"/>
          <ac:spMkLst>
            <pc:docMk/>
            <pc:sldMk cId="1914793871" sldId="316"/>
            <ac:spMk id="4" creationId="{2541043A-E5FF-41BA-243C-E9AA1DB55FCE}"/>
          </ac:spMkLst>
        </pc:spChg>
      </pc:sldChg>
      <pc:sldChg chg="del">
        <pc:chgData name="Yevheniia SIRYK" userId="S::yevheniia.siryk@reach-initiative.org::29b5b638-e195-4df5-8a3c-bd2d4c3b541c" providerId="AD" clId="Web-{EB815433-75EB-5E30-F3A2-B8144BEBE8DB}" dt="2025-03-03T15:00:40.595" v="388"/>
        <pc:sldMkLst>
          <pc:docMk/>
          <pc:sldMk cId="3904803423" sldId="317"/>
        </pc:sldMkLst>
      </pc:sldChg>
      <pc:sldChg chg="modSp">
        <pc:chgData name="Yevheniia SIRYK" userId="S::yevheniia.siryk@reach-initiative.org::29b5b638-e195-4df5-8a3c-bd2d4c3b541c" providerId="AD" clId="Web-{EB815433-75EB-5E30-F3A2-B8144BEBE8DB}" dt="2025-03-03T15:15:58.153" v="732" actId="20577"/>
        <pc:sldMkLst>
          <pc:docMk/>
          <pc:sldMk cId="59760153" sldId="318"/>
        </pc:sldMkLst>
      </pc:sldChg>
      <pc:sldChg chg="modSp">
        <pc:chgData name="Yevheniia SIRYK" userId="S::yevheniia.siryk@reach-initiative.org::29b5b638-e195-4df5-8a3c-bd2d4c3b541c" providerId="AD" clId="Web-{EB815433-75EB-5E30-F3A2-B8144BEBE8DB}" dt="2025-03-03T15:17:10.139" v="740" actId="14100"/>
        <pc:sldMkLst>
          <pc:docMk/>
          <pc:sldMk cId="1143429451" sldId="319"/>
        </pc:sldMkLst>
        <pc:spChg chg="mod">
          <ac:chgData name="Yevheniia SIRYK" userId="S::yevheniia.siryk@reach-initiative.org::29b5b638-e195-4df5-8a3c-bd2d4c3b541c" providerId="AD" clId="Web-{EB815433-75EB-5E30-F3A2-B8144BEBE8DB}" dt="2025-03-03T15:17:10.139" v="740" actId="14100"/>
          <ac:spMkLst>
            <pc:docMk/>
            <pc:sldMk cId="1143429451" sldId="319"/>
            <ac:spMk id="16" creationId="{4C1C5BDB-C143-C1BF-B323-49847A8D31E2}"/>
          </ac:spMkLst>
        </pc:spChg>
        <pc:spChg chg="mod">
          <ac:chgData name="Yevheniia SIRYK" userId="S::yevheniia.siryk@reach-initiative.org::29b5b638-e195-4df5-8a3c-bd2d4c3b541c" providerId="AD" clId="Web-{EB815433-75EB-5E30-F3A2-B8144BEBE8DB}" dt="2025-03-03T15:16:21.310" v="735" actId="20577"/>
          <ac:spMkLst>
            <pc:docMk/>
            <pc:sldMk cId="1143429451" sldId="319"/>
            <ac:spMk id="17" creationId="{F796A75D-758D-45D3-D38B-ADB574CA631D}"/>
          </ac:spMkLst>
        </pc:spChg>
      </pc:sldChg>
      <pc:sldChg chg="del">
        <pc:chgData name="Yevheniia SIRYK" userId="S::yevheniia.siryk@reach-initiative.org::29b5b638-e195-4df5-8a3c-bd2d4c3b541c" providerId="AD" clId="Web-{EB815433-75EB-5E30-F3A2-B8144BEBE8DB}" dt="2025-03-03T15:00:40.595" v="389"/>
        <pc:sldMkLst>
          <pc:docMk/>
          <pc:sldMk cId="3539857063" sldId="320"/>
        </pc:sldMkLst>
      </pc:sldChg>
      <pc:sldChg chg="del">
        <pc:chgData name="Yevheniia SIRYK" userId="S::yevheniia.siryk@reach-initiative.org::29b5b638-e195-4df5-8a3c-bd2d4c3b541c" providerId="AD" clId="Web-{EB815433-75EB-5E30-F3A2-B8144BEBE8DB}" dt="2025-03-03T15:00:40.595" v="390"/>
        <pc:sldMkLst>
          <pc:docMk/>
          <pc:sldMk cId="3293875470" sldId="321"/>
        </pc:sldMkLst>
      </pc:sldChg>
      <pc:sldChg chg="del">
        <pc:chgData name="Yevheniia SIRYK" userId="S::yevheniia.siryk@reach-initiative.org::29b5b638-e195-4df5-8a3c-bd2d4c3b541c" providerId="AD" clId="Web-{EB815433-75EB-5E30-F3A2-B8144BEBE8DB}" dt="2025-03-03T15:00:23.657" v="382"/>
        <pc:sldMkLst>
          <pc:docMk/>
          <pc:sldMk cId="2558433145" sldId="322"/>
        </pc:sldMkLst>
      </pc:sldChg>
      <pc:sldChg chg="modSp">
        <pc:chgData name="Yevheniia SIRYK" userId="S::yevheniia.siryk@reach-initiative.org::29b5b638-e195-4df5-8a3c-bd2d4c3b541c" providerId="AD" clId="Web-{EB815433-75EB-5E30-F3A2-B8144BEBE8DB}" dt="2025-03-03T15:17:40.874" v="743" actId="20577"/>
        <pc:sldMkLst>
          <pc:docMk/>
          <pc:sldMk cId="3253424623" sldId="323"/>
        </pc:sldMkLst>
        <pc:spChg chg="mod">
          <ac:chgData name="Yevheniia SIRYK" userId="S::yevheniia.siryk@reach-initiative.org::29b5b638-e195-4df5-8a3c-bd2d4c3b541c" providerId="AD" clId="Web-{EB815433-75EB-5E30-F3A2-B8144BEBE8DB}" dt="2025-03-03T15:17:26.921" v="741" actId="20577"/>
          <ac:spMkLst>
            <pc:docMk/>
            <pc:sldMk cId="3253424623" sldId="323"/>
            <ac:spMk id="34" creationId="{53C92EA6-9C7A-29ED-B67E-BDED0B5D3F34}"/>
          </ac:spMkLst>
        </pc:spChg>
        <pc:spChg chg="mod">
          <ac:chgData name="Yevheniia SIRYK" userId="S::yevheniia.siryk@reach-initiative.org::29b5b638-e195-4df5-8a3c-bd2d4c3b541c" providerId="AD" clId="Web-{EB815433-75EB-5E30-F3A2-B8144BEBE8DB}" dt="2025-03-03T15:17:35.968" v="742" actId="20577"/>
          <ac:spMkLst>
            <pc:docMk/>
            <pc:sldMk cId="3253424623" sldId="323"/>
            <ac:spMk id="35" creationId="{8086348A-0763-4448-C7F2-583050A0325F}"/>
          </ac:spMkLst>
        </pc:spChg>
        <pc:spChg chg="mod">
          <ac:chgData name="Yevheniia SIRYK" userId="S::yevheniia.siryk@reach-initiative.org::29b5b638-e195-4df5-8a3c-bd2d4c3b541c" providerId="AD" clId="Web-{EB815433-75EB-5E30-F3A2-B8144BEBE8DB}" dt="2025-03-03T15:17:40.874" v="743" actId="20577"/>
          <ac:spMkLst>
            <pc:docMk/>
            <pc:sldMk cId="3253424623" sldId="323"/>
            <ac:spMk id="42" creationId="{1AB6B2C7-3F51-AD4B-803A-77CEAF9786C3}"/>
          </ac:spMkLst>
        </pc:spChg>
      </pc:sldChg>
      <pc:sldChg chg="modSp">
        <pc:chgData name="Yevheniia SIRYK" userId="S::yevheniia.siryk@reach-initiative.org::29b5b638-e195-4df5-8a3c-bd2d4c3b541c" providerId="AD" clId="Web-{EB815433-75EB-5E30-F3A2-B8144BEBE8DB}" dt="2025-03-03T15:17:50.812" v="744" actId="20577"/>
        <pc:sldMkLst>
          <pc:docMk/>
          <pc:sldMk cId="2742745491" sldId="324"/>
        </pc:sldMkLst>
      </pc:sldChg>
      <pc:sldChg chg="modSp">
        <pc:chgData name="Yevheniia SIRYK" userId="S::yevheniia.siryk@reach-initiative.org::29b5b638-e195-4df5-8a3c-bd2d4c3b541c" providerId="AD" clId="Web-{EB815433-75EB-5E30-F3A2-B8144BEBE8DB}" dt="2025-03-03T15:18:17.016" v="749" actId="20577"/>
        <pc:sldMkLst>
          <pc:docMk/>
          <pc:sldMk cId="3912484885" sldId="325"/>
        </pc:sldMkLst>
      </pc:sldChg>
      <pc:sldChg chg="modSp">
        <pc:chgData name="Yevheniia SIRYK" userId="S::yevheniia.siryk@reach-initiative.org::29b5b638-e195-4df5-8a3c-bd2d4c3b541c" providerId="AD" clId="Web-{EB815433-75EB-5E30-F3A2-B8144BEBE8DB}" dt="2025-03-03T15:18:38.673" v="752" actId="20577"/>
        <pc:sldMkLst>
          <pc:docMk/>
          <pc:sldMk cId="165722931" sldId="326"/>
        </pc:sldMkLst>
        <pc:spChg chg="mod">
          <ac:chgData name="Yevheniia SIRYK" userId="S::yevheniia.siryk@reach-initiative.org::29b5b638-e195-4df5-8a3c-bd2d4c3b541c" providerId="AD" clId="Web-{EB815433-75EB-5E30-F3A2-B8144BEBE8DB}" dt="2025-03-03T15:18:38.673" v="752" actId="20577"/>
          <ac:spMkLst>
            <pc:docMk/>
            <pc:sldMk cId="165722931" sldId="326"/>
            <ac:spMk id="17" creationId="{D016A17D-19CD-1CC6-B7E7-810B454DE11C}"/>
          </ac:spMkLst>
        </pc:spChg>
      </pc:sldChg>
      <pc:sldChg chg="modSp">
        <pc:chgData name="Yevheniia SIRYK" userId="S::yevheniia.siryk@reach-initiative.org::29b5b638-e195-4df5-8a3c-bd2d4c3b541c" providerId="AD" clId="Web-{EB815433-75EB-5E30-F3A2-B8144BEBE8DB}" dt="2025-03-03T15:15:43.933" v="731" actId="20577"/>
        <pc:sldMkLst>
          <pc:docMk/>
          <pc:sldMk cId="476970304" sldId="327"/>
        </pc:sldMkLst>
        <pc:spChg chg="mod">
          <ac:chgData name="Yevheniia SIRYK" userId="S::yevheniia.siryk@reach-initiative.org::29b5b638-e195-4df5-8a3c-bd2d4c3b541c" providerId="AD" clId="Web-{EB815433-75EB-5E30-F3A2-B8144BEBE8DB}" dt="2025-03-03T15:15:43.933" v="731" actId="20577"/>
          <ac:spMkLst>
            <pc:docMk/>
            <pc:sldMk cId="476970304" sldId="327"/>
            <ac:spMk id="2" creationId="{56157AAE-64E9-2E11-3AFA-BB7E970AA56C}"/>
          </ac:spMkLst>
        </pc:spChg>
        <pc:spChg chg="mod">
          <ac:chgData name="Yevheniia SIRYK" userId="S::yevheniia.siryk@reach-initiative.org::29b5b638-e195-4df5-8a3c-bd2d4c3b541c" providerId="AD" clId="Web-{EB815433-75EB-5E30-F3A2-B8144BEBE8DB}" dt="2025-03-03T14:50:05.545" v="29" actId="20577"/>
          <ac:spMkLst>
            <pc:docMk/>
            <pc:sldMk cId="476970304" sldId="327"/>
            <ac:spMk id="4" creationId="{028B513F-4774-8F85-FE6A-F375A9A4D4EF}"/>
          </ac:spMkLst>
        </pc:spChg>
      </pc:sldChg>
      <pc:sldChg chg="modSp">
        <pc:chgData name="Yevheniia SIRYK" userId="S::yevheniia.siryk@reach-initiative.org::29b5b638-e195-4df5-8a3c-bd2d4c3b541c" providerId="AD" clId="Web-{EB815433-75EB-5E30-F3A2-B8144BEBE8DB}" dt="2025-03-03T15:15:31.496" v="730" actId="20577"/>
        <pc:sldMkLst>
          <pc:docMk/>
          <pc:sldMk cId="1146798820" sldId="328"/>
        </pc:sldMkLst>
        <pc:spChg chg="mod">
          <ac:chgData name="Yevheniia SIRYK" userId="S::yevheniia.siryk@reach-initiative.org::29b5b638-e195-4df5-8a3c-bd2d4c3b541c" providerId="AD" clId="Web-{EB815433-75EB-5E30-F3A2-B8144BEBE8DB}" dt="2025-03-03T15:15:31.496" v="730" actId="20577"/>
          <ac:spMkLst>
            <pc:docMk/>
            <pc:sldMk cId="1146798820" sldId="328"/>
            <ac:spMk id="2" creationId="{60B8ACAD-8A88-7200-3032-5695E0374058}"/>
          </ac:spMkLst>
        </pc:spChg>
      </pc:sldChg>
      <pc:sldChg chg="modSp add replId">
        <pc:chgData name="Yevheniia SIRYK" userId="S::yevheniia.siryk@reach-initiative.org::29b5b638-e195-4df5-8a3c-bd2d4c3b541c" providerId="AD" clId="Web-{EB815433-75EB-5E30-F3A2-B8144BEBE8DB}" dt="2025-03-03T15:18:50.220" v="753" actId="20577"/>
        <pc:sldMkLst>
          <pc:docMk/>
          <pc:sldMk cId="812723122" sldId="329"/>
        </pc:sldMkLst>
      </pc:sldChg>
      <pc:sldChg chg="modSp add ord replId">
        <pc:chgData name="Yevheniia SIRYK" userId="S::yevheniia.siryk@reach-initiative.org::29b5b638-e195-4df5-8a3c-bd2d4c3b541c" providerId="AD" clId="Web-{EB815433-75EB-5E30-F3A2-B8144BEBE8DB}" dt="2025-03-03T15:19:21.299" v="757" actId="20577"/>
        <pc:sldMkLst>
          <pc:docMk/>
          <pc:sldMk cId="1196789421" sldId="330"/>
        </pc:sldMkLst>
      </pc:sldChg>
      <pc:sldChg chg="modSp add ord replId">
        <pc:chgData name="Yevheniia SIRYK" userId="S::yevheniia.siryk@reach-initiative.org::29b5b638-e195-4df5-8a3c-bd2d4c3b541c" providerId="AD" clId="Web-{EB815433-75EB-5E30-F3A2-B8144BEBE8DB}" dt="2025-03-03T15:19:34.831" v="758" actId="20577"/>
        <pc:sldMkLst>
          <pc:docMk/>
          <pc:sldMk cId="103884279" sldId="331"/>
        </pc:sldMkLst>
      </pc:sldChg>
      <pc:sldChg chg="modSp add ord replId">
        <pc:chgData name="Yevheniia SIRYK" userId="S::yevheniia.siryk@reach-initiative.org::29b5b638-e195-4df5-8a3c-bd2d4c3b541c" providerId="AD" clId="Web-{EB815433-75EB-5E30-F3A2-B8144BEBE8DB}" dt="2025-03-03T15:19:57.347" v="762" actId="20577"/>
        <pc:sldMkLst>
          <pc:docMk/>
          <pc:sldMk cId="1329721887" sldId="332"/>
        </pc:sldMkLst>
      </pc:sldChg>
      <pc:sldChg chg="modSp add ord replId">
        <pc:chgData name="Yevheniia SIRYK" userId="S::yevheniia.siryk@reach-initiative.org::29b5b638-e195-4df5-8a3c-bd2d4c3b541c" providerId="AD" clId="Web-{EB815433-75EB-5E30-F3A2-B8144BEBE8DB}" dt="2025-03-03T15:20:04.254" v="763" actId="20577"/>
        <pc:sldMkLst>
          <pc:docMk/>
          <pc:sldMk cId="3484847291" sldId="333"/>
        </pc:sldMkLst>
        <pc:spChg chg="mod">
          <ac:chgData name="Yevheniia SIRYK" userId="S::yevheniia.siryk@reach-initiative.org::29b5b638-e195-4df5-8a3c-bd2d4c3b541c" providerId="AD" clId="Web-{EB815433-75EB-5E30-F3A2-B8144BEBE8DB}" dt="2025-03-03T15:20:04.254" v="763" actId="20577"/>
          <ac:spMkLst>
            <pc:docMk/>
            <pc:sldMk cId="3484847291" sldId="333"/>
            <ac:spMk id="16" creationId="{2C054B1A-AA0F-4A43-7188-7028930999A5}"/>
          </ac:spMkLst>
        </pc:spChg>
      </pc:sldChg>
      <pc:sldChg chg="modSp add replId">
        <pc:chgData name="Yevheniia SIRYK" userId="S::yevheniia.siryk@reach-initiative.org::29b5b638-e195-4df5-8a3c-bd2d4c3b541c" providerId="AD" clId="Web-{EB815433-75EB-5E30-F3A2-B8144BEBE8DB}" dt="2025-03-03T15:20:37.411" v="764" actId="20577"/>
        <pc:sldMkLst>
          <pc:docMk/>
          <pc:sldMk cId="2052590233" sldId="334"/>
        </pc:sldMkLst>
        <pc:spChg chg="mod">
          <ac:chgData name="Yevheniia SIRYK" userId="S::yevheniia.siryk@reach-initiative.org::29b5b638-e195-4df5-8a3c-bd2d4c3b541c" providerId="AD" clId="Web-{EB815433-75EB-5E30-F3A2-B8144BEBE8DB}" dt="2025-03-03T15:20:37.411" v="764" actId="20577"/>
          <ac:spMkLst>
            <pc:docMk/>
            <pc:sldMk cId="2052590233" sldId="334"/>
            <ac:spMk id="16" creationId="{88F40245-F959-C4ED-5331-135A7FEE5E2F}"/>
          </ac:spMkLst>
        </pc:spChg>
      </pc:sldChg>
      <pc:sldChg chg="modSp add ord replId">
        <pc:chgData name="Yevheniia SIRYK" userId="S::yevheniia.siryk@reach-initiative.org::29b5b638-e195-4df5-8a3c-bd2d4c3b541c" providerId="AD" clId="Web-{EB815433-75EB-5E30-F3A2-B8144BEBE8DB}" dt="2025-03-03T15:20:45.020" v="765" actId="20577"/>
        <pc:sldMkLst>
          <pc:docMk/>
          <pc:sldMk cId="1032321942" sldId="335"/>
        </pc:sldMkLst>
        <pc:spChg chg="mod">
          <ac:chgData name="Yevheniia SIRYK" userId="S::yevheniia.siryk@reach-initiative.org::29b5b638-e195-4df5-8a3c-bd2d4c3b541c" providerId="AD" clId="Web-{EB815433-75EB-5E30-F3A2-B8144BEBE8DB}" dt="2025-03-03T15:20:45.020" v="765" actId="20577"/>
          <ac:spMkLst>
            <pc:docMk/>
            <pc:sldMk cId="1032321942" sldId="335"/>
            <ac:spMk id="3" creationId="{EE15F26A-3A95-9B96-F59F-AAE1C93F596E}"/>
          </ac:spMkLst>
        </pc:spChg>
        <pc:spChg chg="mod">
          <ac:chgData name="Yevheniia SIRYK" userId="S::yevheniia.siryk@reach-initiative.org::29b5b638-e195-4df5-8a3c-bd2d4c3b541c" providerId="AD" clId="Web-{EB815433-75EB-5E30-F3A2-B8144BEBE8DB}" dt="2025-03-03T14:59:11.029" v="363" actId="20577"/>
          <ac:spMkLst>
            <pc:docMk/>
            <pc:sldMk cId="1032321942" sldId="335"/>
            <ac:spMk id="4" creationId="{9BBA4C3F-1C07-F773-53E5-C38F91277F18}"/>
          </ac:spMkLst>
        </pc:spChg>
      </pc:sldChg>
      <pc:sldChg chg="addSp delSp modSp add del replId">
        <pc:chgData name="Yevheniia SIRYK" userId="S::yevheniia.siryk@reach-initiative.org::29b5b638-e195-4df5-8a3c-bd2d4c3b541c" providerId="AD" clId="Web-{EB815433-75EB-5E30-F3A2-B8144BEBE8DB}" dt="2025-03-03T15:21:52.601" v="776" actId="14100"/>
        <pc:sldMkLst>
          <pc:docMk/>
          <pc:sldMk cId="3667783092" sldId="336"/>
        </pc:sldMkLst>
        <pc:spChg chg="mod">
          <ac:chgData name="Yevheniia SIRYK" userId="S::yevheniia.siryk@reach-initiative.org::29b5b638-e195-4df5-8a3c-bd2d4c3b541c" providerId="AD" clId="Web-{EB815433-75EB-5E30-F3A2-B8144BEBE8DB}" dt="2025-03-03T15:20:49.958" v="766" actId="20577"/>
          <ac:spMkLst>
            <pc:docMk/>
            <pc:sldMk cId="3667783092" sldId="336"/>
            <ac:spMk id="3" creationId="{13CC0D71-CC69-F6ED-B31B-D8F58649C163}"/>
          </ac:spMkLst>
        </pc:spChg>
        <pc:spChg chg="add mod">
          <ac:chgData name="Yevheniia SIRYK" userId="S::yevheniia.siryk@reach-initiative.org::29b5b638-e195-4df5-8a3c-bd2d4c3b541c" providerId="AD" clId="Web-{EB815433-75EB-5E30-F3A2-B8144BEBE8DB}" dt="2025-03-03T15:21:52.601" v="776" actId="14100"/>
          <ac:spMkLst>
            <pc:docMk/>
            <pc:sldMk cId="3667783092" sldId="336"/>
            <ac:spMk id="7" creationId="{DDB095F1-9ACC-EA6D-5FA7-92D0759DF722}"/>
          </ac:spMkLst>
        </pc:spChg>
      </pc:sldChg>
    </pc:docChg>
  </pc:docChgLst>
</pc:chgInfo>
</file>

<file path=ppt/comments/modernComment_13F_4427594B.xml><?xml version="1.0" encoding="utf-8"?>
<p188:cmLst xmlns:a="http://schemas.openxmlformats.org/drawingml/2006/main" xmlns:r="http://schemas.openxmlformats.org/officeDocument/2006/relationships" xmlns:p188="http://schemas.microsoft.com/office/powerpoint/2018/8/main">
  <p188:cm id="{2E45A9D7-3823-4DBE-B1D6-03186624C11F}" authorId="{C21F64F8-ECAF-8ED1-8BEA-335E8153E019}" created="2025-03-02T18:44:13.971">
    <ac:txMkLst xmlns:ac="http://schemas.microsoft.com/office/drawing/2013/main/command">
      <pc:docMk xmlns:pc="http://schemas.microsoft.com/office/powerpoint/2013/main/command"/>
      <pc:sldMk xmlns:pc="http://schemas.microsoft.com/office/powerpoint/2013/main/command" cId="1143429451" sldId="319"/>
      <ac:spMk id="9" creationId="{50C6DC55-7BAA-4A60-DF6B-AE761F62154E}"/>
      <ac:txMk cp="0" len="1">
        <ac:context len="74" hash="14481372"/>
      </ac:txMk>
    </ac:txMkLst>
    <p188:txBody>
      <a:bodyPr/>
      <a:lstStyle/>
      <a:p>
        <a:r>
          <a:rPr lang="uk-UA"/>
          <a:t>in particular regarding specialised healthcare</a:t>
        </a:r>
      </a:p>
    </p188:txBody>
  </p188:cm>
  <p188:cm id="{E5DC3502-DCCA-40FB-8812-DB39FBDB16E2}" authorId="{C21F64F8-ECAF-8ED1-8BEA-335E8153E019}" created="2025-03-02T18:45:05.641">
    <pc:sldMkLst xmlns:pc="http://schemas.microsoft.com/office/powerpoint/2013/main/command">
      <pc:docMk/>
      <pc:sldMk cId="1143429451" sldId="319"/>
    </pc:sldMkLst>
    <p188:txBody>
      <a:bodyPr/>
      <a:lstStyle/>
      <a:p>
        <a:r>
          <a:rPr lang="uk-UA"/>
          <a:t>Sufficient service availability was more often reported in rural areas, where lower demand facilitated service providers’ capacity to meet the needs of local veterans. Issues of capacity were sometimes linked to limited funding and consequently, insufficient staffing. However, about half of informants emphasized that more facilities or a wider range of services were available in urban areas – in particular legal assistance, rehabilitation, and specialised healthcare.</a:t>
        </a:r>
      </a:p>
    </p188:txBody>
  </p188:cm>
  <p188:cm id="{EE3A2D8B-4391-4419-8A28-874165AB3752}" authorId="{C21F64F8-ECAF-8ED1-8BEA-335E8153E019}" created="2025-03-02T18:47:29.872">
    <ac:txMkLst xmlns:ac="http://schemas.microsoft.com/office/drawing/2013/main/command">
      <pc:docMk xmlns:pc="http://schemas.microsoft.com/office/powerpoint/2013/main/command"/>
      <pc:sldMk xmlns:pc="http://schemas.microsoft.com/office/powerpoint/2013/main/command" cId="1143429451" sldId="319"/>
      <ac:spMk id="9" creationId="{50C6DC55-7BAA-4A60-DF6B-AE761F62154E}"/>
      <ac:txMk cp="30">
        <ac:context len="74" hash="14481372"/>
      </ac:txMk>
    </ac:txMkLst>
    <p188:txBody>
      <a:bodyPr/>
      <a:lstStyle/>
      <a:p>
        <a:r>
          <a:rPr lang="uk-UA"/>
          <a:t>This was more frequently mentioned regarding in-person legal assistance, rehabilitation and specialised healthcare services (including the dental care programme for veterans), MHPSS,  administrative and social services, indicating a possible gap in service provision. </a:t>
        </a:r>
      </a:p>
    </p188:txBody>
  </p188:cm>
</p188:cmLst>
</file>

<file path=ppt/comments/modernComment_150_DA9DEDB4.xml><?xml version="1.0" encoding="utf-8"?>
<p188:cmLst xmlns:a="http://schemas.openxmlformats.org/drawingml/2006/main" xmlns:r="http://schemas.openxmlformats.org/officeDocument/2006/relationships" xmlns:p188="http://schemas.microsoft.com/office/powerpoint/2018/8/main">
  <p188:cm id="{3F37CF98-B70D-44E0-9CF6-2245EB7D2BD8}" authorId="{65932435-80AE-7DE6-C063-160C5F5771EC}" status="resolved" created="2025-03-05T09:05:38.881" complete="100000">
    <pc:sldMkLst xmlns:pc="http://schemas.microsoft.com/office/powerpoint/2013/main/command">
      <pc:docMk/>
      <pc:sldMk cId="3667783092" sldId="336"/>
    </pc:sldMkLst>
    <p188:txBody>
      <a:bodyPr/>
      <a:lstStyle/>
      <a:p>
        <a:r>
          <a:rPr lang="en-US"/>
          <a:t>let's not do separate conclusions, instead we will merge it with key findings</a:t>
        </a:r>
      </a:p>
    </p188:txBody>
  </p188:cm>
</p188:cmLst>
</file>

<file path=ppt/comments/modernComment_160_23FB86F2.xml><?xml version="1.0" encoding="utf-8"?>
<p188:cmLst xmlns:a="http://schemas.openxmlformats.org/drawingml/2006/main" xmlns:r="http://schemas.openxmlformats.org/officeDocument/2006/relationships" xmlns:p188="http://schemas.microsoft.com/office/powerpoint/2018/8/main">
  <p188:cm id="{85ED33AE-F19A-4DA7-9029-D6AACA09C450}" authorId="{65932435-80AE-7DE6-C063-160C5F5771EC}" status="resolved" created="2025-03-05T09:04:39.595" complete="100000">
    <ac:deMkLst xmlns:ac="http://schemas.microsoft.com/office/drawing/2013/main/command">
      <pc:docMk xmlns:pc="http://schemas.microsoft.com/office/powerpoint/2013/main/command"/>
      <pc:sldMk xmlns:pc="http://schemas.microsoft.com/office/powerpoint/2013/main/command" cId="603686642" sldId="352"/>
      <ac:spMk id="2" creationId="{4CEF02AA-D0D4-9E80-8134-282141D31402}"/>
    </ac:deMkLst>
    <p188:replyLst>
      <p188:reply id="{612A08F5-5BA5-4AD7-8A70-6F36641F9E43}" authorId="{65932435-80AE-7DE6-C063-160C5F5771EC}" created="2025-03-05T13:33:59.525">
        <p188:txBody>
          <a:bodyPr/>
          <a:lstStyle/>
          <a:p>
            <a:r>
              <a:rPr lang="en-US"/>
              <a:t>https://www.mentimeter.com/app/presentation/alppxvgackkqismqnh4j5xxkhiwptxuj/edit?source=share-invite-modal</a:t>
            </a:r>
          </a:p>
        </p188:txBody>
      </p188:reply>
    </p188:replyLst>
    <p188:txBody>
      <a:bodyPr/>
      <a:lstStyle/>
      <a:p>
        <a:r>
          <a:rPr lang="en-US"/>
          <a:t>here we would ask participants to answer these questions via menti (allows us to gather all input) + we'd lead an open floor discussion (20-30mins)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F7191-AD7F-4051-968D-F398EBAB86C6}"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C9A89-7F3A-484B-93E9-A7C148FC70E9}" type="slidenum">
              <a:rPr lang="en-US" smtClean="0"/>
              <a:t>‹#›</a:t>
            </a:fld>
            <a:endParaRPr lang="en-US"/>
          </a:p>
        </p:txBody>
      </p:sp>
    </p:spTree>
    <p:extLst>
      <p:ext uri="{BB962C8B-B14F-4D97-AF65-F5344CB8AC3E}">
        <p14:creationId xmlns:p14="http://schemas.microsoft.com/office/powerpoint/2010/main" val="360050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3BC0-A04C-6A4D-A15D-F56A8FCD9B9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B933CB56-6F75-DEEC-C03C-A034AD353EFE}"/>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98F10E60-9FE8-BB40-69C7-B266FCADF0BD}"/>
              </a:ext>
            </a:extLst>
          </p:cNvPr>
          <p:cNvSpPr>
            <a:spLocks noGrp="1"/>
          </p:cNvSpPr>
          <p:nvPr>
            <p:ph type="body" idx="1"/>
          </p:nvPr>
        </p:nvSpPr>
        <p:spPr/>
        <p:txBody>
          <a:bodyPr/>
          <a:lstStyle/>
          <a:p>
            <a:r>
              <a:rPr lang="en-US"/>
              <a:t>I suggest keeping KF quite detailed, to avoid stating the obvious facts and providing context and some level of </a:t>
            </a:r>
            <a:r>
              <a:rPr lang="en-US" err="1"/>
              <a:t>detalisation</a:t>
            </a:r>
            <a:r>
              <a:rPr lang="en-US"/>
              <a:t>.</a:t>
            </a:r>
          </a:p>
        </p:txBody>
      </p:sp>
      <p:sp>
        <p:nvSpPr>
          <p:cNvPr id="4" name="Місце для номера слайда 3">
            <a:extLst>
              <a:ext uri="{FF2B5EF4-FFF2-40B4-BE49-F238E27FC236}">
                <a16:creationId xmlns:a16="http://schemas.microsoft.com/office/drawing/2014/main" id="{2746713A-A44F-D0DA-B4FB-312F350BD286}"/>
              </a:ext>
            </a:extLst>
          </p:cNvPr>
          <p:cNvSpPr>
            <a:spLocks noGrp="1"/>
          </p:cNvSpPr>
          <p:nvPr>
            <p:ph type="sldNum" sz="quarter" idx="5"/>
          </p:nvPr>
        </p:nvSpPr>
        <p:spPr/>
        <p:txBody>
          <a:bodyPr/>
          <a:lstStyle/>
          <a:p>
            <a:fld id="{3BDC9A89-7F3A-484B-93E9-A7C148FC70E9}" type="slidenum">
              <a:rPr lang="en-US" smtClean="0"/>
              <a:t>5</a:t>
            </a:fld>
            <a:endParaRPr lang="en-US"/>
          </a:p>
        </p:txBody>
      </p:sp>
    </p:spTree>
    <p:extLst>
      <p:ext uri="{BB962C8B-B14F-4D97-AF65-F5344CB8AC3E}">
        <p14:creationId xmlns:p14="http://schemas.microsoft.com/office/powerpoint/2010/main" val="329033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D54D2-6A9E-53EB-6475-F657399871E2}"/>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A39485BA-269D-7E74-E7B8-B69CF9EC9497}"/>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AA736398-5918-DD0C-1B56-A36CE44060C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486C4774-7B30-AD1C-3880-3450BED24FC9}"/>
              </a:ext>
            </a:extLst>
          </p:cNvPr>
          <p:cNvSpPr>
            <a:spLocks noGrp="1"/>
          </p:cNvSpPr>
          <p:nvPr>
            <p:ph type="sldNum" sz="quarter" idx="5"/>
          </p:nvPr>
        </p:nvSpPr>
        <p:spPr/>
        <p:txBody>
          <a:bodyPr/>
          <a:lstStyle/>
          <a:p>
            <a:fld id="{3BDC9A89-7F3A-484B-93E9-A7C148FC70E9}" type="slidenum">
              <a:rPr lang="en-US" smtClean="0"/>
              <a:t>20</a:t>
            </a:fld>
            <a:endParaRPr lang="en-US"/>
          </a:p>
        </p:txBody>
      </p:sp>
    </p:spTree>
    <p:extLst>
      <p:ext uri="{BB962C8B-B14F-4D97-AF65-F5344CB8AC3E}">
        <p14:creationId xmlns:p14="http://schemas.microsoft.com/office/powerpoint/2010/main" val="371809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45216-8E1B-3B28-CF37-664F0306733B}"/>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84A43EB-61BA-6BC0-D5E7-2F1669BECF5C}"/>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1DA76A04-C00C-67DD-88DC-F5209298E898}"/>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A25C8AAD-81AE-DAFC-6866-43673E7BDA29}"/>
              </a:ext>
            </a:extLst>
          </p:cNvPr>
          <p:cNvSpPr>
            <a:spLocks noGrp="1"/>
          </p:cNvSpPr>
          <p:nvPr>
            <p:ph type="sldNum" sz="quarter" idx="5"/>
          </p:nvPr>
        </p:nvSpPr>
        <p:spPr/>
        <p:txBody>
          <a:bodyPr/>
          <a:lstStyle/>
          <a:p>
            <a:fld id="{3BDC9A89-7F3A-484B-93E9-A7C148FC70E9}" type="slidenum">
              <a:rPr lang="en-US" smtClean="0"/>
              <a:t>22</a:t>
            </a:fld>
            <a:endParaRPr lang="en-US"/>
          </a:p>
        </p:txBody>
      </p:sp>
    </p:spTree>
    <p:extLst>
      <p:ext uri="{BB962C8B-B14F-4D97-AF65-F5344CB8AC3E}">
        <p14:creationId xmlns:p14="http://schemas.microsoft.com/office/powerpoint/2010/main" val="352233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F612-9ED0-344F-EB31-EB5DFC434316}"/>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E5CCD223-6F34-1ED5-166E-1CDB99DAFC2C}"/>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4E1716C4-BB0A-A90B-97C2-862C3FCBBAFF}"/>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0640477D-08AF-2977-3D8A-0DBC25085017}"/>
              </a:ext>
            </a:extLst>
          </p:cNvPr>
          <p:cNvSpPr>
            <a:spLocks noGrp="1"/>
          </p:cNvSpPr>
          <p:nvPr>
            <p:ph type="sldNum" sz="quarter" idx="5"/>
          </p:nvPr>
        </p:nvSpPr>
        <p:spPr/>
        <p:txBody>
          <a:bodyPr/>
          <a:lstStyle/>
          <a:p>
            <a:fld id="{3BDC9A89-7F3A-484B-93E9-A7C148FC70E9}" type="slidenum">
              <a:rPr lang="en-US" smtClean="0"/>
              <a:t>23</a:t>
            </a:fld>
            <a:endParaRPr lang="en-US"/>
          </a:p>
        </p:txBody>
      </p:sp>
    </p:spTree>
    <p:extLst>
      <p:ext uri="{BB962C8B-B14F-4D97-AF65-F5344CB8AC3E}">
        <p14:creationId xmlns:p14="http://schemas.microsoft.com/office/powerpoint/2010/main" val="27235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734FBF7-5796-4759-A7A8-D38F0DB1E3A6}" type="slidenum">
              <a:rPr lang="en-CH" smtClean="0"/>
              <a:t>31</a:t>
            </a:fld>
            <a:endParaRPr lang="en-CH"/>
          </a:p>
        </p:txBody>
      </p:sp>
    </p:spTree>
    <p:extLst>
      <p:ext uri="{BB962C8B-B14F-4D97-AF65-F5344CB8AC3E}">
        <p14:creationId xmlns:p14="http://schemas.microsoft.com/office/powerpoint/2010/main" val="1259642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a:t>I suggest keeping KF quite detailed, to avoid stating the obvious facts and providing context and some level of </a:t>
            </a:r>
            <a:r>
              <a:rPr lang="en-US" err="1"/>
              <a:t>detalisation</a:t>
            </a:r>
            <a:r>
              <a:rPr lang="en-US"/>
              <a:t>.</a:t>
            </a:r>
          </a:p>
        </p:txBody>
      </p:sp>
      <p:sp>
        <p:nvSpPr>
          <p:cNvPr id="4" name="Місце для номера слайда 3"/>
          <p:cNvSpPr>
            <a:spLocks noGrp="1"/>
          </p:cNvSpPr>
          <p:nvPr>
            <p:ph type="sldNum" sz="quarter" idx="5"/>
          </p:nvPr>
        </p:nvSpPr>
        <p:spPr/>
        <p:txBody>
          <a:bodyPr/>
          <a:lstStyle/>
          <a:p>
            <a:fld id="{3BDC9A89-7F3A-484B-93E9-A7C148FC70E9}" type="slidenum">
              <a:rPr lang="en-US" smtClean="0"/>
              <a:t>32</a:t>
            </a:fld>
            <a:endParaRPr lang="en-US"/>
          </a:p>
        </p:txBody>
      </p:sp>
    </p:spTree>
    <p:extLst>
      <p:ext uri="{BB962C8B-B14F-4D97-AF65-F5344CB8AC3E}">
        <p14:creationId xmlns:p14="http://schemas.microsoft.com/office/powerpoint/2010/main" val="50565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EA38F-A06B-D80B-AF22-5CE476E479FD}"/>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179CAABD-AB48-A647-3712-37BF82E01A1F}"/>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81A49D2D-59D4-72AD-A0E1-44B761F11C2C}"/>
              </a:ext>
            </a:extLst>
          </p:cNvPr>
          <p:cNvSpPr>
            <a:spLocks noGrp="1"/>
          </p:cNvSpPr>
          <p:nvPr>
            <p:ph type="body" idx="1"/>
          </p:nvPr>
        </p:nvSpPr>
        <p:spPr/>
        <p:txBody>
          <a:bodyPr/>
          <a:lstStyle/>
          <a:p>
            <a:r>
              <a:rPr lang="en-US"/>
              <a:t>I suggest keeping KF quite detailed, to avoid stating the obvious facts and providing context and some level of </a:t>
            </a:r>
            <a:r>
              <a:rPr lang="en-US" err="1"/>
              <a:t>detalisation</a:t>
            </a:r>
            <a:r>
              <a:rPr lang="en-US"/>
              <a:t>.</a:t>
            </a:r>
          </a:p>
        </p:txBody>
      </p:sp>
      <p:sp>
        <p:nvSpPr>
          <p:cNvPr id="4" name="Місце для номера слайда 3">
            <a:extLst>
              <a:ext uri="{FF2B5EF4-FFF2-40B4-BE49-F238E27FC236}">
                <a16:creationId xmlns:a16="http://schemas.microsoft.com/office/drawing/2014/main" id="{B069FDD4-1213-31E5-4EFE-C9CB5E0F2D47}"/>
              </a:ext>
            </a:extLst>
          </p:cNvPr>
          <p:cNvSpPr>
            <a:spLocks noGrp="1"/>
          </p:cNvSpPr>
          <p:nvPr>
            <p:ph type="sldNum" sz="quarter" idx="5"/>
          </p:nvPr>
        </p:nvSpPr>
        <p:spPr/>
        <p:txBody>
          <a:bodyPr/>
          <a:lstStyle/>
          <a:p>
            <a:fld id="{3BDC9A89-7F3A-484B-93E9-A7C148FC70E9}" type="slidenum">
              <a:rPr lang="en-US" smtClean="0"/>
              <a:t>33</a:t>
            </a:fld>
            <a:endParaRPr lang="en-US"/>
          </a:p>
        </p:txBody>
      </p:sp>
    </p:spTree>
    <p:extLst>
      <p:ext uri="{BB962C8B-B14F-4D97-AF65-F5344CB8AC3E}">
        <p14:creationId xmlns:p14="http://schemas.microsoft.com/office/powerpoint/2010/main" val="285046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3BDC9A89-7F3A-484B-93E9-A7C148FC70E9}" type="slidenum">
              <a:rPr lang="en-US" smtClean="0"/>
              <a:t>34</a:t>
            </a:fld>
            <a:endParaRPr lang="en-US"/>
          </a:p>
        </p:txBody>
      </p:sp>
    </p:spTree>
    <p:extLst>
      <p:ext uri="{BB962C8B-B14F-4D97-AF65-F5344CB8AC3E}">
        <p14:creationId xmlns:p14="http://schemas.microsoft.com/office/powerpoint/2010/main" val="354475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477C9-A355-D499-C2BB-DD78F3DBCCE3}"/>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0118964A-F5D0-A54E-1FE3-B312BD931A54}"/>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FADB3A84-246F-6678-8678-3514B13BF2B0}"/>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86A6B61B-7BBA-5AED-64B0-389480E35599}"/>
              </a:ext>
            </a:extLst>
          </p:cNvPr>
          <p:cNvSpPr>
            <a:spLocks noGrp="1"/>
          </p:cNvSpPr>
          <p:nvPr>
            <p:ph type="sldNum" sz="quarter" idx="5"/>
          </p:nvPr>
        </p:nvSpPr>
        <p:spPr/>
        <p:txBody>
          <a:bodyPr/>
          <a:lstStyle/>
          <a:p>
            <a:fld id="{3BDC9A89-7F3A-484B-93E9-A7C148FC70E9}" type="slidenum">
              <a:rPr lang="en-US" smtClean="0"/>
              <a:t>35</a:t>
            </a:fld>
            <a:endParaRPr lang="en-US"/>
          </a:p>
        </p:txBody>
      </p:sp>
    </p:spTree>
    <p:extLst>
      <p:ext uri="{BB962C8B-B14F-4D97-AF65-F5344CB8AC3E}">
        <p14:creationId xmlns:p14="http://schemas.microsoft.com/office/powerpoint/2010/main" val="3068064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B8DC-AE42-4166-C6EA-7401F7E318BE}"/>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CE3CBC1E-9370-586A-0AD1-6E434632247E}"/>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6FAA2E94-2494-7FD3-6816-5F7BB43EE6A4}"/>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ADB9008A-B0A5-6862-E92D-0CF5F1823F57}"/>
              </a:ext>
            </a:extLst>
          </p:cNvPr>
          <p:cNvSpPr>
            <a:spLocks noGrp="1"/>
          </p:cNvSpPr>
          <p:nvPr>
            <p:ph type="sldNum" sz="quarter" idx="5"/>
          </p:nvPr>
        </p:nvSpPr>
        <p:spPr/>
        <p:txBody>
          <a:bodyPr/>
          <a:lstStyle/>
          <a:p>
            <a:fld id="{3BDC9A89-7F3A-484B-93E9-A7C148FC70E9}" type="slidenum">
              <a:rPr lang="en-US" smtClean="0"/>
              <a:t>36</a:t>
            </a:fld>
            <a:endParaRPr lang="en-US"/>
          </a:p>
        </p:txBody>
      </p:sp>
    </p:spTree>
    <p:extLst>
      <p:ext uri="{BB962C8B-B14F-4D97-AF65-F5344CB8AC3E}">
        <p14:creationId xmlns:p14="http://schemas.microsoft.com/office/powerpoint/2010/main" val="4235961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2CE6-C8DF-50B0-B16C-3BCCCE5CE44A}"/>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07490F84-C1C4-BDCD-61A4-A64A6CF4539B}"/>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A5DBCE35-73AE-E17B-C01C-6EBF4B93A755}"/>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E5925CA3-6C07-F91A-CF25-CD7AA406D0F1}"/>
              </a:ext>
            </a:extLst>
          </p:cNvPr>
          <p:cNvSpPr>
            <a:spLocks noGrp="1"/>
          </p:cNvSpPr>
          <p:nvPr>
            <p:ph type="sldNum" sz="quarter" idx="5"/>
          </p:nvPr>
        </p:nvSpPr>
        <p:spPr/>
        <p:txBody>
          <a:bodyPr/>
          <a:lstStyle/>
          <a:p>
            <a:fld id="{3BDC9A89-7F3A-484B-93E9-A7C148FC70E9}" type="slidenum">
              <a:rPr lang="en-US" smtClean="0"/>
              <a:t>37</a:t>
            </a:fld>
            <a:endParaRPr lang="en-US"/>
          </a:p>
        </p:txBody>
      </p:sp>
    </p:spTree>
    <p:extLst>
      <p:ext uri="{BB962C8B-B14F-4D97-AF65-F5344CB8AC3E}">
        <p14:creationId xmlns:p14="http://schemas.microsoft.com/office/powerpoint/2010/main" val="171596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3BDC9A89-7F3A-484B-93E9-A7C148FC70E9}" type="slidenum">
              <a:rPr lang="en-US" smtClean="0"/>
              <a:t>9</a:t>
            </a:fld>
            <a:endParaRPr lang="en-US"/>
          </a:p>
        </p:txBody>
      </p:sp>
    </p:spTree>
    <p:extLst>
      <p:ext uri="{BB962C8B-B14F-4D97-AF65-F5344CB8AC3E}">
        <p14:creationId xmlns:p14="http://schemas.microsoft.com/office/powerpoint/2010/main" val="354475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3BDC9A89-7F3A-484B-93E9-A7C148FC70E9}" type="slidenum">
              <a:rPr lang="en-US" smtClean="0"/>
              <a:t>10</a:t>
            </a:fld>
            <a:endParaRPr lang="en-US"/>
          </a:p>
        </p:txBody>
      </p:sp>
    </p:spTree>
    <p:extLst>
      <p:ext uri="{BB962C8B-B14F-4D97-AF65-F5344CB8AC3E}">
        <p14:creationId xmlns:p14="http://schemas.microsoft.com/office/powerpoint/2010/main" val="21618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FA459-63D1-114C-7C1A-5DFE0174D86D}"/>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265922FF-75C5-92FA-D3AF-5E22C6E9E2C9}"/>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51186643-CBFB-748F-3ADF-C1253BF09FD3}"/>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3476FB04-FF94-C83F-9C14-C3E4AD9113E7}"/>
              </a:ext>
            </a:extLst>
          </p:cNvPr>
          <p:cNvSpPr>
            <a:spLocks noGrp="1"/>
          </p:cNvSpPr>
          <p:nvPr>
            <p:ph type="sldNum" sz="quarter" idx="5"/>
          </p:nvPr>
        </p:nvSpPr>
        <p:spPr/>
        <p:txBody>
          <a:bodyPr/>
          <a:lstStyle/>
          <a:p>
            <a:fld id="{3BDC9A89-7F3A-484B-93E9-A7C148FC70E9}" type="slidenum">
              <a:rPr lang="en-US" smtClean="0"/>
              <a:t>11</a:t>
            </a:fld>
            <a:endParaRPr lang="en-US"/>
          </a:p>
        </p:txBody>
      </p:sp>
    </p:spTree>
    <p:extLst>
      <p:ext uri="{BB962C8B-B14F-4D97-AF65-F5344CB8AC3E}">
        <p14:creationId xmlns:p14="http://schemas.microsoft.com/office/powerpoint/2010/main" val="66023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074E9-E101-D2BA-5533-45C2CA4CD807}"/>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A7C994CC-1680-CBBD-80DF-0E2132442E4F}"/>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0DB64457-6931-AAB7-F2E4-60BC0D52DD44}"/>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ADAB7D2D-4157-6C91-699E-4835495CA0EB}"/>
              </a:ext>
            </a:extLst>
          </p:cNvPr>
          <p:cNvSpPr>
            <a:spLocks noGrp="1"/>
          </p:cNvSpPr>
          <p:nvPr>
            <p:ph type="sldNum" sz="quarter" idx="5"/>
          </p:nvPr>
        </p:nvSpPr>
        <p:spPr/>
        <p:txBody>
          <a:bodyPr/>
          <a:lstStyle/>
          <a:p>
            <a:fld id="{3BDC9A89-7F3A-484B-93E9-A7C148FC70E9}" type="slidenum">
              <a:rPr lang="en-US" smtClean="0"/>
              <a:t>13</a:t>
            </a:fld>
            <a:endParaRPr lang="en-US"/>
          </a:p>
        </p:txBody>
      </p:sp>
    </p:spTree>
    <p:extLst>
      <p:ext uri="{BB962C8B-B14F-4D97-AF65-F5344CB8AC3E}">
        <p14:creationId xmlns:p14="http://schemas.microsoft.com/office/powerpoint/2010/main" val="401958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13982-A8BC-5F17-6BA1-59ABD466807E}"/>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F7BFB073-B72A-4DAC-0B44-EE99B9EE0DBF}"/>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6B7D6F64-95B7-66A7-4299-1436F835834D}"/>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95E669A-11A2-BAAB-4C66-B64C486BECC6}"/>
              </a:ext>
            </a:extLst>
          </p:cNvPr>
          <p:cNvSpPr>
            <a:spLocks noGrp="1"/>
          </p:cNvSpPr>
          <p:nvPr>
            <p:ph type="sldNum" sz="quarter" idx="5"/>
          </p:nvPr>
        </p:nvSpPr>
        <p:spPr/>
        <p:txBody>
          <a:bodyPr/>
          <a:lstStyle/>
          <a:p>
            <a:fld id="{3BDC9A89-7F3A-484B-93E9-A7C148FC70E9}" type="slidenum">
              <a:rPr lang="en-US" smtClean="0"/>
              <a:t>14</a:t>
            </a:fld>
            <a:endParaRPr lang="en-US"/>
          </a:p>
        </p:txBody>
      </p:sp>
    </p:spTree>
    <p:extLst>
      <p:ext uri="{BB962C8B-B14F-4D97-AF65-F5344CB8AC3E}">
        <p14:creationId xmlns:p14="http://schemas.microsoft.com/office/powerpoint/2010/main" val="91072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2AEA-7956-F984-FB6D-9605F784D80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00C4645F-4C60-1DB4-4023-81481C4228A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477CE6AA-7282-F918-98F2-F0D1F2132D55}"/>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02D13500-0D51-5A4A-3AF7-6A0DA534021C}"/>
              </a:ext>
            </a:extLst>
          </p:cNvPr>
          <p:cNvSpPr>
            <a:spLocks noGrp="1"/>
          </p:cNvSpPr>
          <p:nvPr>
            <p:ph type="sldNum" sz="quarter" idx="5"/>
          </p:nvPr>
        </p:nvSpPr>
        <p:spPr/>
        <p:txBody>
          <a:bodyPr/>
          <a:lstStyle/>
          <a:p>
            <a:fld id="{3BDC9A89-7F3A-484B-93E9-A7C148FC70E9}" type="slidenum">
              <a:rPr lang="en-US" smtClean="0"/>
              <a:t>16</a:t>
            </a:fld>
            <a:endParaRPr lang="en-US"/>
          </a:p>
        </p:txBody>
      </p:sp>
    </p:spTree>
    <p:extLst>
      <p:ext uri="{BB962C8B-B14F-4D97-AF65-F5344CB8AC3E}">
        <p14:creationId xmlns:p14="http://schemas.microsoft.com/office/powerpoint/2010/main" val="157935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74A1-5029-6A15-9AE8-E9BE3CC5FB7A}"/>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D591CEF7-1961-1719-8DD9-3C0AAD5E9FAB}"/>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1EECF680-2C24-4174-AB17-9F021B89AC6D}"/>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E7D96B2C-015D-091B-0846-640BD1249543}"/>
              </a:ext>
            </a:extLst>
          </p:cNvPr>
          <p:cNvSpPr>
            <a:spLocks noGrp="1"/>
          </p:cNvSpPr>
          <p:nvPr>
            <p:ph type="sldNum" sz="quarter" idx="5"/>
          </p:nvPr>
        </p:nvSpPr>
        <p:spPr/>
        <p:txBody>
          <a:bodyPr/>
          <a:lstStyle/>
          <a:p>
            <a:fld id="{3BDC9A89-7F3A-484B-93E9-A7C148FC70E9}" type="slidenum">
              <a:rPr lang="en-US" smtClean="0"/>
              <a:t>17</a:t>
            </a:fld>
            <a:endParaRPr lang="en-US"/>
          </a:p>
        </p:txBody>
      </p:sp>
    </p:spTree>
    <p:extLst>
      <p:ext uri="{BB962C8B-B14F-4D97-AF65-F5344CB8AC3E}">
        <p14:creationId xmlns:p14="http://schemas.microsoft.com/office/powerpoint/2010/main" val="203473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EA22F-D768-06B6-41E4-0A63A9BF75A2}"/>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A538C1BC-18F8-7462-B283-336CA189349E}"/>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97C76167-37A2-600B-0580-BFBF40EB70C8}"/>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9A579056-9217-69DC-BCEF-144F0C215F7C}"/>
              </a:ext>
            </a:extLst>
          </p:cNvPr>
          <p:cNvSpPr>
            <a:spLocks noGrp="1"/>
          </p:cNvSpPr>
          <p:nvPr>
            <p:ph type="sldNum" sz="quarter" idx="5"/>
          </p:nvPr>
        </p:nvSpPr>
        <p:spPr/>
        <p:txBody>
          <a:bodyPr/>
          <a:lstStyle/>
          <a:p>
            <a:fld id="{3BDC9A89-7F3A-484B-93E9-A7C148FC70E9}" type="slidenum">
              <a:rPr lang="en-US" smtClean="0"/>
              <a:t>19</a:t>
            </a:fld>
            <a:endParaRPr lang="en-US"/>
          </a:p>
        </p:txBody>
      </p:sp>
    </p:spTree>
    <p:extLst>
      <p:ext uri="{BB962C8B-B14F-4D97-AF65-F5344CB8AC3E}">
        <p14:creationId xmlns:p14="http://schemas.microsoft.com/office/powerpoint/2010/main" val="3929388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hyperlink" Target="https://twitter.com/impact_init" TargetMode="External"/><Relationship Id="rId1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hyperlink" Target="https://twitter.com/impact_init" TargetMode="External"/><Relationship Id="rId1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29D30A05-851C-B130-98D0-A5D5918179F8}"/>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97391" y="0"/>
            <a:ext cx="12094609" cy="6913671"/>
          </a:xfrm>
          <a:prstGeom prst="rect">
            <a:avLst/>
          </a:prstGeom>
        </p:spPr>
      </p:pic>
      <p:pic>
        <p:nvPicPr>
          <p:cNvPr id="8" name="Image 13">
            <a:extLst>
              <a:ext uri="{FF2B5EF4-FFF2-40B4-BE49-F238E27FC236}">
                <a16:creationId xmlns:a16="http://schemas.microsoft.com/office/drawing/2014/main" id="{4328E99F-1F00-89E9-E945-5813BBDE65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683232" y="6170461"/>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E3DEF56-6A04-D0C9-17BA-12AA82B42F60}"/>
              </a:ext>
            </a:extLst>
          </p:cNvPr>
          <p:cNvSpPr/>
          <p:nvPr userDrawn="1"/>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userDrawn="1"/>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Subtitle 2">
            <a:extLst>
              <a:ext uri="{FF2B5EF4-FFF2-40B4-BE49-F238E27FC236}">
                <a16:creationId xmlns:a16="http://schemas.microsoft.com/office/drawing/2014/main" id="{E718A339-5742-6F5D-D1DE-7890EC74B718}"/>
              </a:ext>
            </a:extLst>
          </p:cNvPr>
          <p:cNvSpPr>
            <a:spLocks noGrp="1"/>
          </p:cNvSpPr>
          <p:nvPr>
            <p:ph type="subTitle" idx="1" hasCustomPrompt="1"/>
          </p:nvPr>
        </p:nvSpPr>
        <p:spPr>
          <a:xfrm>
            <a:off x="683232" y="4604617"/>
            <a:ext cx="7361641" cy="895927"/>
          </a:xfrm>
        </p:spPr>
        <p:txBody>
          <a:bodyPr>
            <a:normAutofit/>
          </a:bodyPr>
          <a:lstStyle>
            <a:lvl1pPr marL="0" indent="0" algn="ctr">
              <a:buNone/>
              <a:defRPr sz="2000">
                <a:solidFill>
                  <a:srgbClr val="EE58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GB" sz="2400">
                <a:latin typeface="Roboto Black" panose="02000000000000000000" pitchFamily="2" charset="0"/>
                <a:ea typeface="Roboto Black" panose="02000000000000000000" pitchFamily="2" charset="0"/>
              </a:rPr>
              <a:t>[Your Subtitle Here]</a:t>
            </a:r>
          </a:p>
        </p:txBody>
      </p:sp>
      <p:sp>
        <p:nvSpPr>
          <p:cNvPr id="11" name="Title 10">
            <a:extLst>
              <a:ext uri="{FF2B5EF4-FFF2-40B4-BE49-F238E27FC236}">
                <a16:creationId xmlns:a16="http://schemas.microsoft.com/office/drawing/2014/main" id="{0B134F3F-004B-47D1-FE3A-3DDD60811D05}"/>
              </a:ext>
            </a:extLst>
          </p:cNvPr>
          <p:cNvSpPr>
            <a:spLocks noGrp="1"/>
          </p:cNvSpPr>
          <p:nvPr>
            <p:ph type="title" hasCustomPrompt="1"/>
          </p:nvPr>
        </p:nvSpPr>
        <p:spPr>
          <a:xfrm>
            <a:off x="683232" y="1268362"/>
            <a:ext cx="7361641" cy="3185652"/>
          </a:xfrm>
        </p:spPr>
        <p:txBody>
          <a:bodyPr anchor="b">
            <a:normAutofit/>
          </a:bodyPr>
          <a:lstStyle>
            <a:lvl1pPr>
              <a:defRPr sz="5400">
                <a:solidFill>
                  <a:srgbClr val="58585A"/>
                </a:solidFill>
              </a:defRPr>
            </a:lvl1pPr>
          </a:lstStyle>
          <a:p>
            <a:r>
              <a:rPr lang="en-GB"/>
              <a:t>[Place Your Presentation Title Here]</a:t>
            </a:r>
            <a:endParaRPr lang="en-CH"/>
          </a:p>
        </p:txBody>
      </p:sp>
    </p:spTree>
    <p:extLst>
      <p:ext uri="{BB962C8B-B14F-4D97-AF65-F5344CB8AC3E}">
        <p14:creationId xmlns:p14="http://schemas.microsoft.com/office/powerpoint/2010/main" val="195975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530942" y="1017244"/>
            <a:ext cx="6781969" cy="1499813"/>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30942" y="2901786"/>
            <a:ext cx="6781969" cy="2753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7678994" y="609600"/>
            <a:ext cx="4119716" cy="2618406"/>
          </a:xfrm>
        </p:spPr>
        <p:txBody>
          <a:bodyPr/>
          <a:lstStyle/>
          <a:p>
            <a:r>
              <a:rPr lang="en-US"/>
              <a:t>Click icon to add picture</a:t>
            </a:r>
            <a:endParaRPr lang="en-CH"/>
          </a:p>
        </p:txBody>
      </p:sp>
      <p:sp>
        <p:nvSpPr>
          <p:cNvPr id="6" name="Picture Placeholder 4">
            <a:extLst>
              <a:ext uri="{FF2B5EF4-FFF2-40B4-BE49-F238E27FC236}">
                <a16:creationId xmlns:a16="http://schemas.microsoft.com/office/drawing/2014/main" id="{FC2FF6D1-63FE-3DF6-24FB-88EDBF67E089}"/>
              </a:ext>
            </a:extLst>
          </p:cNvPr>
          <p:cNvSpPr>
            <a:spLocks noGrp="1"/>
          </p:cNvSpPr>
          <p:nvPr>
            <p:ph type="pic" sz="quarter" idx="12"/>
          </p:nvPr>
        </p:nvSpPr>
        <p:spPr>
          <a:xfrm>
            <a:off x="7678994" y="3597094"/>
            <a:ext cx="4119716" cy="2618406"/>
          </a:xfrm>
        </p:spPr>
        <p:txBody>
          <a:bodyPr/>
          <a:lstStyle/>
          <a:p>
            <a:r>
              <a:rPr lang="en-US"/>
              <a:t>Click icon to add picture</a:t>
            </a:r>
            <a:endParaRPr lang="en-CH"/>
          </a:p>
        </p:txBody>
      </p:sp>
      <p:sp>
        <p:nvSpPr>
          <p:cNvPr id="7" name="Rectangle 6">
            <a:extLst>
              <a:ext uri="{FF2B5EF4-FFF2-40B4-BE49-F238E27FC236}">
                <a16:creationId xmlns:a16="http://schemas.microsoft.com/office/drawing/2014/main" id="{245E4346-73D7-19AC-4F85-28C84C0CFD75}"/>
              </a:ext>
            </a:extLst>
          </p:cNvPr>
          <p:cNvSpPr/>
          <p:nvPr userDrawn="1"/>
        </p:nvSpPr>
        <p:spPr>
          <a:xfrm>
            <a:off x="598717" y="475765"/>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3209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530943" y="2332605"/>
            <a:ext cx="3667877" cy="2192791"/>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827639" y="530941"/>
            <a:ext cx="7086769" cy="5968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8" name="Rectangle 7">
            <a:extLst>
              <a:ext uri="{FF2B5EF4-FFF2-40B4-BE49-F238E27FC236}">
                <a16:creationId xmlns:a16="http://schemas.microsoft.com/office/drawing/2014/main" id="{7C2C3106-26B1-50E5-0B19-4D041ECDBC2E}"/>
              </a:ext>
            </a:extLst>
          </p:cNvPr>
          <p:cNvSpPr/>
          <p:nvPr userDrawn="1"/>
        </p:nvSpPr>
        <p:spPr>
          <a:xfrm>
            <a:off x="288099" y="1220676"/>
            <a:ext cx="74381" cy="441664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0205391-FA02-34D2-2CA9-6E75B6EC988D}"/>
              </a:ext>
            </a:extLst>
          </p:cNvPr>
          <p:cNvSpPr/>
          <p:nvPr userDrawn="1"/>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2224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14E4ED-A58F-8EF4-D8EB-8138632F963E}"/>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1" y="0"/>
            <a:ext cx="12192000" cy="6969343"/>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106429"/>
            <a:ext cx="12192000" cy="6969343"/>
          </a:xfrm>
          <a:prstGeom prst="rect">
            <a:avLst/>
          </a:prstGeom>
          <a:solidFill>
            <a:srgbClr val="EE585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7" name="Image 12">
            <a:hlinkClick r:id="rId3"/>
            <a:extLst>
              <a:ext uri="{FF2B5EF4-FFF2-40B4-BE49-F238E27FC236}">
                <a16:creationId xmlns:a16="http://schemas.microsoft.com/office/drawing/2014/main" id="{78AC8C23-E2F3-8946-B28E-0D3FDA26EC37}"/>
              </a:ext>
            </a:extLst>
          </p:cNvPr>
          <p:cNvPicPr>
            <a:picLocks noChangeAspect="1"/>
          </p:cNvPicPr>
          <p:nvPr userDrawn="1"/>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8" name="Image 13">
            <a:hlinkClick r:id="rId6"/>
            <a:extLst>
              <a:ext uri="{FF2B5EF4-FFF2-40B4-BE49-F238E27FC236}">
                <a16:creationId xmlns:a16="http://schemas.microsoft.com/office/drawing/2014/main" id="{D56DD471-DBB0-8DDB-008D-FA981795E6D7}"/>
              </a:ext>
            </a:extLst>
          </p:cNvPr>
          <p:cNvPicPr>
            <a:picLocks noChangeAspect="1"/>
          </p:cNvPicPr>
          <p:nvPr userDrawn="1"/>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4" descr="Une image contenant oiseau&#10;&#10;Description générée automatiquement">
            <a:hlinkClick r:id="rId9"/>
            <a:extLst>
              <a:ext uri="{FF2B5EF4-FFF2-40B4-BE49-F238E27FC236}">
                <a16:creationId xmlns:a16="http://schemas.microsoft.com/office/drawing/2014/main" id="{B5B66FA1-1368-8B10-C67D-91EEB25F06B7}"/>
              </a:ext>
            </a:extLst>
          </p:cNvPr>
          <p:cNvPicPr>
            <a:picLocks noChangeAspect="1"/>
          </p:cNvPicPr>
          <p:nvPr userDrawn="1"/>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descr="Une image contenant oiseau&#10;&#10;Description générée automatiquement">
            <a:extLst>
              <a:ext uri="{FF2B5EF4-FFF2-40B4-BE49-F238E27FC236}">
                <a16:creationId xmlns:a16="http://schemas.microsoft.com/office/drawing/2014/main" id="{D281749D-E0F8-4363-696E-0F2CD48CBBC5}"/>
              </a:ext>
            </a:extLst>
          </p:cNvPr>
          <p:cNvPicPr>
            <a:picLocks noChangeAspect="1"/>
          </p:cNvPicPr>
          <p:nvPr userDrawn="1"/>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13">
            <a:extLst>
              <a:ext uri="{FF2B5EF4-FFF2-40B4-BE49-F238E27FC236}">
                <a16:creationId xmlns:a16="http://schemas.microsoft.com/office/drawing/2014/main" id="{D150BB42-B309-FDAB-B59E-005AAEE1054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bwMode="auto">
          <a:xfrm>
            <a:off x="4965479" y="5736600"/>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54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3" name="Picture 12" descr="A picture containing red, light, outdoor object, dark&#10;&#10;Description automatically generated">
            <a:extLst>
              <a:ext uri="{FF2B5EF4-FFF2-40B4-BE49-F238E27FC236}">
                <a16:creationId xmlns:a16="http://schemas.microsoft.com/office/drawing/2014/main" id="{A8914457-F610-9ACE-F5AB-9B58D85AEC8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823959" y="754264"/>
            <a:ext cx="3505201" cy="6103736"/>
          </a:xfrm>
          <a:prstGeom prst="rect">
            <a:avLst/>
          </a:prstGeom>
        </p:spPr>
      </p:pic>
      <p:pic>
        <p:nvPicPr>
          <p:cNvPr id="14" name="Picture 13" descr="A picture containing red, light, outdoor object, dark&#10;&#10;Description automatically generated">
            <a:extLst>
              <a:ext uri="{FF2B5EF4-FFF2-40B4-BE49-F238E27FC236}">
                <a16:creationId xmlns:a16="http://schemas.microsoft.com/office/drawing/2014/main" id="{570602E0-58F7-2FF9-A168-3D23575EFDDA}"/>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1256363">
            <a:off x="-289561" y="-274320"/>
            <a:ext cx="4282444" cy="495093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0"/>
            <a:ext cx="12192000" cy="6858000"/>
          </a:xfrm>
          <a:prstGeom prst="rect">
            <a:avLst/>
          </a:prstGeom>
          <a:solidFill>
            <a:srgbClr val="EE585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itle 1">
            <a:extLst>
              <a:ext uri="{FF2B5EF4-FFF2-40B4-BE49-F238E27FC236}">
                <a16:creationId xmlns:a16="http://schemas.microsoft.com/office/drawing/2014/main" id="{C9B8B0DD-BE55-A4E2-9BB9-75E2E4FF91F0}"/>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9" name="Image 12">
            <a:hlinkClick r:id="rId3"/>
            <a:extLst>
              <a:ext uri="{FF2B5EF4-FFF2-40B4-BE49-F238E27FC236}">
                <a16:creationId xmlns:a16="http://schemas.microsoft.com/office/drawing/2014/main" id="{7898650D-B322-9458-A2C5-777F5CC18127}"/>
              </a:ext>
            </a:extLst>
          </p:cNvPr>
          <p:cNvPicPr>
            <a:picLocks noChangeAspect="1"/>
          </p:cNvPicPr>
          <p:nvPr userDrawn="1"/>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10" name="Image 13">
            <a:hlinkClick r:id="rId6"/>
            <a:extLst>
              <a:ext uri="{FF2B5EF4-FFF2-40B4-BE49-F238E27FC236}">
                <a16:creationId xmlns:a16="http://schemas.microsoft.com/office/drawing/2014/main" id="{F146C907-5344-EF35-0F7C-544BE9BEFC91}"/>
              </a:ext>
            </a:extLst>
          </p:cNvPr>
          <p:cNvPicPr>
            <a:picLocks noChangeAspect="1"/>
          </p:cNvPicPr>
          <p:nvPr userDrawn="1"/>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4" descr="Une image contenant oiseau&#10;&#10;Description générée automatiquement">
            <a:hlinkClick r:id="rId9"/>
            <a:extLst>
              <a:ext uri="{FF2B5EF4-FFF2-40B4-BE49-F238E27FC236}">
                <a16:creationId xmlns:a16="http://schemas.microsoft.com/office/drawing/2014/main" id="{335B1F19-D96B-2426-CAE3-4154CA98966F}"/>
              </a:ext>
            </a:extLst>
          </p:cNvPr>
          <p:cNvPicPr>
            <a:picLocks noChangeAspect="1"/>
          </p:cNvPicPr>
          <p:nvPr userDrawn="1"/>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7" descr="Une image contenant oiseau&#10;&#10;Description générée automatiquement">
            <a:extLst>
              <a:ext uri="{FF2B5EF4-FFF2-40B4-BE49-F238E27FC236}">
                <a16:creationId xmlns:a16="http://schemas.microsoft.com/office/drawing/2014/main" id="{43A014FD-F001-A2C4-102B-F88D99A23D66}"/>
              </a:ext>
            </a:extLst>
          </p:cNvPr>
          <p:cNvPicPr>
            <a:picLocks noChangeAspect="1"/>
          </p:cNvPicPr>
          <p:nvPr userDrawn="1"/>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3">
            <a:extLst>
              <a:ext uri="{FF2B5EF4-FFF2-40B4-BE49-F238E27FC236}">
                <a16:creationId xmlns:a16="http://schemas.microsoft.com/office/drawing/2014/main" id="{AF809340-1C79-3295-AE2D-B188CA66877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bwMode="auto">
          <a:xfrm>
            <a:off x="4965479" y="5758032"/>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29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DEF56-6A04-D0C9-17BA-12AA82B42F60}"/>
              </a:ext>
            </a:extLst>
          </p:cNvPr>
          <p:cNvSpPr/>
          <p:nvPr userDrawn="1"/>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userDrawn="1"/>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Subtitle 2">
            <a:extLst>
              <a:ext uri="{FF2B5EF4-FFF2-40B4-BE49-F238E27FC236}">
                <a16:creationId xmlns:a16="http://schemas.microsoft.com/office/drawing/2014/main" id="{E718A339-5742-6F5D-D1DE-7890EC74B718}"/>
              </a:ext>
            </a:extLst>
          </p:cNvPr>
          <p:cNvSpPr>
            <a:spLocks noGrp="1"/>
          </p:cNvSpPr>
          <p:nvPr>
            <p:ph type="subTitle" idx="1" hasCustomPrompt="1"/>
          </p:nvPr>
        </p:nvSpPr>
        <p:spPr>
          <a:xfrm>
            <a:off x="683232" y="4604617"/>
            <a:ext cx="7361641" cy="895927"/>
          </a:xfrm>
        </p:spPr>
        <p:txBody>
          <a:bodyPr>
            <a:normAutofit/>
          </a:bodyPr>
          <a:lstStyle>
            <a:lvl1pPr marL="0" indent="0" algn="ctr">
              <a:buNone/>
              <a:defRPr sz="2000">
                <a:solidFill>
                  <a:srgbClr val="5858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GB" sz="2400">
                <a:latin typeface="Roboto Black" panose="02000000000000000000" pitchFamily="2" charset="0"/>
                <a:ea typeface="Roboto Black" panose="02000000000000000000" pitchFamily="2" charset="0"/>
              </a:rPr>
              <a:t>[Your Subtitle Here]</a:t>
            </a:r>
          </a:p>
        </p:txBody>
      </p:sp>
      <p:sp>
        <p:nvSpPr>
          <p:cNvPr id="11" name="Title 10">
            <a:extLst>
              <a:ext uri="{FF2B5EF4-FFF2-40B4-BE49-F238E27FC236}">
                <a16:creationId xmlns:a16="http://schemas.microsoft.com/office/drawing/2014/main" id="{0B134F3F-004B-47D1-FE3A-3DDD60811D05}"/>
              </a:ext>
            </a:extLst>
          </p:cNvPr>
          <p:cNvSpPr>
            <a:spLocks noGrp="1"/>
          </p:cNvSpPr>
          <p:nvPr>
            <p:ph type="title" hasCustomPrompt="1"/>
          </p:nvPr>
        </p:nvSpPr>
        <p:spPr>
          <a:xfrm>
            <a:off x="683232" y="1268362"/>
            <a:ext cx="7361641" cy="3185652"/>
          </a:xfrm>
        </p:spPr>
        <p:txBody>
          <a:bodyPr anchor="b">
            <a:normAutofit/>
          </a:bodyPr>
          <a:lstStyle>
            <a:lvl1pPr>
              <a:defRPr sz="5400">
                <a:solidFill>
                  <a:srgbClr val="EE5859"/>
                </a:solidFill>
              </a:defRPr>
            </a:lvl1pPr>
          </a:lstStyle>
          <a:p>
            <a:r>
              <a:rPr lang="en-GB"/>
              <a:t>[Place Your Presentation Title Here]</a:t>
            </a:r>
            <a:endParaRPr lang="en-CH"/>
          </a:p>
        </p:txBody>
      </p:sp>
      <p:pic>
        <p:nvPicPr>
          <p:cNvPr id="4" name="Picture 3" descr="A picture containing red, light, outdoor object, dark&#10;&#10;Description automatically generated">
            <a:extLst>
              <a:ext uri="{FF2B5EF4-FFF2-40B4-BE49-F238E27FC236}">
                <a16:creationId xmlns:a16="http://schemas.microsoft.com/office/drawing/2014/main" id="{6A15F3B5-0AE0-2CA1-787E-1735428390A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38916" b="2314"/>
          <a:stretch/>
        </p:blipFill>
        <p:spPr>
          <a:xfrm>
            <a:off x="4689987" y="-1"/>
            <a:ext cx="7502013" cy="6858001"/>
          </a:xfrm>
          <a:prstGeom prst="rect">
            <a:avLst/>
          </a:prstGeom>
        </p:spPr>
      </p:pic>
      <p:pic>
        <p:nvPicPr>
          <p:cNvPr id="2" name="Image 13">
            <a:extLst>
              <a:ext uri="{FF2B5EF4-FFF2-40B4-BE49-F238E27FC236}">
                <a16:creationId xmlns:a16="http://schemas.microsoft.com/office/drawing/2014/main" id="{DC268F9B-18A9-6FEA-4712-F3C0E8CA97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683232" y="6170461"/>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55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9D4209C1-17DB-CD26-7D3C-2BB6DF6A2667}"/>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80345" y="-101600"/>
            <a:ext cx="12424746" cy="710238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C220C30-5FD6-A303-965F-C0E4AFDC1B89}"/>
              </a:ext>
            </a:extLst>
          </p:cNvPr>
          <p:cNvPicPr>
            <a:picLocks noChangeAspect="1"/>
          </p:cNvPicPr>
          <p:nvPr userDrawn="1"/>
        </p:nvPicPr>
        <p:blipFill>
          <a:blip r:embed="rId3">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496" y="-322916"/>
            <a:ext cx="6426200" cy="3673426"/>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userDrawn="1"/>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userDrawn="1"/>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676D8B40-4F18-1860-0968-1033F94C51FC}"/>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
        <p:nvSpPr>
          <p:cNvPr id="17" name="Text Placeholder 16">
            <a:extLst>
              <a:ext uri="{FF2B5EF4-FFF2-40B4-BE49-F238E27FC236}">
                <a16:creationId xmlns:a16="http://schemas.microsoft.com/office/drawing/2014/main" id="{FDFE53F9-90AC-5A72-95AD-8475CDEEF5FD}"/>
              </a:ext>
            </a:extLst>
          </p:cNvPr>
          <p:cNvSpPr>
            <a:spLocks noGrp="1"/>
          </p:cNvSpPr>
          <p:nvPr>
            <p:ph type="body" sz="quarter" idx="10" hasCustomPrompt="1"/>
          </p:nvPr>
        </p:nvSpPr>
        <p:spPr>
          <a:xfrm>
            <a:off x="7010400" y="1838325"/>
            <a:ext cx="4846638" cy="4011613"/>
          </a:xfrm>
        </p:spPr>
        <p:txBody>
          <a:bodyPr>
            <a:normAutofit/>
          </a:bodyPr>
          <a:lstStyle>
            <a:lvl1pPr marL="0" indent="0">
              <a:buNone/>
              <a:defRPr sz="2400">
                <a:latin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1]</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2]</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3]</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4]</a:t>
            </a:r>
          </a:p>
        </p:txBody>
      </p:sp>
      <p:sp>
        <p:nvSpPr>
          <p:cNvPr id="3" name="Text Placeholder 2">
            <a:extLst>
              <a:ext uri="{FF2B5EF4-FFF2-40B4-BE49-F238E27FC236}">
                <a16:creationId xmlns:a16="http://schemas.microsoft.com/office/drawing/2014/main" id="{E37E134B-59FD-C718-ECDE-1A4E02F8BD25}"/>
              </a:ext>
            </a:extLst>
          </p:cNvPr>
          <p:cNvSpPr>
            <a:spLocks noGrp="1"/>
          </p:cNvSpPr>
          <p:nvPr>
            <p:ph type="body" sz="quarter" idx="11" hasCustomPrompt="1"/>
          </p:nvPr>
        </p:nvSpPr>
        <p:spPr>
          <a:xfrm>
            <a:off x="6218337" y="1838325"/>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
        <p:nvSpPr>
          <p:cNvPr id="24" name="Text Placeholder 2">
            <a:extLst>
              <a:ext uri="{FF2B5EF4-FFF2-40B4-BE49-F238E27FC236}">
                <a16:creationId xmlns:a16="http://schemas.microsoft.com/office/drawing/2014/main" id="{4AF57EC8-8DED-663E-AE43-B2B3FC3C18E5}"/>
              </a:ext>
            </a:extLst>
          </p:cNvPr>
          <p:cNvSpPr>
            <a:spLocks noGrp="1"/>
          </p:cNvSpPr>
          <p:nvPr>
            <p:ph type="body" sz="quarter" idx="12" hasCustomPrompt="1"/>
          </p:nvPr>
        </p:nvSpPr>
        <p:spPr>
          <a:xfrm>
            <a:off x="6218337" y="2815012"/>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02</a:t>
            </a:r>
            <a:endParaRPr lang="en-CH"/>
          </a:p>
        </p:txBody>
      </p:sp>
      <p:sp>
        <p:nvSpPr>
          <p:cNvPr id="25" name="Text Placeholder 2">
            <a:extLst>
              <a:ext uri="{FF2B5EF4-FFF2-40B4-BE49-F238E27FC236}">
                <a16:creationId xmlns:a16="http://schemas.microsoft.com/office/drawing/2014/main" id="{D6B92A86-9F53-6BC4-C1F3-F645F3E296EC}"/>
              </a:ext>
            </a:extLst>
          </p:cNvPr>
          <p:cNvSpPr>
            <a:spLocks noGrp="1"/>
          </p:cNvSpPr>
          <p:nvPr>
            <p:ph type="body" sz="quarter" idx="13" hasCustomPrompt="1"/>
          </p:nvPr>
        </p:nvSpPr>
        <p:spPr>
          <a:xfrm>
            <a:off x="6218337" y="3764337"/>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03</a:t>
            </a:r>
            <a:endParaRPr lang="en-CH"/>
          </a:p>
        </p:txBody>
      </p:sp>
      <p:sp>
        <p:nvSpPr>
          <p:cNvPr id="26" name="Text Placeholder 2">
            <a:extLst>
              <a:ext uri="{FF2B5EF4-FFF2-40B4-BE49-F238E27FC236}">
                <a16:creationId xmlns:a16="http://schemas.microsoft.com/office/drawing/2014/main" id="{C3786C86-DC79-DF61-44A6-483D5F8CD84A}"/>
              </a:ext>
            </a:extLst>
          </p:cNvPr>
          <p:cNvSpPr>
            <a:spLocks noGrp="1"/>
          </p:cNvSpPr>
          <p:nvPr>
            <p:ph type="body" sz="quarter" idx="14" hasCustomPrompt="1"/>
          </p:nvPr>
        </p:nvSpPr>
        <p:spPr>
          <a:xfrm>
            <a:off x="6218337" y="4783848"/>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04</a:t>
            </a:r>
            <a:endParaRPr lang="en-CH"/>
          </a:p>
        </p:txBody>
      </p:sp>
    </p:spTree>
    <p:extLst>
      <p:ext uri="{BB962C8B-B14F-4D97-AF65-F5344CB8AC3E}">
        <p14:creationId xmlns:p14="http://schemas.microsoft.com/office/powerpoint/2010/main" val="234069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11" descr="A picture containing red, light, outdoor object, dark&#10;&#10;Description automatically generated">
            <a:extLst>
              <a:ext uri="{FF2B5EF4-FFF2-40B4-BE49-F238E27FC236}">
                <a16:creationId xmlns:a16="http://schemas.microsoft.com/office/drawing/2014/main" id="{73B39123-F7DD-0A52-BFB5-AF0426DC450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flipV="1">
            <a:off x="8823959" y="-106681"/>
            <a:ext cx="3505201" cy="6103736"/>
          </a:xfrm>
          <a:prstGeom prst="rect">
            <a:avLst/>
          </a:prstGeom>
        </p:spPr>
      </p:pic>
      <p:pic>
        <p:nvPicPr>
          <p:cNvPr id="23" name="Picture 22" descr="A picture containing red, light, outdoor object, dark&#10;&#10;Description automatically generated">
            <a:extLst>
              <a:ext uri="{FF2B5EF4-FFF2-40B4-BE49-F238E27FC236}">
                <a16:creationId xmlns:a16="http://schemas.microsoft.com/office/drawing/2014/main" id="{FBB67444-350B-551B-8A58-FB651DE687A5}"/>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flipV="1">
            <a:off x="-1" y="2028989"/>
            <a:ext cx="4282444" cy="4950931"/>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userDrawn="1"/>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userDrawn="1"/>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676D8B40-4F18-1860-0968-1033F94C51FC}"/>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
        <p:nvSpPr>
          <p:cNvPr id="17" name="Text Placeholder 16">
            <a:extLst>
              <a:ext uri="{FF2B5EF4-FFF2-40B4-BE49-F238E27FC236}">
                <a16:creationId xmlns:a16="http://schemas.microsoft.com/office/drawing/2014/main" id="{FDFE53F9-90AC-5A72-95AD-8475CDEEF5FD}"/>
              </a:ext>
            </a:extLst>
          </p:cNvPr>
          <p:cNvSpPr>
            <a:spLocks noGrp="1"/>
          </p:cNvSpPr>
          <p:nvPr>
            <p:ph type="body" sz="quarter" idx="10" hasCustomPrompt="1"/>
          </p:nvPr>
        </p:nvSpPr>
        <p:spPr>
          <a:xfrm>
            <a:off x="7077808" y="1838325"/>
            <a:ext cx="4779230" cy="4011613"/>
          </a:xfrm>
        </p:spPr>
        <p:txBody>
          <a:bodyPr>
            <a:normAutofit/>
          </a:bodyPr>
          <a:lstStyle>
            <a:lvl1pPr marL="0" indent="0">
              <a:buNone/>
              <a:defRPr sz="2400">
                <a:latin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1]</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2]</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3]</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4]</a:t>
            </a:r>
          </a:p>
        </p:txBody>
      </p:sp>
      <p:sp>
        <p:nvSpPr>
          <p:cNvPr id="28" name="Text Placeholder 2">
            <a:extLst>
              <a:ext uri="{FF2B5EF4-FFF2-40B4-BE49-F238E27FC236}">
                <a16:creationId xmlns:a16="http://schemas.microsoft.com/office/drawing/2014/main" id="{AD8DB727-8FC1-DD6A-6D0A-0C3531E051DE}"/>
              </a:ext>
            </a:extLst>
          </p:cNvPr>
          <p:cNvSpPr>
            <a:spLocks noGrp="1"/>
          </p:cNvSpPr>
          <p:nvPr>
            <p:ph type="body" sz="quarter" idx="11" hasCustomPrompt="1"/>
          </p:nvPr>
        </p:nvSpPr>
        <p:spPr>
          <a:xfrm>
            <a:off x="6218337" y="1838325"/>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
        <p:nvSpPr>
          <p:cNvPr id="29" name="Text Placeholder 2">
            <a:extLst>
              <a:ext uri="{FF2B5EF4-FFF2-40B4-BE49-F238E27FC236}">
                <a16:creationId xmlns:a16="http://schemas.microsoft.com/office/drawing/2014/main" id="{EB0DF7A7-D91F-0088-2AFF-52BB83BAB819}"/>
              </a:ext>
            </a:extLst>
          </p:cNvPr>
          <p:cNvSpPr>
            <a:spLocks noGrp="1"/>
          </p:cNvSpPr>
          <p:nvPr>
            <p:ph type="body" sz="quarter" idx="12" hasCustomPrompt="1"/>
          </p:nvPr>
        </p:nvSpPr>
        <p:spPr>
          <a:xfrm>
            <a:off x="6218337" y="2815012"/>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02</a:t>
            </a:r>
            <a:endParaRPr lang="en-CH"/>
          </a:p>
        </p:txBody>
      </p:sp>
      <p:sp>
        <p:nvSpPr>
          <p:cNvPr id="30" name="Text Placeholder 2">
            <a:extLst>
              <a:ext uri="{FF2B5EF4-FFF2-40B4-BE49-F238E27FC236}">
                <a16:creationId xmlns:a16="http://schemas.microsoft.com/office/drawing/2014/main" id="{C68914DA-4EA9-E539-4C83-66F07E386F25}"/>
              </a:ext>
            </a:extLst>
          </p:cNvPr>
          <p:cNvSpPr>
            <a:spLocks noGrp="1"/>
          </p:cNvSpPr>
          <p:nvPr>
            <p:ph type="body" sz="quarter" idx="13" hasCustomPrompt="1"/>
          </p:nvPr>
        </p:nvSpPr>
        <p:spPr>
          <a:xfrm>
            <a:off x="6218337" y="3764337"/>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03</a:t>
            </a:r>
            <a:endParaRPr lang="en-CH"/>
          </a:p>
        </p:txBody>
      </p:sp>
      <p:sp>
        <p:nvSpPr>
          <p:cNvPr id="31" name="Text Placeholder 2">
            <a:extLst>
              <a:ext uri="{FF2B5EF4-FFF2-40B4-BE49-F238E27FC236}">
                <a16:creationId xmlns:a16="http://schemas.microsoft.com/office/drawing/2014/main" id="{17407D5B-369F-5FCB-A5B0-51C05E0A6E98}"/>
              </a:ext>
            </a:extLst>
          </p:cNvPr>
          <p:cNvSpPr>
            <a:spLocks noGrp="1"/>
          </p:cNvSpPr>
          <p:nvPr>
            <p:ph type="body" sz="quarter" idx="14" hasCustomPrompt="1"/>
          </p:nvPr>
        </p:nvSpPr>
        <p:spPr>
          <a:xfrm>
            <a:off x="6218337" y="4783848"/>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04</a:t>
            </a:r>
            <a:endParaRPr lang="en-CH"/>
          </a:p>
        </p:txBody>
      </p:sp>
    </p:spTree>
    <p:extLst>
      <p:ext uri="{BB962C8B-B14F-4D97-AF65-F5344CB8AC3E}">
        <p14:creationId xmlns:p14="http://schemas.microsoft.com/office/powerpoint/2010/main" val="371566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8A6E15C2-814B-0340-3A5F-99EDE648D3FE}"/>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18503" y="0"/>
            <a:ext cx="12210504" cy="6979920"/>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91440"/>
            <a:ext cx="12192000" cy="697992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3064538"/>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sp>
        <p:nvSpPr>
          <p:cNvPr id="7" name="Text Placeholder 2">
            <a:extLst>
              <a:ext uri="{FF2B5EF4-FFF2-40B4-BE49-F238E27FC236}">
                <a16:creationId xmlns:a16="http://schemas.microsoft.com/office/drawing/2014/main" id="{8542C667-3DB2-C895-DFBB-966CF66DD93F}"/>
              </a:ext>
            </a:extLst>
          </p:cNvPr>
          <p:cNvSpPr>
            <a:spLocks noGrp="1"/>
          </p:cNvSpPr>
          <p:nvPr>
            <p:ph type="body" sz="quarter" idx="11" hasCustomPrompt="1"/>
          </p:nvPr>
        </p:nvSpPr>
        <p:spPr>
          <a:xfrm>
            <a:off x="5608529" y="2312063"/>
            <a:ext cx="974943" cy="661035"/>
          </a:xfrm>
        </p:spPr>
        <p:txBody>
          <a:bodyPr>
            <a:noAutofit/>
          </a:bodyPr>
          <a:lstStyle>
            <a:lvl1pPr marL="0" indent="0" algn="ctr">
              <a:buNone/>
              <a:defRPr sz="44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Tree>
    <p:extLst>
      <p:ext uri="{BB962C8B-B14F-4D97-AF65-F5344CB8AC3E}">
        <p14:creationId xmlns:p14="http://schemas.microsoft.com/office/powerpoint/2010/main" val="268476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8" name="Picture 7" descr="A picture containing red, light, outdoor object, dark&#10;&#10;Description automatically generated">
            <a:extLst>
              <a:ext uri="{FF2B5EF4-FFF2-40B4-BE49-F238E27FC236}">
                <a16:creationId xmlns:a16="http://schemas.microsoft.com/office/drawing/2014/main" id="{92E549BA-251A-C7CE-9322-2439F5A72DE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823959" y="754264"/>
            <a:ext cx="3505201" cy="6103736"/>
          </a:xfrm>
          <a:prstGeom prst="rect">
            <a:avLst/>
          </a:prstGeom>
        </p:spPr>
      </p:pic>
      <p:pic>
        <p:nvPicPr>
          <p:cNvPr id="9" name="Picture 8" descr="A picture containing red, light, outdoor object, dark&#10;&#10;Description automatically generated">
            <a:extLst>
              <a:ext uri="{FF2B5EF4-FFF2-40B4-BE49-F238E27FC236}">
                <a16:creationId xmlns:a16="http://schemas.microsoft.com/office/drawing/2014/main" id="{16A0A65F-2144-9082-41E6-611BD55BE3C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1256363">
            <a:off x="-289561" y="-274320"/>
            <a:ext cx="4282444" cy="495093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106680"/>
            <a:ext cx="12192000" cy="70866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3064538"/>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sp>
        <p:nvSpPr>
          <p:cNvPr id="10" name="Text Placeholder 2">
            <a:extLst>
              <a:ext uri="{FF2B5EF4-FFF2-40B4-BE49-F238E27FC236}">
                <a16:creationId xmlns:a16="http://schemas.microsoft.com/office/drawing/2014/main" id="{0C656CE7-97A7-2CA8-B015-9AAE2B537E3A}"/>
              </a:ext>
            </a:extLst>
          </p:cNvPr>
          <p:cNvSpPr>
            <a:spLocks noGrp="1"/>
          </p:cNvSpPr>
          <p:nvPr>
            <p:ph type="body" sz="quarter" idx="11" hasCustomPrompt="1"/>
          </p:nvPr>
        </p:nvSpPr>
        <p:spPr>
          <a:xfrm>
            <a:off x="5608529" y="2312063"/>
            <a:ext cx="974943" cy="661035"/>
          </a:xfrm>
        </p:spPr>
        <p:txBody>
          <a:bodyPr>
            <a:noAutofit/>
          </a:bodyPr>
          <a:lstStyle>
            <a:lvl1pPr marL="0" indent="0" algn="ctr">
              <a:buNone/>
              <a:defRPr sz="44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Tree>
    <p:extLst>
      <p:ext uri="{BB962C8B-B14F-4D97-AF65-F5344CB8AC3E}">
        <p14:creationId xmlns:p14="http://schemas.microsoft.com/office/powerpoint/2010/main" val="75053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DD2E7D-3C98-B627-DADA-2F9D396CB6FF}"/>
              </a:ext>
            </a:extLst>
          </p:cNvPr>
          <p:cNvSpPr/>
          <p:nvPr userDrawn="1"/>
        </p:nvSpPr>
        <p:spPr>
          <a:xfrm>
            <a:off x="-21085" y="333509"/>
            <a:ext cx="3442710" cy="1750930"/>
          </a:xfrm>
          <a:prstGeom prst="rect">
            <a:avLst/>
          </a:prstGeom>
          <a:solidFill>
            <a:srgbClr val="58585A"/>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471949" y="407645"/>
            <a:ext cx="2841522" cy="1582994"/>
          </a:xfrm>
        </p:spPr>
        <p:txBody>
          <a:bodyPr>
            <a:noAutofit/>
          </a:bodyPr>
          <a:lstStyle>
            <a:lvl1pPr>
              <a:defRPr sz="4000">
                <a:solidFill>
                  <a:schemeClr val="bg1"/>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3647768" y="609600"/>
            <a:ext cx="8219767" cy="6017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23" name="Rectangle 22">
            <a:extLst>
              <a:ext uri="{FF2B5EF4-FFF2-40B4-BE49-F238E27FC236}">
                <a16:creationId xmlns:a16="http://schemas.microsoft.com/office/drawing/2014/main" id="{94F096BA-D7F9-7EEA-979B-2963BCD82CAA}"/>
              </a:ext>
            </a:extLst>
          </p:cNvPr>
          <p:cNvSpPr/>
          <p:nvPr userDrawn="1"/>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79950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471948" y="489525"/>
            <a:ext cx="7766887" cy="615675"/>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71949" y="1594726"/>
            <a:ext cx="11258234" cy="4809619"/>
          </a:xfrm>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Rectangle 5">
            <a:extLst>
              <a:ext uri="{FF2B5EF4-FFF2-40B4-BE49-F238E27FC236}">
                <a16:creationId xmlns:a16="http://schemas.microsoft.com/office/drawing/2014/main" id="{9A8F63B5-C736-68DF-C08B-E81FD3FF7E26}"/>
              </a:ext>
            </a:extLst>
          </p:cNvPr>
          <p:cNvSpPr/>
          <p:nvPr userDrawn="1"/>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BCC50C77-4D39-4300-8013-E2EF88828764}"/>
              </a:ext>
            </a:extLst>
          </p:cNvPr>
          <p:cNvSpPr/>
          <p:nvPr userDrawn="1"/>
        </p:nvSpPr>
        <p:spPr>
          <a:xfrm>
            <a:off x="363254" y="0"/>
            <a:ext cx="112735" cy="104978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144346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5085566" y="1489193"/>
            <a:ext cx="6781969" cy="1499813"/>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085566" y="3529781"/>
            <a:ext cx="6781969" cy="2753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17" name="Rectangle 16">
            <a:extLst>
              <a:ext uri="{FF2B5EF4-FFF2-40B4-BE49-F238E27FC236}">
                <a16:creationId xmlns:a16="http://schemas.microsoft.com/office/drawing/2014/main" id="{A81479E1-425E-BBAC-760A-B4D8085BC6D6}"/>
              </a:ext>
            </a:extLst>
          </p:cNvPr>
          <p:cNvSpPr/>
          <p:nvPr userDrawn="1"/>
        </p:nvSpPr>
        <p:spPr>
          <a:xfrm>
            <a:off x="5085567" y="997159"/>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530942" y="609599"/>
            <a:ext cx="4119716" cy="5673213"/>
          </a:xfrm>
        </p:spPr>
        <p:txBody>
          <a:bodyPr/>
          <a:lstStyle/>
          <a:p>
            <a:r>
              <a:rPr lang="en-US"/>
              <a:t>Click icon to add picture</a:t>
            </a:r>
            <a:endParaRPr lang="en-CH"/>
          </a:p>
        </p:txBody>
      </p:sp>
    </p:spTree>
    <p:extLst>
      <p:ext uri="{BB962C8B-B14F-4D97-AF65-F5344CB8AC3E}">
        <p14:creationId xmlns:p14="http://schemas.microsoft.com/office/powerpoint/2010/main" val="427003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73B4E-2328-71C8-8F4A-7F8BF21C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68564FDE-82F7-CD67-B6E6-A21E59E45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45F4384-FC46-A039-DF62-66692EF7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C901E-C904-4F85-B94B-C8F631EE4FAE}" type="datetimeFigureOut">
              <a:rPr lang="en-CH" smtClean="0"/>
              <a:t>04/10/2025</a:t>
            </a:fld>
            <a:endParaRPr lang="en-CH"/>
          </a:p>
        </p:txBody>
      </p:sp>
      <p:sp>
        <p:nvSpPr>
          <p:cNvPr id="5" name="Footer Placeholder 4">
            <a:extLst>
              <a:ext uri="{FF2B5EF4-FFF2-40B4-BE49-F238E27FC236}">
                <a16:creationId xmlns:a16="http://schemas.microsoft.com/office/drawing/2014/main" id="{CF660B81-F607-7AFC-F151-9892B0234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2E56E9B-9D03-DA1B-3E34-577705F35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6D203-3F6D-4A25-BEC6-FA26FC4FF084}" type="slidenum">
              <a:rPr lang="en-CH" smtClean="0"/>
              <a:t>‹#›</a:t>
            </a:fld>
            <a:endParaRPr lang="en-CH"/>
          </a:p>
        </p:txBody>
      </p:sp>
    </p:spTree>
    <p:extLst>
      <p:ext uri="{BB962C8B-B14F-4D97-AF65-F5344CB8AC3E}">
        <p14:creationId xmlns:p14="http://schemas.microsoft.com/office/powerpoint/2010/main" val="322906074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51" r:id="rId5"/>
    <p:sldLayoutId id="2147483660" r:id="rId6"/>
    <p:sldLayoutId id="2147483652" r:id="rId7"/>
    <p:sldLayoutId id="2147483656" r:id="rId8"/>
    <p:sldLayoutId id="2147483653" r:id="rId9"/>
    <p:sldLayoutId id="2147483654" r:id="rId10"/>
    <p:sldLayoutId id="2147483655" r:id="rId11"/>
    <p:sldLayoutId id="2147483657"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1.xml"/><Relationship Id="rId16" Type="http://schemas.openxmlformats.org/officeDocument/2006/relationships/image" Target="../media/image32.svg"/><Relationship Id="rId1" Type="http://schemas.openxmlformats.org/officeDocument/2006/relationships/slideLayout" Target="../slideLayouts/slideLayout8.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50_DA9DEDB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yevheniia.siryk@reach-initiative.org" TargetMode="External"/><Relationship Id="rId2" Type="http://schemas.openxmlformats.org/officeDocument/2006/relationships/hyperlink" Target="mailto:joanna.jaworska@impact-initiatives.or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60_23FB86F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3F_4427594B.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4C861-8917-5886-23A2-DD30C93D8845}"/>
              </a:ext>
            </a:extLst>
          </p:cNvPr>
          <p:cNvSpPr txBox="1">
            <a:spLocks/>
          </p:cNvSpPr>
          <p:nvPr/>
        </p:nvSpPr>
        <p:spPr>
          <a:xfrm>
            <a:off x="683232" y="1300731"/>
            <a:ext cx="7746784" cy="31835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rgbClr val="315975"/>
                </a:solidFill>
                <a:latin typeface="+mj-lt"/>
                <a:ea typeface="+mj-ea"/>
                <a:cs typeface="+mj-cs"/>
              </a:defRPr>
            </a:lvl1pPr>
          </a:lstStyle>
          <a:p>
            <a:endParaRPr lang="en-CH" sz="4800">
              <a:solidFill>
                <a:srgbClr val="EE5859"/>
              </a:solidFill>
              <a:latin typeface="Roboto Condensed"/>
              <a:ea typeface="Roboto Condensed"/>
              <a:cs typeface="Roboto Condensed"/>
            </a:endParaRPr>
          </a:p>
        </p:txBody>
      </p:sp>
      <p:sp>
        <p:nvSpPr>
          <p:cNvPr id="5" name="Subtitle 4">
            <a:extLst>
              <a:ext uri="{FF2B5EF4-FFF2-40B4-BE49-F238E27FC236}">
                <a16:creationId xmlns:a16="http://schemas.microsoft.com/office/drawing/2014/main" id="{C61A9134-149B-7276-EFDE-AB55A4A7EF45}"/>
              </a:ext>
            </a:extLst>
          </p:cNvPr>
          <p:cNvSpPr>
            <a:spLocks noGrp="1"/>
          </p:cNvSpPr>
          <p:nvPr>
            <p:ph type="subTitle" idx="1"/>
          </p:nvPr>
        </p:nvSpPr>
        <p:spPr>
          <a:xfrm>
            <a:off x="772879" y="4484319"/>
            <a:ext cx="2195933" cy="514979"/>
          </a:xfrm>
        </p:spPr>
        <p:txBody>
          <a:bodyPr vert="horz" lIns="91440" tIns="45720" rIns="91440" bIns="45720" rtlCol="0" anchor="t">
            <a:normAutofit/>
          </a:bodyPr>
          <a:lstStyle/>
          <a:p>
            <a:pPr algn="l"/>
            <a:r>
              <a:rPr lang="uk-UA" sz="2400" b="1" err="1">
                <a:solidFill>
                  <a:srgbClr val="EE5859"/>
                </a:solidFill>
                <a:latin typeface="Roboto"/>
                <a:ea typeface="Roboto"/>
                <a:cs typeface="Segoe UI Light"/>
              </a:rPr>
              <a:t>February</a:t>
            </a:r>
            <a:r>
              <a:rPr lang="uk-UA" sz="2400" b="1">
                <a:solidFill>
                  <a:srgbClr val="EE5859"/>
                </a:solidFill>
                <a:latin typeface="Roboto"/>
                <a:ea typeface="Roboto"/>
                <a:cs typeface="Segoe UI Light"/>
              </a:rPr>
              <a:t> 2025</a:t>
            </a:r>
            <a:endParaRPr lang="uk-UA" sz="2400" b="1">
              <a:latin typeface="Roboto"/>
              <a:ea typeface="Roboto"/>
              <a:cs typeface="Segoe UI Light"/>
            </a:endParaRPr>
          </a:p>
        </p:txBody>
      </p:sp>
      <p:sp>
        <p:nvSpPr>
          <p:cNvPr id="3" name="TextBox 2">
            <a:extLst>
              <a:ext uri="{FF2B5EF4-FFF2-40B4-BE49-F238E27FC236}">
                <a16:creationId xmlns:a16="http://schemas.microsoft.com/office/drawing/2014/main" id="{630177A0-1280-423D-090A-457F2E43A2E2}"/>
              </a:ext>
            </a:extLst>
          </p:cNvPr>
          <p:cNvSpPr txBox="1"/>
          <p:nvPr/>
        </p:nvSpPr>
        <p:spPr>
          <a:xfrm>
            <a:off x="548760" y="3766672"/>
            <a:ext cx="6224828" cy="584775"/>
          </a:xfrm>
          <a:prstGeom prst="rect">
            <a:avLst/>
          </a:prstGeom>
          <a:noFill/>
        </p:spPr>
        <p:txBody>
          <a:bodyPr wrap="square" lIns="91440" tIns="45720" rIns="91440" bIns="45720" anchor="t">
            <a:spAutoFit/>
          </a:bodyPr>
          <a:lstStyle/>
          <a:p>
            <a:pPr algn="ctr"/>
            <a:r>
              <a:rPr lang="en-US" sz="3200" b="1" dirty="0">
                <a:solidFill>
                  <a:schemeClr val="tx1">
                    <a:lumMod val="65000"/>
                    <a:lumOff val="35000"/>
                  </a:schemeClr>
                </a:solidFill>
                <a:latin typeface="Arial Narrow"/>
              </a:rPr>
              <a:t>Veterans’ Reintegration Assessment</a:t>
            </a:r>
            <a:endParaRPr lang="ru-RU" sz="3200" b="1" dirty="0">
              <a:solidFill>
                <a:schemeClr val="tx1">
                  <a:lumMod val="65000"/>
                  <a:lumOff val="35000"/>
                </a:schemeClr>
              </a:solidFill>
              <a:latin typeface="Arial Narrow"/>
            </a:endParaRPr>
          </a:p>
        </p:txBody>
      </p:sp>
    </p:spTree>
    <p:extLst>
      <p:ext uri="{BB962C8B-B14F-4D97-AF65-F5344CB8AC3E}">
        <p14:creationId xmlns:p14="http://schemas.microsoft.com/office/powerpoint/2010/main" val="17089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6FB11-4C81-91A2-FDE9-BAA8B8D1A69F}"/>
            </a:ext>
          </a:extLst>
        </p:cNvPr>
        <p:cNvGrpSpPr/>
        <p:nvPr/>
      </p:nvGrpSpPr>
      <p:grpSpPr>
        <a:xfrm>
          <a:off x="0" y="0"/>
          <a:ext cx="0" cy="0"/>
          <a:chOff x="0" y="0"/>
          <a:chExt cx="0" cy="0"/>
        </a:xfrm>
      </p:grpSpPr>
      <p:sp>
        <p:nvSpPr>
          <p:cNvPr id="34" name="TextBox 33">
            <a:extLst>
              <a:ext uri="{FF2B5EF4-FFF2-40B4-BE49-F238E27FC236}">
                <a16:creationId xmlns:a16="http://schemas.microsoft.com/office/drawing/2014/main" id="{53C92EA6-9C7A-29ED-B67E-BDED0B5D3F34}"/>
              </a:ext>
            </a:extLst>
          </p:cNvPr>
          <p:cNvSpPr txBox="1"/>
          <p:nvPr/>
        </p:nvSpPr>
        <p:spPr>
          <a:xfrm>
            <a:off x="996900" y="1397617"/>
            <a:ext cx="2270582" cy="584775"/>
          </a:xfrm>
          <a:prstGeom prst="rect">
            <a:avLst/>
          </a:prstGeom>
          <a:noFill/>
        </p:spPr>
        <p:txBody>
          <a:bodyPr wrap="square" lIns="91440" tIns="45720" rIns="91440" bIns="45720" rtlCol="0" anchor="t">
            <a:spAutoFit/>
          </a:bodyPr>
          <a:lstStyle/>
          <a:p>
            <a:pPr algn="ctr"/>
            <a:r>
              <a:rPr lang="en-US" sz="1600" b="1">
                <a:solidFill>
                  <a:srgbClr val="EE5859"/>
                </a:solidFill>
                <a:effectLst/>
                <a:latin typeface="Segoe UI"/>
                <a:ea typeface="MS Mincho"/>
                <a:cs typeface="Times New Roman"/>
              </a:rPr>
              <a:t>Administrative</a:t>
            </a:r>
            <a:r>
              <a:rPr lang="en-US" sz="1600" b="1">
                <a:solidFill>
                  <a:srgbClr val="EE5859"/>
                </a:solidFill>
                <a:effectLst/>
                <a:latin typeface="Segoe UI "/>
                <a:ea typeface="MS Mincho"/>
                <a:cs typeface="Times New Roman"/>
              </a:rPr>
              <a:t>,  social &amp; </a:t>
            </a:r>
            <a:r>
              <a:rPr lang="en-US" sz="1600" b="1">
                <a:solidFill>
                  <a:srgbClr val="EE5859"/>
                </a:solidFill>
                <a:effectLst/>
                <a:latin typeface="Segoe UI"/>
                <a:ea typeface="MS Mincho"/>
                <a:cs typeface="Times New Roman"/>
              </a:rPr>
              <a:t>legal</a:t>
            </a:r>
            <a:endParaRPr lang="uk-UA" sz="1600">
              <a:solidFill>
                <a:srgbClr val="EE5859"/>
              </a:solidFill>
              <a:latin typeface="Segoe UI"/>
              <a:ea typeface="MS Mincho"/>
              <a:cs typeface="Times New Roman"/>
            </a:endParaRPr>
          </a:p>
        </p:txBody>
      </p:sp>
      <p:sp>
        <p:nvSpPr>
          <p:cNvPr id="35" name="TextBox 34">
            <a:extLst>
              <a:ext uri="{FF2B5EF4-FFF2-40B4-BE49-F238E27FC236}">
                <a16:creationId xmlns:a16="http://schemas.microsoft.com/office/drawing/2014/main" id="{8086348A-0763-4448-C7F2-583050A0325F}"/>
              </a:ext>
            </a:extLst>
          </p:cNvPr>
          <p:cNvSpPr txBox="1"/>
          <p:nvPr/>
        </p:nvSpPr>
        <p:spPr>
          <a:xfrm>
            <a:off x="6393269" y="1426420"/>
            <a:ext cx="2746378" cy="338554"/>
          </a:xfrm>
          <a:prstGeom prst="rect">
            <a:avLst/>
          </a:prstGeom>
          <a:noFill/>
        </p:spPr>
        <p:txBody>
          <a:bodyPr wrap="square" lIns="91440" tIns="45720" rIns="91440" bIns="45720" rtlCol="0" anchor="t">
            <a:spAutoFit/>
          </a:bodyPr>
          <a:lstStyle/>
          <a:p>
            <a:pPr algn="ctr"/>
            <a:r>
              <a:rPr lang="en-US" sz="1600" b="1">
                <a:solidFill>
                  <a:srgbClr val="EE5859"/>
                </a:solidFill>
                <a:latin typeface="Segoe UI"/>
                <a:ea typeface="Segoe UI" panose="020B0502040204020203" pitchFamily="34" charset="0"/>
                <a:cs typeface="Segoe UI"/>
              </a:rPr>
              <a:t>MHPSS</a:t>
            </a:r>
            <a:endParaRPr lang="uk-UA" sz="1600">
              <a:solidFill>
                <a:srgbClr val="EE5859"/>
              </a:solidFill>
              <a:latin typeface="Segoe UI"/>
              <a:cs typeface="Segoe UI"/>
            </a:endParaRPr>
          </a:p>
        </p:txBody>
      </p:sp>
      <p:sp>
        <p:nvSpPr>
          <p:cNvPr id="36" name="TextBox 35">
            <a:extLst>
              <a:ext uri="{FF2B5EF4-FFF2-40B4-BE49-F238E27FC236}">
                <a16:creationId xmlns:a16="http://schemas.microsoft.com/office/drawing/2014/main" id="{F1FD6859-8DCE-D974-CEDC-E2FC7CE499CA}"/>
              </a:ext>
            </a:extLst>
          </p:cNvPr>
          <p:cNvSpPr txBox="1"/>
          <p:nvPr/>
        </p:nvSpPr>
        <p:spPr>
          <a:xfrm>
            <a:off x="614083" y="2026714"/>
            <a:ext cx="2653400" cy="4462760"/>
          </a:xfrm>
          <a:prstGeom prst="rect">
            <a:avLst/>
          </a:prstGeom>
          <a:noFill/>
        </p:spPr>
        <p:txBody>
          <a:bodyPr wrap="square" lIns="91440" tIns="45720" rIns="91440" bIns="45720" rtlCol="0" anchor="t">
            <a:spAutoFit/>
          </a:bodyPr>
          <a:lstStyle/>
          <a:p>
            <a:pPr marL="285750" indent="-285750">
              <a:buClr>
                <a:srgbClr val="EE5859"/>
              </a:buClr>
              <a:buFont typeface="Wingdings" panose="05000000000000000000" pitchFamily="2" charset="2"/>
              <a:buChar char="§"/>
            </a:pPr>
            <a:r>
              <a:rPr lang="en-GB" sz="1400">
                <a:ea typeface="Cambria"/>
                <a:cs typeface="Times New Roman"/>
              </a:rPr>
              <a:t>Available</a:t>
            </a:r>
            <a:r>
              <a:rPr lang="en-GB" sz="1400">
                <a:effectLst/>
                <a:ea typeface="Cambria"/>
                <a:cs typeface="Times New Roman"/>
              </a:rPr>
              <a:t> through government providers </a:t>
            </a:r>
            <a:endParaRPr lang="uk-UA" sz="1200">
              <a:ea typeface="Cambria"/>
              <a:cs typeface="Times New Roman"/>
            </a:endParaRPr>
          </a:p>
          <a:p>
            <a:pPr marL="285750" indent="-285750">
              <a:buClr>
                <a:srgbClr val="EE5859"/>
              </a:buClr>
              <a:buFont typeface="Wingdings" panose="05000000000000000000" pitchFamily="2" charset="2"/>
              <a:buChar char="§"/>
            </a:pPr>
            <a:endParaRPr lang="en-US" sz="1400">
              <a:ea typeface="Cambria"/>
              <a:cs typeface="Times New Roman"/>
            </a:endParaRPr>
          </a:p>
          <a:p>
            <a:pPr marL="285750" indent="-285750">
              <a:buClr>
                <a:srgbClr val="EE5859"/>
              </a:buClr>
              <a:buFont typeface="Wingdings" panose="05000000000000000000" pitchFamily="2" charset="2"/>
              <a:buChar char="§"/>
            </a:pPr>
            <a:r>
              <a:rPr lang="en-US" sz="1400">
                <a:ea typeface="Cambria"/>
                <a:cs typeface="Times New Roman"/>
              </a:rPr>
              <a:t>Frequently sought services: registering legal status, receiving pension and benefits, obtaining necessary documents from military units, restoring lost documents</a:t>
            </a:r>
            <a:endParaRPr lang="uk-UA" sz="1200">
              <a:ea typeface="Cambria"/>
              <a:cs typeface="Times New Roman"/>
            </a:endParaRPr>
          </a:p>
          <a:p>
            <a:pPr marL="285750" indent="-285750">
              <a:buClr>
                <a:srgbClr val="EE5859"/>
              </a:buClr>
              <a:buFont typeface="Wingdings" panose="05000000000000000000" pitchFamily="2" charset="2"/>
              <a:buChar char="§"/>
            </a:pPr>
            <a:endParaRPr lang="en-US" sz="1400">
              <a:solidFill>
                <a:srgbClr val="000000"/>
              </a:solidFill>
              <a:ea typeface="Cambria"/>
              <a:cs typeface="Times New Roman"/>
            </a:endParaRPr>
          </a:p>
          <a:p>
            <a:pPr marL="285750" indent="-285750">
              <a:buClr>
                <a:srgbClr val="EE5859"/>
              </a:buClr>
              <a:buFont typeface="Wingdings" panose="05000000000000000000" pitchFamily="2" charset="2"/>
              <a:buChar char="§"/>
            </a:pPr>
            <a:r>
              <a:rPr lang="en-GB" sz="1400" b="1">
                <a:solidFill>
                  <a:srgbClr val="242424"/>
                </a:solidFill>
                <a:ea typeface="Cambria"/>
                <a:cs typeface="Times New Roman"/>
              </a:rPr>
              <a:t>Single window approach</a:t>
            </a:r>
          </a:p>
          <a:p>
            <a:pPr marL="285750" indent="-285750">
              <a:buClr>
                <a:srgbClr val="EE5859"/>
              </a:buClr>
              <a:buFont typeface="Wingdings" panose="05000000000000000000" pitchFamily="2" charset="2"/>
              <a:buChar char="§"/>
            </a:pPr>
            <a:endParaRPr lang="en-GB" sz="1400" b="1">
              <a:solidFill>
                <a:srgbClr val="242424"/>
              </a:solidFill>
              <a:ea typeface="Cambria"/>
              <a:cs typeface="Times New Roman"/>
            </a:endParaRPr>
          </a:p>
          <a:p>
            <a:pPr marL="285750" indent="-285750">
              <a:buClr>
                <a:srgbClr val="EE5859"/>
              </a:buClr>
              <a:buFont typeface="Wingdings" panose="05000000000000000000" pitchFamily="2" charset="2"/>
              <a:buChar char="§"/>
            </a:pPr>
            <a:r>
              <a:rPr lang="en-GB" sz="1400" b="1">
                <a:solidFill>
                  <a:srgbClr val="242424"/>
                </a:solidFill>
                <a:effectLst/>
                <a:ea typeface="Cambria"/>
                <a:cs typeface="Times New Roman"/>
              </a:rPr>
              <a:t>Veteran’s assistant</a:t>
            </a:r>
          </a:p>
          <a:p>
            <a:pPr marL="285750" indent="-285750">
              <a:buClr>
                <a:srgbClr val="EE5859"/>
              </a:buClr>
              <a:buFont typeface="Wingdings" panose="05000000000000000000" pitchFamily="2" charset="2"/>
              <a:buChar char="§"/>
            </a:pPr>
            <a:endParaRPr lang="en-GB" sz="1400" b="1">
              <a:solidFill>
                <a:srgbClr val="242424"/>
              </a:solidFill>
              <a:ea typeface="Cambria"/>
              <a:cs typeface="Times New Roman"/>
            </a:endParaRPr>
          </a:p>
          <a:p>
            <a:pPr marL="285750" indent="-285750">
              <a:buClr>
                <a:srgbClr val="EE5859"/>
              </a:buClr>
              <a:buFont typeface="Wingdings" panose="05000000000000000000" pitchFamily="2" charset="2"/>
              <a:buChar char="§"/>
            </a:pPr>
            <a:r>
              <a:rPr lang="en-GB" sz="1400">
                <a:solidFill>
                  <a:srgbClr val="242424"/>
                </a:solidFill>
                <a:effectLst/>
                <a:ea typeface="Cambria"/>
                <a:cs typeface="Times New Roman"/>
              </a:rPr>
              <a:t>Social taxi</a:t>
            </a:r>
          </a:p>
          <a:p>
            <a:pPr marL="285750" indent="-285750">
              <a:buClr>
                <a:srgbClr val="EE5859"/>
              </a:buClr>
              <a:buFont typeface="Wingdings" panose="05000000000000000000" pitchFamily="2" charset="2"/>
              <a:buChar char="§"/>
            </a:pPr>
            <a:endParaRPr lang="en-GB" sz="1400">
              <a:solidFill>
                <a:srgbClr val="242424"/>
              </a:solidFill>
              <a:ea typeface="Cambria"/>
              <a:cs typeface="Times New Roman"/>
            </a:endParaRPr>
          </a:p>
          <a:p>
            <a:pPr marL="285750" indent="-285750">
              <a:buClr>
                <a:srgbClr val="EE5859"/>
              </a:buClr>
              <a:buFont typeface="Wingdings" panose="05000000000000000000" pitchFamily="2" charset="2"/>
              <a:buChar char="§"/>
            </a:pPr>
            <a:r>
              <a:rPr lang="en-GB" sz="1400">
                <a:solidFill>
                  <a:srgbClr val="242424"/>
                </a:solidFill>
                <a:ea typeface="Cambria"/>
                <a:cs typeface="Times New Roman"/>
              </a:rPr>
              <a:t>Legal services often provided by NGOs</a:t>
            </a:r>
            <a:endParaRPr lang="en-US" sz="1400">
              <a:solidFill>
                <a:srgbClr val="242424"/>
              </a:solidFill>
              <a:effectLst/>
              <a:ea typeface="Cambria"/>
              <a:cs typeface="Times New Roman"/>
            </a:endParaRPr>
          </a:p>
          <a:p>
            <a:endParaRPr lang="en-US" b="1">
              <a:latin typeface="Segoe UI" panose="020B0502040204020203" pitchFamily="34" charset="0"/>
              <a:ea typeface="MS Mincho" panose="02020609040205080304" pitchFamily="49" charset="-128"/>
              <a:cs typeface="Times New Roman" panose="02020603050405020304" pitchFamily="18" charset="0"/>
            </a:endParaRPr>
          </a:p>
        </p:txBody>
      </p:sp>
      <p:sp>
        <p:nvSpPr>
          <p:cNvPr id="37" name="TextBox 36">
            <a:extLst>
              <a:ext uri="{FF2B5EF4-FFF2-40B4-BE49-F238E27FC236}">
                <a16:creationId xmlns:a16="http://schemas.microsoft.com/office/drawing/2014/main" id="{0EBBC62E-5CC8-93D7-AA41-3795EBF0A023}"/>
              </a:ext>
            </a:extLst>
          </p:cNvPr>
          <p:cNvSpPr txBox="1"/>
          <p:nvPr/>
        </p:nvSpPr>
        <p:spPr>
          <a:xfrm>
            <a:off x="6440668" y="1954236"/>
            <a:ext cx="2625730" cy="4308872"/>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400">
                <a:effectLst/>
                <a:ea typeface="MS Mincho"/>
                <a:cs typeface="Times New Roman"/>
              </a:rPr>
              <a:t>Available through government providers</a:t>
            </a:r>
            <a:r>
              <a:rPr lang="en-US" sz="1400">
                <a:ea typeface="MS Mincho"/>
                <a:cs typeface="Times New Roman"/>
              </a:rPr>
              <a:t> and NGOs</a:t>
            </a:r>
            <a:endParaRPr lang="en-US"/>
          </a:p>
          <a:p>
            <a:pPr marL="285750" indent="-285750">
              <a:buClr>
                <a:srgbClr val="EE5859"/>
              </a:buClr>
              <a:buSzPct val="130000"/>
              <a:buFont typeface="Wingdings" panose="05000000000000000000" pitchFamily="2" charset="2"/>
              <a:buChar char="§"/>
            </a:pPr>
            <a:endParaRPr lang="en-US" sz="1400">
              <a:ea typeface="MS Mincho"/>
              <a:cs typeface="Times New Roman"/>
            </a:endParaRPr>
          </a:p>
          <a:p>
            <a:pPr marL="285750" indent="-285750">
              <a:buClr>
                <a:srgbClr val="EE5859"/>
              </a:buClr>
              <a:buSzPct val="130000"/>
              <a:buFont typeface="Wingdings" panose="05000000000000000000" pitchFamily="2" charset="2"/>
              <a:buChar char="§"/>
            </a:pPr>
            <a:r>
              <a:rPr lang="en-US" sz="1400">
                <a:ea typeface="MS Mincho"/>
                <a:cs typeface="Times New Roman"/>
              </a:rPr>
              <a:t>Individual and group sessions</a:t>
            </a:r>
            <a:endParaRPr lang="en-US" sz="1400">
              <a:effectLst/>
              <a:ea typeface="MS Mincho"/>
              <a:cs typeface="Times New Roman"/>
            </a:endParaRPr>
          </a:p>
          <a:p>
            <a:pPr marL="285750" indent="-285750">
              <a:buClr>
                <a:srgbClr val="EE5859"/>
              </a:buClr>
              <a:buSzPct val="130000"/>
              <a:buFont typeface="Wingdings" panose="05000000000000000000" pitchFamily="2" charset="2"/>
              <a:buChar char="§"/>
            </a:pPr>
            <a:endParaRPr lang="en-US" sz="1400">
              <a:ea typeface="MS Mincho"/>
              <a:cs typeface="Times New Roman"/>
            </a:endParaRPr>
          </a:p>
          <a:p>
            <a:pPr marL="285750" indent="-285750">
              <a:buClr>
                <a:srgbClr val="EE5859"/>
              </a:buClr>
              <a:buSzPct val="130000"/>
              <a:buFont typeface="Wingdings" panose="05000000000000000000" pitchFamily="2" charset="2"/>
              <a:buChar char="§"/>
            </a:pPr>
            <a:r>
              <a:rPr lang="en-US" sz="1400">
                <a:ea typeface="MS Mincho"/>
                <a:cs typeface="Times New Roman"/>
              </a:rPr>
              <a:t>Important role of family </a:t>
            </a:r>
          </a:p>
          <a:p>
            <a:pPr marL="285750" indent="-285750">
              <a:buClr>
                <a:srgbClr val="EE5859"/>
              </a:buClr>
              <a:buSzPct val="130000"/>
              <a:buFont typeface="Wingdings" panose="05000000000000000000" pitchFamily="2" charset="2"/>
              <a:buChar char="§"/>
            </a:pPr>
            <a:endParaRPr lang="en-US"/>
          </a:p>
          <a:p>
            <a:pPr marL="285750" indent="-285750">
              <a:buClr>
                <a:srgbClr val="EE5859"/>
              </a:buClr>
              <a:buSzPct val="130000"/>
              <a:buFont typeface="Wingdings" panose="05000000000000000000" pitchFamily="2" charset="2"/>
              <a:buChar char="§"/>
            </a:pPr>
            <a:r>
              <a:rPr lang="en-US" sz="1400">
                <a:ea typeface="MS Mincho"/>
                <a:cs typeface="Times New Roman"/>
              </a:rPr>
              <a:t>Social adaptation activities</a:t>
            </a:r>
          </a:p>
          <a:p>
            <a:pPr marL="285750" indent="-285750">
              <a:buClr>
                <a:srgbClr val="EE5859"/>
              </a:buClr>
              <a:buSzPct val="130000"/>
              <a:buFont typeface="Wingdings" panose="05000000000000000000" pitchFamily="2" charset="2"/>
              <a:buChar char="§"/>
            </a:pPr>
            <a:endParaRPr lang="en-US" sz="1400">
              <a:ea typeface="MS Mincho"/>
              <a:cs typeface="Times New Roman"/>
            </a:endParaRPr>
          </a:p>
          <a:p>
            <a:pPr marL="285750" indent="-285750">
              <a:buClr>
                <a:srgbClr val="EE5859"/>
              </a:buClr>
              <a:buSzPct val="130000"/>
              <a:buFont typeface="Wingdings" panose="05000000000000000000" pitchFamily="2" charset="2"/>
              <a:buChar char="§"/>
            </a:pPr>
            <a:r>
              <a:rPr lang="en-US" sz="1400">
                <a:ea typeface="MS Mincho"/>
                <a:cs typeface="Times New Roman"/>
              </a:rPr>
              <a:t>Available through hotlines</a:t>
            </a:r>
          </a:p>
          <a:p>
            <a:pPr marL="285750" indent="-285750">
              <a:buClr>
                <a:srgbClr val="EE5859"/>
              </a:buClr>
              <a:buSzPct val="130000"/>
              <a:buFont typeface="Wingdings" panose="05000000000000000000" pitchFamily="2" charset="2"/>
              <a:buChar char="§"/>
            </a:pPr>
            <a:endParaRPr lang="en-US" sz="1400">
              <a:ea typeface="MS Mincho"/>
              <a:cs typeface="Times New Roman"/>
            </a:endParaRPr>
          </a:p>
          <a:p>
            <a:pPr marL="285750" indent="-285750">
              <a:buClr>
                <a:srgbClr val="EE5859"/>
              </a:buClr>
              <a:buSzPct val="130000"/>
              <a:buFont typeface="Wingdings" panose="05000000000000000000" pitchFamily="2" charset="2"/>
              <a:buChar char="§"/>
            </a:pPr>
            <a:r>
              <a:rPr lang="en-GB" sz="1400">
                <a:ea typeface="MS Mincho"/>
                <a:cs typeface="Times New Roman"/>
              </a:rPr>
              <a:t>Art therapy, couples counselling, psychiatric care, social support, peer-to-peer programmes</a:t>
            </a:r>
          </a:p>
          <a:p>
            <a:pPr marL="285750" indent="-285750">
              <a:buClr>
                <a:srgbClr val="EE5859"/>
              </a:buClr>
              <a:buSzPct val="130000"/>
              <a:buFont typeface="Wingdings" panose="05000000000000000000" pitchFamily="2" charset="2"/>
              <a:buChar char="§"/>
            </a:pPr>
            <a:r>
              <a:rPr lang="en-GB" sz="1400" b="1">
                <a:ea typeface="MS Mincho"/>
                <a:cs typeface="Times New Roman"/>
              </a:rPr>
              <a:t>How are you? </a:t>
            </a:r>
            <a:r>
              <a:rPr lang="en-GB" sz="1400">
                <a:ea typeface="MS Mincho"/>
                <a:cs typeface="Times New Roman"/>
              </a:rPr>
              <a:t>Programme</a:t>
            </a:r>
          </a:p>
          <a:p>
            <a:pPr marL="285750" indent="-285750">
              <a:buClr>
                <a:srgbClr val="EE5859"/>
              </a:buClr>
              <a:buSzPct val="130000"/>
              <a:buFont typeface="Wingdings" panose="05000000000000000000" pitchFamily="2" charset="2"/>
              <a:buChar char="§"/>
            </a:pPr>
            <a:endParaRPr lang="en-US" b="1">
              <a:ea typeface="MS Mincho"/>
              <a:cs typeface="Times New Roman"/>
            </a:endParaRPr>
          </a:p>
        </p:txBody>
      </p:sp>
      <p:sp>
        <p:nvSpPr>
          <p:cNvPr id="38" name="TextBox 37">
            <a:extLst>
              <a:ext uri="{FF2B5EF4-FFF2-40B4-BE49-F238E27FC236}">
                <a16:creationId xmlns:a16="http://schemas.microsoft.com/office/drawing/2014/main" id="{AC13875B-63CE-AA7F-F1C5-077A9C051155}"/>
              </a:ext>
            </a:extLst>
          </p:cNvPr>
          <p:cNvSpPr txBox="1"/>
          <p:nvPr/>
        </p:nvSpPr>
        <p:spPr>
          <a:xfrm>
            <a:off x="3682900" y="1396342"/>
            <a:ext cx="2386794" cy="584775"/>
          </a:xfrm>
          <a:prstGeom prst="rect">
            <a:avLst/>
          </a:prstGeom>
          <a:noFill/>
        </p:spPr>
        <p:txBody>
          <a:bodyPr wrap="square" rtlCol="0">
            <a:spAutoFit/>
          </a:bodyPr>
          <a:lstStyle/>
          <a:p>
            <a:pPr algn="ctr"/>
            <a:r>
              <a:rPr lang="en-US" sz="1600" b="1">
                <a:solidFill>
                  <a:srgbClr val="EE5859"/>
                </a:solidFill>
                <a:latin typeface="Segoe UI" panose="020B0502040204020203" pitchFamily="34" charset="0"/>
                <a:ea typeface="Segoe UI" panose="020B0502040204020203" pitchFamily="34" charset="0"/>
              </a:rPr>
              <a:t>Healthcare &amp; rehabilitation</a:t>
            </a:r>
            <a:endParaRPr lang="uk-UA" sz="1600">
              <a:solidFill>
                <a:srgbClr val="EE5859"/>
              </a:solidFill>
            </a:endParaRPr>
          </a:p>
        </p:txBody>
      </p:sp>
      <p:sp>
        <p:nvSpPr>
          <p:cNvPr id="39" name="TextBox 38">
            <a:extLst>
              <a:ext uri="{FF2B5EF4-FFF2-40B4-BE49-F238E27FC236}">
                <a16:creationId xmlns:a16="http://schemas.microsoft.com/office/drawing/2014/main" id="{E83A9066-788B-4C90-DBE0-CA1D9E6A7BFC}"/>
              </a:ext>
            </a:extLst>
          </p:cNvPr>
          <p:cNvSpPr txBox="1"/>
          <p:nvPr/>
        </p:nvSpPr>
        <p:spPr>
          <a:xfrm>
            <a:off x="3526242" y="2064815"/>
            <a:ext cx="2552699" cy="646331"/>
          </a:xfrm>
          <a:prstGeom prst="rect">
            <a:avLst/>
          </a:prstGeom>
          <a:noFill/>
        </p:spPr>
        <p:txBody>
          <a:bodyPr wrap="square" rtlCol="0">
            <a:spAutoFit/>
          </a:bodyPr>
          <a:lstStyle/>
          <a:p>
            <a:pPr marL="285750" indent="-285750">
              <a:buFont typeface="Arial" panose="020B0604020202020204" pitchFamily="34" charset="0"/>
              <a:buChar char="•"/>
            </a:pPr>
            <a:endParaRPr lang="en-US" sz="1800">
              <a:solidFill>
                <a:srgbClr val="242424"/>
              </a:solidFill>
              <a:effectLst/>
              <a:latin typeface="Segoe UI" panose="020B0502040204020203" pitchFamily="34" charset="0"/>
              <a:ea typeface="MS Mincho" panose="02020609040205080304" pitchFamily="49" charset="-128"/>
              <a:cs typeface="Times New Roman" panose="02020603050405020304" pitchFamily="18" charset="0"/>
            </a:endParaRPr>
          </a:p>
          <a:p>
            <a:endParaRPr lang="en-US" b="1">
              <a:latin typeface="Segoe UI" panose="020B0502040204020203" pitchFamily="34" charset="0"/>
              <a:ea typeface="MS Mincho" panose="02020609040205080304" pitchFamily="49" charset="-128"/>
              <a:cs typeface="Times New Roman" panose="02020603050405020304" pitchFamily="18" charset="0"/>
            </a:endParaRPr>
          </a:p>
        </p:txBody>
      </p:sp>
      <p:sp>
        <p:nvSpPr>
          <p:cNvPr id="42" name="TextBox 41">
            <a:extLst>
              <a:ext uri="{FF2B5EF4-FFF2-40B4-BE49-F238E27FC236}">
                <a16:creationId xmlns:a16="http://schemas.microsoft.com/office/drawing/2014/main" id="{1AB6B2C7-3F51-AD4B-803A-77CEAF9786C3}"/>
              </a:ext>
            </a:extLst>
          </p:cNvPr>
          <p:cNvSpPr txBox="1"/>
          <p:nvPr/>
        </p:nvSpPr>
        <p:spPr>
          <a:xfrm>
            <a:off x="9648255" y="1357052"/>
            <a:ext cx="2140240" cy="584775"/>
          </a:xfrm>
          <a:prstGeom prst="rect">
            <a:avLst/>
          </a:prstGeom>
          <a:noFill/>
        </p:spPr>
        <p:txBody>
          <a:bodyPr wrap="square" lIns="91440" tIns="45720" rIns="91440" bIns="45720" rtlCol="0" anchor="t">
            <a:spAutoFit/>
          </a:bodyPr>
          <a:lstStyle/>
          <a:p>
            <a:r>
              <a:rPr lang="en-US" sz="1600" b="1">
                <a:solidFill>
                  <a:srgbClr val="EE5859"/>
                </a:solidFill>
                <a:effectLst/>
                <a:latin typeface="Segoe UI"/>
                <a:ea typeface="MS Mincho"/>
                <a:cs typeface="Times New Roman"/>
              </a:rPr>
              <a:t>Employment &amp; Business</a:t>
            </a:r>
            <a:endParaRPr lang="uk-UA" sz="1600">
              <a:solidFill>
                <a:srgbClr val="EE5859"/>
              </a:solidFill>
              <a:latin typeface="Segoe UI"/>
              <a:ea typeface="MS Mincho"/>
              <a:cs typeface="Times New Roman"/>
            </a:endParaRPr>
          </a:p>
        </p:txBody>
      </p:sp>
      <p:sp>
        <p:nvSpPr>
          <p:cNvPr id="43" name="TextBox 42">
            <a:extLst>
              <a:ext uri="{FF2B5EF4-FFF2-40B4-BE49-F238E27FC236}">
                <a16:creationId xmlns:a16="http://schemas.microsoft.com/office/drawing/2014/main" id="{DAA5F2CA-B10B-1A4A-5D01-C8D6124F6A8E}"/>
              </a:ext>
            </a:extLst>
          </p:cNvPr>
          <p:cNvSpPr txBox="1"/>
          <p:nvPr/>
        </p:nvSpPr>
        <p:spPr>
          <a:xfrm>
            <a:off x="9236485" y="1988614"/>
            <a:ext cx="2552699" cy="4185761"/>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400">
                <a:effectLst/>
                <a:ea typeface="MS Mincho"/>
                <a:cs typeface="Times New Roman"/>
              </a:rPr>
              <a:t>Available through government</a:t>
            </a:r>
            <a:r>
              <a:rPr lang="en-GB" sz="1100">
                <a:ea typeface="Cambria"/>
                <a:cs typeface="Times New Roman"/>
              </a:rPr>
              <a:t> </a:t>
            </a:r>
            <a:r>
              <a:rPr lang="en-GB" sz="1400">
                <a:ea typeface="Cambria"/>
                <a:cs typeface="Times New Roman"/>
              </a:rPr>
              <a:t>providers and NGOs</a:t>
            </a:r>
          </a:p>
          <a:p>
            <a:pPr marL="285750" indent="-285750">
              <a:buClr>
                <a:srgbClr val="EE5859"/>
              </a:buClr>
              <a:buSzPct val="130000"/>
              <a:buFont typeface="Wingdings" panose="05000000000000000000" pitchFamily="2" charset="2"/>
              <a:buChar char="§"/>
            </a:pPr>
            <a:endParaRPr lang="en-US" sz="1400">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400">
                <a:ea typeface="MS Mincho"/>
                <a:cs typeface="Times New Roman"/>
              </a:rPr>
              <a:t>Training and retraining opportunities, career advice, individual counselling, assistance with job search, CV creation, job fairs </a:t>
            </a:r>
          </a:p>
          <a:p>
            <a:pPr marL="285750" indent="-285750">
              <a:buClr>
                <a:srgbClr val="EE5859"/>
              </a:buClr>
              <a:buSzPct val="130000"/>
              <a:buFont typeface="Wingdings" panose="05000000000000000000" pitchFamily="2" charset="2"/>
              <a:buChar char="§"/>
            </a:pPr>
            <a:endParaRPr lang="en-US" sz="1400">
              <a:ea typeface="MS Mincho"/>
              <a:cs typeface="Times New Roman"/>
            </a:endParaRPr>
          </a:p>
          <a:p>
            <a:pPr marL="285750" indent="-285750">
              <a:buClr>
                <a:srgbClr val="EE5859"/>
              </a:buClr>
              <a:buSzPct val="130000"/>
              <a:buFont typeface="Wingdings" panose="05000000000000000000" pitchFamily="2" charset="2"/>
              <a:buChar char="§"/>
            </a:pPr>
            <a:r>
              <a:rPr lang="en-US" sz="1400">
                <a:ea typeface="MS Mincho"/>
                <a:cs typeface="Times New Roman"/>
              </a:rPr>
              <a:t>Government </a:t>
            </a:r>
            <a:r>
              <a:rPr lang="en-GB" sz="1400" b="1">
                <a:ea typeface="MS Mincho"/>
                <a:cs typeface="Times New Roman"/>
              </a:rPr>
              <a:t>Professional Adaptation of Veterans </a:t>
            </a:r>
            <a:r>
              <a:rPr lang="en-GB" sz="1400">
                <a:ea typeface="MS Mincho"/>
                <a:cs typeface="Times New Roman"/>
              </a:rPr>
              <a:t>Programme</a:t>
            </a:r>
            <a:r>
              <a:rPr lang="en-GB" sz="1400" b="1">
                <a:ea typeface="MS Mincho"/>
                <a:cs typeface="Times New Roman"/>
              </a:rPr>
              <a:t> </a:t>
            </a:r>
          </a:p>
          <a:p>
            <a:pPr marL="285750" indent="-285750">
              <a:buClr>
                <a:srgbClr val="EE5859"/>
              </a:buClr>
              <a:buSzPct val="130000"/>
              <a:buFont typeface="Wingdings" panose="05000000000000000000" pitchFamily="2" charset="2"/>
              <a:buChar char="§"/>
            </a:pPr>
            <a:endParaRPr lang="en-GB" sz="1400" b="1">
              <a:ea typeface="MS Mincho"/>
              <a:cs typeface="Times New Roman"/>
            </a:endParaRPr>
          </a:p>
          <a:p>
            <a:pPr marL="285750" indent="-285750">
              <a:buClr>
                <a:srgbClr val="EE5859"/>
              </a:buClr>
              <a:buSzPct val="130000"/>
              <a:buFont typeface="Wingdings" panose="05000000000000000000" pitchFamily="2" charset="2"/>
              <a:buChar char="§"/>
            </a:pPr>
            <a:r>
              <a:rPr lang="en-GB" sz="1400">
                <a:ea typeface="MS Mincho"/>
                <a:cs typeface="Times New Roman"/>
              </a:rPr>
              <a:t>Available by phone or online</a:t>
            </a:r>
          </a:p>
          <a:p>
            <a:pPr marL="285750" indent="-285750">
              <a:buClr>
                <a:srgbClr val="EE5859"/>
              </a:buClr>
              <a:buSzPct val="130000"/>
              <a:buFont typeface="Wingdings" panose="05000000000000000000" pitchFamily="2" charset="2"/>
              <a:buChar char="§"/>
            </a:pPr>
            <a:endParaRPr lang="en-GB" sz="1400">
              <a:ea typeface="MS Mincho"/>
              <a:cs typeface="Times New Roman"/>
            </a:endParaRPr>
          </a:p>
          <a:p>
            <a:pPr marL="285750" indent="-285750">
              <a:buClr>
                <a:srgbClr val="EE5859"/>
              </a:buClr>
              <a:buSzPct val="130000"/>
              <a:buFont typeface="Wingdings" panose="05000000000000000000" pitchFamily="2" charset="2"/>
              <a:buChar char="§"/>
            </a:pPr>
            <a:r>
              <a:rPr lang="en-GB" sz="1400">
                <a:ea typeface="MS Mincho"/>
                <a:cs typeface="Times New Roman"/>
              </a:rPr>
              <a:t>Workplace adaptation </a:t>
            </a:r>
            <a:endParaRPr lang="en-US" b="1">
              <a:latin typeface="Segoe UI" panose="020B0502040204020203" pitchFamily="34" charset="0"/>
              <a:ea typeface="MS Mincho"/>
              <a:cs typeface="Times New Roman"/>
            </a:endParaRPr>
          </a:p>
        </p:txBody>
      </p:sp>
      <p:sp>
        <p:nvSpPr>
          <p:cNvPr id="46" name="TextBox 45">
            <a:extLst>
              <a:ext uri="{FF2B5EF4-FFF2-40B4-BE49-F238E27FC236}">
                <a16:creationId xmlns:a16="http://schemas.microsoft.com/office/drawing/2014/main" id="{76FE05CE-5082-15A9-E166-8C97F73B2148}"/>
              </a:ext>
            </a:extLst>
          </p:cNvPr>
          <p:cNvSpPr txBox="1"/>
          <p:nvPr/>
        </p:nvSpPr>
        <p:spPr>
          <a:xfrm>
            <a:off x="3526242" y="2026714"/>
            <a:ext cx="2653400" cy="3508653"/>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GB" sz="1400">
                <a:ea typeface="Cambria"/>
                <a:cs typeface="Times New Roman"/>
              </a:rPr>
              <a:t>Available</a:t>
            </a:r>
            <a:r>
              <a:rPr lang="en-GB" sz="1400">
                <a:effectLst/>
                <a:ea typeface="Cambria"/>
                <a:cs typeface="Times New Roman"/>
              </a:rPr>
              <a:t> through government providers </a:t>
            </a:r>
            <a:endParaRPr lang="en-GB" sz="1200">
              <a:effectLst/>
              <a:ea typeface="Cambria"/>
              <a:cs typeface="Times New Roman"/>
            </a:endParaRPr>
          </a:p>
          <a:p>
            <a:pPr marL="285750" indent="-285750">
              <a:buClr>
                <a:srgbClr val="EE5859"/>
              </a:buClr>
              <a:buSzPct val="130000"/>
              <a:buFont typeface="Wingdings" panose="05000000000000000000" pitchFamily="2" charset="2"/>
              <a:buChar char="§"/>
            </a:pPr>
            <a:endParaRPr lang="en-GB" sz="1200">
              <a:ea typeface="Cambria"/>
              <a:cs typeface="Times New Roman"/>
            </a:endParaRPr>
          </a:p>
          <a:p>
            <a:pPr marL="285750" indent="-285750">
              <a:buClr>
                <a:srgbClr val="EE5859"/>
              </a:buClr>
              <a:buSzPct val="130000"/>
              <a:buFont typeface="Wingdings" panose="05000000000000000000" pitchFamily="2" charset="2"/>
              <a:buChar char="§"/>
            </a:pPr>
            <a:r>
              <a:rPr lang="en-GB" sz="1400">
                <a:solidFill>
                  <a:srgbClr val="242424"/>
                </a:solidFill>
                <a:ea typeface="Cambria"/>
                <a:cs typeface="Times New Roman"/>
              </a:rPr>
              <a:t>Mobile teams</a:t>
            </a:r>
          </a:p>
          <a:p>
            <a:pPr marL="285750" indent="-285750">
              <a:buClr>
                <a:srgbClr val="EE5859"/>
              </a:buClr>
              <a:buSzPct val="130000"/>
              <a:buFont typeface="Wingdings" panose="05000000000000000000" pitchFamily="2" charset="2"/>
              <a:buChar char="§"/>
            </a:pPr>
            <a:endParaRPr lang="en-GB" sz="1400">
              <a:solidFill>
                <a:srgbClr val="242424"/>
              </a:solidFill>
              <a:ea typeface="Cambria"/>
              <a:cs typeface="Times New Roman"/>
            </a:endParaRPr>
          </a:p>
          <a:p>
            <a:pPr marL="285750" indent="-285750">
              <a:buClr>
                <a:srgbClr val="EE5859"/>
              </a:buClr>
              <a:buSzPct val="130000"/>
              <a:buFont typeface="Wingdings" panose="05000000000000000000" pitchFamily="2" charset="2"/>
              <a:buChar char="§"/>
            </a:pPr>
            <a:r>
              <a:rPr lang="en-GB" sz="1400">
                <a:solidFill>
                  <a:srgbClr val="242424"/>
                </a:solidFill>
                <a:ea typeface="Cambria"/>
                <a:cs typeface="Times New Roman"/>
              </a:rPr>
              <a:t>NGOs assistance in accessing healthcare services</a:t>
            </a:r>
          </a:p>
          <a:p>
            <a:pPr marL="285750" indent="-285750">
              <a:buClr>
                <a:srgbClr val="EE5859"/>
              </a:buClr>
              <a:buSzPct val="130000"/>
              <a:buFont typeface="Wingdings" panose="05000000000000000000" pitchFamily="2" charset="2"/>
              <a:buChar char="§"/>
            </a:pPr>
            <a:endParaRPr lang="en-GB" sz="1400">
              <a:solidFill>
                <a:srgbClr val="242424"/>
              </a:solidFill>
              <a:ea typeface="Cambria"/>
              <a:cs typeface="Times New Roman"/>
            </a:endParaRPr>
          </a:p>
          <a:p>
            <a:pPr marL="285750" indent="-285750">
              <a:buClr>
                <a:srgbClr val="EE5859"/>
              </a:buClr>
              <a:buSzPct val="130000"/>
              <a:buFont typeface="Wingdings" panose="05000000000000000000" pitchFamily="2" charset="2"/>
              <a:buChar char="§"/>
            </a:pPr>
            <a:r>
              <a:rPr lang="en-GB" sz="1400">
                <a:solidFill>
                  <a:srgbClr val="242424"/>
                </a:solidFill>
                <a:ea typeface="Cambria"/>
                <a:cs typeface="Times New Roman"/>
              </a:rPr>
              <a:t>NGO providing services in remote areas</a:t>
            </a:r>
            <a:endParaRPr lang="en-US" sz="1400" b="1">
              <a:solidFill>
                <a:srgbClr val="242424"/>
              </a:solidFill>
              <a:ea typeface="Cambria"/>
              <a:cs typeface="Times New Roman"/>
            </a:endParaRPr>
          </a:p>
          <a:p>
            <a:pPr marL="285750" indent="-285750">
              <a:buClr>
                <a:srgbClr val="EE5859"/>
              </a:buClr>
              <a:buSzPct val="130000"/>
              <a:buFont typeface="Wingdings" panose="05000000000000000000" pitchFamily="2" charset="2"/>
              <a:buChar char="§"/>
            </a:pPr>
            <a:endParaRPr lang="en-GB" sz="1400">
              <a:solidFill>
                <a:srgbClr val="242424"/>
              </a:solidFill>
              <a:ea typeface="Cambria"/>
              <a:cs typeface="Times New Roman"/>
            </a:endParaRPr>
          </a:p>
          <a:p>
            <a:pPr marL="285750" indent="-285750">
              <a:buClr>
                <a:srgbClr val="EE5859"/>
              </a:buClr>
              <a:buSzPct val="130000"/>
              <a:buFont typeface="Wingdings" panose="05000000000000000000" pitchFamily="2" charset="2"/>
              <a:buChar char="§"/>
            </a:pPr>
            <a:r>
              <a:rPr lang="en-US" sz="1400">
                <a:solidFill>
                  <a:srgbClr val="242424"/>
                </a:solidFill>
                <a:ea typeface="Cambria"/>
                <a:cs typeface="Times New Roman"/>
              </a:rPr>
              <a:t>Veteran-specific services</a:t>
            </a:r>
          </a:p>
          <a:p>
            <a:pPr marL="285750" indent="-285750">
              <a:buClr>
                <a:srgbClr val="EE5859"/>
              </a:buClr>
              <a:buSzPct val="130000"/>
              <a:buFont typeface="Wingdings" panose="05000000000000000000" pitchFamily="2" charset="2"/>
              <a:buChar char="§"/>
            </a:pPr>
            <a:endParaRPr lang="en-US" sz="1400">
              <a:solidFill>
                <a:srgbClr val="242424"/>
              </a:solidFill>
              <a:ea typeface="Cambria"/>
              <a:cs typeface="Times New Roman"/>
            </a:endParaRPr>
          </a:p>
          <a:p>
            <a:pPr marL="285750" indent="-285750">
              <a:buClr>
                <a:srgbClr val="EE5859"/>
              </a:buClr>
              <a:buSzPct val="130000"/>
              <a:buFont typeface="Wingdings" panose="05000000000000000000" pitchFamily="2" charset="2"/>
              <a:buChar char="§"/>
            </a:pPr>
            <a:r>
              <a:rPr lang="en-US" sz="1400">
                <a:solidFill>
                  <a:srgbClr val="242424"/>
                </a:solidFill>
                <a:ea typeface="Cambria"/>
                <a:cs typeface="Times New Roman"/>
              </a:rPr>
              <a:t>Sanatorium treatment </a:t>
            </a:r>
          </a:p>
          <a:p>
            <a:pPr marL="285750" indent="-285750">
              <a:buClr>
                <a:srgbClr val="EE5859"/>
              </a:buClr>
              <a:buSzPct val="130000"/>
              <a:buFont typeface="Wingdings" panose="05000000000000000000" pitchFamily="2" charset="2"/>
              <a:buChar char="§"/>
            </a:pPr>
            <a:endParaRPr lang="en-US" sz="1400">
              <a:solidFill>
                <a:srgbClr val="242424"/>
              </a:solidFill>
              <a:ea typeface="Cambria"/>
              <a:cs typeface="Times New Roman"/>
            </a:endParaRPr>
          </a:p>
          <a:p>
            <a:pPr marL="285750" indent="-285750">
              <a:buClr>
                <a:srgbClr val="EE5859"/>
              </a:buClr>
              <a:buSzPct val="130000"/>
              <a:buFont typeface="Wingdings" panose="05000000000000000000" pitchFamily="2" charset="2"/>
              <a:buChar char="§"/>
            </a:pPr>
            <a:r>
              <a:rPr lang="en-US" sz="1400">
                <a:solidFill>
                  <a:srgbClr val="242424"/>
                </a:solidFill>
                <a:ea typeface="Cambria"/>
                <a:cs typeface="Times New Roman"/>
              </a:rPr>
              <a:t>Sports rehabilitation</a:t>
            </a:r>
            <a:endParaRPr lang="en-GB" sz="1400">
              <a:solidFill>
                <a:srgbClr val="242424"/>
              </a:solidFill>
              <a:ea typeface="Cambria"/>
              <a:cs typeface="Times New Roman"/>
            </a:endParaRPr>
          </a:p>
        </p:txBody>
      </p:sp>
      <p:sp>
        <p:nvSpPr>
          <p:cNvPr id="2" name="Title 1">
            <a:extLst>
              <a:ext uri="{FF2B5EF4-FFF2-40B4-BE49-F238E27FC236}">
                <a16:creationId xmlns:a16="http://schemas.microsoft.com/office/drawing/2014/main" id="{4560A54E-16AF-37DE-73CE-4C7169260425}"/>
              </a:ext>
            </a:extLst>
          </p:cNvPr>
          <p:cNvSpPr>
            <a:spLocks noGrp="1"/>
          </p:cNvSpPr>
          <p:nvPr>
            <p:ph type="title"/>
          </p:nvPr>
        </p:nvSpPr>
        <p:spPr/>
        <p:txBody>
          <a:bodyPr/>
          <a:lstStyle/>
          <a:p>
            <a:r>
              <a:rPr lang="en-US">
                <a:ea typeface="Roboto Condensed"/>
                <a:cs typeface="Roboto Condensed"/>
              </a:rPr>
              <a:t>Availability of services</a:t>
            </a:r>
            <a:endParaRPr lang="en-US"/>
          </a:p>
        </p:txBody>
      </p:sp>
      <p:pic>
        <p:nvPicPr>
          <p:cNvPr id="6" name="Picture 5" descr="A red person icon on a black background&#10;&#10;AI-generated content may be incorrect.">
            <a:extLst>
              <a:ext uri="{FF2B5EF4-FFF2-40B4-BE49-F238E27FC236}">
                <a16:creationId xmlns:a16="http://schemas.microsoft.com/office/drawing/2014/main" id="{4C37AE53-638E-0AF9-E351-F081A91BE52C}"/>
              </a:ext>
            </a:extLst>
          </p:cNvPr>
          <p:cNvPicPr>
            <a:picLocks noChangeAspect="1"/>
          </p:cNvPicPr>
          <p:nvPr/>
        </p:nvPicPr>
        <p:blipFill>
          <a:blip r:embed="rId3"/>
          <a:stretch>
            <a:fillRect/>
          </a:stretch>
        </p:blipFill>
        <p:spPr>
          <a:xfrm>
            <a:off x="6583529" y="1253789"/>
            <a:ext cx="589048" cy="580526"/>
          </a:xfrm>
          <a:prstGeom prst="rect">
            <a:avLst/>
          </a:prstGeom>
        </p:spPr>
      </p:pic>
      <p:pic>
        <p:nvPicPr>
          <p:cNvPr id="8" name="Picture 7" descr="A red and black money&#10;&#10;AI-generated content may be incorrect.">
            <a:extLst>
              <a:ext uri="{FF2B5EF4-FFF2-40B4-BE49-F238E27FC236}">
                <a16:creationId xmlns:a16="http://schemas.microsoft.com/office/drawing/2014/main" id="{C864648B-49B8-8022-6C32-E2A4912F0D8C}"/>
              </a:ext>
            </a:extLst>
          </p:cNvPr>
          <p:cNvPicPr>
            <a:picLocks noChangeAspect="1"/>
          </p:cNvPicPr>
          <p:nvPr/>
        </p:nvPicPr>
        <p:blipFill>
          <a:blip r:embed="rId4"/>
          <a:stretch>
            <a:fillRect/>
          </a:stretch>
        </p:blipFill>
        <p:spPr>
          <a:xfrm>
            <a:off x="9069556" y="1253288"/>
            <a:ext cx="590051" cy="531396"/>
          </a:xfrm>
          <a:prstGeom prst="rect">
            <a:avLst/>
          </a:prstGeom>
        </p:spPr>
      </p:pic>
      <p:pic>
        <p:nvPicPr>
          <p:cNvPr id="10" name="Picture 9" descr="A red hands holding a circle&#10;&#10;AI-generated content may be incorrect.">
            <a:extLst>
              <a:ext uri="{FF2B5EF4-FFF2-40B4-BE49-F238E27FC236}">
                <a16:creationId xmlns:a16="http://schemas.microsoft.com/office/drawing/2014/main" id="{582DD4C4-91BB-AF49-AB8B-63272673BB53}"/>
              </a:ext>
            </a:extLst>
          </p:cNvPr>
          <p:cNvPicPr>
            <a:picLocks noChangeAspect="1"/>
          </p:cNvPicPr>
          <p:nvPr/>
        </p:nvPicPr>
        <p:blipFill>
          <a:blip r:embed="rId5"/>
          <a:stretch>
            <a:fillRect/>
          </a:stretch>
        </p:blipFill>
        <p:spPr>
          <a:xfrm>
            <a:off x="615366" y="1397416"/>
            <a:ext cx="574008" cy="574008"/>
          </a:xfrm>
          <a:prstGeom prst="rect">
            <a:avLst/>
          </a:prstGeom>
        </p:spPr>
      </p:pic>
      <p:pic>
        <p:nvPicPr>
          <p:cNvPr id="12" name="Picture 11" descr="A red snake on a black background&#10;&#10;AI-generated content may be incorrect.">
            <a:extLst>
              <a:ext uri="{FF2B5EF4-FFF2-40B4-BE49-F238E27FC236}">
                <a16:creationId xmlns:a16="http://schemas.microsoft.com/office/drawing/2014/main" id="{4B6AA04B-F5CC-4BBD-336A-E2E04493A31D}"/>
              </a:ext>
            </a:extLst>
          </p:cNvPr>
          <p:cNvPicPr>
            <a:picLocks noChangeAspect="1"/>
          </p:cNvPicPr>
          <p:nvPr/>
        </p:nvPicPr>
        <p:blipFill>
          <a:blip r:embed="rId6"/>
          <a:stretch>
            <a:fillRect/>
          </a:stretch>
        </p:blipFill>
        <p:spPr>
          <a:xfrm>
            <a:off x="3527509" y="1377365"/>
            <a:ext cx="474748" cy="574008"/>
          </a:xfrm>
          <a:prstGeom prst="rect">
            <a:avLst/>
          </a:prstGeom>
        </p:spPr>
      </p:pic>
    </p:spTree>
    <p:extLst>
      <p:ext uri="{BB962C8B-B14F-4D97-AF65-F5344CB8AC3E}">
        <p14:creationId xmlns:p14="http://schemas.microsoft.com/office/powerpoint/2010/main" val="325342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5164-3789-547F-B2DC-21AD5AD17F1C}"/>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8BA388E2-FDCF-A2BF-9866-D36A4FD0F937}"/>
              </a:ext>
            </a:extLst>
          </p:cNvPr>
          <p:cNvSpPr/>
          <p:nvPr/>
        </p:nvSpPr>
        <p:spPr>
          <a:xfrm>
            <a:off x="355679"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EDB6DC63-29F2-E446-A75B-D2A9A9A807C1}"/>
              </a:ext>
            </a:extLst>
          </p:cNvPr>
          <p:cNvSpPr txBox="1">
            <a:spLocks/>
          </p:cNvSpPr>
          <p:nvPr/>
        </p:nvSpPr>
        <p:spPr>
          <a:xfrm>
            <a:off x="576197" y="1478071"/>
            <a:ext cx="3792603" cy="3908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400">
                <a:solidFill>
                  <a:srgbClr val="58585A"/>
                </a:solidFill>
                <a:latin typeface="Roboto Condensed"/>
                <a:ea typeface="Roboto Condensed"/>
                <a:cs typeface="Roboto Condensed"/>
              </a:rPr>
              <a:t>Cooperation between service providers</a:t>
            </a:r>
            <a:endParaRPr lang="en-CH" sz="4400" b="1">
              <a:solidFill>
                <a:srgbClr val="58585A"/>
              </a:solidFill>
              <a:latin typeface="Roboto Condensed"/>
              <a:ea typeface="Roboto Condensed"/>
              <a:cs typeface="Roboto Condensed"/>
            </a:endParaRPr>
          </a:p>
        </p:txBody>
      </p:sp>
      <p:sp>
        <p:nvSpPr>
          <p:cNvPr id="17" name="TextBox 16">
            <a:extLst>
              <a:ext uri="{FF2B5EF4-FFF2-40B4-BE49-F238E27FC236}">
                <a16:creationId xmlns:a16="http://schemas.microsoft.com/office/drawing/2014/main" id="{D5A73796-3BE6-96A4-3BE7-5ADB8C0FC604}"/>
              </a:ext>
            </a:extLst>
          </p:cNvPr>
          <p:cNvSpPr txBox="1"/>
          <p:nvPr/>
        </p:nvSpPr>
        <p:spPr>
          <a:xfrm>
            <a:off x="5234972" y="917912"/>
            <a:ext cx="6266531" cy="5940088"/>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a:solidFill>
                  <a:schemeClr val="bg2">
                    <a:lumMod val="25000"/>
                  </a:schemeClr>
                </a:solidFill>
                <a:effectLst/>
                <a:latin typeface="Segoe UI Semilight"/>
                <a:ea typeface="MS Mincho"/>
                <a:cs typeface="Times New Roman"/>
              </a:rPr>
              <a:t>Plays an important role in service provision</a:t>
            </a:r>
          </a:p>
          <a:p>
            <a:pPr marL="285750" indent="-285750">
              <a:buClr>
                <a:srgbClr val="EE5859"/>
              </a:buClr>
              <a:buSzPct val="130000"/>
              <a:buFont typeface="Wingdings" panose="05000000000000000000" pitchFamily="2" charset="2"/>
              <a:buChar char="§"/>
            </a:pPr>
            <a:endParaRPr lang="en-US">
              <a:solidFill>
                <a:schemeClr val="bg2">
                  <a:lumMod val="25000"/>
                </a:schemeClr>
              </a:solidFill>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a:solidFill>
                  <a:schemeClr val="bg2">
                    <a:lumMod val="25000"/>
                  </a:schemeClr>
                </a:solidFill>
                <a:effectLst/>
                <a:latin typeface="Segoe UI Semilight"/>
                <a:ea typeface="MS Mincho"/>
                <a:cs typeface="Times New Roman"/>
              </a:rPr>
              <a:t>Between government and non-government service providers within and across sectors</a:t>
            </a:r>
            <a:endParaRPr lang="uk-UA">
              <a:solidFill>
                <a:schemeClr val="bg2">
                  <a:lumMod val="25000"/>
                </a:schemeClr>
              </a:solidFill>
              <a:effectLst/>
              <a:latin typeface="Segoe UI Semilight"/>
              <a:ea typeface="MS Mincho"/>
              <a:cs typeface="Times New Roman"/>
            </a:endParaRPr>
          </a:p>
          <a:p>
            <a:pPr marL="285750" indent="-285750">
              <a:buClr>
                <a:srgbClr val="EE5859"/>
              </a:buClr>
              <a:buSzPct val="130000"/>
              <a:buFont typeface="Wingdings" panose="05000000000000000000" pitchFamily="2" charset="2"/>
              <a:buChar char="§"/>
            </a:pPr>
            <a:endParaRPr lang="uk-UA">
              <a:solidFill>
                <a:schemeClr val="bg2">
                  <a:lumMod val="25000"/>
                </a:schemeClr>
              </a:solidFill>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a:solidFill>
                  <a:schemeClr val="bg2">
                    <a:lumMod val="25000"/>
                  </a:schemeClr>
                </a:solidFill>
                <a:effectLst/>
                <a:latin typeface="Segoe UI Semilight"/>
                <a:ea typeface="Segoe UI" panose="020B0502040204020203" pitchFamily="34" charset="0"/>
                <a:cs typeface="Segoe UI Semilight"/>
              </a:rPr>
              <a:t>The strongest cooperation was observed among government providers of administrative, social, and legal services</a:t>
            </a:r>
          </a:p>
          <a:p>
            <a:pPr marL="285750" indent="-285750">
              <a:buClr>
                <a:srgbClr val="EE5859"/>
              </a:buClr>
              <a:buSzPct val="130000"/>
              <a:buFont typeface="Wingdings" panose="05000000000000000000" pitchFamily="2" charset="2"/>
              <a:buChar char="§"/>
            </a:pPr>
            <a:endParaRPr lang="en-US">
              <a:solidFill>
                <a:schemeClr val="bg2">
                  <a:lumMod val="25000"/>
                </a:schemeClr>
              </a:solidFill>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a:solidFill>
                  <a:schemeClr val="bg2">
                    <a:lumMod val="25000"/>
                  </a:schemeClr>
                </a:solidFill>
                <a:effectLst/>
                <a:latin typeface="Segoe UI Semilight"/>
                <a:ea typeface="MS Mincho"/>
                <a:cs typeface="Times New Roman"/>
              </a:rPr>
              <a:t>Cooperation includes referrals, training, information-sharing, joint events and activities, case work</a:t>
            </a:r>
            <a:endParaRPr lang="uk-UA">
              <a:solidFill>
                <a:schemeClr val="bg2">
                  <a:lumMod val="25000"/>
                </a:schemeClr>
              </a:solidFill>
              <a:effectLst/>
              <a:latin typeface="Segoe UI Semilight"/>
              <a:ea typeface="MS Mincho"/>
              <a:cs typeface="Times New Roman"/>
            </a:endParaRPr>
          </a:p>
          <a:p>
            <a:pPr marL="285750" indent="-285750">
              <a:buClr>
                <a:srgbClr val="EE5859"/>
              </a:buClr>
              <a:buSzPct val="130000"/>
              <a:buFont typeface="Wingdings" panose="05000000000000000000" pitchFamily="2" charset="2"/>
              <a:buChar char="§"/>
            </a:pPr>
            <a:endParaRPr lang="uk-UA">
              <a:solidFill>
                <a:schemeClr val="bg2">
                  <a:lumMod val="25000"/>
                </a:schemeClr>
              </a:solidFill>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a:solidFill>
                  <a:schemeClr val="bg2">
                    <a:lumMod val="25000"/>
                  </a:schemeClr>
                </a:solidFill>
                <a:latin typeface="Segoe UI Semilight"/>
                <a:ea typeface="MS Mincho"/>
                <a:cs typeface="Times New Roman"/>
              </a:rPr>
              <a:t>Single window as an intermediary</a:t>
            </a:r>
          </a:p>
          <a:p>
            <a:pPr marL="285750" indent="-285750">
              <a:buClr>
                <a:srgbClr val="EE5859"/>
              </a:buClr>
              <a:buSzPct val="130000"/>
              <a:buFont typeface="Wingdings" panose="05000000000000000000" pitchFamily="2" charset="2"/>
              <a:buChar char="§"/>
            </a:pPr>
            <a:endParaRPr lang="en-US">
              <a:solidFill>
                <a:schemeClr val="bg2">
                  <a:lumMod val="25000"/>
                </a:schemeClr>
              </a:solidFill>
              <a:effectLst/>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b="1">
                <a:solidFill>
                  <a:schemeClr val="bg2">
                    <a:lumMod val="25000"/>
                  </a:schemeClr>
                </a:solidFill>
                <a:latin typeface="Segoe UI Semilight"/>
                <a:ea typeface="Segoe UI" panose="020B0502040204020203" pitchFamily="34" charset="0"/>
                <a:cs typeface="Segoe UI Semilight"/>
              </a:rPr>
              <a:t>G</a:t>
            </a:r>
            <a:r>
              <a:rPr lang="en-US" b="1">
                <a:solidFill>
                  <a:schemeClr val="bg2">
                    <a:lumMod val="25000"/>
                  </a:schemeClr>
                </a:solidFill>
                <a:effectLst/>
                <a:latin typeface="Segoe UI Semilight"/>
                <a:ea typeface="Segoe UI" panose="020B0502040204020203" pitchFamily="34" charset="0"/>
                <a:cs typeface="Segoe UI Semilight"/>
              </a:rPr>
              <a:t>aps in collaboration</a:t>
            </a:r>
            <a:r>
              <a:rPr lang="en-US">
                <a:solidFill>
                  <a:schemeClr val="bg2">
                    <a:lumMod val="25000"/>
                  </a:schemeClr>
                </a:solidFill>
                <a:effectLst/>
                <a:latin typeface="Segoe UI Semilight"/>
                <a:ea typeface="Segoe UI" panose="020B0502040204020203" pitchFamily="34" charset="0"/>
                <a:cs typeface="Segoe UI Semilight"/>
              </a:rPr>
              <a:t>, particularly among government actors and between public and NGO stakeholders</a:t>
            </a:r>
          </a:p>
          <a:p>
            <a:pPr marL="285750" indent="-285750">
              <a:buClr>
                <a:srgbClr val="EE5859"/>
              </a:buClr>
              <a:buSzPct val="130000"/>
              <a:buFont typeface="Wingdings" panose="05000000000000000000" pitchFamily="2" charset="2"/>
              <a:buChar char="§"/>
            </a:pPr>
            <a:endParaRPr lang="en-US">
              <a:solidFill>
                <a:schemeClr val="bg2">
                  <a:lumMod val="25000"/>
                </a:schemeClr>
              </a:solidFill>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b="1">
                <a:solidFill>
                  <a:schemeClr val="bg2">
                    <a:lumMod val="25000"/>
                  </a:schemeClr>
                </a:solidFill>
                <a:latin typeface="Segoe UI Semilight"/>
                <a:ea typeface="Segoe UI" panose="020B0502040204020203" pitchFamily="34" charset="0"/>
                <a:cs typeface="Segoe UI Semilight"/>
              </a:rPr>
              <a:t>N</a:t>
            </a:r>
            <a:r>
              <a:rPr lang="en-US" b="1">
                <a:solidFill>
                  <a:schemeClr val="bg2">
                    <a:lumMod val="25000"/>
                  </a:schemeClr>
                </a:solidFill>
                <a:effectLst/>
                <a:latin typeface="Segoe UI Semilight"/>
                <a:ea typeface="Segoe UI" panose="020B0502040204020203" pitchFamily="34" charset="0"/>
                <a:cs typeface="Segoe UI Semilight"/>
              </a:rPr>
              <a:t>eed for stronger cross-sectoral cooperation</a:t>
            </a:r>
            <a:endParaRPr lang="en-US">
              <a:solidFill>
                <a:schemeClr val="bg2">
                  <a:lumMod val="25000"/>
                </a:schemeClr>
              </a:solidFill>
              <a:effectLst/>
              <a:latin typeface="Segoe UI Semilight"/>
              <a:ea typeface="MS Mincho" panose="02020609040205080304" pitchFamily="49" charset="-128"/>
              <a:cs typeface="Segoe UI Semilight"/>
            </a:endParaRPr>
          </a:p>
          <a:p>
            <a:pPr marL="285750" indent="-285750">
              <a:buClr>
                <a:srgbClr val="EE5859"/>
              </a:buClr>
              <a:buSzPct val="130000"/>
              <a:buFont typeface="Wingdings" panose="05000000000000000000" pitchFamily="2" charset="2"/>
              <a:buChar char="§"/>
            </a:pPr>
            <a:endParaRPr lang="en-US">
              <a:effectLst/>
              <a:latin typeface="Segoe UI" panose="020B0502040204020203"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sz="2000">
              <a:solidFill>
                <a:srgbClr val="242424"/>
              </a:solidFill>
              <a:latin typeface="Segoe UI" panose="020B0502040204020203" pitchFamily="34" charset="0"/>
              <a:ea typeface="MS Mincho" panose="02020609040205080304" pitchFamily="49" charset="-128"/>
              <a:cs typeface="Times New Roman" panose="02020603050405020304" pitchFamily="18" charset="0"/>
            </a:endParaRPr>
          </a:p>
          <a:p>
            <a:endParaRPr lang="uk-UA"/>
          </a:p>
        </p:txBody>
      </p:sp>
    </p:spTree>
    <p:extLst>
      <p:ext uri="{BB962C8B-B14F-4D97-AF65-F5344CB8AC3E}">
        <p14:creationId xmlns:p14="http://schemas.microsoft.com/office/powerpoint/2010/main" val="279841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E155-7ECE-F95F-D97D-2A294F5FAC05}"/>
              </a:ext>
            </a:extLst>
          </p:cNvPr>
          <p:cNvSpPr>
            <a:spLocks noGrp="1"/>
          </p:cNvSpPr>
          <p:nvPr>
            <p:ph type="title"/>
          </p:nvPr>
        </p:nvSpPr>
        <p:spPr/>
        <p:txBody>
          <a:bodyPr>
            <a:normAutofit fontScale="90000"/>
          </a:bodyPr>
          <a:lstStyle/>
          <a:p>
            <a:r>
              <a:rPr lang="en-US">
                <a:ea typeface="Roboto Condensed"/>
                <a:cs typeface="Roboto Condensed"/>
              </a:rPr>
              <a:t>Accessed services and unmet needs</a:t>
            </a:r>
            <a:endParaRPr lang="en-US"/>
          </a:p>
        </p:txBody>
      </p:sp>
      <p:sp>
        <p:nvSpPr>
          <p:cNvPr id="3" name="Text Placeholder 2">
            <a:extLst>
              <a:ext uri="{FF2B5EF4-FFF2-40B4-BE49-F238E27FC236}">
                <a16:creationId xmlns:a16="http://schemas.microsoft.com/office/drawing/2014/main" id="{BA0570F5-2FCC-D086-5E89-388BA1430519}"/>
              </a:ext>
            </a:extLst>
          </p:cNvPr>
          <p:cNvSpPr>
            <a:spLocks noGrp="1"/>
          </p:cNvSpPr>
          <p:nvPr>
            <p:ph type="body" sz="quarter" idx="11"/>
          </p:nvPr>
        </p:nvSpPr>
        <p:spPr/>
        <p:txBody>
          <a:bodyPr vert="horz" lIns="91440" tIns="45720" rIns="91440" bIns="45720" rtlCol="0" anchor="t">
            <a:noAutofit/>
          </a:bodyPr>
          <a:lstStyle/>
          <a:p>
            <a:r>
              <a:rPr lang="en-US">
                <a:latin typeface="Roboto Black"/>
                <a:ea typeface="Roboto Black"/>
                <a:cs typeface="Segoe UI Light"/>
              </a:rPr>
              <a:t>04</a:t>
            </a:r>
            <a:endParaRPr lang="en-US"/>
          </a:p>
        </p:txBody>
      </p:sp>
    </p:spTree>
    <p:extLst>
      <p:ext uri="{BB962C8B-B14F-4D97-AF65-F5344CB8AC3E}">
        <p14:creationId xmlns:p14="http://schemas.microsoft.com/office/powerpoint/2010/main" val="70215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B2CFF-8CBE-2D15-5F1C-6C114A39CA11}"/>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CE108D19-1CCE-22D9-92A2-52F8FF419134}"/>
              </a:ext>
            </a:extLst>
          </p:cNvPr>
          <p:cNvSpPr/>
          <p:nvPr/>
        </p:nvSpPr>
        <p:spPr>
          <a:xfrm>
            <a:off x="355679" y="1220676"/>
            <a:ext cx="3717994" cy="4354189"/>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FCF1C2B7-C06F-6AF9-465A-0DAD430E8D7A}"/>
              </a:ext>
            </a:extLst>
          </p:cNvPr>
          <p:cNvSpPr txBox="1">
            <a:spLocks/>
          </p:cNvSpPr>
          <p:nvPr/>
        </p:nvSpPr>
        <p:spPr>
          <a:xfrm>
            <a:off x="576197" y="1478071"/>
            <a:ext cx="3500503" cy="3908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a:solidFill>
                  <a:srgbClr val="58585A"/>
                </a:solidFill>
                <a:latin typeface="Roboto Condensed"/>
                <a:ea typeface="Roboto Condensed"/>
                <a:cs typeface="Roboto Condensed"/>
              </a:rPr>
              <a:t>Accessed services</a:t>
            </a:r>
            <a:endParaRPr lang="en-CH" b="1">
              <a:solidFill>
                <a:srgbClr val="58585A"/>
              </a:solidFill>
              <a:latin typeface="Roboto Condensed"/>
              <a:ea typeface="Roboto Condensed"/>
              <a:cs typeface="Roboto Condensed"/>
            </a:endParaRPr>
          </a:p>
        </p:txBody>
      </p:sp>
      <p:sp>
        <p:nvSpPr>
          <p:cNvPr id="17" name="TextBox 16">
            <a:extLst>
              <a:ext uri="{FF2B5EF4-FFF2-40B4-BE49-F238E27FC236}">
                <a16:creationId xmlns:a16="http://schemas.microsoft.com/office/drawing/2014/main" id="{448C7D19-E2EB-AD53-3CE5-17599A46048B}"/>
              </a:ext>
            </a:extLst>
          </p:cNvPr>
          <p:cNvSpPr txBox="1"/>
          <p:nvPr/>
        </p:nvSpPr>
        <p:spPr>
          <a:xfrm>
            <a:off x="4737474" y="1004776"/>
            <a:ext cx="6878329" cy="4549298"/>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a:effectLst/>
                <a:latin typeface="Segoe UI Semilight"/>
                <a:ea typeface="MS Mincho"/>
                <a:cs typeface="Times New Roman"/>
              </a:rPr>
              <a:t>Administrative and social services, followed by </a:t>
            </a:r>
            <a:r>
              <a:rPr lang="en-US">
                <a:solidFill>
                  <a:srgbClr val="000000"/>
                </a:solidFill>
                <a:effectLst/>
                <a:latin typeface="Segoe UI Semilight"/>
                <a:ea typeface="MS Mincho"/>
                <a:cs typeface="Times New Roman"/>
              </a:rPr>
              <a:t>healthcare, legal, employment, MHPSS, and rehabilitation services (in the order of answers’ prevalence). </a:t>
            </a:r>
            <a:r>
              <a:rPr lang="en-US">
                <a:effectLst/>
                <a:latin typeface="Segoe UI Semilight"/>
                <a:ea typeface="MS Mincho"/>
                <a:cs typeface="Times New Roman"/>
              </a:rPr>
              <a:t> </a:t>
            </a:r>
            <a:endParaRPr lang="uk-UA">
              <a:effectLst/>
              <a:latin typeface="Segoe UI Semilight"/>
              <a:ea typeface="MS Mincho"/>
              <a:cs typeface="Times New Roman"/>
            </a:endParaRPr>
          </a:p>
          <a:p>
            <a:pPr marL="285750" indent="-285750">
              <a:buClr>
                <a:srgbClr val="EE5859"/>
              </a:buClr>
              <a:buSzPct val="130000"/>
              <a:buFont typeface="Wingdings" panose="05000000000000000000" pitchFamily="2" charset="2"/>
              <a:buChar char="§"/>
            </a:pPr>
            <a:endParaRPr lang="uk-UA">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a:latin typeface="Segoe UI Semilight"/>
                <a:ea typeface="MS Mincho"/>
                <a:cs typeface="Times New Roman"/>
              </a:rPr>
              <a:t>A large share of legal and MHPSS assistance was accessed through NGOs.</a:t>
            </a:r>
            <a:endParaRPr lang="en-US">
              <a:effectLst/>
              <a:latin typeface="Segoe UI Semilight"/>
              <a:ea typeface="MS Mincho"/>
              <a:cs typeface="Times New Roman"/>
            </a:endParaRPr>
          </a:p>
          <a:p>
            <a:pPr marL="285750" indent="-285750">
              <a:buClr>
                <a:srgbClr val="EE5859"/>
              </a:buClr>
              <a:buSzPct val="130000"/>
              <a:buFont typeface="Wingdings" panose="05000000000000000000" pitchFamily="2" charset="2"/>
              <a:buChar char="§"/>
            </a:pPr>
            <a:endParaRPr lang="en-US">
              <a:effectLst/>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800">
                <a:solidFill>
                  <a:srgbClr val="000000"/>
                </a:solidFill>
                <a:effectLst/>
                <a:latin typeface="Segoe UI Semilight"/>
                <a:ea typeface="MS Mincho"/>
                <a:cs typeface="Times New Roman"/>
              </a:rPr>
              <a:t>Accessed rehabilitation facilities, including hospitals or hospital departments specifically designed for veterans and combatants. Services included hospital treatment, dental treatment, free medication. </a:t>
            </a:r>
          </a:p>
          <a:p>
            <a:pPr marL="285750" indent="-285750">
              <a:buClr>
                <a:srgbClr val="EE5859"/>
              </a:buClr>
              <a:buSzPct val="130000"/>
              <a:buFont typeface="Wingdings" panose="05000000000000000000" pitchFamily="2" charset="2"/>
              <a:buChar char="§"/>
            </a:pPr>
            <a:endParaRPr lang="en-US">
              <a:solidFill>
                <a:srgbClr val="000000"/>
              </a:solidFill>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800">
                <a:effectLst/>
                <a:latin typeface="Segoe UI Semilight"/>
                <a:ea typeface="MS Mincho"/>
                <a:cs typeface="Times New Roman"/>
              </a:rPr>
              <a:t>Among veterans who did seek employment support, most turned to government providers, particularly the </a:t>
            </a:r>
            <a:r>
              <a:rPr lang="en-US">
                <a:latin typeface="Segoe UI Semilight"/>
                <a:ea typeface="MS Mincho"/>
                <a:cs typeface="Times New Roman"/>
              </a:rPr>
              <a:t>E</a:t>
            </a:r>
            <a:r>
              <a:rPr lang="en-US" sz="1800">
                <a:effectLst/>
                <a:latin typeface="Segoe UI Semilight"/>
                <a:ea typeface="MS Mincho"/>
                <a:cs typeface="Times New Roman"/>
              </a:rPr>
              <a:t>mployment Centre. Commonly accessed services include career advice, state-provided trainings, and assistance in starting a business</a:t>
            </a:r>
            <a:endParaRPr lang="uk-UA">
              <a:latin typeface="Segoe UI Semilight"/>
              <a:ea typeface="MS Mincho"/>
              <a:cs typeface="Times New Roman"/>
            </a:endParaRPr>
          </a:p>
        </p:txBody>
      </p:sp>
    </p:spTree>
    <p:extLst>
      <p:ext uri="{BB962C8B-B14F-4D97-AF65-F5344CB8AC3E}">
        <p14:creationId xmlns:p14="http://schemas.microsoft.com/office/powerpoint/2010/main" val="102708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26F8C-EC84-99B3-E616-BCC9133296D0}"/>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AF934557-CBCD-5329-12AD-14378CA3D6D6}"/>
              </a:ext>
            </a:extLst>
          </p:cNvPr>
          <p:cNvSpPr/>
          <p:nvPr/>
        </p:nvSpPr>
        <p:spPr>
          <a:xfrm>
            <a:off x="355679"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D016A17D-19CD-1CC6-B7E7-810B454DE11C}"/>
              </a:ext>
            </a:extLst>
          </p:cNvPr>
          <p:cNvSpPr txBox="1"/>
          <p:nvPr/>
        </p:nvSpPr>
        <p:spPr>
          <a:xfrm>
            <a:off x="5391910" y="547576"/>
            <a:ext cx="6384253" cy="6127318"/>
          </a:xfrm>
          <a:prstGeom prst="rect">
            <a:avLst/>
          </a:prstGeom>
          <a:noFill/>
        </p:spPr>
        <p:txBody>
          <a:bodyPr wrap="square" lIns="91440" tIns="45720" rIns="91440" bIns="45720" rtlCol="0" anchor="t">
            <a:spAutoFit/>
          </a:bodyPr>
          <a:lstStyle/>
          <a:p>
            <a:pPr>
              <a:spcAft>
                <a:spcPts val="100"/>
              </a:spcAft>
            </a:pPr>
            <a:r>
              <a:rPr lang="en-US">
                <a:solidFill>
                  <a:srgbClr val="000000"/>
                </a:solidFill>
                <a:latin typeface="Segoe UI Light"/>
                <a:cs typeface="Segoe UI Light"/>
              </a:rPr>
              <a:t>Medical treatment (incl. </a:t>
            </a:r>
            <a:r>
              <a:rPr lang="en-US" err="1">
                <a:solidFill>
                  <a:srgbClr val="000000"/>
                </a:solidFill>
                <a:latin typeface="Segoe UI Light"/>
                <a:cs typeface="Segoe UI Light"/>
              </a:rPr>
              <a:t>specialised</a:t>
            </a:r>
            <a:r>
              <a:rPr lang="en-US">
                <a:solidFill>
                  <a:srgbClr val="000000"/>
                </a:solidFill>
                <a:latin typeface="Segoe UI Light"/>
                <a:cs typeface="Segoe UI Light"/>
              </a:rPr>
              <a:t>)</a:t>
            </a:r>
            <a:endParaRPr lang="en-US">
              <a:cs typeface="Segoe UI Light"/>
            </a:endParaRPr>
          </a:p>
          <a:p>
            <a:pPr>
              <a:spcAft>
                <a:spcPts val="100"/>
              </a:spcAft>
            </a:pPr>
            <a:r>
              <a:rPr lang="en-US">
                <a:solidFill>
                  <a:srgbClr val="000000"/>
                </a:solidFill>
                <a:latin typeface="Segoe UI Light"/>
                <a:cs typeface="Segoe UI Light"/>
              </a:rPr>
              <a:t>Rehabilitation</a:t>
            </a:r>
          </a:p>
          <a:p>
            <a:pPr>
              <a:spcAft>
                <a:spcPts val="100"/>
              </a:spcAft>
            </a:pPr>
            <a:r>
              <a:rPr lang="en-US">
                <a:solidFill>
                  <a:srgbClr val="000000"/>
                </a:solidFill>
                <a:latin typeface="Segoe UI Light"/>
                <a:cs typeface="Segoe UI Light"/>
              </a:rPr>
              <a:t>Free medicines</a:t>
            </a:r>
          </a:p>
          <a:p>
            <a:pPr>
              <a:spcAft>
                <a:spcPts val="100"/>
              </a:spcAft>
            </a:pPr>
            <a:r>
              <a:rPr lang="en-US">
                <a:solidFill>
                  <a:srgbClr val="000000"/>
                </a:solidFill>
                <a:latin typeface="Segoe UI Light"/>
                <a:cs typeface="Segoe UI Light"/>
              </a:rPr>
              <a:t>Treatment of addiction</a:t>
            </a:r>
            <a:endParaRPr lang="en-US">
              <a:cs typeface="Segoe UI Light"/>
            </a:endParaRPr>
          </a:p>
          <a:p>
            <a:pPr marL="285750">
              <a:spcAft>
                <a:spcPts val="100"/>
              </a:spcAft>
              <a:buFont typeface="Wingdings,Sans-Serif"/>
              <a:buChar char="§"/>
            </a:pPr>
            <a:endParaRPr lang="en-US">
              <a:solidFill>
                <a:srgbClr val="000000"/>
              </a:solidFill>
              <a:latin typeface="Segoe UI Light"/>
              <a:cs typeface="Segoe UI Light"/>
            </a:endParaRPr>
          </a:p>
          <a:p>
            <a:pPr>
              <a:spcAft>
                <a:spcPts val="100"/>
              </a:spcAft>
            </a:pPr>
            <a:r>
              <a:rPr lang="en-US">
                <a:solidFill>
                  <a:srgbClr val="000000"/>
                </a:solidFill>
                <a:latin typeface="Segoe UI Light"/>
                <a:cs typeface="Segoe UI Light"/>
              </a:rPr>
              <a:t>Accessing pensions and benefits, outstanding salary and payments from military units, receiving housing and land</a:t>
            </a:r>
          </a:p>
          <a:p>
            <a:pPr>
              <a:spcAft>
                <a:spcPts val="100"/>
              </a:spcAft>
            </a:pPr>
            <a:r>
              <a:rPr lang="en-US">
                <a:solidFill>
                  <a:srgbClr val="000000"/>
                </a:solidFill>
                <a:latin typeface="Segoe UI Light"/>
                <a:cs typeface="Segoe UI Light"/>
              </a:rPr>
              <a:t>Receiving disability group status, securing Participant of Hostilities status</a:t>
            </a:r>
          </a:p>
          <a:p>
            <a:pPr>
              <a:spcAft>
                <a:spcPts val="100"/>
              </a:spcAft>
            </a:pPr>
            <a:r>
              <a:rPr lang="en-US">
                <a:solidFill>
                  <a:srgbClr val="000000"/>
                </a:solidFill>
                <a:latin typeface="Segoe UI Light"/>
                <a:cs typeface="Segoe UI Light"/>
              </a:rPr>
              <a:t>Free-of-charge legal assistance</a:t>
            </a:r>
            <a:endParaRPr lang="en-US">
              <a:cs typeface="Segoe UI Light"/>
            </a:endParaRPr>
          </a:p>
          <a:p>
            <a:pPr marL="285750">
              <a:spcAft>
                <a:spcPts val="100"/>
              </a:spcAft>
              <a:buFont typeface="Wingdings,Sans-Serif"/>
              <a:buChar char="§"/>
            </a:pPr>
            <a:endParaRPr lang="en-US">
              <a:solidFill>
                <a:srgbClr val="000000"/>
              </a:solidFill>
              <a:latin typeface="Segoe UI Light"/>
              <a:ea typeface="MS Mincho"/>
              <a:cs typeface="Segoe UI Light"/>
            </a:endParaRPr>
          </a:p>
          <a:p>
            <a:pPr>
              <a:spcAft>
                <a:spcPts val="100"/>
              </a:spcAft>
            </a:pPr>
            <a:r>
              <a:rPr lang="en-US">
                <a:solidFill>
                  <a:srgbClr val="000000"/>
                </a:solidFill>
                <a:latin typeface="Segoe UI Light"/>
                <a:ea typeface="MS Mincho"/>
                <a:cs typeface="Segoe UI Light"/>
              </a:rPr>
              <a:t>Psychosocial support</a:t>
            </a:r>
          </a:p>
          <a:p>
            <a:pPr>
              <a:spcAft>
                <a:spcPts val="100"/>
              </a:spcAft>
            </a:pPr>
            <a:r>
              <a:rPr lang="en-US" err="1">
                <a:solidFill>
                  <a:srgbClr val="000000"/>
                </a:solidFill>
                <a:latin typeface="Segoe UI Light"/>
                <a:ea typeface="MS Mincho"/>
                <a:cs typeface="Segoe UI Light"/>
              </a:rPr>
              <a:t>Socialisation</a:t>
            </a:r>
            <a:r>
              <a:rPr lang="en-US">
                <a:solidFill>
                  <a:srgbClr val="000000"/>
                </a:solidFill>
                <a:latin typeface="Segoe UI Light"/>
                <a:ea typeface="MS Mincho"/>
                <a:cs typeface="Segoe UI Light"/>
              </a:rPr>
              <a:t> and reintegration into civilian life</a:t>
            </a:r>
            <a:endParaRPr lang="en-US">
              <a:cs typeface="Segoe UI Light"/>
            </a:endParaRPr>
          </a:p>
          <a:p>
            <a:pPr marL="285750">
              <a:spcAft>
                <a:spcPts val="100"/>
              </a:spcAft>
              <a:buFont typeface="Wingdings,Sans-Serif"/>
              <a:buChar char="§"/>
            </a:pPr>
            <a:endParaRPr lang="en-US" sz="1800">
              <a:solidFill>
                <a:srgbClr val="000000"/>
              </a:solidFill>
              <a:effectLst/>
              <a:latin typeface="Segoe UI Light"/>
              <a:ea typeface="MS Mincho" panose="02020609040205080304" pitchFamily="49" charset="-128"/>
              <a:cs typeface="Segoe UI Light"/>
            </a:endParaRPr>
          </a:p>
          <a:p>
            <a:pPr>
              <a:spcAft>
                <a:spcPts val="100"/>
              </a:spcAft>
            </a:pPr>
            <a:r>
              <a:rPr lang="en-US">
                <a:solidFill>
                  <a:srgbClr val="000000"/>
                </a:solidFill>
                <a:latin typeface="Segoe UI Light"/>
                <a:ea typeface="MS Mincho"/>
                <a:cs typeface="Segoe UI Light"/>
              </a:rPr>
              <a:t>Relevant employment opportunities (adapted for veterans)</a:t>
            </a:r>
            <a:endParaRPr lang="en-US">
              <a:solidFill>
                <a:srgbClr val="000000"/>
              </a:solidFill>
              <a:latin typeface="Segoe UI Light"/>
              <a:ea typeface="MS Mincho" panose="02020609040205080304" pitchFamily="49" charset="-128"/>
              <a:cs typeface="Segoe UI Light"/>
            </a:endParaRPr>
          </a:p>
          <a:p>
            <a:pPr>
              <a:spcAft>
                <a:spcPts val="100"/>
              </a:spcAft>
            </a:pPr>
            <a:r>
              <a:rPr lang="en-US">
                <a:ea typeface="MS Mincho"/>
                <a:cs typeface="Segoe UI Light"/>
              </a:rPr>
              <a:t>Financial support</a:t>
            </a:r>
            <a:endParaRPr lang="en-US">
              <a:ea typeface="MS Mincho" panose="02020609040205080304" pitchFamily="49" charset="-128"/>
              <a:cs typeface="Segoe UI Light"/>
            </a:endParaRPr>
          </a:p>
          <a:p>
            <a:pPr>
              <a:spcAft>
                <a:spcPts val="100"/>
              </a:spcAft>
            </a:pPr>
            <a:r>
              <a:rPr lang="en-US">
                <a:ea typeface="MS Mincho"/>
                <a:cs typeface="Segoe UI Light"/>
              </a:rPr>
              <a:t>Training and education opportunities</a:t>
            </a:r>
            <a:endParaRPr lang="en-US">
              <a:ea typeface="MS Mincho" panose="02020609040205080304" pitchFamily="49" charset="-128"/>
              <a:cs typeface="Segoe UI Light"/>
            </a:endParaRPr>
          </a:p>
          <a:p>
            <a:pPr marL="285750">
              <a:spcAft>
                <a:spcPts val="100"/>
              </a:spcAft>
              <a:buFont typeface="Wingdings,Sans-Serif"/>
              <a:buChar char="§"/>
            </a:pPr>
            <a:endParaRPr lang="en-US">
              <a:ea typeface="MS Mincho" panose="02020609040205080304" pitchFamily="49" charset="-128"/>
              <a:cs typeface="Segoe UI Light"/>
            </a:endParaRPr>
          </a:p>
          <a:p>
            <a:pPr marL="285750">
              <a:spcAft>
                <a:spcPts val="100"/>
              </a:spcAft>
              <a:buFont typeface="Wingdings,Sans-Serif"/>
              <a:buChar char="§"/>
            </a:pPr>
            <a:endParaRPr lang="en-US">
              <a:ea typeface="MS Mincho" panose="02020609040205080304" pitchFamily="49" charset="-128"/>
              <a:cs typeface="Segoe UI Light"/>
            </a:endParaRPr>
          </a:p>
          <a:p>
            <a:pPr>
              <a:spcAft>
                <a:spcPts val="100"/>
              </a:spcAft>
            </a:pPr>
            <a:r>
              <a:rPr lang="en-US">
                <a:ea typeface="MS Mincho"/>
                <a:cs typeface="Segoe UI Light"/>
              </a:rPr>
              <a:t>Need for early intervention and roadmap approach, as some services are needed before demobilization</a:t>
            </a:r>
          </a:p>
        </p:txBody>
      </p:sp>
      <p:pic>
        <p:nvPicPr>
          <p:cNvPr id="6" name="Picture 5" descr="A red person icon on a black background&#10;&#10;AI-generated content may be incorrect.">
            <a:extLst>
              <a:ext uri="{FF2B5EF4-FFF2-40B4-BE49-F238E27FC236}">
                <a16:creationId xmlns:a16="http://schemas.microsoft.com/office/drawing/2014/main" id="{CB9645D0-4CF7-95BD-6B74-1724D7EE1D6A}"/>
              </a:ext>
            </a:extLst>
          </p:cNvPr>
          <p:cNvPicPr>
            <a:picLocks noChangeAspect="1"/>
          </p:cNvPicPr>
          <p:nvPr/>
        </p:nvPicPr>
        <p:blipFill>
          <a:blip r:embed="rId3"/>
          <a:stretch>
            <a:fillRect/>
          </a:stretch>
        </p:blipFill>
        <p:spPr>
          <a:xfrm>
            <a:off x="4648450" y="3569868"/>
            <a:ext cx="589048" cy="580526"/>
          </a:xfrm>
          <a:prstGeom prst="rect">
            <a:avLst/>
          </a:prstGeom>
        </p:spPr>
      </p:pic>
      <p:pic>
        <p:nvPicPr>
          <p:cNvPr id="7" name="Picture 6" descr="A red and black money&#10;&#10;AI-generated content may be incorrect.">
            <a:extLst>
              <a:ext uri="{FF2B5EF4-FFF2-40B4-BE49-F238E27FC236}">
                <a16:creationId xmlns:a16="http://schemas.microsoft.com/office/drawing/2014/main" id="{0B07CB4F-474F-5F9B-6130-1374EC4188C5}"/>
              </a:ext>
            </a:extLst>
          </p:cNvPr>
          <p:cNvPicPr>
            <a:picLocks noChangeAspect="1"/>
          </p:cNvPicPr>
          <p:nvPr/>
        </p:nvPicPr>
        <p:blipFill>
          <a:blip r:embed="rId4"/>
          <a:stretch>
            <a:fillRect/>
          </a:stretch>
        </p:blipFill>
        <p:spPr>
          <a:xfrm>
            <a:off x="4647950" y="4652209"/>
            <a:ext cx="590051" cy="531396"/>
          </a:xfrm>
          <a:prstGeom prst="rect">
            <a:avLst/>
          </a:prstGeom>
        </p:spPr>
      </p:pic>
      <p:pic>
        <p:nvPicPr>
          <p:cNvPr id="8" name="Picture 7" descr="A red hands holding a circle&#10;&#10;AI-generated content may be incorrect.">
            <a:extLst>
              <a:ext uri="{FF2B5EF4-FFF2-40B4-BE49-F238E27FC236}">
                <a16:creationId xmlns:a16="http://schemas.microsoft.com/office/drawing/2014/main" id="{16CEA563-9F6D-D93C-AE53-D61715D338A3}"/>
              </a:ext>
            </a:extLst>
          </p:cNvPr>
          <p:cNvPicPr>
            <a:picLocks noChangeAspect="1"/>
          </p:cNvPicPr>
          <p:nvPr/>
        </p:nvPicPr>
        <p:blipFill>
          <a:blip r:embed="rId5"/>
          <a:stretch>
            <a:fillRect/>
          </a:stretch>
        </p:blipFill>
        <p:spPr>
          <a:xfrm>
            <a:off x="4706102" y="2209548"/>
            <a:ext cx="574008" cy="574008"/>
          </a:xfrm>
          <a:prstGeom prst="rect">
            <a:avLst/>
          </a:prstGeom>
        </p:spPr>
      </p:pic>
      <p:pic>
        <p:nvPicPr>
          <p:cNvPr id="9" name="Picture 8" descr="A red snake on a black background&#10;&#10;AI-generated content may be incorrect.">
            <a:extLst>
              <a:ext uri="{FF2B5EF4-FFF2-40B4-BE49-F238E27FC236}">
                <a16:creationId xmlns:a16="http://schemas.microsoft.com/office/drawing/2014/main" id="{D42677F4-E32C-AE7D-DAD3-B512D8E18008}"/>
              </a:ext>
            </a:extLst>
          </p:cNvPr>
          <p:cNvPicPr>
            <a:picLocks noChangeAspect="1"/>
          </p:cNvPicPr>
          <p:nvPr/>
        </p:nvPicPr>
        <p:blipFill>
          <a:blip r:embed="rId6"/>
          <a:stretch>
            <a:fillRect/>
          </a:stretch>
        </p:blipFill>
        <p:spPr>
          <a:xfrm>
            <a:off x="4710614" y="815891"/>
            <a:ext cx="474748" cy="574008"/>
          </a:xfrm>
          <a:prstGeom prst="rect">
            <a:avLst/>
          </a:prstGeom>
        </p:spPr>
      </p:pic>
      <p:sp>
        <p:nvSpPr>
          <p:cNvPr id="10" name="Title 9">
            <a:extLst>
              <a:ext uri="{FF2B5EF4-FFF2-40B4-BE49-F238E27FC236}">
                <a16:creationId xmlns:a16="http://schemas.microsoft.com/office/drawing/2014/main" id="{D20E0AAB-8E37-97D2-8B42-4E6E2566EBE0}"/>
              </a:ext>
            </a:extLst>
          </p:cNvPr>
          <p:cNvSpPr>
            <a:spLocks noGrp="1"/>
          </p:cNvSpPr>
          <p:nvPr>
            <p:ph type="title"/>
          </p:nvPr>
        </p:nvSpPr>
        <p:spPr/>
        <p:txBody>
          <a:bodyPr/>
          <a:lstStyle/>
          <a:p>
            <a:r>
              <a:rPr lang="en-US">
                <a:ea typeface="Roboto Condensed"/>
                <a:cs typeface="Roboto Condensed"/>
              </a:rPr>
              <a:t>Unmet needs</a:t>
            </a:r>
            <a:endParaRPr lang="en-US"/>
          </a:p>
        </p:txBody>
      </p:sp>
      <p:pic>
        <p:nvPicPr>
          <p:cNvPr id="12" name="Graphic 11" descr="Gantt Chart outline">
            <a:extLst>
              <a:ext uri="{FF2B5EF4-FFF2-40B4-BE49-F238E27FC236}">
                <a16:creationId xmlns:a16="http://schemas.microsoft.com/office/drawing/2014/main" id="{D470B8C6-878D-C383-B94B-0D5B8EED14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25879" y="5749089"/>
            <a:ext cx="824164" cy="824164"/>
          </a:xfrm>
          <a:prstGeom prst="rect">
            <a:avLst/>
          </a:prstGeom>
        </p:spPr>
      </p:pic>
    </p:spTree>
    <p:extLst>
      <p:ext uri="{BB962C8B-B14F-4D97-AF65-F5344CB8AC3E}">
        <p14:creationId xmlns:p14="http://schemas.microsoft.com/office/powerpoint/2010/main" val="16572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865B-3B76-3DC1-C602-E91BDB3BF268}"/>
              </a:ext>
            </a:extLst>
          </p:cNvPr>
          <p:cNvSpPr>
            <a:spLocks noGrp="1"/>
          </p:cNvSpPr>
          <p:nvPr>
            <p:ph type="title"/>
          </p:nvPr>
        </p:nvSpPr>
        <p:spPr/>
        <p:txBody>
          <a:bodyPr/>
          <a:lstStyle/>
          <a:p>
            <a:r>
              <a:rPr lang="en-US">
                <a:ea typeface="Roboto Condensed"/>
                <a:cs typeface="Roboto Condensed"/>
              </a:rPr>
              <a:t>Barriers to accessing services</a:t>
            </a:r>
            <a:endParaRPr lang="en-US"/>
          </a:p>
        </p:txBody>
      </p:sp>
      <p:sp>
        <p:nvSpPr>
          <p:cNvPr id="3" name="Text Placeholder 2">
            <a:extLst>
              <a:ext uri="{FF2B5EF4-FFF2-40B4-BE49-F238E27FC236}">
                <a16:creationId xmlns:a16="http://schemas.microsoft.com/office/drawing/2014/main" id="{77D22345-6895-9D8A-7C64-D095560447D5}"/>
              </a:ext>
            </a:extLst>
          </p:cNvPr>
          <p:cNvSpPr>
            <a:spLocks noGrp="1"/>
          </p:cNvSpPr>
          <p:nvPr>
            <p:ph type="body" sz="quarter" idx="11"/>
          </p:nvPr>
        </p:nvSpPr>
        <p:spPr/>
        <p:txBody>
          <a:bodyPr vert="horz" lIns="91440" tIns="45720" rIns="91440" bIns="45720" rtlCol="0" anchor="t">
            <a:noAutofit/>
          </a:bodyPr>
          <a:lstStyle/>
          <a:p>
            <a:r>
              <a:rPr lang="en-US">
                <a:latin typeface="Roboto Black"/>
                <a:ea typeface="Roboto Black"/>
                <a:cs typeface="Segoe UI Light"/>
              </a:rPr>
              <a:t>05</a:t>
            </a:r>
            <a:endParaRPr lang="en-US"/>
          </a:p>
        </p:txBody>
      </p:sp>
    </p:spTree>
    <p:extLst>
      <p:ext uri="{BB962C8B-B14F-4D97-AF65-F5344CB8AC3E}">
        <p14:creationId xmlns:p14="http://schemas.microsoft.com/office/powerpoint/2010/main" val="14023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C223E-B825-2630-FDC0-E3B9C565E6A9}"/>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EBCE4E55-14B4-919D-4491-E14487F55DF2}"/>
              </a:ext>
            </a:extLst>
          </p:cNvPr>
          <p:cNvSpPr/>
          <p:nvPr/>
        </p:nvSpPr>
        <p:spPr>
          <a:xfrm>
            <a:off x="355679"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5109A852-0117-B977-051C-CF02DC4BF0A4}"/>
              </a:ext>
            </a:extLst>
          </p:cNvPr>
          <p:cNvSpPr txBox="1"/>
          <p:nvPr/>
        </p:nvSpPr>
        <p:spPr>
          <a:xfrm>
            <a:off x="4851180" y="1327052"/>
            <a:ext cx="6967045" cy="4185761"/>
          </a:xfrm>
          <a:prstGeom prst="rect">
            <a:avLst/>
          </a:prstGeom>
          <a:noFill/>
        </p:spPr>
        <p:txBody>
          <a:bodyPr wrap="square" lIns="91440" tIns="45720" rIns="91440" bIns="45720" rtlCol="0" anchor="t">
            <a:spAutoFit/>
          </a:bodyPr>
          <a:lstStyle/>
          <a:p>
            <a:pPr marL="285750" indent="-285750" algn="just">
              <a:buClr>
                <a:srgbClr val="EE5859"/>
              </a:buClr>
              <a:buSzPct val="130000"/>
              <a:buFont typeface="Wingdings,Sans-Serif" panose="05000000000000000000" pitchFamily="2" charset="2"/>
              <a:buChar char="§"/>
            </a:pPr>
            <a:r>
              <a:rPr lang="en-US">
                <a:latin typeface="Segoe UI Light"/>
                <a:ea typeface="MS Mincho"/>
                <a:cs typeface="Segoe UI"/>
              </a:rPr>
              <a:t>Most veterans mentioned at least some </a:t>
            </a:r>
            <a:r>
              <a:rPr lang="en-US" b="1">
                <a:latin typeface="Segoe UI Light"/>
                <a:ea typeface="MS Mincho"/>
                <a:cs typeface="Segoe UI"/>
              </a:rPr>
              <a:t>barriers to accessing services</a:t>
            </a:r>
            <a:r>
              <a:rPr lang="en-US">
                <a:latin typeface="Segoe UI Light"/>
                <a:ea typeface="MS Mincho"/>
                <a:cs typeface="Segoe UI"/>
              </a:rPr>
              <a:t>. Yet, m</a:t>
            </a:r>
            <a:r>
              <a:rPr lang="en-US">
                <a:latin typeface="Segoe UI Light"/>
                <a:ea typeface="MS Mincho"/>
                <a:cs typeface="Segoe UI Light"/>
              </a:rPr>
              <a:t>any mentioned services to which they did not observe any barriers to access (esp. public healthcare, employment, chosen administrative or social services).</a:t>
            </a:r>
          </a:p>
          <a:p>
            <a:pPr marL="285750" indent="-285750" algn="just">
              <a:buClr>
                <a:srgbClr val="EE5859"/>
              </a:buClr>
              <a:buSzPct val="130000"/>
              <a:buFont typeface="Wingdings" panose="05000000000000000000" pitchFamily="2" charset="2"/>
              <a:buChar char="§"/>
            </a:pPr>
            <a:endParaRPr lang="en-US">
              <a:latin typeface="Segoe UI Light"/>
              <a:ea typeface="MS Mincho"/>
              <a:cs typeface="Times New Roman"/>
            </a:endParaRPr>
          </a:p>
          <a:p>
            <a:pPr marL="285750" indent="-285750" algn="just">
              <a:buClr>
                <a:srgbClr val="EE5859"/>
              </a:buClr>
              <a:buSzPct val="130000"/>
              <a:buFont typeface="Wingdings" panose="05000000000000000000" pitchFamily="2" charset="2"/>
              <a:buChar char="§"/>
            </a:pPr>
            <a:r>
              <a:rPr lang="en-US" b="1">
                <a:latin typeface="Segoe UI Light"/>
                <a:ea typeface="MS Mincho"/>
                <a:cs typeface="Segoe UI"/>
              </a:rPr>
              <a:t>Lack of trust</a:t>
            </a:r>
            <a:r>
              <a:rPr lang="en-US">
                <a:latin typeface="Segoe UI Light"/>
                <a:ea typeface="MS Mincho"/>
                <a:cs typeface="Segoe UI"/>
              </a:rPr>
              <a:t>, </a:t>
            </a:r>
            <a:r>
              <a:rPr lang="en-US" b="1">
                <a:latin typeface="Segoe UI Light"/>
                <a:ea typeface="MS Mincho"/>
                <a:cs typeface="Segoe UI"/>
              </a:rPr>
              <a:t>unsatisfactory provision</a:t>
            </a:r>
            <a:r>
              <a:rPr lang="en-US">
                <a:latin typeface="Segoe UI Light"/>
                <a:ea typeface="MS Mincho"/>
                <a:cs typeface="Segoe UI"/>
              </a:rPr>
              <a:t> of services,</a:t>
            </a:r>
            <a:r>
              <a:rPr lang="en-US" b="1">
                <a:latin typeface="Segoe UI Light"/>
                <a:ea typeface="MS Mincho"/>
                <a:cs typeface="Segoe UI"/>
              </a:rPr>
              <a:t> long queues, </a:t>
            </a:r>
            <a:r>
              <a:rPr lang="en-US">
                <a:latin typeface="Segoe UI Light"/>
                <a:ea typeface="MS Mincho"/>
                <a:cs typeface="Segoe UI"/>
              </a:rPr>
              <a:t>and a </a:t>
            </a:r>
            <a:r>
              <a:rPr lang="en-US" b="1">
                <a:latin typeface="Segoe UI Light"/>
                <a:ea typeface="MS Mincho"/>
                <a:cs typeface="Segoe UI"/>
              </a:rPr>
              <a:t>lack of time,</a:t>
            </a:r>
            <a:r>
              <a:rPr lang="en-US">
                <a:latin typeface="Segoe UI Light"/>
                <a:ea typeface="MS Mincho"/>
                <a:cs typeface="Segoe UI"/>
              </a:rPr>
              <a:t> were frequent reasons for not trying to access services. </a:t>
            </a:r>
          </a:p>
          <a:p>
            <a:pPr marL="285750" indent="-285750" algn="just">
              <a:buClr>
                <a:srgbClr val="EE5859"/>
              </a:buClr>
              <a:buSzPct val="130000"/>
              <a:buFont typeface="Wingdings" panose="05000000000000000000" pitchFamily="2" charset="2"/>
              <a:buChar char="§"/>
            </a:pPr>
            <a:endParaRPr lang="en-US">
              <a:latin typeface="Segoe UI Light"/>
              <a:ea typeface="MS Mincho"/>
              <a:cs typeface="Segoe UI"/>
            </a:endParaRPr>
          </a:p>
          <a:p>
            <a:pPr marL="285750" indent="-285750" algn="just">
              <a:buClr>
                <a:srgbClr val="EE5859"/>
              </a:buClr>
              <a:buSzPct val="130000"/>
              <a:buFont typeface="Wingdings" panose="05000000000000000000" pitchFamily="2" charset="2"/>
              <a:buChar char="§"/>
            </a:pPr>
            <a:r>
              <a:rPr lang="en-US">
                <a:latin typeface="Segoe UI Light"/>
                <a:ea typeface="MS Mincho"/>
                <a:cs typeface="Segoe UI"/>
              </a:rPr>
              <a:t>Some veterans cited </a:t>
            </a:r>
            <a:r>
              <a:rPr lang="en-US" b="1">
                <a:latin typeface="Segoe UI Light"/>
                <a:ea typeface="MS Mincho"/>
                <a:cs typeface="Segoe UI"/>
              </a:rPr>
              <a:t>being denied access to services, </a:t>
            </a:r>
            <a:r>
              <a:rPr lang="en-US">
                <a:latin typeface="Segoe UI Light"/>
                <a:ea typeface="MS Mincho"/>
                <a:cs typeface="Segoe UI"/>
              </a:rPr>
              <a:t>often due to restrictive eligibility criteria.</a:t>
            </a:r>
          </a:p>
          <a:p>
            <a:pPr marL="285750" indent="-285750" algn="just">
              <a:buClr>
                <a:srgbClr val="EE5859"/>
              </a:buClr>
              <a:buSzPct val="130000"/>
              <a:buFont typeface="Wingdings" panose="05000000000000000000" pitchFamily="2" charset="2"/>
              <a:buChar char="§"/>
            </a:pPr>
            <a:endParaRPr lang="en-US">
              <a:latin typeface="Segoe UI Light"/>
              <a:ea typeface="MS Mincho"/>
              <a:cs typeface="Segoe UI"/>
            </a:endParaRPr>
          </a:p>
          <a:p>
            <a:pPr marL="285750" indent="-285750" algn="just">
              <a:buClr>
                <a:srgbClr val="EE5859"/>
              </a:buClr>
              <a:buSzPct val="130000"/>
              <a:buFont typeface="Wingdings" panose="05000000000000000000" pitchFamily="2" charset="2"/>
              <a:buChar char="§"/>
            </a:pPr>
            <a:r>
              <a:rPr lang="en-US">
                <a:latin typeface="Segoe UI Light"/>
                <a:ea typeface="MS Mincho"/>
                <a:cs typeface="Segoe UI"/>
              </a:rPr>
              <a:t>Veterans with a </a:t>
            </a:r>
            <a:r>
              <a:rPr lang="en-US" b="1">
                <a:latin typeface="Segoe UI Light"/>
                <a:ea typeface="MS Mincho"/>
                <a:cs typeface="Segoe UI"/>
              </a:rPr>
              <a:t>disability or chronic illness</a:t>
            </a:r>
            <a:r>
              <a:rPr lang="en-US">
                <a:latin typeface="Segoe UI Light"/>
                <a:ea typeface="MS Mincho"/>
                <a:cs typeface="Segoe UI"/>
              </a:rPr>
              <a:t>, </a:t>
            </a:r>
            <a:r>
              <a:rPr lang="en-US" b="1">
                <a:latin typeface="Segoe UI Light"/>
                <a:ea typeface="MS Mincho"/>
                <a:cs typeface="Segoe UI"/>
              </a:rPr>
              <a:t>IDPs</a:t>
            </a:r>
            <a:r>
              <a:rPr lang="en-US">
                <a:latin typeface="Segoe UI Light"/>
                <a:ea typeface="MS Mincho"/>
                <a:cs typeface="Segoe UI"/>
              </a:rPr>
              <a:t> and those with complex </a:t>
            </a:r>
            <a:r>
              <a:rPr lang="en-US" b="1">
                <a:latin typeface="Segoe UI Light"/>
                <a:ea typeface="MS Mincho"/>
                <a:cs typeface="Segoe UI"/>
              </a:rPr>
              <a:t>psychological issues</a:t>
            </a:r>
            <a:r>
              <a:rPr lang="en-US">
                <a:latin typeface="Segoe UI Light"/>
                <a:ea typeface="MS Mincho"/>
                <a:cs typeface="Segoe UI"/>
              </a:rPr>
              <a:t> were more likely to face barriers.</a:t>
            </a:r>
          </a:p>
          <a:p>
            <a:pPr marL="285750" indent="-285750" algn="just">
              <a:buClr>
                <a:srgbClr val="EE5859"/>
              </a:buClr>
              <a:buSzPct val="130000"/>
              <a:buFont typeface="Wingdings" panose="05000000000000000000" pitchFamily="2" charset="2"/>
              <a:buChar char="§"/>
            </a:pPr>
            <a:endParaRPr lang="en-US" sz="1400" b="1">
              <a:latin typeface="Segoe UI Light"/>
              <a:ea typeface="MS Mincho"/>
              <a:cs typeface="Segoe UI"/>
            </a:endParaRPr>
          </a:p>
        </p:txBody>
      </p:sp>
      <p:sp>
        <p:nvSpPr>
          <p:cNvPr id="2" name="Title 1">
            <a:extLst>
              <a:ext uri="{FF2B5EF4-FFF2-40B4-BE49-F238E27FC236}">
                <a16:creationId xmlns:a16="http://schemas.microsoft.com/office/drawing/2014/main" id="{0E1E6D00-1B3B-D5ED-D33F-8E0EB0F034F4}"/>
              </a:ext>
            </a:extLst>
          </p:cNvPr>
          <p:cNvSpPr>
            <a:spLocks noGrp="1"/>
          </p:cNvSpPr>
          <p:nvPr>
            <p:ph type="title"/>
          </p:nvPr>
        </p:nvSpPr>
        <p:spPr>
          <a:xfrm>
            <a:off x="593402" y="2332605"/>
            <a:ext cx="3667877" cy="2192791"/>
          </a:xfrm>
        </p:spPr>
        <p:txBody>
          <a:bodyPr/>
          <a:lstStyle/>
          <a:p>
            <a:r>
              <a:rPr lang="en-US">
                <a:ea typeface="Roboto Condensed"/>
                <a:cs typeface="Roboto Condensed"/>
              </a:rPr>
              <a:t>Barriers to accessing services</a:t>
            </a:r>
            <a:endParaRPr lang="en-US"/>
          </a:p>
        </p:txBody>
      </p:sp>
    </p:spTree>
    <p:extLst>
      <p:ext uri="{BB962C8B-B14F-4D97-AF65-F5344CB8AC3E}">
        <p14:creationId xmlns:p14="http://schemas.microsoft.com/office/powerpoint/2010/main" val="268977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E340D-7AEE-0A17-151E-6EADC93EF8D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D6A276-A121-86AD-0FA3-2878C804F242}"/>
              </a:ext>
            </a:extLst>
          </p:cNvPr>
          <p:cNvGraphicFramePr>
            <a:graphicFrameLocks noGrp="1"/>
          </p:cNvGraphicFramePr>
          <p:nvPr>
            <p:extLst>
              <p:ext uri="{D42A27DB-BD31-4B8C-83A1-F6EECF244321}">
                <p14:modId xmlns:p14="http://schemas.microsoft.com/office/powerpoint/2010/main" val="3919246716"/>
              </p:ext>
            </p:extLst>
          </p:nvPr>
        </p:nvGraphicFramePr>
        <p:xfrm>
          <a:off x="587614" y="1381410"/>
          <a:ext cx="11015362" cy="4484307"/>
        </p:xfrm>
        <a:graphic>
          <a:graphicData uri="http://schemas.openxmlformats.org/drawingml/2006/table">
            <a:tbl>
              <a:tblPr firstRow="1" bandRow="1">
                <a:tableStyleId>{1FECB4D8-DB02-4DC6-A0A2-4F2EBAE1DC90}</a:tableStyleId>
              </a:tblPr>
              <a:tblGrid>
                <a:gridCol w="5433934">
                  <a:extLst>
                    <a:ext uri="{9D8B030D-6E8A-4147-A177-3AD203B41FA5}">
                      <a16:colId xmlns:a16="http://schemas.microsoft.com/office/drawing/2014/main" val="3948470814"/>
                    </a:ext>
                  </a:extLst>
                </a:gridCol>
                <a:gridCol w="1528513">
                  <a:extLst>
                    <a:ext uri="{9D8B030D-6E8A-4147-A177-3AD203B41FA5}">
                      <a16:colId xmlns:a16="http://schemas.microsoft.com/office/drawing/2014/main" val="1404984711"/>
                    </a:ext>
                  </a:extLst>
                </a:gridCol>
                <a:gridCol w="1397351">
                  <a:extLst>
                    <a:ext uri="{9D8B030D-6E8A-4147-A177-3AD203B41FA5}">
                      <a16:colId xmlns:a16="http://schemas.microsoft.com/office/drawing/2014/main" val="3802569943"/>
                    </a:ext>
                  </a:extLst>
                </a:gridCol>
                <a:gridCol w="1341138">
                  <a:extLst>
                    <a:ext uri="{9D8B030D-6E8A-4147-A177-3AD203B41FA5}">
                      <a16:colId xmlns:a16="http://schemas.microsoft.com/office/drawing/2014/main" val="841843800"/>
                    </a:ext>
                  </a:extLst>
                </a:gridCol>
                <a:gridCol w="1314426">
                  <a:extLst>
                    <a:ext uri="{9D8B030D-6E8A-4147-A177-3AD203B41FA5}">
                      <a16:colId xmlns:a16="http://schemas.microsoft.com/office/drawing/2014/main" val="2155123279"/>
                    </a:ext>
                  </a:extLst>
                </a:gridCol>
              </a:tblGrid>
              <a:tr h="609867">
                <a:tc>
                  <a:txBody>
                    <a:bodyPr/>
                    <a:lstStyle/>
                    <a:p>
                      <a:endParaRPr lang="en-US"/>
                    </a:p>
                  </a:txBody>
                  <a:tcPr/>
                </a:tc>
                <a:tc>
                  <a:txBody>
                    <a:bodyPr/>
                    <a:lstStyle/>
                    <a:p>
                      <a:pPr lvl="0">
                        <a:buNone/>
                      </a:pPr>
                      <a:r>
                        <a:rPr lang="en-US" sz="1600" u="none" strike="noStrike" noProof="0">
                          <a:solidFill>
                            <a:srgbClr val="FFFFFF"/>
                          </a:solidFill>
                        </a:rPr>
                        <a:t>Administrative, social &amp; legal</a:t>
                      </a:r>
                      <a:endParaRPr lang="en-US">
                        <a:solidFill>
                          <a:srgbClr val="FFFFFF"/>
                        </a:solidFill>
                      </a:endParaRPr>
                    </a:p>
                  </a:txBody>
                  <a:tcPr/>
                </a:tc>
                <a:tc>
                  <a:txBody>
                    <a:bodyPr/>
                    <a:lstStyle/>
                    <a:p>
                      <a:pPr lvl="0" algn="ctr">
                        <a:lnSpc>
                          <a:spcPct val="100000"/>
                        </a:lnSpc>
                        <a:spcBef>
                          <a:spcPts val="0"/>
                        </a:spcBef>
                        <a:spcAft>
                          <a:spcPts val="0"/>
                        </a:spcAft>
                        <a:buNone/>
                      </a:pPr>
                      <a:r>
                        <a:rPr lang="en-US" sz="1600" u="none" strike="noStrike" noProof="0">
                          <a:solidFill>
                            <a:srgbClr val="FFFFFF"/>
                          </a:solidFill>
                        </a:rPr>
                        <a:t>Healthcare &amp; rehabilitation</a:t>
                      </a:r>
                    </a:p>
                  </a:txBody>
                  <a:tcPr/>
                </a:tc>
                <a:tc>
                  <a:txBody>
                    <a:bodyPr/>
                    <a:lstStyle/>
                    <a:p>
                      <a:pPr lvl="0" algn="ctr">
                        <a:lnSpc>
                          <a:spcPct val="100000"/>
                        </a:lnSpc>
                        <a:spcBef>
                          <a:spcPts val="0"/>
                        </a:spcBef>
                        <a:spcAft>
                          <a:spcPts val="0"/>
                        </a:spcAft>
                        <a:buNone/>
                      </a:pPr>
                      <a:r>
                        <a:rPr lang="en-US" sz="1600" u="none" strike="noStrike" noProof="0">
                          <a:solidFill>
                            <a:srgbClr val="FFFFFF"/>
                          </a:solidFill>
                        </a:rPr>
                        <a:t>MHPSS</a:t>
                      </a:r>
                    </a:p>
                  </a:txBody>
                  <a:tcPr/>
                </a:tc>
                <a:tc>
                  <a:txBody>
                    <a:bodyPr/>
                    <a:lstStyle/>
                    <a:p>
                      <a:pPr lvl="0" algn="l">
                        <a:lnSpc>
                          <a:spcPct val="100000"/>
                        </a:lnSpc>
                        <a:spcBef>
                          <a:spcPts val="0"/>
                        </a:spcBef>
                        <a:spcAft>
                          <a:spcPts val="0"/>
                        </a:spcAft>
                        <a:buNone/>
                      </a:pPr>
                      <a:r>
                        <a:rPr lang="en-US" sz="1600" u="none" strike="noStrike" noProof="0">
                          <a:solidFill>
                            <a:srgbClr val="FFFFFF"/>
                          </a:solidFill>
                        </a:rPr>
                        <a:t>Employment &amp; Business</a:t>
                      </a:r>
                    </a:p>
                  </a:txBody>
                  <a:tcPr/>
                </a:tc>
                <a:extLst>
                  <a:ext uri="{0D108BD9-81ED-4DB2-BD59-A6C34878D82A}">
                    <a16:rowId xmlns:a16="http://schemas.microsoft.com/office/drawing/2014/main" val="208328480"/>
                  </a:ext>
                </a:extLst>
              </a:tr>
              <a:tr h="484305">
                <a:tc>
                  <a:txBody>
                    <a:bodyPr/>
                    <a:lstStyle/>
                    <a:p>
                      <a:pPr algn="l"/>
                      <a:r>
                        <a:rPr lang="en-US" sz="2000"/>
                        <a:t>Bureaucratic challenges</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547055"/>
                  </a:ext>
                </a:extLst>
              </a:tr>
              <a:tr h="484305">
                <a:tc>
                  <a:txBody>
                    <a:bodyPr/>
                    <a:lstStyle/>
                    <a:p>
                      <a:pPr algn="l"/>
                      <a:r>
                        <a:rPr lang="en-US" sz="2000"/>
                        <a:t>Inaccessible infrastructure</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589440403"/>
                  </a:ext>
                </a:extLst>
              </a:tr>
              <a:tr h="484305">
                <a:tc>
                  <a:txBody>
                    <a:bodyPr/>
                    <a:lstStyle/>
                    <a:p>
                      <a:pPr lvl="0" algn="l">
                        <a:buNone/>
                      </a:pPr>
                      <a:r>
                        <a:rPr lang="en-US" sz="2000" b="0" i="0" u="none" strike="noStrike" noProof="0">
                          <a:solidFill>
                            <a:srgbClr val="000000"/>
                          </a:solidFill>
                          <a:latin typeface="Segoe UI Light"/>
                        </a:rPr>
                        <a:t>Insufficient information</a:t>
                      </a:r>
                      <a:endParaRPr lang="en-US" sz="2000"/>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463224446"/>
                  </a:ext>
                </a:extLst>
              </a:tr>
              <a:tr h="484305">
                <a:tc>
                  <a:txBody>
                    <a:bodyPr/>
                    <a:lstStyle/>
                    <a:p>
                      <a:pPr algn="l"/>
                      <a:r>
                        <a:rPr lang="en-US" sz="2000"/>
                        <a:t>High costs</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0690429"/>
                  </a:ext>
                </a:extLst>
              </a:tr>
              <a:tr h="484305">
                <a:tc>
                  <a:txBody>
                    <a:bodyPr/>
                    <a:lstStyle/>
                    <a:p>
                      <a:pPr lvl="0" algn="l">
                        <a:buNone/>
                      </a:pPr>
                      <a:r>
                        <a:rPr lang="en-US" sz="2000" b="0" i="0" u="none" strike="noStrike" noProof="0">
                          <a:solidFill>
                            <a:srgbClr val="000000"/>
                          </a:solidFill>
                          <a:latin typeface="Segoe UI Light"/>
                        </a:rPr>
                        <a:t>Long distance from facilities</a:t>
                      </a:r>
                      <a:endParaRPr lang="en-US" sz="200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55753159"/>
                  </a:ext>
                </a:extLst>
              </a:tr>
              <a:tr h="484305">
                <a:tc>
                  <a:txBody>
                    <a:bodyPr/>
                    <a:lstStyle/>
                    <a:p>
                      <a:pPr lvl="0" algn="l">
                        <a:buNone/>
                      </a:pPr>
                      <a:r>
                        <a:rPr lang="en-US" sz="2000" b="0" i="0" u="none" strike="noStrike" noProof="0">
                          <a:solidFill>
                            <a:srgbClr val="000000"/>
                          </a:solidFill>
                          <a:latin typeface="Segoe UI Light"/>
                        </a:rPr>
                        <a:t>Limited capacity of providers to meet demand</a:t>
                      </a:r>
                      <a:endParaRPr lang="en-US"/>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2423054"/>
                  </a:ext>
                </a:extLst>
              </a:tr>
              <a:tr h="484305">
                <a:tc>
                  <a:txBody>
                    <a:bodyPr/>
                    <a:lstStyle/>
                    <a:p>
                      <a:pPr lvl="0" algn="l">
                        <a:buNone/>
                      </a:pPr>
                      <a:r>
                        <a:rPr lang="en-US" sz="2000" b="0" i="0" u="none" strike="noStrike" noProof="0">
                          <a:solidFill>
                            <a:srgbClr val="000000"/>
                          </a:solidFill>
                          <a:latin typeface="Segoe UI Light"/>
                        </a:rPr>
                        <a:t>Low trust in institutions</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2482079418"/>
                  </a:ext>
                </a:extLst>
              </a:tr>
              <a:tr h="484305">
                <a:tc>
                  <a:txBody>
                    <a:bodyPr/>
                    <a:lstStyle/>
                    <a:p>
                      <a:pPr algn="l"/>
                      <a:r>
                        <a:rPr lang="en-US" sz="2000"/>
                        <a:t>Feeling discriminated against</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15761892"/>
                  </a:ext>
                </a:extLst>
              </a:tr>
            </a:tbl>
          </a:graphicData>
        </a:graphic>
      </p:graphicFrame>
      <p:sp>
        <p:nvSpPr>
          <p:cNvPr id="6" name="Multiplication Sign 5">
            <a:extLst>
              <a:ext uri="{FF2B5EF4-FFF2-40B4-BE49-F238E27FC236}">
                <a16:creationId xmlns:a16="http://schemas.microsoft.com/office/drawing/2014/main" id="{3C4DC2DA-2D68-8E5B-DA17-F552806754E8}"/>
              </a:ext>
            </a:extLst>
          </p:cNvPr>
          <p:cNvSpPr/>
          <p:nvPr/>
        </p:nvSpPr>
        <p:spPr>
          <a:xfrm>
            <a:off x="6619793" y="1987292"/>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250D4C3E-1E5E-5364-A6C3-1C982F4055EE}"/>
              </a:ext>
            </a:extLst>
          </p:cNvPr>
          <p:cNvSpPr/>
          <p:nvPr/>
        </p:nvSpPr>
        <p:spPr>
          <a:xfrm>
            <a:off x="8068841" y="1987291"/>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6F130D27-5835-C9D5-0D94-A0DC8243B816}"/>
              </a:ext>
            </a:extLst>
          </p:cNvPr>
          <p:cNvSpPr/>
          <p:nvPr/>
        </p:nvSpPr>
        <p:spPr>
          <a:xfrm>
            <a:off x="9430447" y="1987290"/>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3A41FF19-9966-ED45-5B4F-2C9A79226868}"/>
              </a:ext>
            </a:extLst>
          </p:cNvPr>
          <p:cNvSpPr/>
          <p:nvPr/>
        </p:nvSpPr>
        <p:spPr>
          <a:xfrm>
            <a:off x="10704611" y="1987289"/>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595B05B1-F26E-1B54-8BC6-7CDACA084851}"/>
              </a:ext>
            </a:extLst>
          </p:cNvPr>
          <p:cNvSpPr/>
          <p:nvPr/>
        </p:nvSpPr>
        <p:spPr>
          <a:xfrm>
            <a:off x="6619792" y="2474471"/>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1A6C4D40-B3E8-A441-F826-6F424ECDAB73}"/>
              </a:ext>
            </a:extLst>
          </p:cNvPr>
          <p:cNvSpPr/>
          <p:nvPr/>
        </p:nvSpPr>
        <p:spPr>
          <a:xfrm>
            <a:off x="8068841" y="2474470"/>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F3934911-EA10-46D6-4744-0ABEC2212E8C}"/>
              </a:ext>
            </a:extLst>
          </p:cNvPr>
          <p:cNvSpPr/>
          <p:nvPr/>
        </p:nvSpPr>
        <p:spPr>
          <a:xfrm>
            <a:off x="9430447" y="2474469"/>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393B6DA0-88AC-04CA-CDB8-B1A4B935F35A}"/>
              </a:ext>
            </a:extLst>
          </p:cNvPr>
          <p:cNvSpPr/>
          <p:nvPr/>
        </p:nvSpPr>
        <p:spPr>
          <a:xfrm>
            <a:off x="10704610" y="2511943"/>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A5FEE712-6294-5F25-DCDE-E66FB7987B07}"/>
              </a:ext>
            </a:extLst>
          </p:cNvPr>
          <p:cNvSpPr/>
          <p:nvPr/>
        </p:nvSpPr>
        <p:spPr>
          <a:xfrm>
            <a:off x="9430447" y="2949158"/>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CD59C8CF-4E05-99F4-34C4-AA721ACC9C0E}"/>
              </a:ext>
            </a:extLst>
          </p:cNvPr>
          <p:cNvSpPr/>
          <p:nvPr/>
        </p:nvSpPr>
        <p:spPr>
          <a:xfrm>
            <a:off x="10704610" y="2949157"/>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A5B8E02E-FC09-0B9F-95EB-CDBDC558D19B}"/>
              </a:ext>
            </a:extLst>
          </p:cNvPr>
          <p:cNvSpPr/>
          <p:nvPr/>
        </p:nvSpPr>
        <p:spPr>
          <a:xfrm>
            <a:off x="6619792" y="2949159"/>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DADDC3A9-A140-3E42-B028-74FC66F4CF6E}"/>
              </a:ext>
            </a:extLst>
          </p:cNvPr>
          <p:cNvSpPr/>
          <p:nvPr/>
        </p:nvSpPr>
        <p:spPr>
          <a:xfrm>
            <a:off x="8068840" y="2949158"/>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082D26B6-F3E3-9637-A890-3D45D513262E}"/>
              </a:ext>
            </a:extLst>
          </p:cNvPr>
          <p:cNvSpPr/>
          <p:nvPr/>
        </p:nvSpPr>
        <p:spPr>
          <a:xfrm>
            <a:off x="9430446" y="3461321"/>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542D89BF-2908-E030-B960-E7D49771E926}"/>
              </a:ext>
            </a:extLst>
          </p:cNvPr>
          <p:cNvSpPr/>
          <p:nvPr/>
        </p:nvSpPr>
        <p:spPr>
          <a:xfrm>
            <a:off x="10704610" y="3948501"/>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86CCC822-42D2-19CC-4060-0788FD3A80C9}"/>
              </a:ext>
            </a:extLst>
          </p:cNvPr>
          <p:cNvSpPr/>
          <p:nvPr/>
        </p:nvSpPr>
        <p:spPr>
          <a:xfrm>
            <a:off x="6619791" y="3461321"/>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6175F0C4-264E-8415-F1AD-F1493B4D3B6E}"/>
              </a:ext>
            </a:extLst>
          </p:cNvPr>
          <p:cNvSpPr/>
          <p:nvPr/>
        </p:nvSpPr>
        <p:spPr>
          <a:xfrm>
            <a:off x="8068839" y="3461321"/>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6A82898E-BB05-DEEF-E651-140180B5F70E}"/>
              </a:ext>
            </a:extLst>
          </p:cNvPr>
          <p:cNvSpPr/>
          <p:nvPr/>
        </p:nvSpPr>
        <p:spPr>
          <a:xfrm>
            <a:off x="6619790" y="4922862"/>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00FA4916-7ED4-9DF1-407D-C6204A032D25}"/>
              </a:ext>
            </a:extLst>
          </p:cNvPr>
          <p:cNvSpPr/>
          <p:nvPr/>
        </p:nvSpPr>
        <p:spPr>
          <a:xfrm>
            <a:off x="8068838" y="4922862"/>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64748D18-B793-AB3F-E277-7CA443788D15}"/>
              </a:ext>
            </a:extLst>
          </p:cNvPr>
          <p:cNvSpPr/>
          <p:nvPr/>
        </p:nvSpPr>
        <p:spPr>
          <a:xfrm>
            <a:off x="6619790" y="5385059"/>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ication Sign 26">
            <a:extLst>
              <a:ext uri="{FF2B5EF4-FFF2-40B4-BE49-F238E27FC236}">
                <a16:creationId xmlns:a16="http://schemas.microsoft.com/office/drawing/2014/main" id="{BFA04618-60B7-8F7D-8437-9F28A3CC2CF3}"/>
              </a:ext>
            </a:extLst>
          </p:cNvPr>
          <p:cNvSpPr/>
          <p:nvPr/>
        </p:nvSpPr>
        <p:spPr>
          <a:xfrm>
            <a:off x="6619790" y="4423190"/>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D0BDD3CA-4656-39DD-3A83-8D1D0B120054}"/>
              </a:ext>
            </a:extLst>
          </p:cNvPr>
          <p:cNvSpPr/>
          <p:nvPr/>
        </p:nvSpPr>
        <p:spPr>
          <a:xfrm>
            <a:off x="8068840" y="4423190"/>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a:extLst>
              <a:ext uri="{FF2B5EF4-FFF2-40B4-BE49-F238E27FC236}">
                <a16:creationId xmlns:a16="http://schemas.microsoft.com/office/drawing/2014/main" id="{535590B8-28AA-F2D1-8B7E-76B85071BFE4}"/>
              </a:ext>
            </a:extLst>
          </p:cNvPr>
          <p:cNvSpPr/>
          <p:nvPr/>
        </p:nvSpPr>
        <p:spPr>
          <a:xfrm>
            <a:off x="9430446" y="3948503"/>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D3659D7-6FA0-4472-3007-83BCA9AB65F6}"/>
              </a:ext>
            </a:extLst>
          </p:cNvPr>
          <p:cNvSpPr>
            <a:spLocks noGrp="1"/>
          </p:cNvSpPr>
          <p:nvPr>
            <p:ph type="title"/>
          </p:nvPr>
        </p:nvSpPr>
        <p:spPr>
          <a:xfrm>
            <a:off x="558212" y="489525"/>
            <a:ext cx="9075226" cy="615675"/>
          </a:xfrm>
        </p:spPr>
        <p:txBody>
          <a:bodyPr/>
          <a:lstStyle/>
          <a:p>
            <a:r>
              <a:rPr lang="en-US" sz="3600">
                <a:ea typeface="Roboto Condensed"/>
                <a:cs typeface="Roboto Condensed"/>
              </a:rPr>
              <a:t>The main barriers to accessing services</a:t>
            </a:r>
            <a:endParaRPr lang="en-US" sz="3600">
              <a:solidFill>
                <a:srgbClr val="000000"/>
              </a:solidFill>
              <a:ea typeface="Roboto Condensed"/>
              <a:cs typeface="Roboto Condensed"/>
            </a:endParaRPr>
          </a:p>
        </p:txBody>
      </p:sp>
      <p:sp>
        <p:nvSpPr>
          <p:cNvPr id="3" name="Multiplication Sign 2">
            <a:extLst>
              <a:ext uri="{FF2B5EF4-FFF2-40B4-BE49-F238E27FC236}">
                <a16:creationId xmlns:a16="http://schemas.microsoft.com/office/drawing/2014/main" id="{C711659B-2679-6147-32A1-4C297CE86168}"/>
              </a:ext>
            </a:extLst>
          </p:cNvPr>
          <p:cNvSpPr/>
          <p:nvPr/>
        </p:nvSpPr>
        <p:spPr>
          <a:xfrm>
            <a:off x="10704613" y="5384086"/>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80E2223F-B2D7-FF81-EBB7-80F75093DB03}"/>
              </a:ext>
            </a:extLst>
          </p:cNvPr>
          <p:cNvSpPr/>
          <p:nvPr/>
        </p:nvSpPr>
        <p:spPr>
          <a:xfrm>
            <a:off x="6329083" y="6188145"/>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23FED03-EDE9-DF5F-B282-D04D357C32A7}"/>
              </a:ext>
            </a:extLst>
          </p:cNvPr>
          <p:cNvSpPr txBox="1"/>
          <p:nvPr/>
        </p:nvSpPr>
        <p:spPr>
          <a:xfrm>
            <a:off x="6747007" y="6193737"/>
            <a:ext cx="5425537"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i="1">
                <a:cs typeface="Segoe UI Light"/>
              </a:rPr>
              <a:t>Barriers most often mentioned by veterans per service</a:t>
            </a:r>
          </a:p>
        </p:txBody>
      </p:sp>
      <p:sp>
        <p:nvSpPr>
          <p:cNvPr id="15" name="Multiplication Sign 14">
            <a:extLst>
              <a:ext uri="{FF2B5EF4-FFF2-40B4-BE49-F238E27FC236}">
                <a16:creationId xmlns:a16="http://schemas.microsoft.com/office/drawing/2014/main" id="{12CEF105-D3A2-5211-B3EF-41E58E02716D}"/>
              </a:ext>
            </a:extLst>
          </p:cNvPr>
          <p:cNvSpPr/>
          <p:nvPr/>
        </p:nvSpPr>
        <p:spPr>
          <a:xfrm>
            <a:off x="421245" y="6161013"/>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79EC64F-84A3-8B8F-5501-63F70665C3E1}"/>
              </a:ext>
            </a:extLst>
          </p:cNvPr>
          <p:cNvSpPr txBox="1"/>
          <p:nvPr/>
        </p:nvSpPr>
        <p:spPr>
          <a:xfrm>
            <a:off x="823535" y="6179359"/>
            <a:ext cx="5425537"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i="1">
                <a:cs typeface="Segoe UI Light"/>
              </a:rPr>
              <a:t>Barriers mentioned by both veterans and service providers</a:t>
            </a:r>
          </a:p>
        </p:txBody>
      </p:sp>
    </p:spTree>
    <p:extLst>
      <p:ext uri="{BB962C8B-B14F-4D97-AF65-F5344CB8AC3E}">
        <p14:creationId xmlns:p14="http://schemas.microsoft.com/office/powerpoint/2010/main" val="119678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1EA4-164A-EC02-A35B-DCB43337EE7F}"/>
              </a:ext>
            </a:extLst>
          </p:cNvPr>
          <p:cNvSpPr>
            <a:spLocks noGrp="1"/>
          </p:cNvSpPr>
          <p:nvPr>
            <p:ph type="title"/>
          </p:nvPr>
        </p:nvSpPr>
        <p:spPr/>
        <p:txBody>
          <a:bodyPr/>
          <a:lstStyle/>
          <a:p>
            <a:r>
              <a:rPr lang="en-US">
                <a:ea typeface="Roboto Condensed"/>
                <a:cs typeface="Roboto Condensed"/>
              </a:rPr>
              <a:t>Quality of services</a:t>
            </a:r>
            <a:endParaRPr lang="en-US"/>
          </a:p>
        </p:txBody>
      </p:sp>
      <p:sp>
        <p:nvSpPr>
          <p:cNvPr id="3" name="Text Placeholder 2">
            <a:extLst>
              <a:ext uri="{FF2B5EF4-FFF2-40B4-BE49-F238E27FC236}">
                <a16:creationId xmlns:a16="http://schemas.microsoft.com/office/drawing/2014/main" id="{82EDA720-C320-513A-AFAF-ABFB31265D58}"/>
              </a:ext>
            </a:extLst>
          </p:cNvPr>
          <p:cNvSpPr>
            <a:spLocks noGrp="1"/>
          </p:cNvSpPr>
          <p:nvPr>
            <p:ph type="body" sz="quarter" idx="11"/>
          </p:nvPr>
        </p:nvSpPr>
        <p:spPr/>
        <p:txBody>
          <a:bodyPr vert="horz" lIns="91440" tIns="45720" rIns="91440" bIns="45720" rtlCol="0" anchor="t">
            <a:noAutofit/>
          </a:bodyPr>
          <a:lstStyle/>
          <a:p>
            <a:r>
              <a:rPr lang="en-US">
                <a:latin typeface="Roboto Black"/>
                <a:ea typeface="Roboto Black"/>
                <a:cs typeface="Segoe UI Light"/>
              </a:rPr>
              <a:t>06</a:t>
            </a:r>
            <a:endParaRPr lang="en-US"/>
          </a:p>
        </p:txBody>
      </p:sp>
    </p:spTree>
    <p:extLst>
      <p:ext uri="{BB962C8B-B14F-4D97-AF65-F5344CB8AC3E}">
        <p14:creationId xmlns:p14="http://schemas.microsoft.com/office/powerpoint/2010/main" val="4084018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D5B9-24D6-FCC9-BA62-A9ECDCEDD23D}"/>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E0C478DE-CB53-F4FB-EA16-95D3F683370F}"/>
              </a:ext>
            </a:extLst>
          </p:cNvPr>
          <p:cNvSpPr/>
          <p:nvPr/>
        </p:nvSpPr>
        <p:spPr>
          <a:xfrm>
            <a:off x="355679"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7DEE055C-65D2-0DF6-36E6-04ABF15A7D13}"/>
              </a:ext>
            </a:extLst>
          </p:cNvPr>
          <p:cNvSpPr txBox="1"/>
          <p:nvPr/>
        </p:nvSpPr>
        <p:spPr>
          <a:xfrm>
            <a:off x="4824293" y="1403384"/>
            <a:ext cx="7060734" cy="4216539"/>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a:latin typeface="Segoe UI Semilight"/>
                <a:ea typeface="MS Mincho"/>
                <a:cs typeface="Segoe UI"/>
              </a:rPr>
              <a:t>The majority of veterans and key informants rated the quality of at least some services as </a:t>
            </a:r>
            <a:r>
              <a:rPr lang="en-US" b="1">
                <a:latin typeface="Segoe UI Semilight"/>
                <a:ea typeface="MS Mincho"/>
                <a:cs typeface="Segoe UI"/>
              </a:rPr>
              <a:t>satisfactory.</a:t>
            </a:r>
            <a:endParaRPr lang="en-US">
              <a:latin typeface="Segoe UI Semilight"/>
              <a:ea typeface="MS Mincho"/>
              <a:cs typeface="Times New Roman"/>
            </a:endParaRPr>
          </a:p>
          <a:p>
            <a:pPr marL="285750" indent="-285750">
              <a:buClr>
                <a:srgbClr val="EE5859"/>
              </a:buClr>
              <a:buSzPct val="130000"/>
              <a:buFont typeface="Wingdings" panose="05000000000000000000" pitchFamily="2" charset="2"/>
              <a:buChar char="§"/>
            </a:pPr>
            <a:endParaRPr lang="en-US" b="1">
              <a:latin typeface="Segoe UI Semilight"/>
              <a:ea typeface="MS Mincho"/>
              <a:cs typeface="Segoe UI"/>
            </a:endParaRPr>
          </a:p>
          <a:p>
            <a:pPr marL="285750" indent="-285750">
              <a:buClr>
                <a:srgbClr val="EE5859"/>
              </a:buClr>
              <a:buSzPct val="130000"/>
              <a:buFont typeface="Wingdings" panose="05000000000000000000" pitchFamily="2" charset="2"/>
              <a:buChar char="§"/>
            </a:pPr>
            <a:r>
              <a:rPr lang="en-US">
                <a:latin typeface="Segoe UI Semilight"/>
                <a:ea typeface="MS Mincho"/>
                <a:cs typeface="Segoe UI"/>
              </a:rPr>
              <a:t>Veterans rated healthcare and employment services overall well, while perceptions of quality of administrative and social services varied the most.</a:t>
            </a:r>
            <a:endParaRPr lang="en-US">
              <a:latin typeface="Segoe UI Semilight"/>
              <a:ea typeface="MS Mincho"/>
              <a:cs typeface="Times New Roman"/>
            </a:endParaRPr>
          </a:p>
          <a:p>
            <a:pPr marL="285750" indent="-285750">
              <a:buClr>
                <a:srgbClr val="EE5859"/>
              </a:buClr>
              <a:buSzPct val="130000"/>
              <a:buFont typeface="Wingdings" panose="05000000000000000000" pitchFamily="2" charset="2"/>
              <a:buChar char="§"/>
            </a:pPr>
            <a:endParaRPr lang="en-US">
              <a:latin typeface="Segoe UI Semilight"/>
              <a:ea typeface="MS Mincho"/>
              <a:cs typeface="Segoe UI"/>
            </a:endParaRPr>
          </a:p>
          <a:p>
            <a:pPr marL="285750" indent="-285750">
              <a:buClr>
                <a:srgbClr val="EE5859"/>
              </a:buClr>
              <a:buSzPct val="130000"/>
              <a:buFont typeface="Wingdings" panose="05000000000000000000" pitchFamily="2" charset="2"/>
              <a:buChar char="§"/>
            </a:pPr>
            <a:r>
              <a:rPr lang="en-US">
                <a:latin typeface="Segoe UI Semilight"/>
                <a:ea typeface="MS Mincho"/>
                <a:cs typeface="Segoe UI"/>
              </a:rPr>
              <a:t>Many veterans reported </a:t>
            </a:r>
            <a:r>
              <a:rPr lang="en-US" b="1">
                <a:latin typeface="Segoe UI Semilight"/>
                <a:ea typeface="MS Mincho"/>
                <a:cs typeface="Segoe UI"/>
              </a:rPr>
              <a:t>positive outcomes</a:t>
            </a:r>
            <a:r>
              <a:rPr lang="en-US">
                <a:latin typeface="Segoe UI Semilight"/>
                <a:ea typeface="MS Mincho"/>
                <a:cs typeface="Segoe UI"/>
              </a:rPr>
              <a:t> from the services they accessed, particularly public healthcare and administrative and social services.</a:t>
            </a:r>
          </a:p>
          <a:p>
            <a:pPr marL="285750" indent="-285750">
              <a:buClr>
                <a:srgbClr val="EE5859"/>
              </a:buClr>
              <a:buSzPct val="130000"/>
              <a:buFont typeface="Wingdings" panose="05000000000000000000" pitchFamily="2" charset="2"/>
              <a:buChar char="§"/>
            </a:pPr>
            <a:endParaRPr lang="en-US">
              <a:latin typeface="Segoe UI Semilight"/>
              <a:ea typeface="MS Mincho"/>
              <a:cs typeface="Segoe UI"/>
            </a:endParaRPr>
          </a:p>
          <a:p>
            <a:pPr marL="285750" indent="-285750">
              <a:buClr>
                <a:srgbClr val="EE5859"/>
              </a:buClr>
              <a:buSzPct val="130000"/>
              <a:buFont typeface="Wingdings" panose="05000000000000000000" pitchFamily="2" charset="2"/>
              <a:buChar char="§"/>
            </a:pPr>
            <a:r>
              <a:rPr lang="en-US">
                <a:latin typeface="Segoe UI Semilight"/>
                <a:ea typeface="MS Mincho"/>
                <a:cs typeface="Segoe UI"/>
              </a:rPr>
              <a:t>Some respondents expressed </a:t>
            </a:r>
            <a:r>
              <a:rPr lang="en-US" b="1">
                <a:latin typeface="Segoe UI Semilight"/>
                <a:ea typeface="MS Mincho"/>
                <a:cs typeface="Segoe UI"/>
              </a:rPr>
              <a:t>dissatisfaction with outcomes</a:t>
            </a:r>
            <a:r>
              <a:rPr lang="en-US">
                <a:latin typeface="Segoe UI Semilight"/>
                <a:ea typeface="MS Mincho"/>
                <a:cs typeface="Segoe UI"/>
              </a:rPr>
              <a:t>, particularly regarding employment services and administrative and social services.</a:t>
            </a:r>
          </a:p>
          <a:p>
            <a:pPr marL="285750" indent="-285750">
              <a:buClr>
                <a:srgbClr val="EE5859"/>
              </a:buClr>
              <a:buSzPct val="130000"/>
              <a:buFont typeface="Wingdings" panose="05000000000000000000" pitchFamily="2" charset="2"/>
              <a:buChar char="§"/>
            </a:pPr>
            <a:endParaRPr lang="en-US" sz="1600">
              <a:latin typeface="Segoe UI"/>
              <a:ea typeface="MS Mincho"/>
              <a:cs typeface="Times New Roman"/>
            </a:endParaRPr>
          </a:p>
        </p:txBody>
      </p:sp>
      <p:sp>
        <p:nvSpPr>
          <p:cNvPr id="2" name="Title 1">
            <a:extLst>
              <a:ext uri="{FF2B5EF4-FFF2-40B4-BE49-F238E27FC236}">
                <a16:creationId xmlns:a16="http://schemas.microsoft.com/office/drawing/2014/main" id="{AF994D97-E713-C716-D0EA-54E032C93425}"/>
              </a:ext>
            </a:extLst>
          </p:cNvPr>
          <p:cNvSpPr>
            <a:spLocks noGrp="1"/>
          </p:cNvSpPr>
          <p:nvPr>
            <p:ph type="title"/>
          </p:nvPr>
        </p:nvSpPr>
        <p:spPr>
          <a:xfrm>
            <a:off x="601127" y="2422841"/>
            <a:ext cx="3667877" cy="2192791"/>
          </a:xfrm>
        </p:spPr>
        <p:txBody>
          <a:bodyPr/>
          <a:lstStyle/>
          <a:p>
            <a:r>
              <a:rPr lang="en-US">
                <a:ea typeface="Roboto Condensed"/>
                <a:cs typeface="Roboto Condensed"/>
              </a:rPr>
              <a:t>Quality of services</a:t>
            </a:r>
            <a:endParaRPr lang="en-US"/>
          </a:p>
        </p:txBody>
      </p:sp>
    </p:spTree>
    <p:extLst>
      <p:ext uri="{BB962C8B-B14F-4D97-AF65-F5344CB8AC3E}">
        <p14:creationId xmlns:p14="http://schemas.microsoft.com/office/powerpoint/2010/main" val="10388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7A06-404F-1DB7-15DF-7C4D885373DF}"/>
              </a:ext>
            </a:extLst>
          </p:cNvPr>
          <p:cNvSpPr>
            <a:spLocks noGrp="1"/>
          </p:cNvSpPr>
          <p:nvPr>
            <p:ph type="title"/>
          </p:nvPr>
        </p:nvSpPr>
        <p:spPr>
          <a:xfrm>
            <a:off x="530943" y="1301664"/>
            <a:ext cx="3667877" cy="3223732"/>
          </a:xfrm>
        </p:spPr>
        <p:txBody>
          <a:bodyPr/>
          <a:lstStyle/>
          <a:p>
            <a:r>
              <a:rPr lang="en-US" sz="4400">
                <a:ea typeface="Roboto Condensed"/>
                <a:cs typeface="Roboto Condensed"/>
              </a:rPr>
              <a:t>Assessments on veterans' reintegration</a:t>
            </a:r>
          </a:p>
        </p:txBody>
      </p:sp>
      <p:sp>
        <p:nvSpPr>
          <p:cNvPr id="3" name="Content Placeholder 2">
            <a:extLst>
              <a:ext uri="{FF2B5EF4-FFF2-40B4-BE49-F238E27FC236}">
                <a16:creationId xmlns:a16="http://schemas.microsoft.com/office/drawing/2014/main" id="{3EA08239-FC2B-591B-B410-09756FD67A5E}"/>
              </a:ext>
            </a:extLst>
          </p:cNvPr>
          <p:cNvSpPr>
            <a:spLocks noGrp="1"/>
          </p:cNvSpPr>
          <p:nvPr>
            <p:ph sz="quarter" idx="10"/>
          </p:nvPr>
        </p:nvSpPr>
        <p:spPr/>
        <p:txBody>
          <a:bodyPr vert="horz" lIns="91440" tIns="45720" rIns="91440" bIns="45720" rtlCol="0" anchor="ctr">
            <a:normAutofit/>
          </a:bodyPr>
          <a:lstStyle/>
          <a:p>
            <a:pPr marL="0" indent="0">
              <a:buNone/>
            </a:pPr>
            <a:r>
              <a:rPr lang="en-US" sz="2000" b="1">
                <a:latin typeface="Segoe UI Light"/>
                <a:cs typeface="Segoe UI Light"/>
              </a:rPr>
              <a:t>Objective</a:t>
            </a:r>
            <a:r>
              <a:rPr lang="en-US" sz="2000">
                <a:latin typeface="Segoe UI Light"/>
                <a:cs typeface="Segoe UI Light"/>
              </a:rPr>
              <a:t>: </a:t>
            </a:r>
            <a:r>
              <a:rPr lang="en-GB" sz="2000">
                <a:latin typeface="Segoe UI Light"/>
                <a:cs typeface="Segoe UI Light"/>
              </a:rPr>
              <a:t>To comprehensively analyse how veterans access healthcare, administrative, legal and employment services </a:t>
            </a:r>
            <a:r>
              <a:rPr lang="en-US" sz="2000">
                <a:latin typeface="Segoe UI Light"/>
                <a:cs typeface="Segoe UI Light"/>
              </a:rPr>
              <a:t>from 2022 onwards</a:t>
            </a:r>
            <a:r>
              <a:rPr lang="en-GB" sz="2000">
                <a:latin typeface="Segoe UI Light"/>
                <a:cs typeface="Segoe UI Light"/>
              </a:rPr>
              <a:t>,</a:t>
            </a:r>
            <a:r>
              <a:rPr lang="en-GB" sz="2000">
                <a:solidFill>
                  <a:srgbClr val="FF0000"/>
                </a:solidFill>
                <a:latin typeface="Segoe UI Light"/>
                <a:cs typeface="Segoe UI Light"/>
              </a:rPr>
              <a:t> </a:t>
            </a:r>
            <a:r>
              <a:rPr lang="en-GB" sz="2000">
                <a:latin typeface="Segoe UI Light"/>
                <a:cs typeface="Segoe UI Light"/>
              </a:rPr>
              <a:t>highlighting barriers to access and preferences in the choice of service providers, as well as to assess veterans’ </a:t>
            </a:r>
            <a:r>
              <a:rPr lang="en-GB" sz="2000">
                <a:solidFill>
                  <a:srgbClr val="000000"/>
                </a:solidFill>
                <a:latin typeface="Segoe UI Light"/>
                <a:cs typeface="Segoe UI Light"/>
              </a:rPr>
              <a:t>unmet</a:t>
            </a:r>
            <a:r>
              <a:rPr lang="en-GB" sz="2000">
                <a:latin typeface="Segoe UI Light"/>
                <a:cs typeface="Segoe UI Light"/>
              </a:rPr>
              <a:t> needs.</a:t>
            </a:r>
          </a:p>
          <a:p>
            <a:pPr marL="0" indent="0">
              <a:lnSpc>
                <a:spcPct val="100000"/>
              </a:lnSpc>
              <a:spcBef>
                <a:spcPts val="0"/>
              </a:spcBef>
              <a:buNone/>
            </a:pPr>
            <a:endParaRPr lang="en-GB" sz="2000">
              <a:latin typeface="Segoe UI Light"/>
              <a:cs typeface="Segoe UI Light"/>
            </a:endParaRPr>
          </a:p>
          <a:p>
            <a:pPr marL="0" indent="0">
              <a:lnSpc>
                <a:spcPct val="100000"/>
              </a:lnSpc>
              <a:spcBef>
                <a:spcPts val="0"/>
              </a:spcBef>
              <a:buNone/>
            </a:pPr>
            <a:r>
              <a:rPr lang="en-GB" sz="2000" b="1">
                <a:latin typeface="Segoe UI Light"/>
                <a:cs typeface="Segoe UI Light"/>
              </a:rPr>
              <a:t>Methodology</a:t>
            </a:r>
            <a:r>
              <a:rPr lang="en-GB" sz="2000">
                <a:latin typeface="Segoe UI Light"/>
                <a:cs typeface="Segoe UI Light"/>
              </a:rPr>
              <a:t>: </a:t>
            </a:r>
            <a:r>
              <a:rPr lang="pl-PL" sz="2000" err="1">
                <a:latin typeface="Segoe UI Light"/>
                <a:cs typeface="Segoe UI Light"/>
              </a:rPr>
              <a:t>Qualitative</a:t>
            </a:r>
            <a:r>
              <a:rPr lang="pl-PL" sz="2000">
                <a:latin typeface="Segoe UI Light"/>
                <a:cs typeface="Segoe UI Light"/>
              </a:rPr>
              <a:t> data </a:t>
            </a:r>
            <a:r>
              <a:rPr lang="pl-PL" sz="2000" err="1">
                <a:latin typeface="Segoe UI Light"/>
                <a:cs typeface="Segoe UI Light"/>
              </a:rPr>
              <a:t>collection</a:t>
            </a:r>
            <a:r>
              <a:rPr lang="pl-PL" sz="2000">
                <a:latin typeface="Segoe UI Light"/>
                <a:cs typeface="Segoe UI Light"/>
              </a:rPr>
              <a:t>:</a:t>
            </a:r>
            <a:r>
              <a:rPr lang="pl-PL" sz="2000">
                <a:solidFill>
                  <a:srgbClr val="000000"/>
                </a:solidFill>
                <a:latin typeface="Segoe UI Light"/>
                <a:cs typeface="Segoe UI Light"/>
              </a:rPr>
              <a:t> </a:t>
            </a:r>
            <a:r>
              <a:rPr lang="en-US" sz="2000">
                <a:solidFill>
                  <a:srgbClr val="315975"/>
                </a:solidFill>
                <a:latin typeface="Segoe UI Light"/>
                <a:cs typeface="Segoe UI Light"/>
              </a:rPr>
              <a:t>53</a:t>
            </a:r>
            <a:r>
              <a:rPr lang="pl-PL" sz="2000">
                <a:latin typeface="Segoe UI Light"/>
                <a:cs typeface="Segoe UI Light"/>
              </a:rPr>
              <a:t> </a:t>
            </a:r>
            <a:r>
              <a:rPr lang="pl-PL" sz="2000" err="1">
                <a:latin typeface="Segoe UI Light"/>
                <a:cs typeface="Segoe UI Light"/>
              </a:rPr>
              <a:t>Key</a:t>
            </a:r>
            <a:r>
              <a:rPr lang="pl-PL" sz="2000">
                <a:latin typeface="Segoe UI Light"/>
                <a:cs typeface="Segoe UI Light"/>
              </a:rPr>
              <a:t> </a:t>
            </a:r>
            <a:r>
              <a:rPr lang="pl-PL" sz="2000" err="1">
                <a:latin typeface="Segoe UI Light"/>
                <a:cs typeface="Segoe UI Light"/>
              </a:rPr>
              <a:t>Informant</a:t>
            </a:r>
            <a:r>
              <a:rPr lang="pl-PL" sz="2000">
                <a:latin typeface="Segoe UI Light"/>
                <a:cs typeface="Segoe UI Light"/>
              </a:rPr>
              <a:t> </a:t>
            </a:r>
            <a:r>
              <a:rPr lang="pl-PL" sz="2000" err="1">
                <a:latin typeface="Segoe UI Light"/>
                <a:cs typeface="Segoe UI Light"/>
              </a:rPr>
              <a:t>Interviews</a:t>
            </a:r>
            <a:r>
              <a:rPr lang="pl-PL" sz="2000">
                <a:latin typeface="Segoe UI Light"/>
                <a:cs typeface="Segoe UI Light"/>
              </a:rPr>
              <a:t> </a:t>
            </a:r>
            <a:r>
              <a:rPr lang="en-US" sz="2000">
                <a:latin typeface="Segoe UI Light"/>
                <a:cs typeface="Segoe UI Light"/>
              </a:rPr>
              <a:t>with </a:t>
            </a:r>
            <a:r>
              <a:rPr lang="en-US" sz="2000">
                <a:solidFill>
                  <a:srgbClr val="000000"/>
                </a:solidFill>
                <a:latin typeface="Segoe UI Light"/>
                <a:cs typeface="Segoe UI Light"/>
              </a:rPr>
              <a:t>local </a:t>
            </a:r>
            <a:r>
              <a:rPr lang="en-US" sz="2000">
                <a:latin typeface="Segoe UI Light"/>
                <a:cs typeface="Segoe UI Light"/>
              </a:rPr>
              <a:t>government and NGO service providers; </a:t>
            </a:r>
            <a:r>
              <a:rPr lang="en-US" sz="2000">
                <a:solidFill>
                  <a:srgbClr val="315975"/>
                </a:solidFill>
                <a:latin typeface="Segoe UI Light"/>
                <a:cs typeface="Segoe UI Light"/>
              </a:rPr>
              <a:t>52</a:t>
            </a:r>
            <a:r>
              <a:rPr lang="pl-PL" sz="2000">
                <a:solidFill>
                  <a:srgbClr val="315975"/>
                </a:solidFill>
                <a:latin typeface="Segoe UI Light"/>
                <a:cs typeface="Segoe UI Light"/>
              </a:rPr>
              <a:t> </a:t>
            </a:r>
            <a:r>
              <a:rPr lang="en-US" sz="2000">
                <a:solidFill>
                  <a:srgbClr val="000000"/>
                </a:solidFill>
                <a:latin typeface="Segoe UI Light"/>
                <a:cs typeface="Segoe UI Light"/>
              </a:rPr>
              <a:t>Individual Interviews with veterans</a:t>
            </a:r>
            <a:endParaRPr lang="en-US" sz="2000">
              <a:latin typeface="Segoe UI Light"/>
              <a:cs typeface="Segoe UI Light"/>
            </a:endParaRPr>
          </a:p>
          <a:p>
            <a:pPr marL="0" indent="0">
              <a:lnSpc>
                <a:spcPct val="100000"/>
              </a:lnSpc>
              <a:spcBef>
                <a:spcPts val="0"/>
              </a:spcBef>
              <a:buNone/>
            </a:pPr>
            <a:endParaRPr lang="en-US" sz="2000">
              <a:latin typeface="Segoe UI Light"/>
              <a:cs typeface="Segoe UI Light"/>
            </a:endParaRPr>
          </a:p>
          <a:p>
            <a:pPr marL="0" indent="0">
              <a:lnSpc>
                <a:spcPct val="100000"/>
              </a:lnSpc>
              <a:spcBef>
                <a:spcPts val="0"/>
              </a:spcBef>
              <a:buNone/>
            </a:pPr>
            <a:r>
              <a:rPr lang="en-US" sz="2000" b="1">
                <a:latin typeface="Segoe UI Light"/>
                <a:cs typeface="Segoe UI Light"/>
              </a:rPr>
              <a:t>Data collection:</a:t>
            </a:r>
            <a:r>
              <a:rPr lang="en-US" sz="2000">
                <a:latin typeface="Segoe UI Light"/>
                <a:cs typeface="Segoe UI Light"/>
              </a:rPr>
              <a:t> November – December 2024 </a:t>
            </a:r>
          </a:p>
          <a:p>
            <a:pPr marL="0" indent="0">
              <a:lnSpc>
                <a:spcPct val="100000"/>
              </a:lnSpc>
              <a:spcBef>
                <a:spcPts val="0"/>
              </a:spcBef>
              <a:buNone/>
            </a:pPr>
            <a:endParaRPr lang="en-US" sz="2000">
              <a:latin typeface="Segoe UI Light"/>
              <a:cs typeface="Segoe UI Light"/>
            </a:endParaRPr>
          </a:p>
          <a:p>
            <a:pPr marL="0" indent="0">
              <a:lnSpc>
                <a:spcPct val="100000"/>
              </a:lnSpc>
              <a:spcBef>
                <a:spcPts val="0"/>
              </a:spcBef>
              <a:buNone/>
            </a:pPr>
            <a:r>
              <a:rPr lang="en-US" sz="2000" b="1">
                <a:latin typeface="Segoe UI Light"/>
                <a:cs typeface="Segoe UI Light"/>
              </a:rPr>
              <a:t>Geographic scope</a:t>
            </a:r>
            <a:r>
              <a:rPr lang="en-US" sz="2000">
                <a:latin typeface="Segoe UI Light"/>
                <a:cs typeface="Segoe UI Light"/>
              </a:rPr>
              <a:t>: </a:t>
            </a:r>
            <a:r>
              <a:rPr lang="en-US" sz="2000" err="1">
                <a:latin typeface="Segoe UI Light"/>
                <a:cs typeface="Segoe UI Light"/>
              </a:rPr>
              <a:t>Kharkivska</a:t>
            </a:r>
            <a:r>
              <a:rPr lang="en-US" sz="2000">
                <a:latin typeface="Segoe UI Light"/>
                <a:cs typeface="Segoe UI Light"/>
              </a:rPr>
              <a:t> and </a:t>
            </a:r>
            <a:r>
              <a:rPr lang="en-US" sz="2000" err="1">
                <a:latin typeface="Segoe UI Light"/>
                <a:cs typeface="Segoe UI Light"/>
              </a:rPr>
              <a:t>Zaporizka</a:t>
            </a:r>
            <a:r>
              <a:rPr lang="en-US" sz="2000">
                <a:latin typeface="Segoe UI Light"/>
                <a:cs typeface="Segoe UI Light"/>
              </a:rPr>
              <a:t> oblasts</a:t>
            </a:r>
            <a:endParaRPr lang="uk"/>
          </a:p>
        </p:txBody>
      </p:sp>
    </p:spTree>
    <p:extLst>
      <p:ext uri="{BB962C8B-B14F-4D97-AF65-F5344CB8AC3E}">
        <p14:creationId xmlns:p14="http://schemas.microsoft.com/office/powerpoint/2010/main" val="256582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F143-E0A2-36DB-4036-B2365DD55D9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22C01A-FD04-D95C-7C7E-9041D06BD30A}"/>
              </a:ext>
            </a:extLst>
          </p:cNvPr>
          <p:cNvGraphicFramePr>
            <a:graphicFrameLocks noGrp="1"/>
          </p:cNvGraphicFramePr>
          <p:nvPr>
            <p:extLst>
              <p:ext uri="{D42A27DB-BD31-4B8C-83A1-F6EECF244321}">
                <p14:modId xmlns:p14="http://schemas.microsoft.com/office/powerpoint/2010/main" val="3738296642"/>
              </p:ext>
            </p:extLst>
          </p:nvPr>
        </p:nvGraphicFramePr>
        <p:xfrm>
          <a:off x="350921" y="1102894"/>
          <a:ext cx="11466904" cy="5253487"/>
        </p:xfrm>
        <a:graphic>
          <a:graphicData uri="http://schemas.openxmlformats.org/drawingml/2006/table">
            <a:tbl>
              <a:tblPr firstRow="1" bandRow="1">
                <a:tableStyleId>{1FECB4D8-DB02-4DC6-A0A2-4F2EBAE1DC90}</a:tableStyleId>
              </a:tblPr>
              <a:tblGrid>
                <a:gridCol w="892342">
                  <a:extLst>
                    <a:ext uri="{9D8B030D-6E8A-4147-A177-3AD203B41FA5}">
                      <a16:colId xmlns:a16="http://schemas.microsoft.com/office/drawing/2014/main" val="3550389550"/>
                    </a:ext>
                  </a:extLst>
                </a:gridCol>
                <a:gridCol w="5283868">
                  <a:extLst>
                    <a:ext uri="{9D8B030D-6E8A-4147-A177-3AD203B41FA5}">
                      <a16:colId xmlns:a16="http://schemas.microsoft.com/office/drawing/2014/main" val="3948470814"/>
                    </a:ext>
                  </a:extLst>
                </a:gridCol>
                <a:gridCol w="1493911">
                  <a:extLst>
                    <a:ext uri="{9D8B030D-6E8A-4147-A177-3AD203B41FA5}">
                      <a16:colId xmlns:a16="http://schemas.microsoft.com/office/drawing/2014/main" val="1404984711"/>
                    </a:ext>
                  </a:extLst>
                </a:gridCol>
                <a:gridCol w="1363568">
                  <a:extLst>
                    <a:ext uri="{9D8B030D-6E8A-4147-A177-3AD203B41FA5}">
                      <a16:colId xmlns:a16="http://schemas.microsoft.com/office/drawing/2014/main" val="3802569943"/>
                    </a:ext>
                  </a:extLst>
                </a:gridCol>
                <a:gridCol w="1141274">
                  <a:extLst>
                    <a:ext uri="{9D8B030D-6E8A-4147-A177-3AD203B41FA5}">
                      <a16:colId xmlns:a16="http://schemas.microsoft.com/office/drawing/2014/main" val="841843800"/>
                    </a:ext>
                  </a:extLst>
                </a:gridCol>
                <a:gridCol w="1291941">
                  <a:extLst>
                    <a:ext uri="{9D8B030D-6E8A-4147-A177-3AD203B41FA5}">
                      <a16:colId xmlns:a16="http://schemas.microsoft.com/office/drawing/2014/main" val="2155123279"/>
                    </a:ext>
                  </a:extLst>
                </a:gridCol>
              </a:tblGrid>
              <a:tr h="567184">
                <a:tc>
                  <a:txBody>
                    <a:bodyPr/>
                    <a:lstStyle/>
                    <a:p>
                      <a:pPr lvl="0">
                        <a:buNone/>
                      </a:pPr>
                      <a:endParaRPr lang="en-US"/>
                    </a:p>
                  </a:txBody>
                  <a:tcPr/>
                </a:tc>
                <a:tc>
                  <a:txBody>
                    <a:bodyPr/>
                    <a:lstStyle/>
                    <a:p>
                      <a:endParaRPr lang="en-US"/>
                    </a:p>
                  </a:txBody>
                  <a:tcPr/>
                </a:tc>
                <a:tc>
                  <a:txBody>
                    <a:bodyPr/>
                    <a:lstStyle/>
                    <a:p>
                      <a:pPr lvl="0">
                        <a:buNone/>
                      </a:pPr>
                      <a:r>
                        <a:rPr lang="en-US" sz="1600" u="none" strike="noStrike" noProof="0">
                          <a:solidFill>
                            <a:srgbClr val="FFFFFF"/>
                          </a:solidFill>
                        </a:rPr>
                        <a:t>Administrative, social &amp; legal</a:t>
                      </a:r>
                      <a:endParaRPr lang="en-US">
                        <a:solidFill>
                          <a:srgbClr val="FFFFFF"/>
                        </a:solidFill>
                      </a:endParaRPr>
                    </a:p>
                  </a:txBody>
                  <a:tcPr/>
                </a:tc>
                <a:tc>
                  <a:txBody>
                    <a:bodyPr/>
                    <a:lstStyle/>
                    <a:p>
                      <a:pPr lvl="0" algn="ctr">
                        <a:lnSpc>
                          <a:spcPct val="100000"/>
                        </a:lnSpc>
                        <a:spcBef>
                          <a:spcPts val="0"/>
                        </a:spcBef>
                        <a:spcAft>
                          <a:spcPts val="0"/>
                        </a:spcAft>
                        <a:buNone/>
                      </a:pPr>
                      <a:r>
                        <a:rPr lang="en-US" sz="1600" u="none" strike="noStrike" noProof="0">
                          <a:solidFill>
                            <a:srgbClr val="FFFFFF"/>
                          </a:solidFill>
                        </a:rPr>
                        <a:t>Healthcare &amp; rehabilitation</a:t>
                      </a:r>
                    </a:p>
                  </a:txBody>
                  <a:tcPr/>
                </a:tc>
                <a:tc>
                  <a:txBody>
                    <a:bodyPr/>
                    <a:lstStyle/>
                    <a:p>
                      <a:pPr lvl="0" algn="ctr">
                        <a:lnSpc>
                          <a:spcPct val="100000"/>
                        </a:lnSpc>
                        <a:spcBef>
                          <a:spcPts val="0"/>
                        </a:spcBef>
                        <a:spcAft>
                          <a:spcPts val="0"/>
                        </a:spcAft>
                        <a:buNone/>
                      </a:pPr>
                      <a:r>
                        <a:rPr lang="en-US" sz="1600" u="none" strike="noStrike" noProof="0">
                          <a:solidFill>
                            <a:srgbClr val="FFFFFF"/>
                          </a:solidFill>
                        </a:rPr>
                        <a:t>MHPSS</a:t>
                      </a:r>
                    </a:p>
                  </a:txBody>
                  <a:tcPr/>
                </a:tc>
                <a:tc>
                  <a:txBody>
                    <a:bodyPr/>
                    <a:lstStyle/>
                    <a:p>
                      <a:pPr lvl="0" algn="l">
                        <a:lnSpc>
                          <a:spcPct val="100000"/>
                        </a:lnSpc>
                        <a:spcBef>
                          <a:spcPts val="0"/>
                        </a:spcBef>
                        <a:spcAft>
                          <a:spcPts val="0"/>
                        </a:spcAft>
                        <a:buNone/>
                      </a:pPr>
                      <a:r>
                        <a:rPr lang="en-US" sz="1600" u="none" strike="noStrike" noProof="0">
                          <a:solidFill>
                            <a:srgbClr val="FFFFFF"/>
                          </a:solidFill>
                        </a:rPr>
                        <a:t>Employment &amp; Business</a:t>
                      </a:r>
                    </a:p>
                  </a:txBody>
                  <a:tcPr/>
                </a:tc>
                <a:extLst>
                  <a:ext uri="{0D108BD9-81ED-4DB2-BD59-A6C34878D82A}">
                    <a16:rowId xmlns:a16="http://schemas.microsoft.com/office/drawing/2014/main" val="208328480"/>
                  </a:ext>
                </a:extLst>
              </a:tr>
              <a:tr h="447777">
                <a:tc rowSpan="4">
                  <a:txBody>
                    <a:bodyPr/>
                    <a:lstStyle/>
                    <a:p>
                      <a:pPr lvl="0" algn="l">
                        <a:buNone/>
                      </a:pPr>
                      <a:endParaRPr lang="en-US" sz="2000"/>
                    </a:p>
                  </a:txBody>
                  <a:tcPr anchor="ctr"/>
                </a:tc>
                <a:tc>
                  <a:txBody>
                    <a:bodyPr/>
                    <a:lstStyle/>
                    <a:p>
                      <a:pPr algn="l"/>
                      <a:r>
                        <a:rPr lang="en-US" sz="1800"/>
                        <a:t>Fast and convenient service provision</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547055"/>
                  </a:ext>
                </a:extLst>
              </a:tr>
              <a:tr h="378123">
                <a:tc vMerge="1">
                  <a:txBody>
                    <a:bodyPr/>
                    <a:lstStyle/>
                    <a:p>
                      <a:endParaRPr lang="en-US"/>
                    </a:p>
                  </a:txBody>
                  <a:tcPr anchor="ctr"/>
                </a:tc>
                <a:tc>
                  <a:txBody>
                    <a:bodyPr/>
                    <a:lstStyle/>
                    <a:p>
                      <a:pPr lvl="0" algn="l">
                        <a:buNone/>
                      </a:pPr>
                      <a:r>
                        <a:rPr lang="en-US" sz="1800"/>
                        <a:t>Good attitude of staff</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446303016"/>
                  </a:ext>
                </a:extLst>
              </a:tr>
              <a:tr h="378123">
                <a:tc vMerge="1">
                  <a:txBody>
                    <a:bodyPr/>
                    <a:lstStyle/>
                    <a:p>
                      <a:endParaRPr lang="en-US"/>
                    </a:p>
                  </a:txBody>
                  <a:tcPr/>
                </a:tc>
                <a:tc>
                  <a:txBody>
                    <a:bodyPr/>
                    <a:lstStyle/>
                    <a:p>
                      <a:pPr lvl="0" algn="l">
                        <a:buNone/>
                      </a:pPr>
                      <a:r>
                        <a:rPr lang="en-US" sz="1800"/>
                        <a:t>Skilled staff</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662970030"/>
                  </a:ext>
                </a:extLst>
              </a:tr>
              <a:tr h="388073">
                <a:tc vMerge="1">
                  <a:txBody>
                    <a:bodyPr/>
                    <a:lstStyle/>
                    <a:p>
                      <a:endParaRPr lang="en-US"/>
                    </a:p>
                  </a:txBody>
                  <a:tcPr anchor="ctr"/>
                </a:tc>
                <a:tc>
                  <a:txBody>
                    <a:bodyPr/>
                    <a:lstStyle/>
                    <a:p>
                      <a:pPr algn="l"/>
                      <a:r>
                        <a:rPr lang="en-US" sz="1800"/>
                        <a:t>Clear and informative communication</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589440403"/>
                  </a:ext>
                </a:extLst>
              </a:tr>
              <a:tr h="388073">
                <a:tc rowSpan="8">
                  <a:txBody>
                    <a:bodyPr/>
                    <a:lstStyle/>
                    <a:p>
                      <a:pPr lvl="0" algn="l">
                        <a:buNone/>
                      </a:pPr>
                      <a:endParaRPr lang="en-US" sz="2000" b="0" i="0" u="none" strike="noStrike" noProof="0">
                        <a:solidFill>
                          <a:srgbClr val="000000"/>
                        </a:solidFill>
                        <a:latin typeface="Segoe UI Light"/>
                      </a:endParaRPr>
                    </a:p>
                  </a:txBody>
                  <a:tcPr anchor="ctr"/>
                </a:tc>
                <a:tc>
                  <a:txBody>
                    <a:bodyPr/>
                    <a:lstStyle/>
                    <a:p>
                      <a:pPr lvl="0" algn="l">
                        <a:buNone/>
                      </a:pPr>
                      <a:r>
                        <a:rPr lang="en-US" sz="1800" b="0" i="0" u="none" strike="noStrike" noProof="0">
                          <a:solidFill>
                            <a:srgbClr val="000000"/>
                          </a:solidFill>
                          <a:latin typeface="Segoe UI Light"/>
                        </a:rPr>
                        <a:t>Long waiting times/procedures</a:t>
                      </a:r>
                      <a:endParaRPr lang="en-US" sz="1800"/>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55753159"/>
                  </a:ext>
                </a:extLst>
              </a:tr>
              <a:tr h="388073">
                <a:tc vMerge="1">
                  <a:txBody>
                    <a:bodyPr/>
                    <a:lstStyle/>
                    <a:p>
                      <a:endParaRPr lang="en-US"/>
                    </a:p>
                  </a:txBody>
                  <a:tcPr anchor="ctr"/>
                </a:tc>
                <a:tc>
                  <a:txBody>
                    <a:bodyPr/>
                    <a:lstStyle/>
                    <a:p>
                      <a:pPr lvl="0" algn="l">
                        <a:buNone/>
                      </a:pPr>
                      <a:r>
                        <a:rPr lang="en-US" sz="1800" b="0" i="0" u="none" strike="noStrike" noProof="0">
                          <a:solidFill>
                            <a:srgbClr val="000000"/>
                          </a:solidFill>
                          <a:latin typeface="Segoe UI Light"/>
                        </a:rPr>
                        <a:t>Poor attitude of staff</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2423054"/>
                  </a:ext>
                </a:extLst>
              </a:tr>
              <a:tr h="388073">
                <a:tc vMerge="1">
                  <a:txBody>
                    <a:bodyPr/>
                    <a:lstStyle/>
                    <a:p>
                      <a:endParaRPr lang="en-US"/>
                    </a:p>
                  </a:txBody>
                  <a:tcPr anchor="ctr"/>
                </a:tc>
                <a:tc>
                  <a:txBody>
                    <a:bodyPr/>
                    <a:lstStyle/>
                    <a:p>
                      <a:pPr lvl="0" algn="l">
                        <a:buNone/>
                      </a:pPr>
                      <a:r>
                        <a:rPr lang="en-US" sz="1800" b="0" i="0" u="none" strike="noStrike" noProof="0">
                          <a:solidFill>
                            <a:srgbClr val="000000"/>
                          </a:solidFill>
                          <a:latin typeface="Segoe UI Light"/>
                        </a:rPr>
                        <a:t>Unqualified staff (for working with veterans)</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2482079418"/>
                  </a:ext>
                </a:extLst>
              </a:tr>
              <a:tr h="358222">
                <a:tc vMerge="1">
                  <a:txBody>
                    <a:bodyPr/>
                    <a:lstStyle/>
                    <a:p>
                      <a:endParaRPr lang="en-US"/>
                    </a:p>
                  </a:txBody>
                  <a:tcPr anchor="ctr"/>
                </a:tc>
                <a:tc>
                  <a:txBody>
                    <a:bodyPr/>
                    <a:lstStyle/>
                    <a:p>
                      <a:pPr algn="l"/>
                      <a:r>
                        <a:rPr lang="en-US" sz="1800"/>
                        <a:t>Issues with receiving benefits</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15761892"/>
                  </a:ext>
                </a:extLst>
              </a:tr>
              <a:tr h="388073">
                <a:tc vMerge="1">
                  <a:txBody>
                    <a:bodyPr/>
                    <a:lstStyle/>
                    <a:p>
                      <a:endParaRPr lang="en-US"/>
                    </a:p>
                  </a:txBody>
                  <a:tcPr/>
                </a:tc>
                <a:tc>
                  <a:txBody>
                    <a:bodyPr/>
                    <a:lstStyle/>
                    <a:p>
                      <a:pPr lvl="0" algn="l">
                        <a:buNone/>
                      </a:pPr>
                      <a:r>
                        <a:rPr lang="en-US" sz="1800"/>
                        <a:t>Lack of required equipment</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766659396"/>
                  </a:ext>
                </a:extLst>
              </a:tr>
              <a:tr h="388073">
                <a:tc vMerge="1">
                  <a:txBody>
                    <a:bodyPr/>
                    <a:lstStyle/>
                    <a:p>
                      <a:endParaRPr lang="en-US"/>
                    </a:p>
                  </a:txBody>
                  <a:tcPr/>
                </a:tc>
                <a:tc>
                  <a:txBody>
                    <a:bodyPr/>
                    <a:lstStyle/>
                    <a:p>
                      <a:pPr lvl="0" algn="l">
                        <a:buNone/>
                      </a:pPr>
                      <a:r>
                        <a:rPr lang="en-US" sz="1800"/>
                        <a:t>Unclear information on access and procedures</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2494059834"/>
                  </a:ext>
                </a:extLst>
              </a:tr>
              <a:tr h="388073">
                <a:tc vMerge="1">
                  <a:txBody>
                    <a:bodyPr/>
                    <a:lstStyle/>
                    <a:p>
                      <a:endParaRPr lang="en-US"/>
                    </a:p>
                  </a:txBody>
                  <a:tcPr anchor="ctr"/>
                </a:tc>
                <a:tc>
                  <a:txBody>
                    <a:bodyPr/>
                    <a:lstStyle/>
                    <a:p>
                      <a:pPr lvl="0" algn="l">
                        <a:buNone/>
                      </a:pPr>
                      <a:r>
                        <a:rPr lang="en-US" sz="1800" b="0" i="0" u="none" strike="noStrike" noProof="0">
                          <a:solidFill>
                            <a:srgbClr val="000000"/>
                          </a:solidFill>
                          <a:latin typeface="Segoe UI Light"/>
                        </a:rPr>
                        <a:t>Volatility of legislation</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4834933"/>
                  </a:ext>
                </a:extLst>
              </a:tr>
              <a:tr h="388073">
                <a:tc vMerge="1">
                  <a:txBody>
                    <a:bodyPr/>
                    <a:lstStyle/>
                    <a:p>
                      <a:endParaRPr lang="en-US"/>
                    </a:p>
                  </a:txBody>
                  <a:tcPr anchor="ctr"/>
                </a:tc>
                <a:tc>
                  <a:txBody>
                    <a:bodyPr/>
                    <a:lstStyle/>
                    <a:p>
                      <a:pPr lvl="0" algn="l">
                        <a:buNone/>
                      </a:pPr>
                      <a:r>
                        <a:rPr lang="en-US" sz="1800" b="0" i="0" u="none" strike="noStrike" noProof="0">
                          <a:solidFill>
                            <a:srgbClr val="000000"/>
                          </a:solidFill>
                          <a:latin typeface="Segoe UI Light"/>
                        </a:rPr>
                        <a:t>Insufficient number of visits offered</a:t>
                      </a:r>
                    </a:p>
                  </a:txBody>
                  <a:tcPr anchor="ct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780572125"/>
                  </a:ext>
                </a:extLst>
              </a:tr>
            </a:tbl>
          </a:graphicData>
        </a:graphic>
      </p:graphicFrame>
      <p:sp>
        <p:nvSpPr>
          <p:cNvPr id="9" name="Multiplication Sign 8">
            <a:extLst>
              <a:ext uri="{FF2B5EF4-FFF2-40B4-BE49-F238E27FC236}">
                <a16:creationId xmlns:a16="http://schemas.microsoft.com/office/drawing/2014/main" id="{7F80AD6D-C1ED-B905-506C-A3AA11660DB3}"/>
              </a:ext>
            </a:extLst>
          </p:cNvPr>
          <p:cNvSpPr/>
          <p:nvPr/>
        </p:nvSpPr>
        <p:spPr>
          <a:xfrm>
            <a:off x="7013046" y="3722468"/>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EAA706-B5D1-899B-6D30-ADA4A67901C1}"/>
              </a:ext>
            </a:extLst>
          </p:cNvPr>
          <p:cNvSpPr>
            <a:spLocks noGrp="1"/>
          </p:cNvSpPr>
          <p:nvPr>
            <p:ph type="title"/>
          </p:nvPr>
        </p:nvSpPr>
        <p:spPr>
          <a:xfrm>
            <a:off x="471948" y="238867"/>
            <a:ext cx="10042860" cy="615675"/>
          </a:xfrm>
        </p:spPr>
        <p:txBody>
          <a:bodyPr/>
          <a:lstStyle/>
          <a:p>
            <a:r>
              <a:rPr lang="en-US" sz="3200">
                <a:ea typeface="Roboto Condensed"/>
                <a:cs typeface="Roboto Condensed"/>
              </a:rPr>
              <a:t>Factors impacting quality of state-provided services</a:t>
            </a:r>
            <a:endParaRPr lang="en-US" sz="3200">
              <a:solidFill>
                <a:srgbClr val="000000"/>
              </a:solidFill>
              <a:ea typeface="Roboto Condensed"/>
              <a:cs typeface="Roboto Condensed"/>
            </a:endParaRPr>
          </a:p>
        </p:txBody>
      </p:sp>
      <p:sp>
        <p:nvSpPr>
          <p:cNvPr id="32" name="Multiplication Sign 31">
            <a:extLst>
              <a:ext uri="{FF2B5EF4-FFF2-40B4-BE49-F238E27FC236}">
                <a16:creationId xmlns:a16="http://schemas.microsoft.com/office/drawing/2014/main" id="{405A71C6-2E39-3D4A-BDEB-D712DC78E0C1}"/>
              </a:ext>
            </a:extLst>
          </p:cNvPr>
          <p:cNvSpPr/>
          <p:nvPr/>
        </p:nvSpPr>
        <p:spPr>
          <a:xfrm>
            <a:off x="7013046" y="3310762"/>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5D29D3ED-5875-1E6D-7969-27B6B63C8BB2}"/>
              </a:ext>
            </a:extLst>
          </p:cNvPr>
          <p:cNvSpPr/>
          <p:nvPr/>
        </p:nvSpPr>
        <p:spPr>
          <a:xfrm>
            <a:off x="7013045" y="4081534"/>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ication Sign 33">
            <a:extLst>
              <a:ext uri="{FF2B5EF4-FFF2-40B4-BE49-F238E27FC236}">
                <a16:creationId xmlns:a16="http://schemas.microsoft.com/office/drawing/2014/main" id="{F8F8D5D5-E5A0-8ED8-42E2-2AB7C776D1A4}"/>
              </a:ext>
            </a:extLst>
          </p:cNvPr>
          <p:cNvSpPr/>
          <p:nvPr/>
        </p:nvSpPr>
        <p:spPr>
          <a:xfrm>
            <a:off x="7013046" y="4495120"/>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ication Sign 34">
            <a:extLst>
              <a:ext uri="{FF2B5EF4-FFF2-40B4-BE49-F238E27FC236}">
                <a16:creationId xmlns:a16="http://schemas.microsoft.com/office/drawing/2014/main" id="{9280D27D-09D3-B182-E9A1-3BE20329905A}"/>
              </a:ext>
            </a:extLst>
          </p:cNvPr>
          <p:cNvSpPr/>
          <p:nvPr/>
        </p:nvSpPr>
        <p:spPr>
          <a:xfrm>
            <a:off x="8552711" y="4837895"/>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us Sign 38">
            <a:extLst>
              <a:ext uri="{FF2B5EF4-FFF2-40B4-BE49-F238E27FC236}">
                <a16:creationId xmlns:a16="http://schemas.microsoft.com/office/drawing/2014/main" id="{EE9270E6-80FC-6B38-7EE6-50253A5F0F95}"/>
              </a:ext>
            </a:extLst>
          </p:cNvPr>
          <p:cNvSpPr/>
          <p:nvPr/>
        </p:nvSpPr>
        <p:spPr>
          <a:xfrm>
            <a:off x="7016539" y="2892589"/>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B129CBBB-47A0-C588-D75F-6A556105144B}"/>
              </a:ext>
            </a:extLst>
          </p:cNvPr>
          <p:cNvSpPr/>
          <p:nvPr/>
        </p:nvSpPr>
        <p:spPr>
          <a:xfrm>
            <a:off x="7012154" y="1678778"/>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Sign 40">
            <a:extLst>
              <a:ext uri="{FF2B5EF4-FFF2-40B4-BE49-F238E27FC236}">
                <a16:creationId xmlns:a16="http://schemas.microsoft.com/office/drawing/2014/main" id="{072FB67B-4C9A-AC49-87F7-C211C1E30B35}"/>
              </a:ext>
            </a:extLst>
          </p:cNvPr>
          <p:cNvSpPr/>
          <p:nvPr/>
        </p:nvSpPr>
        <p:spPr>
          <a:xfrm>
            <a:off x="8567485" y="2068551"/>
            <a:ext cx="381000" cy="380999"/>
          </a:xfrm>
          <a:prstGeom prst="mathPlus">
            <a:avLst/>
          </a:prstGeom>
          <a:solidFill>
            <a:srgbClr val="92D05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ication Sign 41">
            <a:extLst>
              <a:ext uri="{FF2B5EF4-FFF2-40B4-BE49-F238E27FC236}">
                <a16:creationId xmlns:a16="http://schemas.microsoft.com/office/drawing/2014/main" id="{8DEB4708-218D-9EB2-74A5-546868E5CE26}"/>
              </a:ext>
            </a:extLst>
          </p:cNvPr>
          <p:cNvSpPr/>
          <p:nvPr/>
        </p:nvSpPr>
        <p:spPr>
          <a:xfrm>
            <a:off x="8548327" y="3305122"/>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D061330C-A9FD-7EB1-60F9-295789C4D5F0}"/>
              </a:ext>
            </a:extLst>
          </p:cNvPr>
          <p:cNvSpPr/>
          <p:nvPr/>
        </p:nvSpPr>
        <p:spPr>
          <a:xfrm>
            <a:off x="8551819" y="2812378"/>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ication Sign 43">
            <a:extLst>
              <a:ext uri="{FF2B5EF4-FFF2-40B4-BE49-F238E27FC236}">
                <a16:creationId xmlns:a16="http://schemas.microsoft.com/office/drawing/2014/main" id="{D018D5F8-E69F-7570-E97E-1F8896B87D11}"/>
              </a:ext>
            </a:extLst>
          </p:cNvPr>
          <p:cNvSpPr/>
          <p:nvPr/>
        </p:nvSpPr>
        <p:spPr>
          <a:xfrm>
            <a:off x="8572139" y="3719334"/>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60076E0D-1DDD-EAB2-5C2A-635A000F6CEE}"/>
              </a:ext>
            </a:extLst>
          </p:cNvPr>
          <p:cNvSpPr/>
          <p:nvPr/>
        </p:nvSpPr>
        <p:spPr>
          <a:xfrm>
            <a:off x="8555579" y="1688805"/>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Sign 46">
            <a:extLst>
              <a:ext uri="{FF2B5EF4-FFF2-40B4-BE49-F238E27FC236}">
                <a16:creationId xmlns:a16="http://schemas.microsoft.com/office/drawing/2014/main" id="{333874AB-8C83-36C3-3F99-A78037CA60CA}"/>
              </a:ext>
            </a:extLst>
          </p:cNvPr>
          <p:cNvSpPr/>
          <p:nvPr/>
        </p:nvSpPr>
        <p:spPr>
          <a:xfrm>
            <a:off x="8551818" y="2457070"/>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us Sign 47">
            <a:extLst>
              <a:ext uri="{FF2B5EF4-FFF2-40B4-BE49-F238E27FC236}">
                <a16:creationId xmlns:a16="http://schemas.microsoft.com/office/drawing/2014/main" id="{0FE42F16-ED9F-A491-1F63-4526DCE6F4A6}"/>
              </a:ext>
            </a:extLst>
          </p:cNvPr>
          <p:cNvSpPr/>
          <p:nvPr/>
        </p:nvSpPr>
        <p:spPr>
          <a:xfrm>
            <a:off x="7012154" y="2063538"/>
            <a:ext cx="381000" cy="380999"/>
          </a:xfrm>
          <a:prstGeom prst="mathPlus">
            <a:avLst/>
          </a:prstGeom>
          <a:solidFill>
            <a:srgbClr val="92D05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Sign 48">
            <a:extLst>
              <a:ext uri="{FF2B5EF4-FFF2-40B4-BE49-F238E27FC236}">
                <a16:creationId xmlns:a16="http://schemas.microsoft.com/office/drawing/2014/main" id="{026109FD-8D56-0702-DE99-6AB38A06817B}"/>
              </a:ext>
            </a:extLst>
          </p:cNvPr>
          <p:cNvSpPr/>
          <p:nvPr/>
        </p:nvSpPr>
        <p:spPr>
          <a:xfrm>
            <a:off x="7016539" y="2516602"/>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ication Sign 49">
            <a:extLst>
              <a:ext uri="{FF2B5EF4-FFF2-40B4-BE49-F238E27FC236}">
                <a16:creationId xmlns:a16="http://schemas.microsoft.com/office/drawing/2014/main" id="{6C97A53E-DBB0-26BA-0A2B-7E36D3B9178A}"/>
              </a:ext>
            </a:extLst>
          </p:cNvPr>
          <p:cNvSpPr/>
          <p:nvPr/>
        </p:nvSpPr>
        <p:spPr>
          <a:xfrm>
            <a:off x="8552084" y="5992174"/>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ication Sign 50">
            <a:extLst>
              <a:ext uri="{FF2B5EF4-FFF2-40B4-BE49-F238E27FC236}">
                <a16:creationId xmlns:a16="http://schemas.microsoft.com/office/drawing/2014/main" id="{3FCB4475-B28C-CBA9-3AC6-B725D0366ACE}"/>
              </a:ext>
            </a:extLst>
          </p:cNvPr>
          <p:cNvSpPr/>
          <p:nvPr/>
        </p:nvSpPr>
        <p:spPr>
          <a:xfrm>
            <a:off x="9840467" y="4088427"/>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ication Sign 51">
            <a:extLst>
              <a:ext uri="{FF2B5EF4-FFF2-40B4-BE49-F238E27FC236}">
                <a16:creationId xmlns:a16="http://schemas.microsoft.com/office/drawing/2014/main" id="{CA238818-E175-E1CA-5ECF-B8FC4E377BB8}"/>
              </a:ext>
            </a:extLst>
          </p:cNvPr>
          <p:cNvSpPr/>
          <p:nvPr/>
        </p:nvSpPr>
        <p:spPr>
          <a:xfrm>
            <a:off x="8574018" y="4088425"/>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ication Sign 52">
            <a:extLst>
              <a:ext uri="{FF2B5EF4-FFF2-40B4-BE49-F238E27FC236}">
                <a16:creationId xmlns:a16="http://schemas.microsoft.com/office/drawing/2014/main" id="{0FC921E8-CA4F-3299-451E-BA291E92EC70}"/>
              </a:ext>
            </a:extLst>
          </p:cNvPr>
          <p:cNvSpPr/>
          <p:nvPr/>
        </p:nvSpPr>
        <p:spPr>
          <a:xfrm>
            <a:off x="11015425" y="4088427"/>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ication Sign 53">
            <a:extLst>
              <a:ext uri="{FF2B5EF4-FFF2-40B4-BE49-F238E27FC236}">
                <a16:creationId xmlns:a16="http://schemas.microsoft.com/office/drawing/2014/main" id="{0A4F2EEB-4E7B-94DE-7D7F-46A561BF6A22}"/>
              </a:ext>
            </a:extLst>
          </p:cNvPr>
          <p:cNvSpPr/>
          <p:nvPr/>
        </p:nvSpPr>
        <p:spPr>
          <a:xfrm>
            <a:off x="11015425" y="3649148"/>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EFEBF048-43BF-BDEB-BFA8-6AA625365BCA}"/>
              </a:ext>
            </a:extLst>
          </p:cNvPr>
          <p:cNvSpPr/>
          <p:nvPr/>
        </p:nvSpPr>
        <p:spPr>
          <a:xfrm>
            <a:off x="11015424" y="5211682"/>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6064A076-47D7-9B0F-658B-104DAABE155E}"/>
              </a:ext>
            </a:extLst>
          </p:cNvPr>
          <p:cNvSpPr/>
          <p:nvPr/>
        </p:nvSpPr>
        <p:spPr>
          <a:xfrm>
            <a:off x="7013045" y="5614308"/>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lus Sign 56">
            <a:extLst>
              <a:ext uri="{FF2B5EF4-FFF2-40B4-BE49-F238E27FC236}">
                <a16:creationId xmlns:a16="http://schemas.microsoft.com/office/drawing/2014/main" id="{089CA11A-7380-1B8F-4278-3B04996ED13F}"/>
              </a:ext>
            </a:extLst>
          </p:cNvPr>
          <p:cNvSpPr/>
          <p:nvPr/>
        </p:nvSpPr>
        <p:spPr>
          <a:xfrm>
            <a:off x="11018918" y="2457069"/>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us Sign 57">
            <a:extLst>
              <a:ext uri="{FF2B5EF4-FFF2-40B4-BE49-F238E27FC236}">
                <a16:creationId xmlns:a16="http://schemas.microsoft.com/office/drawing/2014/main" id="{C5A1082E-8449-E210-13EF-869D944AE53A}"/>
              </a:ext>
            </a:extLst>
          </p:cNvPr>
          <p:cNvSpPr/>
          <p:nvPr/>
        </p:nvSpPr>
        <p:spPr>
          <a:xfrm>
            <a:off x="11018918" y="1678776"/>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us Sign 58">
            <a:extLst>
              <a:ext uri="{FF2B5EF4-FFF2-40B4-BE49-F238E27FC236}">
                <a16:creationId xmlns:a16="http://schemas.microsoft.com/office/drawing/2014/main" id="{0627D395-0DDD-482F-AD45-3D8FA483D87E}"/>
              </a:ext>
            </a:extLst>
          </p:cNvPr>
          <p:cNvSpPr/>
          <p:nvPr/>
        </p:nvSpPr>
        <p:spPr>
          <a:xfrm>
            <a:off x="11018917" y="2843709"/>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us Sign 59">
            <a:extLst>
              <a:ext uri="{FF2B5EF4-FFF2-40B4-BE49-F238E27FC236}">
                <a16:creationId xmlns:a16="http://schemas.microsoft.com/office/drawing/2014/main" id="{E6DE5FBF-6A5E-A28F-9B85-66402856DF41}"/>
              </a:ext>
            </a:extLst>
          </p:cNvPr>
          <p:cNvSpPr/>
          <p:nvPr/>
        </p:nvSpPr>
        <p:spPr>
          <a:xfrm>
            <a:off x="11018918" y="2063537"/>
            <a:ext cx="381000" cy="380999"/>
          </a:xfrm>
          <a:prstGeom prst="mathPlus">
            <a:avLst/>
          </a:prstGeom>
          <a:solidFill>
            <a:srgbClr val="92D05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C0EFDF98-2506-42E2-5F6F-0F859911B2D9}"/>
              </a:ext>
            </a:extLst>
          </p:cNvPr>
          <p:cNvSpPr/>
          <p:nvPr/>
        </p:nvSpPr>
        <p:spPr>
          <a:xfrm>
            <a:off x="11015424" y="3300733"/>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Sign 4">
            <a:extLst>
              <a:ext uri="{FF2B5EF4-FFF2-40B4-BE49-F238E27FC236}">
                <a16:creationId xmlns:a16="http://schemas.microsoft.com/office/drawing/2014/main" id="{3A520F05-16D2-2154-97B2-58163EA80E69}"/>
              </a:ext>
            </a:extLst>
          </p:cNvPr>
          <p:cNvSpPr/>
          <p:nvPr/>
        </p:nvSpPr>
        <p:spPr>
          <a:xfrm>
            <a:off x="9841453" y="1678777"/>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us Sign 5">
            <a:extLst>
              <a:ext uri="{FF2B5EF4-FFF2-40B4-BE49-F238E27FC236}">
                <a16:creationId xmlns:a16="http://schemas.microsoft.com/office/drawing/2014/main" id="{3B4E794C-E783-F852-1795-E84761EA6A96}"/>
              </a:ext>
            </a:extLst>
          </p:cNvPr>
          <p:cNvSpPr/>
          <p:nvPr/>
        </p:nvSpPr>
        <p:spPr>
          <a:xfrm>
            <a:off x="9841453" y="2068551"/>
            <a:ext cx="381000" cy="380999"/>
          </a:xfrm>
          <a:prstGeom prst="mathPlus">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44904B52-E5D4-1AD6-0BCB-75E24E3DC078}"/>
              </a:ext>
            </a:extLst>
          </p:cNvPr>
          <p:cNvSpPr/>
          <p:nvPr/>
        </p:nvSpPr>
        <p:spPr>
          <a:xfrm>
            <a:off x="7013045" y="5155604"/>
            <a:ext cx="381336" cy="337567"/>
          </a:xfrm>
          <a:prstGeom prst="mathMultiply">
            <a:avLst/>
          </a:prstGeom>
          <a:solidFill>
            <a:srgbClr val="F9C8C8"/>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1827D95-82A9-F03E-6DFD-B4B6E2910144}"/>
              </a:ext>
            </a:extLst>
          </p:cNvPr>
          <p:cNvSpPr txBox="1"/>
          <p:nvPr/>
        </p:nvSpPr>
        <p:spPr>
          <a:xfrm rot="16200000">
            <a:off x="-165433" y="2121891"/>
            <a:ext cx="16706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Satisfactory features</a:t>
            </a:r>
            <a:endParaRPr lang="en-US" b="1"/>
          </a:p>
        </p:txBody>
      </p:sp>
      <p:sp>
        <p:nvSpPr>
          <p:cNvPr id="10" name="TextBox 9">
            <a:extLst>
              <a:ext uri="{FF2B5EF4-FFF2-40B4-BE49-F238E27FC236}">
                <a16:creationId xmlns:a16="http://schemas.microsoft.com/office/drawing/2014/main" id="{9E494533-12E5-4E0A-DAFC-5F795B33D0B3}"/>
              </a:ext>
            </a:extLst>
          </p:cNvPr>
          <p:cNvSpPr txBox="1"/>
          <p:nvPr/>
        </p:nvSpPr>
        <p:spPr>
          <a:xfrm rot="16200000">
            <a:off x="-181099" y="4599028"/>
            <a:ext cx="16706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Quality issues</a:t>
            </a:r>
            <a:endParaRPr lang="en-US" b="1"/>
          </a:p>
        </p:txBody>
      </p:sp>
      <p:sp>
        <p:nvSpPr>
          <p:cNvPr id="12" name="Multiplication Sign 11">
            <a:extLst>
              <a:ext uri="{FF2B5EF4-FFF2-40B4-BE49-F238E27FC236}">
                <a16:creationId xmlns:a16="http://schemas.microsoft.com/office/drawing/2014/main" id="{947D6231-D774-CD42-D6A4-91161B3FA854}"/>
              </a:ext>
            </a:extLst>
          </p:cNvPr>
          <p:cNvSpPr/>
          <p:nvPr/>
        </p:nvSpPr>
        <p:spPr>
          <a:xfrm>
            <a:off x="6173970" y="6439983"/>
            <a:ext cx="381336" cy="337567"/>
          </a:xfrm>
          <a:prstGeom prst="mathMultiply">
            <a:avLst/>
          </a:prstGeom>
          <a:solidFill>
            <a:srgbClr val="EE5859"/>
          </a:solid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63B336-60CB-BCFB-7AAA-2D7F91E0F65E}"/>
              </a:ext>
            </a:extLst>
          </p:cNvPr>
          <p:cNvSpPr txBox="1"/>
          <p:nvPr/>
        </p:nvSpPr>
        <p:spPr>
          <a:xfrm>
            <a:off x="6591893" y="6445575"/>
            <a:ext cx="54255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cs typeface="Segoe UI Light"/>
              </a:rPr>
              <a:t>Quality issues most often mentioned by veterans per service</a:t>
            </a:r>
            <a:endParaRPr lang="en-US" sz="1400" i="1"/>
          </a:p>
        </p:txBody>
      </p:sp>
      <p:sp>
        <p:nvSpPr>
          <p:cNvPr id="16" name="TextBox 15">
            <a:extLst>
              <a:ext uri="{FF2B5EF4-FFF2-40B4-BE49-F238E27FC236}">
                <a16:creationId xmlns:a16="http://schemas.microsoft.com/office/drawing/2014/main" id="{DC14D064-C417-C625-BB2F-8B9D1B800693}"/>
              </a:ext>
            </a:extLst>
          </p:cNvPr>
          <p:cNvSpPr txBox="1"/>
          <p:nvPr/>
        </p:nvSpPr>
        <p:spPr>
          <a:xfrm>
            <a:off x="706445" y="6495706"/>
            <a:ext cx="54255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cs typeface="Segoe UI Light"/>
              </a:rPr>
              <a:t>Satisfactory features most often mentioned by veterans per service</a:t>
            </a:r>
            <a:endParaRPr lang="en-US" sz="1400" i="1"/>
          </a:p>
        </p:txBody>
      </p:sp>
      <p:sp>
        <p:nvSpPr>
          <p:cNvPr id="17" name="Plus Sign 16">
            <a:extLst>
              <a:ext uri="{FF2B5EF4-FFF2-40B4-BE49-F238E27FC236}">
                <a16:creationId xmlns:a16="http://schemas.microsoft.com/office/drawing/2014/main" id="{8568A2DD-230E-77AC-8664-ED9DCCBDFE01}"/>
              </a:ext>
            </a:extLst>
          </p:cNvPr>
          <p:cNvSpPr/>
          <p:nvPr/>
        </p:nvSpPr>
        <p:spPr>
          <a:xfrm>
            <a:off x="384759" y="6445038"/>
            <a:ext cx="381000" cy="380999"/>
          </a:xfrm>
          <a:prstGeom prst="mathPlus">
            <a:avLst/>
          </a:prstGeom>
          <a:solidFill>
            <a:srgbClr val="92D05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3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E34B-A56C-8238-E158-4B37AB4CADF1}"/>
              </a:ext>
            </a:extLst>
          </p:cNvPr>
          <p:cNvSpPr>
            <a:spLocks noGrp="1"/>
          </p:cNvSpPr>
          <p:nvPr>
            <p:ph type="title"/>
          </p:nvPr>
        </p:nvSpPr>
        <p:spPr/>
        <p:txBody>
          <a:bodyPr>
            <a:normAutofit fontScale="90000"/>
          </a:bodyPr>
          <a:lstStyle/>
          <a:p>
            <a:r>
              <a:rPr lang="en-US">
                <a:ea typeface="Roboto Condensed"/>
                <a:cs typeface="Roboto Condensed"/>
              </a:rPr>
              <a:t>Information sources and awareness</a:t>
            </a:r>
            <a:endParaRPr lang="en-US"/>
          </a:p>
        </p:txBody>
      </p:sp>
      <p:sp>
        <p:nvSpPr>
          <p:cNvPr id="3" name="Text Placeholder 2">
            <a:extLst>
              <a:ext uri="{FF2B5EF4-FFF2-40B4-BE49-F238E27FC236}">
                <a16:creationId xmlns:a16="http://schemas.microsoft.com/office/drawing/2014/main" id="{FCF9E580-5D7F-EF30-F7B7-552F376A24D4}"/>
              </a:ext>
            </a:extLst>
          </p:cNvPr>
          <p:cNvSpPr>
            <a:spLocks noGrp="1"/>
          </p:cNvSpPr>
          <p:nvPr>
            <p:ph type="body" sz="quarter" idx="11"/>
          </p:nvPr>
        </p:nvSpPr>
        <p:spPr/>
        <p:txBody>
          <a:bodyPr vert="horz" lIns="91440" tIns="45720" rIns="91440" bIns="45720" rtlCol="0" anchor="t">
            <a:noAutofit/>
          </a:bodyPr>
          <a:lstStyle/>
          <a:p>
            <a:r>
              <a:rPr lang="en-US">
                <a:latin typeface="Roboto Black"/>
                <a:ea typeface="Roboto Black"/>
                <a:cs typeface="Segoe UI Light"/>
              </a:rPr>
              <a:t>07</a:t>
            </a:r>
            <a:endParaRPr lang="en-US"/>
          </a:p>
        </p:txBody>
      </p:sp>
    </p:spTree>
    <p:extLst>
      <p:ext uri="{BB962C8B-B14F-4D97-AF65-F5344CB8AC3E}">
        <p14:creationId xmlns:p14="http://schemas.microsoft.com/office/powerpoint/2010/main" val="81247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3BA2-F6B0-58EB-47EE-289C64A53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3EB46-4766-0C18-A1A6-73807B344DC4}"/>
              </a:ext>
            </a:extLst>
          </p:cNvPr>
          <p:cNvSpPr>
            <a:spLocks noGrp="1"/>
          </p:cNvSpPr>
          <p:nvPr>
            <p:ph type="title"/>
          </p:nvPr>
        </p:nvSpPr>
        <p:spPr/>
        <p:txBody>
          <a:bodyPr/>
          <a:lstStyle/>
          <a:p>
            <a:r>
              <a:rPr lang="en-US">
                <a:ea typeface="Roboto Condensed"/>
                <a:cs typeface="Roboto Condensed"/>
              </a:rPr>
              <a:t>Information sources</a:t>
            </a:r>
            <a:endParaRPr lang="en-US"/>
          </a:p>
        </p:txBody>
      </p:sp>
      <p:sp>
        <p:nvSpPr>
          <p:cNvPr id="4" name="Content Placeholder 3">
            <a:extLst>
              <a:ext uri="{FF2B5EF4-FFF2-40B4-BE49-F238E27FC236}">
                <a16:creationId xmlns:a16="http://schemas.microsoft.com/office/drawing/2014/main" id="{8F43689A-9F3D-DC36-2FC3-2B61924729D7}"/>
              </a:ext>
            </a:extLst>
          </p:cNvPr>
          <p:cNvSpPr>
            <a:spLocks noGrp="1"/>
          </p:cNvSpPr>
          <p:nvPr>
            <p:ph sz="quarter" idx="10"/>
          </p:nvPr>
        </p:nvSpPr>
        <p:spPr>
          <a:xfrm>
            <a:off x="2146343" y="1755147"/>
            <a:ext cx="9032393" cy="4739435"/>
          </a:xfrm>
        </p:spPr>
        <p:txBody>
          <a:bodyPr vert="horz" lIns="91440" tIns="45720" rIns="91440" bIns="45720" rtlCol="0" anchor="t">
            <a:noAutofit/>
          </a:bodyPr>
          <a:lstStyle/>
          <a:p>
            <a:pPr marL="0" indent="0">
              <a:lnSpc>
                <a:spcPct val="100000"/>
              </a:lnSpc>
              <a:spcBef>
                <a:spcPts val="0"/>
              </a:spcBef>
              <a:buNone/>
            </a:pPr>
            <a:r>
              <a:rPr lang="en-US" sz="1600">
                <a:latin typeface="Segoe UI Semilight"/>
                <a:cs typeface="Segoe UI"/>
              </a:rPr>
              <a:t>Opinions on availability of information within particular services varied.</a:t>
            </a:r>
            <a:endParaRPr lang="en-US" sz="1600">
              <a:latin typeface="Segoe UI Semilight"/>
            </a:endParaRPr>
          </a:p>
          <a:p>
            <a:pPr marL="0" indent="0">
              <a:lnSpc>
                <a:spcPct val="100000"/>
              </a:lnSpc>
              <a:spcBef>
                <a:spcPts val="0"/>
              </a:spcBef>
              <a:buNone/>
            </a:pPr>
            <a:endParaRPr lang="en-US" sz="1600">
              <a:latin typeface="Segoe UI Semilight"/>
              <a:cs typeface="Segoe UI"/>
            </a:endParaRPr>
          </a:p>
          <a:p>
            <a:pPr marL="0" indent="0">
              <a:buNone/>
            </a:pPr>
            <a:r>
              <a:rPr lang="en-US" sz="1600">
                <a:latin typeface="Segoe UI Semilight"/>
                <a:cs typeface="Segoe UI"/>
              </a:rPr>
              <a:t>A vast majority of service providers reported that information about services was available</a:t>
            </a:r>
            <a:r>
              <a:rPr lang="en-US" sz="1600" b="1">
                <a:latin typeface="Segoe UI Semilight"/>
                <a:cs typeface="Segoe UI"/>
              </a:rPr>
              <a:t> online. </a:t>
            </a:r>
            <a:r>
              <a:rPr lang="en-US" sz="1600">
                <a:latin typeface="Segoe UI Semilight"/>
                <a:cs typeface="Segoe UI"/>
              </a:rPr>
              <a:t>Most veterans reported using online searches to find relevant information. Online sources of information were usually preferred by veterans.</a:t>
            </a:r>
            <a:endParaRPr lang="en-US" sz="1600">
              <a:latin typeface="Segoe UI Semilight"/>
            </a:endParaRPr>
          </a:p>
          <a:p>
            <a:pPr marL="0" indent="0">
              <a:buNone/>
            </a:pPr>
            <a:endParaRPr lang="en-US" sz="1600">
              <a:latin typeface="Segoe UI Semilight"/>
              <a:cs typeface="Segoe UI"/>
            </a:endParaRPr>
          </a:p>
          <a:p>
            <a:pPr marL="0" indent="0">
              <a:lnSpc>
                <a:spcPct val="100000"/>
              </a:lnSpc>
              <a:spcBef>
                <a:spcPts val="0"/>
              </a:spcBef>
              <a:buFont typeface="Wingdings,Sans-Serif" panose="020B0604020202020204" pitchFamily="34" charset="0"/>
              <a:buNone/>
            </a:pPr>
            <a:r>
              <a:rPr lang="en-US" sz="1600">
                <a:latin typeface="Segoe UI Semilight"/>
                <a:cs typeface="Segoe UI"/>
              </a:rPr>
              <a:t>Veterans frequently reported obtaining information about available services </a:t>
            </a:r>
            <a:r>
              <a:rPr lang="en-US" sz="1600" b="1">
                <a:latin typeface="Segoe UI Semilight"/>
                <a:cs typeface="Segoe UI"/>
              </a:rPr>
              <a:t>from other veterans</a:t>
            </a:r>
            <a:r>
              <a:rPr lang="en-US" sz="1600">
                <a:latin typeface="Segoe UI Semilight"/>
                <a:cs typeface="Segoe UI"/>
              </a:rPr>
              <a:t>, and some from family members. Veterans in urban areas were also more likely to rely on their peers for information.</a:t>
            </a:r>
          </a:p>
          <a:p>
            <a:pPr marL="0" indent="0">
              <a:lnSpc>
                <a:spcPct val="100000"/>
              </a:lnSpc>
              <a:spcBef>
                <a:spcPts val="0"/>
              </a:spcBef>
              <a:buFont typeface="Wingdings,Sans-Serif" panose="020B0604020202020204" pitchFamily="34" charset="0"/>
              <a:buNone/>
            </a:pPr>
            <a:endParaRPr lang="en-US" sz="1600">
              <a:latin typeface="Segoe UI Semilight"/>
              <a:cs typeface="Segoe UI"/>
            </a:endParaRPr>
          </a:p>
          <a:p>
            <a:pPr marL="0" indent="0">
              <a:lnSpc>
                <a:spcPct val="100000"/>
              </a:lnSpc>
              <a:spcBef>
                <a:spcPts val="0"/>
              </a:spcBef>
              <a:buNone/>
            </a:pPr>
            <a:r>
              <a:rPr lang="en-US" sz="1600">
                <a:latin typeface="Segoe UI Semilight"/>
                <a:cs typeface="Segoe UI"/>
              </a:rPr>
              <a:t>The third most often cited source of information were </a:t>
            </a:r>
            <a:r>
              <a:rPr lang="en-US" sz="1600" b="1">
                <a:latin typeface="Segoe UI Semilight"/>
                <a:cs typeface="Segoe UI"/>
              </a:rPr>
              <a:t>administrative and social service providers.</a:t>
            </a:r>
            <a:endParaRPr lang="en-US" sz="1600">
              <a:latin typeface="Segoe UI Semilight"/>
              <a:cs typeface="Segoe UI"/>
            </a:endParaRPr>
          </a:p>
          <a:p>
            <a:pPr marL="0" indent="0">
              <a:lnSpc>
                <a:spcPct val="100000"/>
              </a:lnSpc>
              <a:spcBef>
                <a:spcPts val="0"/>
              </a:spcBef>
              <a:buFont typeface="Arial" panose="020B0604020202020204" pitchFamily="34" charset="0"/>
              <a:buNone/>
            </a:pPr>
            <a:endParaRPr lang="en-US" sz="1600" b="1">
              <a:latin typeface="Segoe UI Semilight"/>
              <a:cs typeface="Segoe UI"/>
            </a:endParaRPr>
          </a:p>
          <a:p>
            <a:pPr marL="0" indent="0">
              <a:lnSpc>
                <a:spcPct val="100000"/>
              </a:lnSpc>
              <a:spcBef>
                <a:spcPts val="0"/>
              </a:spcBef>
              <a:buNone/>
            </a:pPr>
            <a:r>
              <a:rPr lang="en-US" sz="1600" b="1">
                <a:latin typeface="Segoe UI Semilight"/>
                <a:cs typeface="Segoe UI"/>
              </a:rPr>
              <a:t>Information boards and leaflets</a:t>
            </a:r>
            <a:r>
              <a:rPr lang="en-US" sz="1600">
                <a:latin typeface="Segoe UI Semilight"/>
                <a:cs typeface="Segoe UI"/>
              </a:rPr>
              <a:t> were a common source of information. In some cases, </a:t>
            </a:r>
            <a:r>
              <a:rPr lang="en-US" sz="1600" b="1">
                <a:latin typeface="Segoe UI Semilight"/>
                <a:cs typeface="Segoe UI"/>
              </a:rPr>
              <a:t>local authorities</a:t>
            </a:r>
            <a:r>
              <a:rPr lang="en-US" sz="1600">
                <a:latin typeface="Segoe UI Semilight"/>
                <a:cs typeface="Segoe UI"/>
              </a:rPr>
              <a:t> played a key role in sharing information via </a:t>
            </a:r>
            <a:r>
              <a:rPr lang="en-US" sz="1600" b="1">
                <a:latin typeface="Segoe UI Semilight"/>
                <a:cs typeface="Segoe UI"/>
              </a:rPr>
              <a:t>billboards with QR codes.</a:t>
            </a:r>
            <a:endParaRPr lang="en-US" sz="1600">
              <a:latin typeface="Segoe UI Semilight"/>
              <a:cs typeface="Segoe UI"/>
            </a:endParaRPr>
          </a:p>
          <a:p>
            <a:pPr marL="0" indent="0">
              <a:lnSpc>
                <a:spcPct val="100000"/>
              </a:lnSpc>
              <a:spcBef>
                <a:spcPts val="0"/>
              </a:spcBef>
              <a:buNone/>
            </a:pPr>
            <a:endParaRPr lang="en-US" sz="1600" b="1">
              <a:latin typeface="Segoe UI Semilight"/>
              <a:cs typeface="Segoe UI"/>
            </a:endParaRPr>
          </a:p>
          <a:p>
            <a:pPr marL="0" indent="0">
              <a:lnSpc>
                <a:spcPct val="100000"/>
              </a:lnSpc>
              <a:spcBef>
                <a:spcPts val="0"/>
              </a:spcBef>
              <a:buNone/>
            </a:pPr>
            <a:r>
              <a:rPr lang="en-US" sz="1600">
                <a:latin typeface="Segoe UI Semilight"/>
                <a:cs typeface="Segoe UI"/>
              </a:rPr>
              <a:t>Other sources of information included hotlines, in-person events, television and news outlets. Some veterans preferred receiving information via hotlines or phone calls, or in person, with some preferring printed materials.</a:t>
            </a:r>
            <a:endParaRPr lang="en-US" sz="1600">
              <a:latin typeface="Segoe UI Semilight"/>
            </a:endParaRPr>
          </a:p>
        </p:txBody>
      </p:sp>
      <p:pic>
        <p:nvPicPr>
          <p:cNvPr id="5" name="Graphic 4" descr="Internet outline">
            <a:extLst>
              <a:ext uri="{FF2B5EF4-FFF2-40B4-BE49-F238E27FC236}">
                <a16:creationId xmlns:a16="http://schemas.microsoft.com/office/drawing/2014/main" id="{CC85A996-41DA-802B-E21F-06A3454BCF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7089" y="2320089"/>
            <a:ext cx="683795" cy="683795"/>
          </a:xfrm>
          <a:prstGeom prst="rect">
            <a:avLst/>
          </a:prstGeom>
        </p:spPr>
      </p:pic>
      <p:pic>
        <p:nvPicPr>
          <p:cNvPr id="6" name="Graphic 5" descr="Chat outline">
            <a:extLst>
              <a:ext uri="{FF2B5EF4-FFF2-40B4-BE49-F238E27FC236}">
                <a16:creationId xmlns:a16="http://schemas.microsoft.com/office/drawing/2014/main" id="{534F8233-E2F9-6291-B71C-AA1D5E2B04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7116" y="3433010"/>
            <a:ext cx="683795" cy="683795"/>
          </a:xfrm>
          <a:prstGeom prst="rect">
            <a:avLst/>
          </a:prstGeom>
        </p:spPr>
      </p:pic>
      <p:pic>
        <p:nvPicPr>
          <p:cNvPr id="7" name="Graphic 6" descr="Court outline">
            <a:extLst>
              <a:ext uri="{FF2B5EF4-FFF2-40B4-BE49-F238E27FC236}">
                <a16:creationId xmlns:a16="http://schemas.microsoft.com/office/drawing/2014/main" id="{53D567C6-6DCA-8929-64DE-A0A5619257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7115" y="4124827"/>
            <a:ext cx="583532" cy="583532"/>
          </a:xfrm>
          <a:prstGeom prst="rect">
            <a:avLst/>
          </a:prstGeom>
        </p:spPr>
      </p:pic>
      <p:pic>
        <p:nvPicPr>
          <p:cNvPr id="8" name="Graphic 7" descr="Document outline">
            <a:extLst>
              <a:ext uri="{FF2B5EF4-FFF2-40B4-BE49-F238E27FC236}">
                <a16:creationId xmlns:a16="http://schemas.microsoft.com/office/drawing/2014/main" id="{A679AEE7-F6A3-B578-4C54-A193C70BB1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7379" y="4856747"/>
            <a:ext cx="493296" cy="493296"/>
          </a:xfrm>
          <a:prstGeom prst="rect">
            <a:avLst/>
          </a:prstGeom>
        </p:spPr>
      </p:pic>
      <p:pic>
        <p:nvPicPr>
          <p:cNvPr id="9" name="Graphic 8" descr="Speaker phone outline">
            <a:extLst>
              <a:ext uri="{FF2B5EF4-FFF2-40B4-BE49-F238E27FC236}">
                <a16:creationId xmlns:a16="http://schemas.microsoft.com/office/drawing/2014/main" id="{1641379B-1FB1-F04D-89C8-587B8F84BC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6800" y="5498431"/>
            <a:ext cx="463218" cy="533401"/>
          </a:xfrm>
          <a:prstGeom prst="rect">
            <a:avLst/>
          </a:prstGeom>
        </p:spPr>
      </p:pic>
      <p:pic>
        <p:nvPicPr>
          <p:cNvPr id="10" name="Graphic 9" descr="Television outline">
            <a:extLst>
              <a:ext uri="{FF2B5EF4-FFF2-40B4-BE49-F238E27FC236}">
                <a16:creationId xmlns:a16="http://schemas.microsoft.com/office/drawing/2014/main" id="{197AE3A8-515D-F1FC-9ACE-26B0218D250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47799" y="5859378"/>
            <a:ext cx="463217" cy="463217"/>
          </a:xfrm>
          <a:prstGeom prst="rect">
            <a:avLst/>
          </a:prstGeom>
        </p:spPr>
      </p:pic>
      <p:pic>
        <p:nvPicPr>
          <p:cNvPr id="11" name="Graphic 10" descr="Meeting outline">
            <a:extLst>
              <a:ext uri="{FF2B5EF4-FFF2-40B4-BE49-F238E27FC236}">
                <a16:creationId xmlns:a16="http://schemas.microsoft.com/office/drawing/2014/main" id="{D54B196D-2F38-7356-F7FE-6D5B984474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6220" y="5819272"/>
            <a:ext cx="463217" cy="463217"/>
          </a:xfrm>
          <a:prstGeom prst="rect">
            <a:avLst/>
          </a:prstGeom>
        </p:spPr>
      </p:pic>
    </p:spTree>
    <p:extLst>
      <p:ext uri="{BB962C8B-B14F-4D97-AF65-F5344CB8AC3E}">
        <p14:creationId xmlns:p14="http://schemas.microsoft.com/office/powerpoint/2010/main" val="3484847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D149-9837-109A-0DB6-C215FD718E4D}"/>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21921456-32AE-7462-B927-8ADDFC195300}"/>
              </a:ext>
            </a:extLst>
          </p:cNvPr>
          <p:cNvSpPr/>
          <p:nvPr/>
        </p:nvSpPr>
        <p:spPr>
          <a:xfrm>
            <a:off x="305548"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D9C9D88D-A69C-A265-C5E1-A7B47159FBF4}"/>
              </a:ext>
            </a:extLst>
          </p:cNvPr>
          <p:cNvSpPr txBox="1"/>
          <p:nvPr/>
        </p:nvSpPr>
        <p:spPr>
          <a:xfrm>
            <a:off x="4567736" y="1045385"/>
            <a:ext cx="7441732" cy="4770537"/>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600">
                <a:latin typeface="Segoe UI Semilight"/>
                <a:ea typeface="MS Mincho"/>
                <a:cs typeface="Segoe UI"/>
              </a:rPr>
              <a:t>A significant number of veterans reported </a:t>
            </a:r>
            <a:r>
              <a:rPr lang="en-US" sz="1600" b="1">
                <a:latin typeface="Segoe UI Semilight"/>
                <a:ea typeface="MS Mincho"/>
                <a:cs typeface="Segoe UI"/>
              </a:rPr>
              <a:t>gaps in availability of information </a:t>
            </a:r>
            <a:r>
              <a:rPr lang="en-US" sz="1600">
                <a:latin typeface="Segoe UI Semilight"/>
                <a:ea typeface="MS Mincho"/>
                <a:cs typeface="Segoe UI"/>
              </a:rPr>
              <a:t>and </a:t>
            </a:r>
            <a:r>
              <a:rPr lang="en-US" sz="1600" b="1">
                <a:latin typeface="Segoe UI Semilight"/>
                <a:ea typeface="MS Mincho"/>
                <a:cs typeface="Segoe UI"/>
              </a:rPr>
              <a:t>insufficient awareness</a:t>
            </a:r>
            <a:r>
              <a:rPr lang="en-US" sz="1600">
                <a:latin typeface="Segoe UI Semilight"/>
                <a:ea typeface="MS Mincho"/>
                <a:cs typeface="Segoe UI"/>
              </a:rPr>
              <a:t> of available services.</a:t>
            </a:r>
            <a:endParaRPr lang="en-US" sz="1600">
              <a:latin typeface="Segoe UI Semilight"/>
              <a:cs typeface="Segoe UI Light"/>
            </a:endParaRPr>
          </a:p>
          <a:p>
            <a:pPr marL="285750" indent="-285750">
              <a:buClr>
                <a:srgbClr val="EE5859"/>
              </a:buClr>
              <a:buSzPct val="130000"/>
              <a:buFont typeface="Wingdings" panose="05000000000000000000" pitchFamily="2" charset="2"/>
              <a:buChar char="§"/>
            </a:pPr>
            <a:endParaRPr lang="en-US" sz="1600">
              <a:latin typeface="Segoe UI Semilight"/>
              <a:ea typeface="MS Mincho"/>
              <a:cs typeface="Times New Roman"/>
            </a:endParaRPr>
          </a:p>
          <a:p>
            <a:pPr marL="285750" indent="-285750">
              <a:buClr>
                <a:srgbClr val="EE5859"/>
              </a:buClr>
              <a:buSzPct val="130000"/>
              <a:buFont typeface="Wingdings" panose="05000000000000000000" pitchFamily="2" charset="2"/>
              <a:buChar char="§"/>
            </a:pPr>
            <a:r>
              <a:rPr lang="en-US" sz="1600">
                <a:latin typeface="Segoe UI Semilight"/>
                <a:ea typeface="MS Mincho"/>
                <a:cs typeface="Segoe UI"/>
              </a:rPr>
              <a:t>Veterans reported difficulties in finding comprehensive information on administrative processes, social benefits, available healthcare and rehabilitation services.</a:t>
            </a:r>
          </a:p>
          <a:p>
            <a:pPr marL="285750" indent="-285750">
              <a:buClr>
                <a:srgbClr val="EE5859"/>
              </a:buClr>
              <a:buSzPct val="130000"/>
              <a:buFont typeface="Wingdings" panose="05000000000000000000" pitchFamily="2" charset="2"/>
              <a:buChar char="§"/>
            </a:pPr>
            <a:endParaRPr lang="en-US" sz="1600">
              <a:latin typeface="Segoe UI Semilight"/>
              <a:ea typeface="MS Mincho"/>
              <a:cs typeface="Segoe UI"/>
            </a:endParaRPr>
          </a:p>
          <a:p>
            <a:pPr marL="285750" indent="-285750">
              <a:buClr>
                <a:srgbClr val="EE5859"/>
              </a:buClr>
              <a:buSzPct val="130000"/>
              <a:buFont typeface="Wingdings" panose="05000000000000000000" pitchFamily="2" charset="2"/>
              <a:buChar char="§"/>
            </a:pPr>
            <a:r>
              <a:rPr lang="en-US" sz="1600">
                <a:latin typeface="Segoe UI Semilight"/>
                <a:ea typeface="MS Mincho"/>
                <a:cs typeface="Segoe UI"/>
              </a:rPr>
              <a:t>Veterans with disabilities and those residing in rural areas reported greater difficulty accessing information about available support services.</a:t>
            </a:r>
          </a:p>
          <a:p>
            <a:pPr marL="285750" indent="-285750">
              <a:buClr>
                <a:srgbClr val="EE5859"/>
              </a:buClr>
              <a:buSzPct val="130000"/>
              <a:buFont typeface="Wingdings" panose="05000000000000000000" pitchFamily="2" charset="2"/>
              <a:buChar char="§"/>
            </a:pPr>
            <a:endParaRPr lang="en-US" sz="1600">
              <a:latin typeface="Segoe UI Semilight"/>
              <a:ea typeface="MS Mincho"/>
              <a:cs typeface="Segoe UI"/>
            </a:endParaRPr>
          </a:p>
          <a:p>
            <a:pPr marL="285750" indent="-285750">
              <a:buClr>
                <a:srgbClr val="EE5859"/>
              </a:buClr>
              <a:buSzPct val="130000"/>
              <a:buFont typeface="Wingdings" panose="05000000000000000000" pitchFamily="2" charset="2"/>
              <a:buChar char="§"/>
            </a:pPr>
            <a:r>
              <a:rPr lang="en-US" sz="1600" b="1">
                <a:latin typeface="Segoe UI Semilight"/>
                <a:ea typeface="MS Mincho"/>
                <a:cs typeface="Segoe UI"/>
              </a:rPr>
              <a:t>Veterans commonly expressed the need for increased dissemination</a:t>
            </a:r>
            <a:r>
              <a:rPr lang="en-US" sz="1600">
                <a:latin typeface="Segoe UI Semilight"/>
                <a:ea typeface="MS Mincho"/>
                <a:cs typeface="Segoe UI"/>
              </a:rPr>
              <a:t> through service providers, territorial recruitment centers, military units, printed materials, television, local authorities, and in-person events.</a:t>
            </a:r>
          </a:p>
          <a:p>
            <a:pPr marL="285750" indent="-285750">
              <a:buClr>
                <a:srgbClr val="EE5859"/>
              </a:buClr>
              <a:buSzPct val="130000"/>
              <a:buFont typeface="Wingdings" panose="05000000000000000000" pitchFamily="2" charset="2"/>
              <a:buChar char="§"/>
            </a:pPr>
            <a:endParaRPr lang="en-US" sz="1600">
              <a:latin typeface="Segoe UI Semilight"/>
              <a:ea typeface="MS Mincho"/>
              <a:cs typeface="Times New Roman"/>
            </a:endParaRPr>
          </a:p>
          <a:p>
            <a:pPr marL="285750" indent="-285750">
              <a:buClr>
                <a:srgbClr val="EE5859"/>
              </a:buClr>
              <a:buSzPct val="130000"/>
              <a:buFont typeface="Wingdings" panose="05000000000000000000" pitchFamily="2" charset="2"/>
              <a:buChar char="§"/>
            </a:pPr>
            <a:r>
              <a:rPr lang="en-US" sz="1600">
                <a:latin typeface="Segoe UI Semilight"/>
                <a:ea typeface="MS Mincho"/>
                <a:cs typeface="Segoe UI"/>
              </a:rPr>
              <a:t>Veterans frequently expressed the desire to receive information through </a:t>
            </a:r>
            <a:r>
              <a:rPr lang="en-US" sz="1600" b="1">
                <a:latin typeface="Segoe UI Semilight"/>
                <a:ea typeface="MS Mincho"/>
                <a:cs typeface="Segoe UI"/>
              </a:rPr>
              <a:t>aggregated sources</a:t>
            </a:r>
            <a:r>
              <a:rPr lang="en-US" sz="1600">
                <a:latin typeface="Segoe UI Semilight"/>
                <a:ea typeface="MS Mincho"/>
                <a:cs typeface="Segoe UI"/>
              </a:rPr>
              <a:t>, including websites or mobile applications.</a:t>
            </a:r>
          </a:p>
          <a:p>
            <a:pPr marL="285750" indent="-285750">
              <a:buClr>
                <a:srgbClr val="EE5859"/>
              </a:buClr>
              <a:buSzPct val="130000"/>
              <a:buFont typeface="Wingdings" panose="05000000000000000000" pitchFamily="2" charset="2"/>
              <a:buChar char="§"/>
            </a:pPr>
            <a:endParaRPr lang="en-US" sz="1600">
              <a:latin typeface="Segoe UI Semilight"/>
              <a:ea typeface="MS Mincho"/>
              <a:cs typeface="Segoe UI"/>
            </a:endParaRPr>
          </a:p>
          <a:p>
            <a:pPr marL="285750" indent="-285750">
              <a:buClr>
                <a:srgbClr val="EE5859"/>
              </a:buClr>
              <a:buSzPct val="130000"/>
              <a:buFont typeface="Wingdings" panose="05000000000000000000" pitchFamily="2" charset="2"/>
              <a:buChar char="§"/>
            </a:pPr>
            <a:r>
              <a:rPr lang="en-US" sz="1600" b="1">
                <a:latin typeface="Segoe UI Semilight"/>
                <a:ea typeface="MS Mincho"/>
                <a:cs typeface="Segoe UI"/>
              </a:rPr>
              <a:t>Limited Internet access and digital literacy</a:t>
            </a:r>
            <a:r>
              <a:rPr lang="en-US" sz="1600">
                <a:latin typeface="Segoe UI Semilight"/>
                <a:ea typeface="MS Mincho"/>
                <a:cs typeface="Segoe UI"/>
              </a:rPr>
              <a:t>, particularly among older veterans were reported as some of the barriers to accessing information.</a:t>
            </a:r>
          </a:p>
        </p:txBody>
      </p:sp>
      <p:sp>
        <p:nvSpPr>
          <p:cNvPr id="2" name="Title 1">
            <a:extLst>
              <a:ext uri="{FF2B5EF4-FFF2-40B4-BE49-F238E27FC236}">
                <a16:creationId xmlns:a16="http://schemas.microsoft.com/office/drawing/2014/main" id="{2E76DD3E-30D3-02D2-BF5C-C354D3340E22}"/>
              </a:ext>
            </a:extLst>
          </p:cNvPr>
          <p:cNvSpPr>
            <a:spLocks noGrp="1"/>
          </p:cNvSpPr>
          <p:nvPr>
            <p:ph type="title"/>
          </p:nvPr>
        </p:nvSpPr>
        <p:spPr>
          <a:xfrm>
            <a:off x="550995" y="2332605"/>
            <a:ext cx="3667877" cy="2192791"/>
          </a:xfrm>
        </p:spPr>
        <p:txBody>
          <a:bodyPr/>
          <a:lstStyle/>
          <a:p>
            <a:r>
              <a:rPr lang="en-US">
                <a:ea typeface="Roboto Condensed"/>
                <a:cs typeface="Roboto Condensed"/>
              </a:rPr>
              <a:t>Awareness</a:t>
            </a:r>
            <a:endParaRPr lang="en-US"/>
          </a:p>
        </p:txBody>
      </p:sp>
    </p:spTree>
    <p:extLst>
      <p:ext uri="{BB962C8B-B14F-4D97-AF65-F5344CB8AC3E}">
        <p14:creationId xmlns:p14="http://schemas.microsoft.com/office/powerpoint/2010/main" val="205259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7010-BBEE-8657-FF1A-46778D61F78D}"/>
              </a:ext>
            </a:extLst>
          </p:cNvPr>
          <p:cNvSpPr>
            <a:spLocks noGrp="1"/>
          </p:cNvSpPr>
          <p:nvPr>
            <p:ph type="title"/>
          </p:nvPr>
        </p:nvSpPr>
        <p:spPr/>
        <p:txBody>
          <a:bodyPr>
            <a:normAutofit fontScale="90000"/>
          </a:bodyPr>
          <a:lstStyle/>
          <a:p>
            <a:r>
              <a:rPr lang="en-US">
                <a:ea typeface="Roboto Condensed"/>
                <a:cs typeface="Roboto Condensed"/>
              </a:rPr>
              <a:t>Veterans' preferences and recommendations</a:t>
            </a:r>
            <a:endParaRPr lang="en-US"/>
          </a:p>
        </p:txBody>
      </p:sp>
      <p:sp>
        <p:nvSpPr>
          <p:cNvPr id="3" name="Text Placeholder 2">
            <a:extLst>
              <a:ext uri="{FF2B5EF4-FFF2-40B4-BE49-F238E27FC236}">
                <a16:creationId xmlns:a16="http://schemas.microsoft.com/office/drawing/2014/main" id="{AFF89187-012B-9D56-A9CE-C7821A025428}"/>
              </a:ext>
            </a:extLst>
          </p:cNvPr>
          <p:cNvSpPr>
            <a:spLocks noGrp="1"/>
          </p:cNvSpPr>
          <p:nvPr>
            <p:ph type="body" sz="quarter" idx="11"/>
          </p:nvPr>
        </p:nvSpPr>
        <p:spPr/>
        <p:txBody>
          <a:bodyPr vert="horz" lIns="91440" tIns="45720" rIns="91440" bIns="45720" rtlCol="0" anchor="t">
            <a:noAutofit/>
          </a:bodyPr>
          <a:lstStyle/>
          <a:p>
            <a:r>
              <a:rPr lang="en-US">
                <a:latin typeface="Roboto Black"/>
                <a:ea typeface="Roboto Black"/>
                <a:cs typeface="Segoe UI Light"/>
              </a:rPr>
              <a:t>08</a:t>
            </a:r>
            <a:endParaRPr lang="en-US"/>
          </a:p>
        </p:txBody>
      </p:sp>
    </p:spTree>
    <p:extLst>
      <p:ext uri="{BB962C8B-B14F-4D97-AF65-F5344CB8AC3E}">
        <p14:creationId xmlns:p14="http://schemas.microsoft.com/office/powerpoint/2010/main" val="46550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CE88B-77F0-7AE8-9E6A-9A55395089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BA4C3F-1C07-F773-53E5-C38F91277F18}"/>
              </a:ext>
            </a:extLst>
          </p:cNvPr>
          <p:cNvSpPr txBox="1"/>
          <p:nvPr/>
        </p:nvSpPr>
        <p:spPr>
          <a:xfrm>
            <a:off x="1072243" y="970356"/>
            <a:ext cx="10737626" cy="5832366"/>
          </a:xfrm>
          <a:prstGeom prst="rect">
            <a:avLst/>
          </a:prstGeom>
          <a:noFill/>
        </p:spPr>
        <p:txBody>
          <a:bodyPr wrap="square" lIns="91440" tIns="45720" rIns="91440" bIns="45720" rtlCol="0" anchor="t">
            <a:spAutoFit/>
          </a:bodyPr>
          <a:lstStyle/>
          <a:p>
            <a:pPr marL="285750" indent="-285750" algn="just">
              <a:spcAft>
                <a:spcPts val="600"/>
              </a:spcAft>
              <a:buClr>
                <a:srgbClr val="EE5859"/>
              </a:buClr>
              <a:buSzPct val="140000"/>
              <a:buFont typeface="Wingdings" panose="05000000000000000000" pitchFamily="2" charset="2"/>
              <a:buChar char="§"/>
            </a:pPr>
            <a:r>
              <a:rPr lang="en-US" sz="1600">
                <a:latin typeface="Segoe UI Light"/>
                <a:ea typeface="MS Mincho"/>
                <a:cs typeface="Segoe UI"/>
              </a:rPr>
              <a:t>Hiring new staff or enhancing the qualifications of existing personnel  </a:t>
            </a:r>
            <a:endParaRPr lang="en-GB" sz="1600">
              <a:effectLst/>
              <a:latin typeface="Segoe UI Light"/>
              <a:ea typeface="MS Mincho"/>
              <a:cs typeface="Times New Roman"/>
            </a:endParaRPr>
          </a:p>
          <a:p>
            <a:pPr marL="285750" indent="-285750" algn="just">
              <a:spcAft>
                <a:spcPts val="600"/>
              </a:spcAft>
              <a:buClr>
                <a:srgbClr val="EE5859"/>
              </a:buClr>
              <a:buSzPct val="140000"/>
              <a:buFont typeface="Wingdings" panose="05000000000000000000" pitchFamily="2" charset="2"/>
              <a:buChar char="§"/>
            </a:pPr>
            <a:endParaRPr lang="en-US" sz="1600">
              <a:latin typeface="Segoe UI Light"/>
              <a:ea typeface="MS Mincho"/>
              <a:cs typeface="Segoe UI"/>
            </a:endParaRPr>
          </a:p>
          <a:p>
            <a:pPr marL="285750" indent="-285750" algn="just">
              <a:spcAft>
                <a:spcPts val="600"/>
              </a:spcAft>
              <a:buClr>
                <a:srgbClr val="EE5859"/>
              </a:buClr>
              <a:buSzPct val="140000"/>
              <a:buFont typeface="Wingdings" panose="05000000000000000000" pitchFamily="2" charset="2"/>
              <a:buChar char="§"/>
            </a:pPr>
            <a:r>
              <a:rPr lang="en-US" sz="1600" err="1">
                <a:latin typeface="Segoe UI Light"/>
                <a:ea typeface="MS Mincho"/>
                <a:cs typeface="Segoe UI"/>
              </a:rPr>
              <a:t>Еnhancing</a:t>
            </a:r>
            <a:r>
              <a:rPr lang="en-US" sz="1600">
                <a:latin typeface="Segoe UI Light"/>
                <a:ea typeface="MS Mincho"/>
                <a:cs typeface="Segoe UI"/>
              </a:rPr>
              <a:t> infrastructure accessibility, expanding digital access</a:t>
            </a:r>
            <a:endParaRPr lang="en-GB" sz="1600">
              <a:latin typeface="Segoe UI Light"/>
              <a:ea typeface="MS Mincho"/>
              <a:cs typeface="Times New Roman"/>
            </a:endParaRPr>
          </a:p>
          <a:p>
            <a:pPr marL="285750" indent="-285750" algn="just">
              <a:spcAft>
                <a:spcPts val="600"/>
              </a:spcAft>
              <a:buClr>
                <a:srgbClr val="EE5859"/>
              </a:buClr>
              <a:buSzPct val="140000"/>
              <a:buFont typeface="Wingdings" panose="05000000000000000000" pitchFamily="2" charset="2"/>
              <a:buChar char="§"/>
            </a:pPr>
            <a:endParaRPr lang="en-US" sz="1600">
              <a:latin typeface="Segoe UI Light"/>
              <a:ea typeface="MS Mincho"/>
              <a:cs typeface="Segoe UI"/>
            </a:endParaRPr>
          </a:p>
          <a:p>
            <a:pPr marL="285750" indent="-285750" algn="just">
              <a:spcAft>
                <a:spcPts val="600"/>
              </a:spcAft>
              <a:buClr>
                <a:srgbClr val="EE5859"/>
              </a:buClr>
              <a:buSzPct val="140000"/>
              <a:buFont typeface="Wingdings" panose="05000000000000000000" pitchFamily="2" charset="2"/>
              <a:buChar char="§"/>
            </a:pPr>
            <a:r>
              <a:rPr lang="en-US" sz="1600">
                <a:latin typeface="Segoe UI Light"/>
                <a:ea typeface="MS Mincho"/>
                <a:cs typeface="Segoe UI"/>
              </a:rPr>
              <a:t>Streamlining bureaucratic procedures </a:t>
            </a:r>
            <a:endParaRPr lang="en-GB" sz="1600">
              <a:effectLst/>
              <a:latin typeface="Segoe UI Light"/>
              <a:ea typeface="MS Mincho"/>
              <a:cs typeface="Times New Roman" panose="02020603050405020304" pitchFamily="18" charset="0"/>
            </a:endParaRPr>
          </a:p>
          <a:p>
            <a:pPr marL="285750" indent="-285750" algn="just">
              <a:spcAft>
                <a:spcPts val="600"/>
              </a:spcAft>
              <a:buClr>
                <a:srgbClr val="EE5859"/>
              </a:buClr>
              <a:buSzPct val="140000"/>
              <a:buFont typeface="Wingdings" panose="05000000000000000000" pitchFamily="2" charset="2"/>
              <a:buChar char="§"/>
            </a:pPr>
            <a:endParaRPr lang="en-US" sz="1600">
              <a:latin typeface="Segoe UI Light"/>
              <a:ea typeface="MS Mincho"/>
              <a:cs typeface="Segoe UI"/>
            </a:endParaRPr>
          </a:p>
          <a:p>
            <a:pPr marL="285750" indent="-285750" algn="just">
              <a:spcAft>
                <a:spcPts val="600"/>
              </a:spcAft>
              <a:buClr>
                <a:srgbClr val="EE5859"/>
              </a:buClr>
              <a:buSzPct val="140000"/>
              <a:buFont typeface="Wingdings" panose="05000000000000000000" pitchFamily="2" charset="2"/>
              <a:buChar char="§"/>
            </a:pPr>
            <a:r>
              <a:rPr lang="en-GB" sz="1600">
                <a:latin typeface="Segoe UI Light"/>
                <a:ea typeface="Cambria"/>
                <a:cs typeface="Times New Roman"/>
              </a:rPr>
              <a:t>A more respectful and professional attitude from staff</a:t>
            </a:r>
            <a:r>
              <a:rPr lang="en-US" sz="1600">
                <a:latin typeface="Segoe UI Light"/>
                <a:ea typeface="Cambria"/>
                <a:cs typeface="Times New Roman"/>
              </a:rPr>
              <a:t> </a:t>
            </a:r>
            <a:endParaRPr lang="en-US" sz="1600">
              <a:effectLst/>
              <a:latin typeface="Segoe UI Light"/>
              <a:ea typeface="Cambria"/>
              <a:cs typeface="Times New Roman"/>
            </a:endParaRPr>
          </a:p>
          <a:p>
            <a:pPr marL="285750" indent="-285750" algn="just">
              <a:spcAft>
                <a:spcPts val="600"/>
              </a:spcAft>
              <a:buClr>
                <a:srgbClr val="EE5859"/>
              </a:buClr>
              <a:buSzPct val="140000"/>
              <a:buFont typeface="Wingdings" panose="05000000000000000000" pitchFamily="2" charset="2"/>
              <a:buChar char="§"/>
            </a:pPr>
            <a:endParaRPr lang="en-US" sz="1600">
              <a:latin typeface="Segoe UI Light"/>
              <a:ea typeface="Cambria"/>
              <a:cs typeface="Times New Roman"/>
            </a:endParaRPr>
          </a:p>
          <a:p>
            <a:pPr marL="285750" indent="-285750" algn="just">
              <a:spcAft>
                <a:spcPts val="600"/>
              </a:spcAft>
              <a:buClr>
                <a:srgbClr val="EE5859"/>
              </a:buClr>
              <a:buSzPct val="140000"/>
              <a:buFont typeface="Wingdings" panose="05000000000000000000" pitchFamily="2" charset="2"/>
              <a:buChar char="§"/>
            </a:pPr>
            <a:r>
              <a:rPr lang="en-GB" sz="1600">
                <a:latin typeface="Segoe UI Light"/>
                <a:ea typeface="MS Mincho"/>
                <a:cs typeface="Times New Roman"/>
              </a:rPr>
              <a:t>Structured roadmap to guide veterans through available services</a:t>
            </a:r>
            <a:endParaRPr lang="en-GB" sz="1600">
              <a:effectLst/>
              <a:latin typeface="Segoe UI Light"/>
              <a:ea typeface="MS Mincho"/>
              <a:cs typeface="Times New Roman"/>
            </a:endParaRPr>
          </a:p>
          <a:p>
            <a:pPr marL="285750" indent="-285750" algn="just">
              <a:spcAft>
                <a:spcPts val="600"/>
              </a:spcAft>
              <a:buClr>
                <a:srgbClr val="EE5859"/>
              </a:buClr>
              <a:buSzPct val="140000"/>
              <a:buFont typeface="Wingdings" panose="05000000000000000000" pitchFamily="2" charset="2"/>
              <a:buChar char="§"/>
            </a:pPr>
            <a:endParaRPr lang="en-GB" sz="1600">
              <a:ea typeface="MS Mincho"/>
              <a:cs typeface="Times New Roman"/>
            </a:endParaRPr>
          </a:p>
          <a:p>
            <a:pPr marL="285750" indent="-285750" algn="just">
              <a:spcAft>
                <a:spcPts val="600"/>
              </a:spcAft>
              <a:buClr>
                <a:srgbClr val="EE5859"/>
              </a:buClr>
              <a:buSzPct val="140000"/>
              <a:buFont typeface="Wingdings" panose="05000000000000000000" pitchFamily="2" charset="2"/>
              <a:buChar char="§"/>
            </a:pPr>
            <a:r>
              <a:rPr lang="en-GB" sz="1600">
                <a:ea typeface="MS Mincho"/>
                <a:cs typeface="Times New Roman"/>
              </a:rPr>
              <a:t>Need for tailored veteran-oriented programmes</a:t>
            </a:r>
          </a:p>
          <a:p>
            <a:pPr marL="285750" indent="-285750" algn="just">
              <a:spcAft>
                <a:spcPts val="600"/>
              </a:spcAft>
              <a:buClr>
                <a:srgbClr val="EE5859"/>
              </a:buClr>
              <a:buSzPct val="140000"/>
              <a:buFont typeface="Wingdings" panose="05000000000000000000" pitchFamily="2" charset="2"/>
              <a:buChar char="§"/>
            </a:pPr>
            <a:endParaRPr lang="en-GB" sz="1600">
              <a:ea typeface="MS Mincho"/>
              <a:cs typeface="Times New Roman"/>
            </a:endParaRPr>
          </a:p>
          <a:p>
            <a:pPr marL="285750" indent="-285750" algn="just">
              <a:spcAft>
                <a:spcPts val="600"/>
              </a:spcAft>
              <a:buClr>
                <a:srgbClr val="EE5859"/>
              </a:buClr>
              <a:buSzPct val="140000"/>
              <a:buFont typeface="Wingdings" panose="05000000000000000000" pitchFamily="2" charset="2"/>
              <a:buChar char="§"/>
            </a:pPr>
            <a:r>
              <a:rPr lang="en-GB" sz="1600">
                <a:ea typeface="MS Mincho"/>
                <a:cs typeface="Times New Roman"/>
              </a:rPr>
              <a:t>Expanding the single-window approach </a:t>
            </a:r>
          </a:p>
          <a:p>
            <a:pPr marL="285750" indent="-285750" algn="just">
              <a:spcAft>
                <a:spcPts val="600"/>
              </a:spcAft>
              <a:buClr>
                <a:srgbClr val="EE5859"/>
              </a:buClr>
              <a:buSzPct val="140000"/>
              <a:buFont typeface="Wingdings" panose="05000000000000000000" pitchFamily="2" charset="2"/>
              <a:buChar char="§"/>
            </a:pPr>
            <a:endParaRPr lang="en-GB" sz="1600">
              <a:ea typeface="MS Mincho"/>
              <a:cs typeface="Times New Roman"/>
            </a:endParaRPr>
          </a:p>
          <a:p>
            <a:pPr marL="285750" indent="-285750" algn="just">
              <a:spcAft>
                <a:spcPts val="600"/>
              </a:spcAft>
              <a:buClr>
                <a:srgbClr val="EE5859"/>
              </a:buClr>
              <a:buSzPct val="140000"/>
              <a:buFont typeface="Wingdings" panose="05000000000000000000" pitchFamily="2" charset="2"/>
              <a:buChar char="§"/>
            </a:pPr>
            <a:r>
              <a:rPr lang="en-GB" sz="1600">
                <a:ea typeface="MS Mincho"/>
                <a:cs typeface="Times New Roman"/>
              </a:rPr>
              <a:t>Service providers should include combat veterans who understand the unique challenges veterans face </a:t>
            </a:r>
          </a:p>
          <a:p>
            <a:pPr algn="just">
              <a:spcAft>
                <a:spcPts val="600"/>
              </a:spcAft>
              <a:buClr>
                <a:srgbClr val="EE5859"/>
              </a:buClr>
              <a:buSzPct val="140000"/>
            </a:pPr>
            <a:endParaRPr lang="en-GB" sz="1600">
              <a:ea typeface="MS Mincho"/>
              <a:cs typeface="Times New Roman"/>
            </a:endParaRPr>
          </a:p>
          <a:p>
            <a:pPr marL="742950" lvl="1" indent="-285750" algn="just">
              <a:spcAft>
                <a:spcPts val="600"/>
              </a:spcAft>
              <a:buClr>
                <a:srgbClr val="EE5859"/>
              </a:buClr>
              <a:buSzPct val="140000"/>
              <a:buFont typeface="Wingdings" panose="05000000000000000000" pitchFamily="2" charset="2"/>
              <a:buChar char="§"/>
            </a:pPr>
            <a:endParaRPr lang="en-GB" sz="1600">
              <a:ea typeface="MS Mincho"/>
              <a:cs typeface="Times New Roman"/>
            </a:endParaRPr>
          </a:p>
          <a:p>
            <a:endParaRPr lang="uk-UA" sz="1600">
              <a:cs typeface="Segoe UI Light"/>
            </a:endParaRPr>
          </a:p>
        </p:txBody>
      </p:sp>
      <p:sp>
        <p:nvSpPr>
          <p:cNvPr id="3" name="TextBox 2">
            <a:extLst>
              <a:ext uri="{FF2B5EF4-FFF2-40B4-BE49-F238E27FC236}">
                <a16:creationId xmlns:a16="http://schemas.microsoft.com/office/drawing/2014/main" id="{EE15F26A-3A95-9B96-F59F-AAE1C93F596E}"/>
              </a:ext>
            </a:extLst>
          </p:cNvPr>
          <p:cNvSpPr txBox="1"/>
          <p:nvPr/>
        </p:nvSpPr>
        <p:spPr>
          <a:xfrm>
            <a:off x="1072243" y="276790"/>
            <a:ext cx="7674429" cy="646331"/>
          </a:xfrm>
          <a:prstGeom prst="rect">
            <a:avLst/>
          </a:prstGeom>
          <a:noFill/>
        </p:spPr>
        <p:txBody>
          <a:bodyPr wrap="square" lIns="91440" tIns="45720" rIns="91440" bIns="45720" rtlCol="0" anchor="t">
            <a:spAutoFit/>
          </a:bodyPr>
          <a:lstStyle/>
          <a:p>
            <a:r>
              <a:rPr lang="en-US" sz="3600" b="1">
                <a:solidFill>
                  <a:srgbClr val="EE5859"/>
                </a:solidFill>
                <a:latin typeface="Segoe UI"/>
                <a:cs typeface="Segoe UI"/>
              </a:rPr>
              <a:t>Preferences and recommendations</a:t>
            </a:r>
            <a:endParaRPr lang="en-US">
              <a:latin typeface="Segoe UI"/>
              <a:cs typeface="Segoe UI"/>
            </a:endParaRPr>
          </a:p>
        </p:txBody>
      </p:sp>
    </p:spTree>
    <p:extLst>
      <p:ext uri="{BB962C8B-B14F-4D97-AF65-F5344CB8AC3E}">
        <p14:creationId xmlns:p14="http://schemas.microsoft.com/office/powerpoint/2010/main" val="103232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EFAC-F798-1776-67B5-3AA0418608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CC0D71-CC69-F6ED-B31B-D8F58649C163}"/>
              </a:ext>
            </a:extLst>
          </p:cNvPr>
          <p:cNvSpPr txBox="1"/>
          <p:nvPr/>
        </p:nvSpPr>
        <p:spPr>
          <a:xfrm>
            <a:off x="1072243" y="276790"/>
            <a:ext cx="7674429" cy="646331"/>
          </a:xfrm>
          <a:prstGeom prst="rect">
            <a:avLst/>
          </a:prstGeom>
          <a:noFill/>
        </p:spPr>
        <p:txBody>
          <a:bodyPr wrap="square" lIns="91440" tIns="45720" rIns="91440" bIns="45720" rtlCol="0" anchor="t">
            <a:spAutoFit/>
          </a:bodyPr>
          <a:lstStyle/>
          <a:p>
            <a:r>
              <a:rPr lang="en-US" sz="3600" b="1">
                <a:solidFill>
                  <a:srgbClr val="EE5859"/>
                </a:solidFill>
                <a:latin typeface="Segoe UI"/>
                <a:cs typeface="Segoe UI"/>
              </a:rPr>
              <a:t>CONCLUSIONS</a:t>
            </a:r>
            <a:endParaRPr lang="en-US">
              <a:latin typeface="Segoe UI"/>
              <a:cs typeface="Segoe UI"/>
            </a:endParaRPr>
          </a:p>
        </p:txBody>
      </p:sp>
      <p:sp>
        <p:nvSpPr>
          <p:cNvPr id="7" name="TextBox 6">
            <a:extLst>
              <a:ext uri="{FF2B5EF4-FFF2-40B4-BE49-F238E27FC236}">
                <a16:creationId xmlns:a16="http://schemas.microsoft.com/office/drawing/2014/main" id="{DDB095F1-9ACC-EA6D-5FA7-92D0759DF722}"/>
              </a:ext>
            </a:extLst>
          </p:cNvPr>
          <p:cNvSpPr txBox="1"/>
          <p:nvPr/>
        </p:nvSpPr>
        <p:spPr>
          <a:xfrm>
            <a:off x="661602" y="1064269"/>
            <a:ext cx="10859934" cy="4031873"/>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600">
                <a:ea typeface="+mn-lt"/>
                <a:cs typeface="+mn-lt"/>
              </a:rPr>
              <a:t>Many challenges faced by veterans, such as bureaucracy and physical barriers, are shared with other vulnerable populations, but internally displaced veterans and those with disabilities face compounded difficulties.</a:t>
            </a:r>
          </a:p>
          <a:p>
            <a:pPr marL="285750" indent="-285750">
              <a:buClr>
                <a:srgbClr val="EE5859"/>
              </a:buClr>
              <a:buSzPct val="130000"/>
              <a:buFont typeface="Wingdings" panose="05000000000000000000" pitchFamily="2" charset="2"/>
              <a:buChar char="§"/>
            </a:pPr>
            <a:endParaRPr lang="en-US" sz="1600">
              <a:ea typeface="+mn-lt"/>
              <a:cs typeface="+mn-lt"/>
            </a:endParaRPr>
          </a:p>
          <a:p>
            <a:pPr marL="285750" indent="-285750">
              <a:buClr>
                <a:srgbClr val="EE5859"/>
              </a:buClr>
              <a:buSzPct val="130000"/>
              <a:buFont typeface="Wingdings" panose="05000000000000000000" pitchFamily="2" charset="2"/>
              <a:buChar char="§"/>
            </a:pPr>
            <a:r>
              <a:rPr lang="en-US" sz="1600">
                <a:ea typeface="+mn-lt"/>
                <a:cs typeface="+mn-lt"/>
              </a:rPr>
              <a:t>Addressing specific challenges in livelihoods, physical health, and mental well-being is crucial for effective reintegration.</a:t>
            </a:r>
            <a:endParaRPr lang="en-US">
              <a:ea typeface="+mn-lt"/>
              <a:cs typeface="+mn-lt"/>
            </a:endParaRPr>
          </a:p>
          <a:p>
            <a:pPr marL="285750" indent="-285750">
              <a:buClr>
                <a:srgbClr val="EE5859"/>
              </a:buClr>
              <a:buSzPct val="130000"/>
              <a:buFont typeface="Wingdings" panose="05000000000000000000" pitchFamily="2" charset="2"/>
              <a:buChar char="§"/>
            </a:pPr>
            <a:endParaRPr lang="en-US" sz="1600">
              <a:ea typeface="+mn-lt"/>
              <a:cs typeface="+mn-lt"/>
            </a:endParaRPr>
          </a:p>
          <a:p>
            <a:pPr marL="285750" indent="-285750">
              <a:buClr>
                <a:srgbClr val="EE5859"/>
              </a:buClr>
              <a:buSzPct val="130000"/>
              <a:buFont typeface="Wingdings" panose="05000000000000000000" pitchFamily="2" charset="2"/>
              <a:buChar char="§"/>
            </a:pPr>
            <a:r>
              <a:rPr lang="en-US" sz="1600">
                <a:ea typeface="+mn-lt"/>
                <a:cs typeface="+mn-lt"/>
              </a:rPr>
              <a:t>Variance in service quality is more dependent on facility-specific and individual experiences rather than geographic location, with urban areas generally offering more services.</a:t>
            </a:r>
            <a:endParaRPr lang="en-US">
              <a:ea typeface="+mn-lt"/>
              <a:cs typeface="+mn-lt"/>
            </a:endParaRPr>
          </a:p>
          <a:p>
            <a:pPr marL="285750" indent="-285750">
              <a:buClr>
                <a:srgbClr val="EE5859"/>
              </a:buClr>
              <a:buSzPct val="130000"/>
              <a:buFont typeface="Wingdings" panose="05000000000000000000" pitchFamily="2" charset="2"/>
              <a:buChar char="§"/>
            </a:pPr>
            <a:endParaRPr lang="en-US" sz="1600">
              <a:ea typeface="+mn-lt"/>
              <a:cs typeface="+mn-lt"/>
            </a:endParaRPr>
          </a:p>
          <a:p>
            <a:pPr marL="285750" indent="-285750">
              <a:buClr>
                <a:srgbClr val="EE5859"/>
              </a:buClr>
              <a:buSzPct val="130000"/>
              <a:buFont typeface="Wingdings" panose="05000000000000000000" pitchFamily="2" charset="2"/>
              <a:buChar char="§"/>
            </a:pPr>
            <a:r>
              <a:rPr lang="en-US" sz="1600">
                <a:ea typeface="+mn-lt"/>
                <a:cs typeface="+mn-lt"/>
              </a:rPr>
              <a:t>Public service providers face funding and staffing constraints, while heavy reliance on non-governmental providers creates a fragile system due to localized, short-term funding.</a:t>
            </a:r>
            <a:endParaRPr lang="en-US">
              <a:ea typeface="+mn-lt"/>
              <a:cs typeface="+mn-lt"/>
            </a:endParaRPr>
          </a:p>
          <a:p>
            <a:pPr marL="285750" indent="-285750">
              <a:buClr>
                <a:srgbClr val="EE5859"/>
              </a:buClr>
              <a:buSzPct val="130000"/>
              <a:buFont typeface="Wingdings" panose="05000000000000000000" pitchFamily="2" charset="2"/>
              <a:buChar char="§"/>
            </a:pPr>
            <a:endParaRPr lang="en-US" sz="1600">
              <a:ea typeface="+mn-lt"/>
              <a:cs typeface="+mn-lt"/>
            </a:endParaRPr>
          </a:p>
          <a:p>
            <a:pPr marL="285750" indent="-285750">
              <a:buClr>
                <a:srgbClr val="EE5859"/>
              </a:buClr>
              <a:buSzPct val="130000"/>
              <a:buFont typeface="Wingdings" panose="05000000000000000000" pitchFamily="2" charset="2"/>
              <a:buChar char="§"/>
            </a:pPr>
            <a:r>
              <a:rPr lang="en-US" sz="1600">
                <a:ea typeface="+mn-lt"/>
                <a:cs typeface="+mn-lt"/>
              </a:rPr>
              <a:t>A clear, step-by-step approach to accessing services can streamline veterans' reintegration journey, reducing administrative burdens and improving accessibility.</a:t>
            </a:r>
            <a:endParaRPr lang="en-US">
              <a:ea typeface="+mn-lt"/>
              <a:cs typeface="+mn-lt"/>
            </a:endParaRPr>
          </a:p>
          <a:p>
            <a:pPr marL="285750" indent="-285750">
              <a:buClr>
                <a:srgbClr val="EE5859"/>
              </a:buClr>
              <a:buSzPct val="130000"/>
              <a:buFont typeface="Wingdings" panose="05000000000000000000" pitchFamily="2" charset="2"/>
              <a:buChar char="§"/>
            </a:pPr>
            <a:endParaRPr lang="en-US" sz="1600">
              <a:ea typeface="+mn-lt"/>
              <a:cs typeface="+mn-lt"/>
            </a:endParaRPr>
          </a:p>
          <a:p>
            <a:pPr marL="285750" indent="-285750">
              <a:buClr>
                <a:srgbClr val="EE5859"/>
              </a:buClr>
              <a:buSzPct val="130000"/>
              <a:buFont typeface="Wingdings" panose="05000000000000000000" pitchFamily="2" charset="2"/>
              <a:buChar char="§"/>
            </a:pPr>
            <a:r>
              <a:rPr lang="en-US" sz="1600">
                <a:ea typeface="+mn-lt"/>
                <a:cs typeface="+mn-lt"/>
              </a:rPr>
              <a:t>Dedicated services and peer-to-peer support play a vital role in facilitating smooth transitions and fostering belonging.</a:t>
            </a:r>
            <a:endParaRPr lang="en-US">
              <a:cs typeface="Segoe UI Light"/>
            </a:endParaRPr>
          </a:p>
          <a:p>
            <a:pPr marL="285750" indent="-285750">
              <a:buClr>
                <a:srgbClr val="EE5859"/>
              </a:buClr>
              <a:buSzPct val="130000"/>
              <a:buFont typeface="Wingdings" panose="05000000000000000000" pitchFamily="2" charset="2"/>
              <a:buChar char="§"/>
            </a:pPr>
            <a:endParaRPr lang="en-US" sz="1600">
              <a:latin typeface="Segoe UI"/>
              <a:ea typeface="MS Mincho"/>
              <a:cs typeface="Times New Roman"/>
            </a:endParaRPr>
          </a:p>
        </p:txBody>
      </p:sp>
    </p:spTree>
    <p:extLst>
      <p:ext uri="{BB962C8B-B14F-4D97-AF65-F5344CB8AC3E}">
        <p14:creationId xmlns:p14="http://schemas.microsoft.com/office/powerpoint/2010/main" val="3667783092"/>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954189F-6ED5-401B-4019-9F688BC341F8}"/>
              </a:ext>
            </a:extLst>
          </p:cNvPr>
          <p:cNvSpPr txBox="1">
            <a:spLocks/>
          </p:cNvSpPr>
          <p:nvPr/>
        </p:nvSpPr>
        <p:spPr>
          <a:xfrm>
            <a:off x="1491120" y="1191399"/>
            <a:ext cx="9209761" cy="146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600" kern="1200" baseline="0">
                <a:solidFill>
                  <a:schemeClr val="tx1"/>
                </a:solidFill>
                <a:latin typeface="Franklin Gothic Demi" panose="020B0703020102020204" pitchFamily="34" charset="0"/>
                <a:ea typeface="+mj-ea"/>
                <a:cs typeface="+mj-cs"/>
              </a:defRPr>
            </a:lvl1pPr>
          </a:lstStyle>
          <a:p>
            <a:r>
              <a:rPr lang="uk-UA" sz="4400" b="1" err="1">
                <a:solidFill>
                  <a:srgbClr val="58585A"/>
                </a:solidFill>
                <a:latin typeface="Segoe UI"/>
                <a:ea typeface="Roboto Condensed"/>
                <a:cs typeface="Roboto Condensed"/>
              </a:rPr>
              <a:t>Thank</a:t>
            </a:r>
            <a:r>
              <a:rPr lang="uk-UA" sz="4400" b="1">
                <a:solidFill>
                  <a:srgbClr val="58585A"/>
                </a:solidFill>
                <a:latin typeface="Segoe UI"/>
                <a:ea typeface="Roboto Condensed"/>
                <a:cs typeface="Roboto Condensed"/>
              </a:rPr>
              <a:t> </a:t>
            </a:r>
            <a:r>
              <a:rPr lang="uk-UA" sz="4400" b="1" err="1">
                <a:solidFill>
                  <a:srgbClr val="58585A"/>
                </a:solidFill>
                <a:latin typeface="Segoe UI"/>
                <a:ea typeface="Roboto Condensed"/>
                <a:cs typeface="Roboto Condensed"/>
              </a:rPr>
              <a:t>you</a:t>
            </a:r>
            <a:r>
              <a:rPr lang="uk-UA" sz="4400" b="1">
                <a:solidFill>
                  <a:srgbClr val="58585A"/>
                </a:solidFill>
                <a:latin typeface="Segoe UI"/>
                <a:ea typeface="Roboto Condensed"/>
                <a:cs typeface="Roboto Condensed"/>
              </a:rPr>
              <a:t> </a:t>
            </a:r>
            <a:r>
              <a:rPr lang="uk-UA" sz="4400" b="1" err="1">
                <a:solidFill>
                  <a:srgbClr val="58585A"/>
                </a:solidFill>
                <a:latin typeface="Segoe UI"/>
                <a:ea typeface="Roboto Condensed"/>
                <a:cs typeface="Roboto Condensed"/>
              </a:rPr>
              <a:t>for</a:t>
            </a:r>
            <a:r>
              <a:rPr lang="uk-UA" sz="4400" b="1">
                <a:solidFill>
                  <a:srgbClr val="58585A"/>
                </a:solidFill>
                <a:latin typeface="Segoe UI"/>
                <a:ea typeface="Roboto Condensed"/>
                <a:cs typeface="Roboto Condensed"/>
              </a:rPr>
              <a:t> </a:t>
            </a:r>
            <a:r>
              <a:rPr lang="uk-UA" sz="4400" b="1" err="1">
                <a:solidFill>
                  <a:srgbClr val="58585A"/>
                </a:solidFill>
                <a:latin typeface="Segoe UI"/>
                <a:ea typeface="Roboto Condensed"/>
                <a:cs typeface="Roboto Condensed"/>
              </a:rPr>
              <a:t>your</a:t>
            </a:r>
            <a:r>
              <a:rPr lang="uk-UA" sz="4400" b="1">
                <a:solidFill>
                  <a:srgbClr val="58585A"/>
                </a:solidFill>
                <a:latin typeface="Segoe UI"/>
                <a:ea typeface="Roboto Condensed"/>
                <a:cs typeface="Roboto Condensed"/>
              </a:rPr>
              <a:t> </a:t>
            </a:r>
            <a:r>
              <a:rPr lang="uk-UA" sz="4400" b="1" err="1">
                <a:solidFill>
                  <a:srgbClr val="58585A"/>
                </a:solidFill>
                <a:latin typeface="Segoe UI"/>
                <a:ea typeface="Roboto Condensed"/>
                <a:cs typeface="Roboto Condensed"/>
              </a:rPr>
              <a:t>attention</a:t>
            </a:r>
            <a:r>
              <a:rPr lang="uk-UA" sz="4400" b="1">
                <a:solidFill>
                  <a:srgbClr val="58585A"/>
                </a:solidFill>
                <a:latin typeface="Segoe UI"/>
                <a:ea typeface="Roboto Condensed"/>
                <a:cs typeface="Roboto Condensed"/>
              </a:rPr>
              <a:t>!</a:t>
            </a:r>
            <a:endParaRPr lang="en-US" sz="4400" b="1">
              <a:solidFill>
                <a:srgbClr val="58585A"/>
              </a:solidFill>
              <a:latin typeface="Segoe UI"/>
              <a:ea typeface="Roboto Condensed"/>
              <a:cs typeface="Roboto Condensed"/>
            </a:endParaRPr>
          </a:p>
        </p:txBody>
      </p:sp>
      <p:sp>
        <p:nvSpPr>
          <p:cNvPr id="2" name="TextBox 1">
            <a:extLst>
              <a:ext uri="{FF2B5EF4-FFF2-40B4-BE49-F238E27FC236}">
                <a16:creationId xmlns:a16="http://schemas.microsoft.com/office/drawing/2014/main" id="{E4F9BC9F-F541-99B6-23E5-74E0EA777EA9}"/>
              </a:ext>
            </a:extLst>
          </p:cNvPr>
          <p:cNvSpPr txBox="1"/>
          <p:nvPr/>
        </p:nvSpPr>
        <p:spPr>
          <a:xfrm>
            <a:off x="4639377" y="3073892"/>
            <a:ext cx="552945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Light"/>
              </a:rPr>
              <a:t>Joanna Jaworska, Senior Assessment Officer </a:t>
            </a:r>
            <a:r>
              <a:rPr lang="en-US">
                <a:cs typeface="Segoe UI Light"/>
                <a:hlinkClick r:id="rId2"/>
              </a:rPr>
              <a:t>joanna.jaworska@impact-initiatives.org</a:t>
            </a:r>
            <a:endParaRPr lang="en-US"/>
          </a:p>
          <a:p>
            <a:endParaRPr lang="en-US">
              <a:cs typeface="Segoe UI Light"/>
            </a:endParaRPr>
          </a:p>
          <a:p>
            <a:r>
              <a:rPr lang="en-US">
                <a:cs typeface="Segoe UI Light"/>
              </a:rPr>
              <a:t>Yevheniia </a:t>
            </a:r>
            <a:r>
              <a:rPr lang="en-US" err="1">
                <a:cs typeface="Segoe UI Light"/>
              </a:rPr>
              <a:t>Siryk</a:t>
            </a:r>
            <a:r>
              <a:rPr lang="en-US">
                <a:cs typeface="Segoe UI Light"/>
              </a:rPr>
              <a:t>, </a:t>
            </a:r>
            <a:r>
              <a:rPr lang="en-US">
                <a:ea typeface="+mn-lt"/>
                <a:cs typeface="+mn-lt"/>
              </a:rPr>
              <a:t>Assessment Officer </a:t>
            </a:r>
            <a:r>
              <a:rPr lang="en-US">
                <a:ea typeface="+mn-lt"/>
                <a:cs typeface="+mn-lt"/>
                <a:hlinkClick r:id="rId3"/>
              </a:rPr>
              <a:t>yevheniia.siryk@reach-initiative.org</a:t>
            </a:r>
            <a:r>
              <a:rPr lang="en-US">
                <a:ea typeface="+mn-lt"/>
                <a:cs typeface="+mn-lt"/>
              </a:rPr>
              <a:t> </a:t>
            </a:r>
            <a:endParaRPr lang="en-US">
              <a:cs typeface="Segoe UI Light"/>
            </a:endParaRPr>
          </a:p>
        </p:txBody>
      </p:sp>
    </p:spTree>
    <p:extLst>
      <p:ext uri="{BB962C8B-B14F-4D97-AF65-F5344CB8AC3E}">
        <p14:creationId xmlns:p14="http://schemas.microsoft.com/office/powerpoint/2010/main" val="280739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02AA-D0D4-9E80-8134-282141D31402}"/>
              </a:ext>
            </a:extLst>
          </p:cNvPr>
          <p:cNvSpPr>
            <a:spLocks noGrp="1"/>
          </p:cNvSpPr>
          <p:nvPr>
            <p:ph type="title"/>
          </p:nvPr>
        </p:nvSpPr>
        <p:spPr/>
        <p:txBody>
          <a:bodyPr/>
          <a:lstStyle/>
          <a:p>
            <a:r>
              <a:rPr lang="en-US">
                <a:ea typeface="Roboto Condensed"/>
                <a:cs typeface="Roboto Condensed"/>
              </a:rPr>
              <a:t>[</a:t>
            </a:r>
            <a:r>
              <a:rPr lang="en-US" err="1">
                <a:ea typeface="Roboto Condensed"/>
                <a:cs typeface="Roboto Condensed"/>
              </a:rPr>
              <a:t>qr</a:t>
            </a:r>
            <a:r>
              <a:rPr lang="en-US">
                <a:ea typeface="Roboto Condensed"/>
                <a:cs typeface="Roboto Condensed"/>
              </a:rPr>
              <a:t> code to </a:t>
            </a:r>
            <a:r>
              <a:rPr lang="en-US" err="1">
                <a:ea typeface="Roboto Condensed"/>
                <a:cs typeface="Roboto Condensed"/>
              </a:rPr>
              <a:t>menti</a:t>
            </a:r>
            <a:r>
              <a:rPr lang="en-US">
                <a:ea typeface="Roboto Condensed"/>
                <a:cs typeface="Roboto Condensed"/>
              </a:rPr>
              <a:t>]</a:t>
            </a:r>
            <a:endParaRPr lang="en-US"/>
          </a:p>
        </p:txBody>
      </p:sp>
      <p:sp>
        <p:nvSpPr>
          <p:cNvPr id="3" name="Content Placeholder 2">
            <a:extLst>
              <a:ext uri="{FF2B5EF4-FFF2-40B4-BE49-F238E27FC236}">
                <a16:creationId xmlns:a16="http://schemas.microsoft.com/office/drawing/2014/main" id="{A05F715D-C116-9625-7E65-FA53730986E5}"/>
              </a:ext>
            </a:extLst>
          </p:cNvPr>
          <p:cNvSpPr>
            <a:spLocks noGrp="1"/>
          </p:cNvSpPr>
          <p:nvPr>
            <p:ph sz="quarter" idx="10"/>
          </p:nvPr>
        </p:nvSpPr>
        <p:spPr/>
        <p:txBody>
          <a:bodyPr vert="horz" lIns="91440" tIns="45720" rIns="91440" bIns="45720" rtlCol="0" anchor="ctr">
            <a:normAutofit/>
          </a:bodyPr>
          <a:lstStyle/>
          <a:p>
            <a:r>
              <a:rPr lang="en-US">
                <a:latin typeface="Segoe UI Light"/>
                <a:cs typeface="Segoe UI Light"/>
              </a:rPr>
              <a:t>Were you surprised by any of the findings or do they largely align with your understanding of veterans' situation?</a:t>
            </a:r>
          </a:p>
          <a:p>
            <a:endParaRPr lang="en-US">
              <a:latin typeface="Segoe UI Light"/>
              <a:cs typeface="Segoe UI Light"/>
            </a:endParaRPr>
          </a:p>
          <a:p>
            <a:r>
              <a:rPr lang="en-US">
                <a:latin typeface="Segoe UI Light"/>
                <a:cs typeface="Segoe UI Light"/>
              </a:rPr>
              <a:t>Have you noticed similar issues within your location? What differs, if anything?</a:t>
            </a:r>
          </a:p>
          <a:p>
            <a:endParaRPr lang="en-US">
              <a:latin typeface="Segoe UI Light"/>
              <a:cs typeface="Segoe UI Light"/>
            </a:endParaRPr>
          </a:p>
          <a:p>
            <a:r>
              <a:rPr lang="en-US">
                <a:latin typeface="Segoe UI Light"/>
                <a:cs typeface="Segoe UI Light"/>
              </a:rPr>
              <a:t>What else would you like to know about veterans' issues?</a:t>
            </a:r>
            <a:endParaRPr lang="en-US"/>
          </a:p>
        </p:txBody>
      </p:sp>
    </p:spTree>
    <p:extLst>
      <p:ext uri="{BB962C8B-B14F-4D97-AF65-F5344CB8AC3E}">
        <p14:creationId xmlns:p14="http://schemas.microsoft.com/office/powerpoint/2010/main" val="603686642"/>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1ACA23-9617-ED6B-BD95-DDCFDE39C84D}"/>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1C8EBD6C-6DD7-4D0A-D00B-BA4605A428B7}"/>
              </a:ext>
            </a:extLst>
          </p:cNvPr>
          <p:cNvSpPr txBox="1">
            <a:spLocks/>
          </p:cNvSpPr>
          <p:nvPr/>
        </p:nvSpPr>
        <p:spPr>
          <a:xfrm>
            <a:off x="457417" y="2584392"/>
            <a:ext cx="3426543" cy="10879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r>
              <a:rPr lang="uk-UA" sz="4000" b="1" err="1">
                <a:solidFill>
                  <a:srgbClr val="EE5859"/>
                </a:solidFill>
                <a:latin typeface="Segoe UI"/>
                <a:ea typeface="Roboto Condensed"/>
                <a:cs typeface="Roboto Condensed"/>
              </a:rPr>
              <a:t>Contents</a:t>
            </a:r>
            <a:endParaRPr lang="en-US" sz="4000">
              <a:solidFill>
                <a:srgbClr val="EE5859"/>
              </a:solidFill>
              <a:latin typeface="Segoe UI"/>
              <a:ea typeface="Roboto Condensed" panose="02000000000000000000" pitchFamily="2" charset="0"/>
              <a:cs typeface="Roboto Condensed" panose="02000000000000000000" pitchFamily="2" charset="0"/>
            </a:endParaRPr>
          </a:p>
        </p:txBody>
      </p:sp>
      <p:sp>
        <p:nvSpPr>
          <p:cNvPr id="8" name="TextBox 7">
            <a:extLst>
              <a:ext uri="{FF2B5EF4-FFF2-40B4-BE49-F238E27FC236}">
                <a16:creationId xmlns:a16="http://schemas.microsoft.com/office/drawing/2014/main" id="{1614674D-1A1A-6284-9A3F-B47260F0BA08}"/>
              </a:ext>
            </a:extLst>
          </p:cNvPr>
          <p:cNvSpPr txBox="1"/>
          <p:nvPr/>
        </p:nvSpPr>
        <p:spPr>
          <a:xfrm>
            <a:off x="5715069" y="531068"/>
            <a:ext cx="6478227" cy="461665"/>
          </a:xfrm>
          <a:prstGeom prst="rect">
            <a:avLst/>
          </a:prstGeom>
          <a:noFill/>
        </p:spPr>
        <p:txBody>
          <a:bodyPr wrap="square" lIns="91440" tIns="45720" rIns="91440" bIns="45720" anchor="t">
            <a:spAutoFit/>
          </a:bodyPr>
          <a:lstStyle/>
          <a:p>
            <a:pPr marL="0" indent="0">
              <a:lnSpc>
                <a:spcPct val="100000"/>
              </a:lnSpc>
              <a:buNone/>
            </a:pPr>
            <a:r>
              <a:rPr lang="ru-RU" sz="2400" err="1">
                <a:latin typeface="Segoe UI"/>
                <a:ea typeface="Roboto Light"/>
                <a:cs typeface="Segoe UI"/>
              </a:rPr>
              <a:t>Methodology</a:t>
            </a:r>
            <a:endParaRPr lang="en-US" err="1">
              <a:latin typeface="Segoe UI"/>
              <a:cs typeface="Segoe UI"/>
            </a:endParaRPr>
          </a:p>
        </p:txBody>
      </p:sp>
      <p:sp>
        <p:nvSpPr>
          <p:cNvPr id="9" name="Subtitle 5">
            <a:extLst>
              <a:ext uri="{FF2B5EF4-FFF2-40B4-BE49-F238E27FC236}">
                <a16:creationId xmlns:a16="http://schemas.microsoft.com/office/drawing/2014/main" id="{DF651239-F037-94E4-A377-837A478A1672}"/>
              </a:ext>
            </a:extLst>
          </p:cNvPr>
          <p:cNvSpPr txBox="1">
            <a:spLocks/>
          </p:cNvSpPr>
          <p:nvPr/>
        </p:nvSpPr>
        <p:spPr>
          <a:xfrm>
            <a:off x="4827929" y="1493953"/>
            <a:ext cx="677737" cy="4778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panose="02000000000000000000" pitchFamily="2" charset="0"/>
                <a:ea typeface="Roboto Black" panose="02000000000000000000" pitchFamily="2" charset="0"/>
              </a:rPr>
              <a:t>03</a:t>
            </a:r>
            <a:endParaRPr lang="en-CH">
              <a:solidFill>
                <a:srgbClr val="EE5859"/>
              </a:solidFill>
              <a:latin typeface="Roboto Black" panose="02000000000000000000" pitchFamily="2" charset="0"/>
              <a:ea typeface="Roboto Black" panose="02000000000000000000" pitchFamily="2" charset="0"/>
            </a:endParaRPr>
          </a:p>
        </p:txBody>
      </p:sp>
      <p:sp>
        <p:nvSpPr>
          <p:cNvPr id="13" name="Subtitle 5">
            <a:extLst>
              <a:ext uri="{FF2B5EF4-FFF2-40B4-BE49-F238E27FC236}">
                <a16:creationId xmlns:a16="http://schemas.microsoft.com/office/drawing/2014/main" id="{2B92A686-9EAE-25D5-E166-DC237A3D6D2A}"/>
              </a:ext>
            </a:extLst>
          </p:cNvPr>
          <p:cNvSpPr txBox="1">
            <a:spLocks/>
          </p:cNvSpPr>
          <p:nvPr/>
        </p:nvSpPr>
        <p:spPr>
          <a:xfrm>
            <a:off x="4841785" y="999458"/>
            <a:ext cx="650028" cy="4639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panose="02000000000000000000" pitchFamily="2" charset="0"/>
                <a:ea typeface="Roboto Black" panose="02000000000000000000" pitchFamily="2" charset="0"/>
              </a:rPr>
              <a:t>02</a:t>
            </a:r>
            <a:endParaRPr lang="en-CH">
              <a:solidFill>
                <a:srgbClr val="EE5859"/>
              </a:solidFill>
              <a:latin typeface="Roboto Black" panose="02000000000000000000" pitchFamily="2" charset="0"/>
              <a:ea typeface="Roboto Black" panose="02000000000000000000" pitchFamily="2" charset="0"/>
            </a:endParaRPr>
          </a:p>
        </p:txBody>
      </p:sp>
      <p:sp>
        <p:nvSpPr>
          <p:cNvPr id="14" name="Subtitle 5">
            <a:extLst>
              <a:ext uri="{FF2B5EF4-FFF2-40B4-BE49-F238E27FC236}">
                <a16:creationId xmlns:a16="http://schemas.microsoft.com/office/drawing/2014/main" id="{39169FB0-4F27-8D20-821A-17DFCA8926ED}"/>
              </a:ext>
            </a:extLst>
          </p:cNvPr>
          <p:cNvSpPr txBox="1">
            <a:spLocks/>
          </p:cNvSpPr>
          <p:nvPr/>
        </p:nvSpPr>
        <p:spPr>
          <a:xfrm>
            <a:off x="4841791" y="532671"/>
            <a:ext cx="636173" cy="4501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a:ea typeface="Roboto Black"/>
                <a:cs typeface="Leelawadee"/>
              </a:rPr>
              <a:t>01</a:t>
            </a:r>
            <a:endParaRPr lang="en-CH">
              <a:solidFill>
                <a:srgbClr val="EE5859"/>
              </a:solidFill>
              <a:latin typeface="Roboto Black"/>
              <a:ea typeface="Roboto Black"/>
              <a:cs typeface="Leelawadee"/>
            </a:endParaRPr>
          </a:p>
        </p:txBody>
      </p:sp>
      <p:sp>
        <p:nvSpPr>
          <p:cNvPr id="5" name="TextBox 4">
            <a:extLst>
              <a:ext uri="{FF2B5EF4-FFF2-40B4-BE49-F238E27FC236}">
                <a16:creationId xmlns:a16="http://schemas.microsoft.com/office/drawing/2014/main" id="{2A625F33-8E95-C90D-6B84-8752364C84E7}"/>
              </a:ext>
            </a:extLst>
          </p:cNvPr>
          <p:cNvSpPr txBox="1"/>
          <p:nvPr/>
        </p:nvSpPr>
        <p:spPr>
          <a:xfrm>
            <a:off x="5716783" y="1474162"/>
            <a:ext cx="6151828" cy="461665"/>
          </a:xfrm>
          <a:prstGeom prst="rect">
            <a:avLst/>
          </a:prstGeom>
          <a:noFill/>
        </p:spPr>
        <p:txBody>
          <a:bodyPr wrap="square" lIns="91440" tIns="45720" rIns="91440" bIns="45720" anchor="t">
            <a:spAutoFit/>
          </a:bodyPr>
          <a:lstStyle/>
          <a:p>
            <a:r>
              <a:rPr lang="uk-UA" sz="2400" err="1">
                <a:latin typeface="Segoe UI"/>
                <a:cs typeface="Segoe UI"/>
              </a:rPr>
              <a:t>Geographic</a:t>
            </a:r>
            <a:r>
              <a:rPr lang="uk-UA" sz="2400">
                <a:latin typeface="+mj-lt"/>
              </a:rPr>
              <a:t> </a:t>
            </a:r>
            <a:r>
              <a:rPr lang="uk-UA" sz="2400" err="1">
                <a:latin typeface="+mj-lt"/>
              </a:rPr>
              <a:t>scope</a:t>
            </a:r>
            <a:r>
              <a:rPr lang="uk-UA" sz="2400">
                <a:latin typeface="+mj-lt"/>
              </a:rPr>
              <a:t> </a:t>
            </a:r>
            <a:endParaRPr lang="en-US"/>
          </a:p>
        </p:txBody>
      </p:sp>
      <p:sp>
        <p:nvSpPr>
          <p:cNvPr id="2" name="Subtitle 5">
            <a:extLst>
              <a:ext uri="{FF2B5EF4-FFF2-40B4-BE49-F238E27FC236}">
                <a16:creationId xmlns:a16="http://schemas.microsoft.com/office/drawing/2014/main" id="{84CF050F-7742-7A3F-17C4-0B1C1FF27196}"/>
              </a:ext>
            </a:extLst>
          </p:cNvPr>
          <p:cNvSpPr txBox="1">
            <a:spLocks/>
          </p:cNvSpPr>
          <p:nvPr/>
        </p:nvSpPr>
        <p:spPr>
          <a:xfrm>
            <a:off x="4841784" y="1979593"/>
            <a:ext cx="677738" cy="4501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panose="02000000000000000000" pitchFamily="2" charset="0"/>
                <a:ea typeface="Roboto Black" panose="02000000000000000000" pitchFamily="2" charset="0"/>
              </a:rPr>
              <a:t>04</a:t>
            </a:r>
            <a:endParaRPr lang="en-CH">
              <a:solidFill>
                <a:srgbClr val="EE5859"/>
              </a:solidFill>
              <a:latin typeface="Roboto Black" panose="02000000000000000000" pitchFamily="2" charset="0"/>
              <a:ea typeface="Roboto Black" panose="02000000000000000000" pitchFamily="2" charset="0"/>
            </a:endParaRPr>
          </a:p>
        </p:txBody>
      </p:sp>
      <p:sp>
        <p:nvSpPr>
          <p:cNvPr id="7" name="TextBox 6">
            <a:extLst>
              <a:ext uri="{FF2B5EF4-FFF2-40B4-BE49-F238E27FC236}">
                <a16:creationId xmlns:a16="http://schemas.microsoft.com/office/drawing/2014/main" id="{5D7AA702-81C1-E6C3-4B4C-0D41D70C5746}"/>
              </a:ext>
            </a:extLst>
          </p:cNvPr>
          <p:cNvSpPr txBox="1"/>
          <p:nvPr/>
        </p:nvSpPr>
        <p:spPr>
          <a:xfrm>
            <a:off x="5715069" y="2426414"/>
            <a:ext cx="6150542" cy="461665"/>
          </a:xfrm>
          <a:prstGeom prst="rect">
            <a:avLst/>
          </a:prstGeom>
          <a:noFill/>
        </p:spPr>
        <p:txBody>
          <a:bodyPr wrap="square" lIns="91440" tIns="45720" rIns="91440" bIns="45720" anchor="t">
            <a:spAutoFit/>
          </a:bodyPr>
          <a:lstStyle/>
          <a:p>
            <a:r>
              <a:rPr lang="uk-UA" sz="2400" err="1">
                <a:latin typeface="Segoe UI"/>
                <a:cs typeface="Segoe UI"/>
              </a:rPr>
              <a:t>Reintegration</a:t>
            </a:r>
            <a:r>
              <a:rPr lang="uk-UA" sz="2400">
                <a:latin typeface="Segoe UI"/>
                <a:cs typeface="Segoe UI"/>
              </a:rPr>
              <a:t> </a:t>
            </a:r>
            <a:r>
              <a:rPr lang="uk-UA" sz="2400" err="1">
                <a:latin typeface="Segoe UI"/>
                <a:cs typeface="Segoe UI"/>
              </a:rPr>
              <a:t>experiences</a:t>
            </a:r>
            <a:endParaRPr lang="en-US" err="1">
              <a:latin typeface="Segoe UI"/>
              <a:cs typeface="Segoe UI"/>
            </a:endParaRPr>
          </a:p>
        </p:txBody>
      </p:sp>
      <p:sp>
        <p:nvSpPr>
          <p:cNvPr id="10" name="TextBox 9">
            <a:extLst>
              <a:ext uri="{FF2B5EF4-FFF2-40B4-BE49-F238E27FC236}">
                <a16:creationId xmlns:a16="http://schemas.microsoft.com/office/drawing/2014/main" id="{E7D5C928-E8DA-7E05-C997-413944E90998}"/>
              </a:ext>
            </a:extLst>
          </p:cNvPr>
          <p:cNvSpPr txBox="1"/>
          <p:nvPr/>
        </p:nvSpPr>
        <p:spPr>
          <a:xfrm>
            <a:off x="5715069" y="1006820"/>
            <a:ext cx="6150542" cy="461665"/>
          </a:xfrm>
          <a:prstGeom prst="rect">
            <a:avLst/>
          </a:prstGeom>
          <a:noFill/>
        </p:spPr>
        <p:txBody>
          <a:bodyPr wrap="square" lIns="91440" tIns="45720" rIns="91440" bIns="45720" anchor="t">
            <a:spAutoFit/>
          </a:bodyPr>
          <a:lstStyle/>
          <a:p>
            <a:r>
              <a:rPr lang="ru-RU" sz="2400">
                <a:latin typeface="Segoe UI"/>
                <a:cs typeface="Segoe UI"/>
              </a:rPr>
              <a:t>Research</a:t>
            </a:r>
            <a:r>
              <a:rPr lang="ru-RU" sz="2400">
                <a:latin typeface="+mj-lt"/>
              </a:rPr>
              <a:t> </a:t>
            </a:r>
            <a:r>
              <a:rPr lang="ru-RU" sz="2400" err="1">
                <a:latin typeface="+mj-lt"/>
              </a:rPr>
              <a:t>objective</a:t>
            </a:r>
            <a:r>
              <a:rPr lang="ru-RU" sz="2400">
                <a:latin typeface="+mj-lt"/>
              </a:rPr>
              <a:t> </a:t>
            </a:r>
            <a:endParaRPr lang="en-US"/>
          </a:p>
        </p:txBody>
      </p:sp>
      <p:sp>
        <p:nvSpPr>
          <p:cNvPr id="11" name="Subtitle 5">
            <a:extLst>
              <a:ext uri="{FF2B5EF4-FFF2-40B4-BE49-F238E27FC236}">
                <a16:creationId xmlns:a16="http://schemas.microsoft.com/office/drawing/2014/main" id="{3398E0E5-6E30-46BD-171A-89D7A3E38AB0}"/>
              </a:ext>
            </a:extLst>
          </p:cNvPr>
          <p:cNvSpPr txBox="1">
            <a:spLocks/>
          </p:cNvSpPr>
          <p:nvPr/>
        </p:nvSpPr>
        <p:spPr>
          <a:xfrm>
            <a:off x="4827929" y="2456600"/>
            <a:ext cx="705446" cy="3946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panose="02000000000000000000" pitchFamily="2" charset="0"/>
                <a:ea typeface="Roboto Black" panose="02000000000000000000" pitchFamily="2" charset="0"/>
              </a:rPr>
              <a:t>0</a:t>
            </a:r>
            <a:r>
              <a:rPr lang="ru-RU">
                <a:solidFill>
                  <a:srgbClr val="EE5859"/>
                </a:solidFill>
                <a:latin typeface="Roboto Black" panose="02000000000000000000" pitchFamily="2" charset="0"/>
                <a:ea typeface="Roboto Black" panose="02000000000000000000" pitchFamily="2" charset="0"/>
              </a:rPr>
              <a:t>5</a:t>
            </a:r>
            <a:endParaRPr lang="en-CH">
              <a:solidFill>
                <a:srgbClr val="EE5859"/>
              </a:solidFill>
              <a:latin typeface="Roboto Black" panose="02000000000000000000" pitchFamily="2" charset="0"/>
              <a:ea typeface="Roboto Black" panose="02000000000000000000" pitchFamily="2" charset="0"/>
            </a:endParaRPr>
          </a:p>
        </p:txBody>
      </p:sp>
      <p:sp>
        <p:nvSpPr>
          <p:cNvPr id="12" name="TextBox 11">
            <a:extLst>
              <a:ext uri="{FF2B5EF4-FFF2-40B4-BE49-F238E27FC236}">
                <a16:creationId xmlns:a16="http://schemas.microsoft.com/office/drawing/2014/main" id="{2834CE2D-1637-83D8-817A-BBC69207CEF4}"/>
              </a:ext>
            </a:extLst>
          </p:cNvPr>
          <p:cNvSpPr txBox="1"/>
          <p:nvPr/>
        </p:nvSpPr>
        <p:spPr>
          <a:xfrm>
            <a:off x="5718070" y="2894169"/>
            <a:ext cx="6150542" cy="461665"/>
          </a:xfrm>
          <a:prstGeom prst="rect">
            <a:avLst/>
          </a:prstGeom>
          <a:noFill/>
        </p:spPr>
        <p:txBody>
          <a:bodyPr wrap="square" lIns="91440" tIns="45720" rIns="91440" bIns="45720" anchor="t">
            <a:spAutoFit/>
          </a:bodyPr>
          <a:lstStyle/>
          <a:p>
            <a:r>
              <a:rPr lang="uk-UA" sz="2400" err="1">
                <a:latin typeface="Segoe UI"/>
                <a:cs typeface="Segoe UI"/>
              </a:rPr>
              <a:t>Availability</a:t>
            </a:r>
            <a:r>
              <a:rPr lang="uk-UA" sz="2400">
                <a:latin typeface="Segoe UI"/>
                <a:cs typeface="Segoe UI"/>
              </a:rPr>
              <a:t> </a:t>
            </a:r>
            <a:r>
              <a:rPr lang="uk-UA" sz="2400" err="1">
                <a:latin typeface="Segoe UI"/>
                <a:cs typeface="Segoe UI"/>
              </a:rPr>
              <a:t>of</a:t>
            </a:r>
            <a:r>
              <a:rPr lang="uk-UA" sz="2400">
                <a:latin typeface="Segoe UI"/>
                <a:cs typeface="Segoe UI"/>
              </a:rPr>
              <a:t> </a:t>
            </a:r>
            <a:r>
              <a:rPr lang="uk-UA" sz="2400" err="1">
                <a:latin typeface="Segoe UI"/>
                <a:cs typeface="Segoe UI"/>
              </a:rPr>
              <a:t>services</a:t>
            </a:r>
            <a:r>
              <a:rPr lang="uk-UA" sz="2400">
                <a:latin typeface="Segoe UI"/>
                <a:cs typeface="Segoe UI"/>
              </a:rPr>
              <a:t> </a:t>
            </a:r>
            <a:r>
              <a:rPr lang="uk-UA" sz="2400" err="1">
                <a:latin typeface="Segoe UI"/>
                <a:cs typeface="Segoe UI"/>
              </a:rPr>
              <a:t>and</a:t>
            </a:r>
            <a:r>
              <a:rPr lang="uk-UA" sz="2400">
                <a:latin typeface="Segoe UI"/>
                <a:cs typeface="Segoe UI"/>
              </a:rPr>
              <a:t> </a:t>
            </a:r>
            <a:r>
              <a:rPr lang="uk-UA" sz="2400" err="1">
                <a:latin typeface="Segoe UI"/>
                <a:cs typeface="Segoe UI"/>
              </a:rPr>
              <a:t>cooperation</a:t>
            </a:r>
            <a:r>
              <a:rPr lang="uk-UA" sz="2400">
                <a:latin typeface="Segoe UI"/>
                <a:cs typeface="Segoe UI"/>
              </a:rPr>
              <a:t> </a:t>
            </a:r>
            <a:endParaRPr lang="en-US">
              <a:latin typeface="Segoe UI"/>
              <a:cs typeface="Segoe UI"/>
            </a:endParaRPr>
          </a:p>
        </p:txBody>
      </p:sp>
      <p:sp>
        <p:nvSpPr>
          <p:cNvPr id="3" name="TextBox 2">
            <a:extLst>
              <a:ext uri="{FF2B5EF4-FFF2-40B4-BE49-F238E27FC236}">
                <a16:creationId xmlns:a16="http://schemas.microsoft.com/office/drawing/2014/main" id="{9A62D3A4-13C2-13FB-C7BC-76BA127F9120}"/>
              </a:ext>
            </a:extLst>
          </p:cNvPr>
          <p:cNvSpPr txBox="1"/>
          <p:nvPr/>
        </p:nvSpPr>
        <p:spPr>
          <a:xfrm>
            <a:off x="5718069" y="3379078"/>
            <a:ext cx="6150542" cy="461665"/>
          </a:xfrm>
          <a:prstGeom prst="rect">
            <a:avLst/>
          </a:prstGeom>
          <a:noFill/>
        </p:spPr>
        <p:txBody>
          <a:bodyPr wrap="square" lIns="91440" tIns="45720" rIns="91440" bIns="45720" anchor="t">
            <a:spAutoFit/>
          </a:bodyPr>
          <a:lstStyle/>
          <a:p>
            <a:r>
              <a:rPr lang="uk-UA" sz="2400" err="1">
                <a:latin typeface="Segoe UI"/>
                <a:cs typeface="Segoe UI"/>
              </a:rPr>
              <a:t>Accessed</a:t>
            </a:r>
            <a:r>
              <a:rPr lang="uk-UA" sz="2400">
                <a:latin typeface="Segoe UI"/>
                <a:cs typeface="Segoe UI"/>
              </a:rPr>
              <a:t> </a:t>
            </a:r>
            <a:r>
              <a:rPr lang="uk-UA" sz="2400" err="1">
                <a:latin typeface="Segoe UI"/>
                <a:cs typeface="Segoe UI"/>
              </a:rPr>
              <a:t>services</a:t>
            </a:r>
            <a:r>
              <a:rPr lang="uk-UA" sz="2400">
                <a:latin typeface="Segoe UI"/>
                <a:cs typeface="Segoe UI"/>
              </a:rPr>
              <a:t> </a:t>
            </a:r>
            <a:r>
              <a:rPr lang="uk-UA" sz="2400" err="1">
                <a:latin typeface="Segoe UI"/>
                <a:cs typeface="Segoe UI"/>
              </a:rPr>
              <a:t>and</a:t>
            </a:r>
            <a:r>
              <a:rPr lang="uk-UA" sz="2400">
                <a:latin typeface="Segoe UI"/>
                <a:cs typeface="Segoe UI"/>
              </a:rPr>
              <a:t> </a:t>
            </a:r>
            <a:r>
              <a:rPr lang="uk-UA" sz="2400" err="1">
                <a:latin typeface="Segoe UI"/>
                <a:cs typeface="Segoe UI"/>
              </a:rPr>
              <a:t>unmet</a:t>
            </a:r>
            <a:r>
              <a:rPr lang="uk-UA" sz="2400">
                <a:latin typeface="Segoe UI"/>
                <a:cs typeface="Segoe UI"/>
              </a:rPr>
              <a:t> </a:t>
            </a:r>
            <a:r>
              <a:rPr lang="uk-UA" sz="2400" err="1">
                <a:latin typeface="Segoe UI"/>
                <a:cs typeface="Segoe UI"/>
              </a:rPr>
              <a:t>needs</a:t>
            </a:r>
            <a:r>
              <a:rPr lang="uk-UA" sz="2400">
                <a:latin typeface="Segoe UI"/>
                <a:cs typeface="Segoe UI"/>
              </a:rPr>
              <a:t> </a:t>
            </a:r>
            <a:endParaRPr lang="en-US">
              <a:latin typeface="Segoe UI"/>
              <a:cs typeface="Segoe UI"/>
            </a:endParaRPr>
          </a:p>
        </p:txBody>
      </p:sp>
      <p:sp>
        <p:nvSpPr>
          <p:cNvPr id="4" name="TextBox 3">
            <a:extLst>
              <a:ext uri="{FF2B5EF4-FFF2-40B4-BE49-F238E27FC236}">
                <a16:creationId xmlns:a16="http://schemas.microsoft.com/office/drawing/2014/main" id="{83F526A8-8F45-505D-7775-1B14863BF4BE}"/>
              </a:ext>
            </a:extLst>
          </p:cNvPr>
          <p:cNvSpPr txBox="1"/>
          <p:nvPr/>
        </p:nvSpPr>
        <p:spPr>
          <a:xfrm>
            <a:off x="5731924" y="1965912"/>
            <a:ext cx="6150542" cy="461665"/>
          </a:xfrm>
          <a:prstGeom prst="rect">
            <a:avLst/>
          </a:prstGeom>
          <a:noFill/>
        </p:spPr>
        <p:txBody>
          <a:bodyPr wrap="square" lIns="91440" tIns="45720" rIns="91440" bIns="45720" anchor="t">
            <a:spAutoFit/>
          </a:bodyPr>
          <a:lstStyle/>
          <a:p>
            <a:r>
              <a:rPr lang="uk-UA" sz="2400" err="1">
                <a:latin typeface="Segoe UI"/>
                <a:cs typeface="Segoe UI"/>
              </a:rPr>
              <a:t>Key</a:t>
            </a:r>
            <a:r>
              <a:rPr lang="uk-UA" sz="2400">
                <a:latin typeface="Segoe UI"/>
                <a:cs typeface="Segoe UI"/>
              </a:rPr>
              <a:t> </a:t>
            </a:r>
            <a:r>
              <a:rPr lang="uk-UA" sz="2400" err="1">
                <a:latin typeface="Segoe UI"/>
                <a:cs typeface="Segoe UI"/>
              </a:rPr>
              <a:t>findings</a:t>
            </a:r>
            <a:r>
              <a:rPr lang="uk-UA" sz="2400">
                <a:latin typeface="Segoe UI"/>
                <a:cs typeface="Segoe UI"/>
              </a:rPr>
              <a:t> </a:t>
            </a:r>
            <a:endParaRPr lang="en-US">
              <a:latin typeface="Segoe UI"/>
              <a:cs typeface="Segoe UI"/>
            </a:endParaRPr>
          </a:p>
        </p:txBody>
      </p:sp>
      <p:sp>
        <p:nvSpPr>
          <p:cNvPr id="15" name="Subtitle 5">
            <a:extLst>
              <a:ext uri="{FF2B5EF4-FFF2-40B4-BE49-F238E27FC236}">
                <a16:creationId xmlns:a16="http://schemas.microsoft.com/office/drawing/2014/main" id="{BA8E690D-A62E-49AC-4159-5759FDA345CD}"/>
              </a:ext>
            </a:extLst>
          </p:cNvPr>
          <p:cNvSpPr txBox="1">
            <a:spLocks/>
          </p:cNvSpPr>
          <p:nvPr/>
        </p:nvSpPr>
        <p:spPr>
          <a:xfrm>
            <a:off x="4841782" y="3440272"/>
            <a:ext cx="705446" cy="39469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a:ea typeface="Roboto Black"/>
                <a:cs typeface="Leelawadee"/>
              </a:rPr>
              <a:t>07</a:t>
            </a:r>
            <a:endParaRPr lang="ru-RU">
              <a:solidFill>
                <a:srgbClr val="EE5859"/>
              </a:solidFill>
              <a:latin typeface="Roboto Black" panose="02000000000000000000" pitchFamily="2" charset="0"/>
              <a:ea typeface="Roboto Black" panose="02000000000000000000" pitchFamily="2" charset="0"/>
            </a:endParaRPr>
          </a:p>
        </p:txBody>
      </p:sp>
      <p:sp>
        <p:nvSpPr>
          <p:cNvPr id="16" name="Subtitle 5">
            <a:extLst>
              <a:ext uri="{FF2B5EF4-FFF2-40B4-BE49-F238E27FC236}">
                <a16:creationId xmlns:a16="http://schemas.microsoft.com/office/drawing/2014/main" id="{ED6CB6CA-3790-74C6-F522-301A9D28FE37}"/>
              </a:ext>
            </a:extLst>
          </p:cNvPr>
          <p:cNvSpPr txBox="1">
            <a:spLocks/>
          </p:cNvSpPr>
          <p:nvPr/>
        </p:nvSpPr>
        <p:spPr>
          <a:xfrm>
            <a:off x="4841782" y="2955363"/>
            <a:ext cx="705446" cy="39469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a:ea typeface="Roboto Black"/>
                <a:cs typeface="Leelawadee"/>
              </a:rPr>
              <a:t>06</a:t>
            </a:r>
            <a:endParaRPr lang="ru-RU">
              <a:solidFill>
                <a:srgbClr val="EE5859"/>
              </a:solidFill>
              <a:latin typeface="Roboto Black"/>
              <a:ea typeface="Roboto Black"/>
              <a:cs typeface="Leelawadee"/>
            </a:endParaRPr>
          </a:p>
        </p:txBody>
      </p:sp>
      <p:sp>
        <p:nvSpPr>
          <p:cNvPr id="17" name="Subtitle 5">
            <a:extLst>
              <a:ext uri="{FF2B5EF4-FFF2-40B4-BE49-F238E27FC236}">
                <a16:creationId xmlns:a16="http://schemas.microsoft.com/office/drawing/2014/main" id="{0480695E-828A-9FEB-53AD-DFDDC9835D4C}"/>
              </a:ext>
            </a:extLst>
          </p:cNvPr>
          <p:cNvSpPr txBox="1">
            <a:spLocks/>
          </p:cNvSpPr>
          <p:nvPr/>
        </p:nvSpPr>
        <p:spPr>
          <a:xfrm>
            <a:off x="4841783" y="3897472"/>
            <a:ext cx="705446" cy="39469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a:ea typeface="Roboto Black"/>
                <a:cs typeface="Leelawadee"/>
              </a:rPr>
              <a:t>08</a:t>
            </a:r>
            <a:endParaRPr lang="ru-RU">
              <a:solidFill>
                <a:srgbClr val="EE5859"/>
              </a:solidFill>
              <a:latin typeface="Roboto Black" panose="02000000000000000000" pitchFamily="2" charset="0"/>
              <a:ea typeface="Roboto Black" panose="02000000000000000000" pitchFamily="2" charset="0"/>
            </a:endParaRPr>
          </a:p>
        </p:txBody>
      </p:sp>
      <p:sp>
        <p:nvSpPr>
          <p:cNvPr id="18" name="TextBox 17">
            <a:extLst>
              <a:ext uri="{FF2B5EF4-FFF2-40B4-BE49-F238E27FC236}">
                <a16:creationId xmlns:a16="http://schemas.microsoft.com/office/drawing/2014/main" id="{ACA46CDC-FDE5-8F35-072E-7AB27C587A9E}"/>
              </a:ext>
            </a:extLst>
          </p:cNvPr>
          <p:cNvSpPr txBox="1"/>
          <p:nvPr/>
        </p:nvSpPr>
        <p:spPr>
          <a:xfrm>
            <a:off x="5718069" y="3863988"/>
            <a:ext cx="6150542" cy="461665"/>
          </a:xfrm>
          <a:prstGeom prst="rect">
            <a:avLst/>
          </a:prstGeom>
          <a:noFill/>
        </p:spPr>
        <p:txBody>
          <a:bodyPr wrap="square" lIns="91440" tIns="45720" rIns="91440" bIns="45720" anchor="t">
            <a:spAutoFit/>
          </a:bodyPr>
          <a:lstStyle/>
          <a:p>
            <a:r>
              <a:rPr lang="uk-UA" sz="2400" err="1">
                <a:latin typeface="Segoe UI"/>
                <a:cs typeface="Segoe UI"/>
              </a:rPr>
              <a:t>Barriers</a:t>
            </a:r>
            <a:r>
              <a:rPr lang="uk-UA" sz="2400">
                <a:latin typeface="Segoe UI"/>
                <a:cs typeface="Segoe UI"/>
              </a:rPr>
              <a:t> </a:t>
            </a:r>
            <a:r>
              <a:rPr lang="uk-UA" sz="2400" err="1">
                <a:latin typeface="Segoe UI"/>
                <a:cs typeface="Segoe UI"/>
              </a:rPr>
              <a:t>to</a:t>
            </a:r>
            <a:r>
              <a:rPr lang="uk-UA" sz="2400">
                <a:latin typeface="Segoe UI"/>
                <a:cs typeface="Segoe UI"/>
              </a:rPr>
              <a:t> </a:t>
            </a:r>
            <a:r>
              <a:rPr lang="uk-UA" sz="2400" err="1">
                <a:latin typeface="Segoe UI"/>
                <a:cs typeface="Segoe UI"/>
              </a:rPr>
              <a:t>accessing</a:t>
            </a:r>
            <a:r>
              <a:rPr lang="uk-UA" sz="2400">
                <a:latin typeface="Segoe UI"/>
                <a:cs typeface="Segoe UI"/>
              </a:rPr>
              <a:t> </a:t>
            </a:r>
            <a:r>
              <a:rPr lang="uk-UA" sz="2400" err="1">
                <a:latin typeface="Segoe UI"/>
                <a:cs typeface="Segoe UI"/>
              </a:rPr>
              <a:t>services</a:t>
            </a:r>
            <a:r>
              <a:rPr lang="uk-UA" sz="2400">
                <a:latin typeface="Segoe UI"/>
                <a:cs typeface="Segoe UI"/>
              </a:rPr>
              <a:t> </a:t>
            </a:r>
            <a:endParaRPr lang="en-US"/>
          </a:p>
        </p:txBody>
      </p:sp>
      <p:sp>
        <p:nvSpPr>
          <p:cNvPr id="19" name="Subtitle 5">
            <a:extLst>
              <a:ext uri="{FF2B5EF4-FFF2-40B4-BE49-F238E27FC236}">
                <a16:creationId xmlns:a16="http://schemas.microsoft.com/office/drawing/2014/main" id="{6F3D5DB2-5E63-BEA8-3BBD-33EBCCB0A9F3}"/>
              </a:ext>
            </a:extLst>
          </p:cNvPr>
          <p:cNvSpPr txBox="1">
            <a:spLocks/>
          </p:cNvSpPr>
          <p:nvPr/>
        </p:nvSpPr>
        <p:spPr>
          <a:xfrm>
            <a:off x="4855637" y="4368526"/>
            <a:ext cx="705446" cy="39469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a:ea typeface="Roboto Black"/>
                <a:cs typeface="Leelawadee"/>
              </a:rPr>
              <a:t>09</a:t>
            </a:r>
            <a:endParaRPr lang="ru-RU">
              <a:solidFill>
                <a:srgbClr val="EE5859"/>
              </a:solidFill>
              <a:latin typeface="Roboto Black" panose="02000000000000000000" pitchFamily="2" charset="0"/>
              <a:ea typeface="Roboto Black" panose="02000000000000000000" pitchFamily="2" charset="0"/>
            </a:endParaRPr>
          </a:p>
        </p:txBody>
      </p:sp>
      <p:sp>
        <p:nvSpPr>
          <p:cNvPr id="20" name="TextBox 19">
            <a:extLst>
              <a:ext uri="{FF2B5EF4-FFF2-40B4-BE49-F238E27FC236}">
                <a16:creationId xmlns:a16="http://schemas.microsoft.com/office/drawing/2014/main" id="{BC368602-F435-A575-F3ED-7A48CBE32665}"/>
              </a:ext>
            </a:extLst>
          </p:cNvPr>
          <p:cNvSpPr txBox="1"/>
          <p:nvPr/>
        </p:nvSpPr>
        <p:spPr>
          <a:xfrm>
            <a:off x="5731923" y="4321187"/>
            <a:ext cx="6150542" cy="461665"/>
          </a:xfrm>
          <a:prstGeom prst="rect">
            <a:avLst/>
          </a:prstGeom>
          <a:noFill/>
        </p:spPr>
        <p:txBody>
          <a:bodyPr wrap="square" lIns="91440" tIns="45720" rIns="91440" bIns="45720" anchor="t">
            <a:spAutoFit/>
          </a:bodyPr>
          <a:lstStyle/>
          <a:p>
            <a:r>
              <a:rPr lang="uk-UA" sz="2400" err="1">
                <a:latin typeface="Segoe UI"/>
                <a:cs typeface="Segoe UI"/>
              </a:rPr>
              <a:t>Quality</a:t>
            </a:r>
            <a:r>
              <a:rPr lang="uk-UA" sz="2400">
                <a:latin typeface="Segoe UI"/>
                <a:cs typeface="Segoe UI"/>
              </a:rPr>
              <a:t> </a:t>
            </a:r>
            <a:r>
              <a:rPr lang="uk-UA" sz="2400" err="1">
                <a:latin typeface="Segoe UI"/>
                <a:cs typeface="Segoe UI"/>
              </a:rPr>
              <a:t>of</a:t>
            </a:r>
            <a:r>
              <a:rPr lang="uk-UA" sz="2400">
                <a:latin typeface="Segoe UI"/>
                <a:cs typeface="Segoe UI"/>
              </a:rPr>
              <a:t> </a:t>
            </a:r>
            <a:r>
              <a:rPr lang="uk-UA" sz="2400" err="1">
                <a:latin typeface="Segoe UI"/>
                <a:cs typeface="Segoe UI"/>
              </a:rPr>
              <a:t>services</a:t>
            </a:r>
            <a:endParaRPr lang="en-US" err="1"/>
          </a:p>
        </p:txBody>
      </p:sp>
      <p:sp>
        <p:nvSpPr>
          <p:cNvPr id="21" name="Subtitle 5">
            <a:extLst>
              <a:ext uri="{FF2B5EF4-FFF2-40B4-BE49-F238E27FC236}">
                <a16:creationId xmlns:a16="http://schemas.microsoft.com/office/drawing/2014/main" id="{52061AE8-0AF3-1404-C352-E8CA71141CB9}"/>
              </a:ext>
            </a:extLst>
          </p:cNvPr>
          <p:cNvSpPr txBox="1">
            <a:spLocks/>
          </p:cNvSpPr>
          <p:nvPr/>
        </p:nvSpPr>
        <p:spPr>
          <a:xfrm>
            <a:off x="4869491" y="4798017"/>
            <a:ext cx="705446" cy="39469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a:ea typeface="Roboto Black"/>
                <a:cs typeface="Leelawadee"/>
              </a:rPr>
              <a:t>10</a:t>
            </a:r>
            <a:endParaRPr lang="en-GB">
              <a:solidFill>
                <a:srgbClr val="EE5859"/>
              </a:solidFill>
              <a:latin typeface="Roboto Black" panose="02000000000000000000" pitchFamily="2" charset="0"/>
              <a:ea typeface="Roboto Black" panose="02000000000000000000" pitchFamily="2" charset="0"/>
            </a:endParaRPr>
          </a:p>
        </p:txBody>
      </p:sp>
      <p:sp>
        <p:nvSpPr>
          <p:cNvPr id="22" name="TextBox 21">
            <a:extLst>
              <a:ext uri="{FF2B5EF4-FFF2-40B4-BE49-F238E27FC236}">
                <a16:creationId xmlns:a16="http://schemas.microsoft.com/office/drawing/2014/main" id="{81B2ED1C-0471-873A-0125-055C435050A3}"/>
              </a:ext>
            </a:extLst>
          </p:cNvPr>
          <p:cNvSpPr txBox="1"/>
          <p:nvPr/>
        </p:nvSpPr>
        <p:spPr>
          <a:xfrm>
            <a:off x="5745777" y="4778387"/>
            <a:ext cx="6150542" cy="461665"/>
          </a:xfrm>
          <a:prstGeom prst="rect">
            <a:avLst/>
          </a:prstGeom>
          <a:noFill/>
        </p:spPr>
        <p:txBody>
          <a:bodyPr wrap="square" lIns="91440" tIns="45720" rIns="91440" bIns="45720" anchor="t">
            <a:spAutoFit/>
          </a:bodyPr>
          <a:lstStyle/>
          <a:p>
            <a:r>
              <a:rPr lang="uk-UA" sz="2400" err="1">
                <a:latin typeface="Segoe UI"/>
                <a:cs typeface="Segoe UI"/>
              </a:rPr>
              <a:t>Information</a:t>
            </a:r>
            <a:r>
              <a:rPr lang="uk-UA" sz="2400">
                <a:latin typeface="Segoe UI"/>
                <a:cs typeface="Segoe UI"/>
              </a:rPr>
              <a:t> </a:t>
            </a:r>
            <a:r>
              <a:rPr lang="uk-UA" sz="2400" err="1">
                <a:latin typeface="Segoe UI"/>
                <a:cs typeface="Segoe UI"/>
              </a:rPr>
              <a:t>sources</a:t>
            </a:r>
            <a:r>
              <a:rPr lang="uk-UA" sz="2400">
                <a:latin typeface="Segoe UI"/>
                <a:cs typeface="Segoe UI"/>
              </a:rPr>
              <a:t> </a:t>
            </a:r>
            <a:r>
              <a:rPr lang="uk-UA" sz="2400" err="1">
                <a:latin typeface="Segoe UI"/>
                <a:cs typeface="Segoe UI"/>
              </a:rPr>
              <a:t>and</a:t>
            </a:r>
            <a:r>
              <a:rPr lang="uk-UA" sz="2400">
                <a:latin typeface="Segoe UI"/>
                <a:cs typeface="Segoe UI"/>
              </a:rPr>
              <a:t> </a:t>
            </a:r>
            <a:r>
              <a:rPr lang="uk-UA" sz="2400" err="1">
                <a:latin typeface="Segoe UI"/>
                <a:cs typeface="Segoe UI"/>
              </a:rPr>
              <a:t>awareness</a:t>
            </a:r>
            <a:endParaRPr lang="en-US" err="1"/>
          </a:p>
        </p:txBody>
      </p:sp>
      <p:sp>
        <p:nvSpPr>
          <p:cNvPr id="23" name="Subtitle 5">
            <a:extLst>
              <a:ext uri="{FF2B5EF4-FFF2-40B4-BE49-F238E27FC236}">
                <a16:creationId xmlns:a16="http://schemas.microsoft.com/office/drawing/2014/main" id="{AF15BC85-C961-2DFC-3D7B-0B38164D1DA2}"/>
              </a:ext>
            </a:extLst>
          </p:cNvPr>
          <p:cNvSpPr txBox="1">
            <a:spLocks/>
          </p:cNvSpPr>
          <p:nvPr/>
        </p:nvSpPr>
        <p:spPr>
          <a:xfrm>
            <a:off x="4883346" y="5255217"/>
            <a:ext cx="705446" cy="39469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panose="02000000000000000000" pitchFamily="2" charset="0"/>
                <a:ea typeface="Roboto Black" panose="02000000000000000000" pitchFamily="2" charset="0"/>
              </a:rPr>
              <a:t>11</a:t>
            </a:r>
          </a:p>
        </p:txBody>
      </p:sp>
      <p:sp>
        <p:nvSpPr>
          <p:cNvPr id="24" name="TextBox 23">
            <a:extLst>
              <a:ext uri="{FF2B5EF4-FFF2-40B4-BE49-F238E27FC236}">
                <a16:creationId xmlns:a16="http://schemas.microsoft.com/office/drawing/2014/main" id="{E0151395-7C10-9974-D523-9A69FE776AC6}"/>
              </a:ext>
            </a:extLst>
          </p:cNvPr>
          <p:cNvSpPr txBox="1"/>
          <p:nvPr/>
        </p:nvSpPr>
        <p:spPr>
          <a:xfrm>
            <a:off x="5759632" y="5235587"/>
            <a:ext cx="6150542" cy="461665"/>
          </a:xfrm>
          <a:prstGeom prst="rect">
            <a:avLst/>
          </a:prstGeom>
          <a:noFill/>
        </p:spPr>
        <p:txBody>
          <a:bodyPr wrap="square" lIns="91440" tIns="45720" rIns="91440" bIns="45720" anchor="t">
            <a:spAutoFit/>
          </a:bodyPr>
          <a:lstStyle/>
          <a:p>
            <a:r>
              <a:rPr lang="uk-UA" sz="2400" err="1">
                <a:latin typeface="Segoe UI"/>
                <a:cs typeface="Segoe UI"/>
              </a:rPr>
              <a:t>Preferences</a:t>
            </a:r>
            <a:r>
              <a:rPr lang="uk-UA" sz="2400">
                <a:latin typeface="Segoe UI"/>
                <a:cs typeface="Segoe UI"/>
              </a:rPr>
              <a:t> </a:t>
            </a:r>
            <a:r>
              <a:rPr lang="uk-UA" sz="2400" err="1">
                <a:latin typeface="Segoe UI"/>
                <a:cs typeface="Segoe UI"/>
              </a:rPr>
              <a:t>and</a:t>
            </a:r>
            <a:r>
              <a:rPr lang="uk-UA" sz="2400">
                <a:latin typeface="Segoe UI"/>
                <a:cs typeface="Segoe UI"/>
              </a:rPr>
              <a:t> </a:t>
            </a:r>
            <a:r>
              <a:rPr lang="uk-UA" sz="2400" err="1">
                <a:latin typeface="Segoe UI"/>
                <a:cs typeface="Segoe UI"/>
              </a:rPr>
              <a:t>recommendations</a:t>
            </a:r>
            <a:endParaRPr lang="en-US" err="1"/>
          </a:p>
        </p:txBody>
      </p:sp>
      <p:sp>
        <p:nvSpPr>
          <p:cNvPr id="25" name="Subtitle 5">
            <a:extLst>
              <a:ext uri="{FF2B5EF4-FFF2-40B4-BE49-F238E27FC236}">
                <a16:creationId xmlns:a16="http://schemas.microsoft.com/office/drawing/2014/main" id="{D33C17C0-BAEC-858C-54F7-67C7D58BDBFA}"/>
              </a:ext>
            </a:extLst>
          </p:cNvPr>
          <p:cNvSpPr txBox="1">
            <a:spLocks/>
          </p:cNvSpPr>
          <p:nvPr/>
        </p:nvSpPr>
        <p:spPr>
          <a:xfrm>
            <a:off x="4911055" y="5740126"/>
            <a:ext cx="705446" cy="39469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rgbClr val="EE5859"/>
                </a:solidFill>
                <a:latin typeface="Roboto Black"/>
                <a:ea typeface="Roboto Black"/>
                <a:cs typeface="Leelawadee"/>
              </a:rPr>
              <a:t>12</a:t>
            </a:r>
            <a:endParaRPr lang="en-GB">
              <a:solidFill>
                <a:srgbClr val="EE5859"/>
              </a:solidFill>
              <a:latin typeface="Roboto Black" panose="02000000000000000000" pitchFamily="2" charset="0"/>
              <a:ea typeface="Roboto Black" panose="02000000000000000000" pitchFamily="2" charset="0"/>
            </a:endParaRPr>
          </a:p>
        </p:txBody>
      </p:sp>
      <p:sp>
        <p:nvSpPr>
          <p:cNvPr id="26" name="TextBox 25">
            <a:extLst>
              <a:ext uri="{FF2B5EF4-FFF2-40B4-BE49-F238E27FC236}">
                <a16:creationId xmlns:a16="http://schemas.microsoft.com/office/drawing/2014/main" id="{959919C6-C028-6B11-7BA4-764FC01EBF0C}"/>
              </a:ext>
            </a:extLst>
          </p:cNvPr>
          <p:cNvSpPr txBox="1"/>
          <p:nvPr/>
        </p:nvSpPr>
        <p:spPr>
          <a:xfrm>
            <a:off x="5787341" y="5706641"/>
            <a:ext cx="6150542" cy="461665"/>
          </a:xfrm>
          <a:prstGeom prst="rect">
            <a:avLst/>
          </a:prstGeom>
          <a:noFill/>
        </p:spPr>
        <p:txBody>
          <a:bodyPr wrap="square" lIns="91440" tIns="45720" rIns="91440" bIns="45720" anchor="t">
            <a:spAutoFit/>
          </a:bodyPr>
          <a:lstStyle/>
          <a:p>
            <a:r>
              <a:rPr lang="uk-UA" sz="2400" err="1">
                <a:latin typeface="Segoe UI"/>
                <a:cs typeface="Segoe UI"/>
              </a:rPr>
              <a:t>Conclusions</a:t>
            </a:r>
            <a:endParaRPr lang="en-US" err="1"/>
          </a:p>
        </p:txBody>
      </p:sp>
    </p:spTree>
    <p:extLst>
      <p:ext uri="{BB962C8B-B14F-4D97-AF65-F5344CB8AC3E}">
        <p14:creationId xmlns:p14="http://schemas.microsoft.com/office/powerpoint/2010/main" val="211234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0E34F-1F44-04FD-9D9C-98CD251ABA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91026E-9850-B3B8-4C88-33E931B41D32}"/>
              </a:ext>
            </a:extLst>
          </p:cNvPr>
          <p:cNvSpPr txBox="1"/>
          <p:nvPr/>
        </p:nvSpPr>
        <p:spPr>
          <a:xfrm>
            <a:off x="1072243" y="276790"/>
            <a:ext cx="7674429" cy="646331"/>
          </a:xfrm>
          <a:prstGeom prst="rect">
            <a:avLst/>
          </a:prstGeom>
          <a:noFill/>
        </p:spPr>
        <p:txBody>
          <a:bodyPr wrap="square" lIns="91440" tIns="45720" rIns="91440" bIns="45720" rtlCol="0" anchor="t">
            <a:spAutoFit/>
          </a:bodyPr>
          <a:lstStyle/>
          <a:p>
            <a:r>
              <a:rPr lang="en-US" sz="3600">
                <a:solidFill>
                  <a:srgbClr val="58585A"/>
                </a:solidFill>
                <a:latin typeface="Roboto Condensed"/>
                <a:ea typeface="Roboto Condensed"/>
                <a:cs typeface="Roboto Condensed"/>
              </a:rPr>
              <a:t>Sampling: </a:t>
            </a:r>
            <a:endParaRPr lang="uk-UA" sz="3600">
              <a:solidFill>
                <a:srgbClr val="58585A"/>
              </a:solidFill>
              <a:latin typeface="Roboto Condensed"/>
              <a:ea typeface="Roboto Condensed"/>
              <a:cs typeface="Roboto Condensed"/>
            </a:endParaRPr>
          </a:p>
        </p:txBody>
      </p:sp>
      <p:pic>
        <p:nvPicPr>
          <p:cNvPr id="2" name="Picture 1">
            <a:extLst>
              <a:ext uri="{FF2B5EF4-FFF2-40B4-BE49-F238E27FC236}">
                <a16:creationId xmlns:a16="http://schemas.microsoft.com/office/drawing/2014/main" id="{3FC77BC7-3DC1-B60E-0060-F16787842A7A}"/>
              </a:ext>
            </a:extLst>
          </p:cNvPr>
          <p:cNvPicPr>
            <a:picLocks noChangeAspect="1"/>
          </p:cNvPicPr>
          <p:nvPr/>
        </p:nvPicPr>
        <p:blipFill>
          <a:blip r:embed="rId2"/>
          <a:stretch>
            <a:fillRect/>
          </a:stretch>
        </p:blipFill>
        <p:spPr>
          <a:xfrm>
            <a:off x="4135109" y="921858"/>
            <a:ext cx="7228577" cy="2296962"/>
          </a:xfrm>
          <a:prstGeom prst="rect">
            <a:avLst/>
          </a:prstGeom>
        </p:spPr>
      </p:pic>
      <p:sp>
        <p:nvSpPr>
          <p:cNvPr id="5" name="TextBox 4">
            <a:extLst>
              <a:ext uri="{FF2B5EF4-FFF2-40B4-BE49-F238E27FC236}">
                <a16:creationId xmlns:a16="http://schemas.microsoft.com/office/drawing/2014/main" id="{922CD6B0-1A2A-C53B-0291-F76E6C67FE4D}"/>
              </a:ext>
            </a:extLst>
          </p:cNvPr>
          <p:cNvSpPr txBox="1"/>
          <p:nvPr/>
        </p:nvSpPr>
        <p:spPr>
          <a:xfrm>
            <a:off x="1078406" y="1624428"/>
            <a:ext cx="181210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58585A"/>
                </a:solidFill>
                <a:latin typeface="Roboto Condensed"/>
                <a:ea typeface="Roboto Condensed"/>
                <a:cs typeface="Roboto Condensed"/>
              </a:rPr>
              <a:t>Individual Interviews</a:t>
            </a:r>
            <a:r>
              <a:rPr lang="en-US" sz="2800">
                <a:solidFill>
                  <a:srgbClr val="58585A"/>
                </a:solidFill>
                <a:latin typeface="Roboto Condensed"/>
                <a:ea typeface="Roboto Condensed"/>
                <a:cs typeface="Roboto Condensed"/>
              </a:rPr>
              <a:t> </a:t>
            </a:r>
          </a:p>
        </p:txBody>
      </p:sp>
      <p:pic>
        <p:nvPicPr>
          <p:cNvPr id="7" name="Picture 6">
            <a:extLst>
              <a:ext uri="{FF2B5EF4-FFF2-40B4-BE49-F238E27FC236}">
                <a16:creationId xmlns:a16="http://schemas.microsoft.com/office/drawing/2014/main" id="{8874174F-B8EA-8AA4-BC13-74996C8C7526}"/>
              </a:ext>
            </a:extLst>
          </p:cNvPr>
          <p:cNvPicPr>
            <a:picLocks noChangeAspect="1"/>
          </p:cNvPicPr>
          <p:nvPr/>
        </p:nvPicPr>
        <p:blipFill>
          <a:blip r:embed="rId3"/>
          <a:stretch>
            <a:fillRect/>
          </a:stretch>
        </p:blipFill>
        <p:spPr>
          <a:xfrm>
            <a:off x="4135019" y="3422081"/>
            <a:ext cx="7228757" cy="3148103"/>
          </a:xfrm>
          <a:prstGeom prst="rect">
            <a:avLst/>
          </a:prstGeom>
        </p:spPr>
      </p:pic>
      <p:sp>
        <p:nvSpPr>
          <p:cNvPr id="10" name="TextBox 9">
            <a:extLst>
              <a:ext uri="{FF2B5EF4-FFF2-40B4-BE49-F238E27FC236}">
                <a16:creationId xmlns:a16="http://schemas.microsoft.com/office/drawing/2014/main" id="{21921055-D5D4-6041-79A3-9911CD8C1F42}"/>
              </a:ext>
            </a:extLst>
          </p:cNvPr>
          <p:cNvSpPr txBox="1"/>
          <p:nvPr/>
        </p:nvSpPr>
        <p:spPr>
          <a:xfrm>
            <a:off x="1077137" y="4032507"/>
            <a:ext cx="18104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58585A"/>
                </a:solidFill>
                <a:latin typeface="Roboto Condensed"/>
                <a:ea typeface="Roboto Condensed"/>
                <a:cs typeface="Roboto Condensed"/>
              </a:rPr>
              <a:t>Key Informant Interviews </a:t>
            </a:r>
          </a:p>
        </p:txBody>
      </p:sp>
      <p:grpSp>
        <p:nvGrpSpPr>
          <p:cNvPr id="14" name="Group 13">
            <a:extLst>
              <a:ext uri="{FF2B5EF4-FFF2-40B4-BE49-F238E27FC236}">
                <a16:creationId xmlns:a16="http://schemas.microsoft.com/office/drawing/2014/main" id="{DFDE789A-0052-995D-1924-A5FD337101BC}"/>
              </a:ext>
            </a:extLst>
          </p:cNvPr>
          <p:cNvGrpSpPr/>
          <p:nvPr/>
        </p:nvGrpSpPr>
        <p:grpSpPr>
          <a:xfrm>
            <a:off x="3040833" y="1914697"/>
            <a:ext cx="1069896" cy="1146724"/>
            <a:chOff x="3040833" y="1914697"/>
            <a:chExt cx="1069896" cy="1146724"/>
          </a:xfrm>
        </p:grpSpPr>
        <p:sp>
          <p:nvSpPr>
            <p:cNvPr id="11" name="TextBox 10">
              <a:extLst>
                <a:ext uri="{FF2B5EF4-FFF2-40B4-BE49-F238E27FC236}">
                  <a16:creationId xmlns:a16="http://schemas.microsoft.com/office/drawing/2014/main" id="{83891F43-4571-A3F4-9532-960A7FBD5C9A}"/>
                </a:ext>
              </a:extLst>
            </p:cNvPr>
            <p:cNvSpPr txBox="1"/>
            <p:nvPr/>
          </p:nvSpPr>
          <p:spPr>
            <a:xfrm>
              <a:off x="3040833" y="1914697"/>
              <a:ext cx="10698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4000">
                  <a:solidFill>
                    <a:srgbClr val="EE5859"/>
                  </a:solidFill>
                  <a:cs typeface="Segoe UI Light"/>
                </a:rPr>
                <a:t>..</a:t>
              </a:r>
            </a:p>
          </p:txBody>
        </p:sp>
        <p:sp>
          <p:nvSpPr>
            <p:cNvPr id="13" name="Rectangle 12">
              <a:extLst>
                <a:ext uri="{FF2B5EF4-FFF2-40B4-BE49-F238E27FC236}">
                  <a16:creationId xmlns:a16="http://schemas.microsoft.com/office/drawing/2014/main" id="{41D01E43-65D5-11F5-27C1-C135277F9CA2}"/>
                </a:ext>
              </a:extLst>
            </p:cNvPr>
            <p:cNvSpPr/>
            <p:nvPr/>
          </p:nvSpPr>
          <p:spPr>
            <a:xfrm>
              <a:off x="3495728" y="2340837"/>
              <a:ext cx="247057" cy="720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A011D40-7A73-DAAC-9CEB-74EF49E3BBCD}"/>
              </a:ext>
            </a:extLst>
          </p:cNvPr>
          <p:cNvGrpSpPr/>
          <p:nvPr/>
        </p:nvGrpSpPr>
        <p:grpSpPr>
          <a:xfrm>
            <a:off x="3213361" y="4286961"/>
            <a:ext cx="1069896" cy="1083464"/>
            <a:chOff x="3213361" y="4286961"/>
            <a:chExt cx="1069896" cy="1083464"/>
          </a:xfrm>
        </p:grpSpPr>
        <p:sp>
          <p:nvSpPr>
            <p:cNvPr id="12" name="TextBox 11">
              <a:extLst>
                <a:ext uri="{FF2B5EF4-FFF2-40B4-BE49-F238E27FC236}">
                  <a16:creationId xmlns:a16="http://schemas.microsoft.com/office/drawing/2014/main" id="{A64E6C2D-C164-403B-C579-A10561019372}"/>
                </a:ext>
              </a:extLst>
            </p:cNvPr>
            <p:cNvSpPr txBox="1"/>
            <p:nvPr/>
          </p:nvSpPr>
          <p:spPr>
            <a:xfrm>
              <a:off x="3213361" y="4286961"/>
              <a:ext cx="10698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4000">
                  <a:solidFill>
                    <a:srgbClr val="EE5859"/>
                  </a:solidFill>
                  <a:cs typeface="Segoe UI Light"/>
                </a:rPr>
                <a:t>..</a:t>
              </a:r>
            </a:p>
          </p:txBody>
        </p:sp>
        <p:sp>
          <p:nvSpPr>
            <p:cNvPr id="18" name="Rectangle 17">
              <a:extLst>
                <a:ext uri="{FF2B5EF4-FFF2-40B4-BE49-F238E27FC236}">
                  <a16:creationId xmlns:a16="http://schemas.microsoft.com/office/drawing/2014/main" id="{F24FCBED-5E2E-6E27-EACF-A0D0FF0C989D}"/>
                </a:ext>
              </a:extLst>
            </p:cNvPr>
            <p:cNvSpPr/>
            <p:nvPr/>
          </p:nvSpPr>
          <p:spPr>
            <a:xfrm>
              <a:off x="3691261" y="4649841"/>
              <a:ext cx="247057" cy="720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4793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91B2-6342-18EB-22B5-BFD33DD8DC55}"/>
              </a:ext>
            </a:extLst>
          </p:cNvPr>
          <p:cNvSpPr>
            <a:spLocks noGrp="1"/>
          </p:cNvSpPr>
          <p:nvPr>
            <p:ph type="title"/>
          </p:nvPr>
        </p:nvSpPr>
        <p:spPr/>
        <p:txBody>
          <a:bodyPr/>
          <a:lstStyle/>
          <a:p>
            <a:r>
              <a:rPr lang="en-US">
                <a:ea typeface="Roboto Condensed"/>
                <a:cs typeface="Roboto Condensed"/>
              </a:rPr>
              <a:t>Introduction</a:t>
            </a:r>
            <a:endParaRPr lang="en-US"/>
          </a:p>
        </p:txBody>
      </p:sp>
      <p:sp>
        <p:nvSpPr>
          <p:cNvPr id="3" name="Text Placeholder 2">
            <a:extLst>
              <a:ext uri="{FF2B5EF4-FFF2-40B4-BE49-F238E27FC236}">
                <a16:creationId xmlns:a16="http://schemas.microsoft.com/office/drawing/2014/main" id="{A5B01F50-1FE7-15BD-BECA-029E5ACC52B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7258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7FBA1D9-181F-E14D-80AD-BED95D9F2C73}"/>
              </a:ext>
            </a:extLst>
          </p:cNvPr>
          <p:cNvSpPr txBox="1">
            <a:spLocks/>
          </p:cNvSpPr>
          <p:nvPr/>
        </p:nvSpPr>
        <p:spPr>
          <a:xfrm>
            <a:off x="475989" y="315981"/>
            <a:ext cx="7703994" cy="791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GB" sz="4000" err="1">
                <a:solidFill>
                  <a:srgbClr val="58585A"/>
                </a:solidFill>
                <a:latin typeface="roboto condensed"/>
                <a:ea typeface="Roboto Condensed"/>
                <a:cs typeface="Roboto Condensed"/>
              </a:rPr>
              <a:t>Хто</a:t>
            </a:r>
            <a:r>
              <a:rPr lang="en-GB" sz="4000">
                <a:solidFill>
                  <a:srgbClr val="58585A"/>
                </a:solidFill>
                <a:latin typeface="roboto condensed"/>
                <a:ea typeface="Roboto Condensed"/>
                <a:cs typeface="Roboto Condensed"/>
              </a:rPr>
              <a:t> </a:t>
            </a:r>
            <a:r>
              <a:rPr lang="en-GB" sz="4000" err="1">
                <a:solidFill>
                  <a:srgbClr val="58585A"/>
                </a:solidFill>
                <a:latin typeface="roboto condensed"/>
                <a:ea typeface="Roboto Condensed"/>
                <a:cs typeface="Roboto Condensed"/>
              </a:rPr>
              <a:t>ми</a:t>
            </a:r>
            <a:r>
              <a:rPr lang="en-GB" sz="4000">
                <a:solidFill>
                  <a:srgbClr val="58585A"/>
                </a:solidFill>
                <a:latin typeface="roboto condensed"/>
                <a:ea typeface="Roboto Condensed"/>
                <a:cs typeface="Roboto Condensed"/>
              </a:rPr>
              <a:t>?</a:t>
            </a:r>
          </a:p>
        </p:txBody>
      </p:sp>
      <p:sp>
        <p:nvSpPr>
          <p:cNvPr id="353" name="TextBox 352">
            <a:extLst>
              <a:ext uri="{FF2B5EF4-FFF2-40B4-BE49-F238E27FC236}">
                <a16:creationId xmlns:a16="http://schemas.microsoft.com/office/drawing/2014/main" id="{A231BFAD-7FB1-1D2A-0EA1-D0E085E1A71A}"/>
              </a:ext>
            </a:extLst>
          </p:cNvPr>
          <p:cNvSpPr txBox="1"/>
          <p:nvPr/>
        </p:nvSpPr>
        <p:spPr>
          <a:xfrm>
            <a:off x="580133" y="2397384"/>
            <a:ext cx="527897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 </a:t>
            </a:r>
            <a:r>
              <a:rPr lang="en-US" b="1" err="1">
                <a:ea typeface="+mn-lt"/>
                <a:cs typeface="+mn-lt"/>
              </a:rPr>
              <a:t>Організація</a:t>
            </a:r>
            <a:r>
              <a:rPr lang="en-US" b="1">
                <a:ea typeface="+mn-lt"/>
                <a:cs typeface="+mn-lt"/>
              </a:rPr>
              <a:t> "Impact Initiatives"</a:t>
            </a:r>
            <a:r>
              <a:rPr lang="en-US">
                <a:ea typeface="+mn-lt"/>
                <a:cs typeface="+mn-lt"/>
              </a:rPr>
              <a:t> </a:t>
            </a:r>
            <a:r>
              <a:rPr lang="en-US" err="1">
                <a:ea typeface="+mn-lt"/>
                <a:cs typeface="+mn-lt"/>
              </a:rPr>
              <a:t>була</a:t>
            </a:r>
            <a:r>
              <a:rPr lang="en-US">
                <a:ea typeface="+mn-lt"/>
                <a:cs typeface="+mn-lt"/>
              </a:rPr>
              <a:t> </a:t>
            </a:r>
            <a:r>
              <a:rPr lang="en-US" err="1">
                <a:ea typeface="+mn-lt"/>
                <a:cs typeface="+mn-lt"/>
              </a:rPr>
              <a:t>заснована</a:t>
            </a:r>
            <a:r>
              <a:rPr lang="en-US">
                <a:ea typeface="+mn-lt"/>
                <a:cs typeface="+mn-lt"/>
              </a:rPr>
              <a:t> у 2010 </a:t>
            </a:r>
            <a:r>
              <a:rPr lang="en-US" err="1">
                <a:ea typeface="+mn-lt"/>
                <a:cs typeface="+mn-lt"/>
              </a:rPr>
              <a:t>році</a:t>
            </a:r>
            <a:r>
              <a:rPr lang="en-US">
                <a:ea typeface="+mn-lt"/>
                <a:cs typeface="+mn-lt"/>
              </a:rPr>
              <a:t>. </a:t>
            </a:r>
            <a:r>
              <a:rPr lang="en-US" err="1">
                <a:ea typeface="+mn-lt"/>
                <a:cs typeface="+mn-lt"/>
              </a:rPr>
              <a:t>Нині</a:t>
            </a:r>
            <a:r>
              <a:rPr lang="en-US">
                <a:ea typeface="+mn-lt"/>
                <a:cs typeface="+mn-lt"/>
              </a:rPr>
              <a:t>, </a:t>
            </a:r>
            <a:r>
              <a:rPr lang="en-US" err="1">
                <a:ea typeface="+mn-lt"/>
                <a:cs typeface="+mn-lt"/>
              </a:rPr>
              <a:t>це</a:t>
            </a:r>
            <a:r>
              <a:rPr lang="en-US">
                <a:ea typeface="+mn-lt"/>
                <a:cs typeface="+mn-lt"/>
              </a:rPr>
              <a:t> </a:t>
            </a:r>
            <a:r>
              <a:rPr lang="en-US" err="1">
                <a:ea typeface="+mn-lt"/>
                <a:cs typeface="+mn-lt"/>
              </a:rPr>
              <a:t>провідний</a:t>
            </a:r>
            <a:r>
              <a:rPr lang="en-US">
                <a:ea typeface="+mn-lt"/>
                <a:cs typeface="+mn-lt"/>
              </a:rPr>
              <a:t> </a:t>
            </a:r>
            <a:r>
              <a:rPr lang="en-US" err="1">
                <a:ea typeface="+mn-lt"/>
                <a:cs typeface="+mn-lt"/>
              </a:rPr>
              <a:t>незалежний</a:t>
            </a:r>
            <a:r>
              <a:rPr lang="en-US">
                <a:ea typeface="+mn-lt"/>
                <a:cs typeface="+mn-lt"/>
              </a:rPr>
              <a:t> </a:t>
            </a:r>
            <a:r>
              <a:rPr lang="en-US" err="1">
                <a:ea typeface="+mn-lt"/>
                <a:cs typeface="+mn-lt"/>
              </a:rPr>
              <a:t>постачальником</a:t>
            </a:r>
            <a:r>
              <a:rPr lang="en-US">
                <a:ea typeface="+mn-lt"/>
                <a:cs typeface="+mn-lt"/>
              </a:rPr>
              <a:t> </a:t>
            </a:r>
            <a:r>
              <a:rPr lang="en-US" err="1">
                <a:ea typeface="+mn-lt"/>
                <a:cs typeface="+mn-lt"/>
              </a:rPr>
              <a:t>даних</a:t>
            </a:r>
            <a:r>
              <a:rPr lang="en-US">
                <a:ea typeface="+mn-lt"/>
                <a:cs typeface="+mn-lt"/>
              </a:rPr>
              <a:t> у </a:t>
            </a:r>
            <a:r>
              <a:rPr lang="en-US" err="1">
                <a:ea typeface="+mn-lt"/>
                <a:cs typeface="+mn-lt"/>
              </a:rPr>
              <a:t>кризових</a:t>
            </a:r>
            <a:r>
              <a:rPr lang="en-US">
                <a:ea typeface="+mn-lt"/>
                <a:cs typeface="+mn-lt"/>
              </a:rPr>
              <a:t> </a:t>
            </a:r>
            <a:r>
              <a:rPr lang="en-US" err="1">
                <a:ea typeface="+mn-lt"/>
                <a:cs typeface="+mn-lt"/>
              </a:rPr>
              <a:t>ситуаціях</a:t>
            </a:r>
            <a:r>
              <a:rPr lang="en-US">
                <a:ea typeface="+mn-lt"/>
                <a:cs typeface="+mn-lt"/>
              </a:rPr>
              <a:t>. </a:t>
            </a:r>
            <a:r>
              <a:rPr lang="en-US" err="1">
                <a:ea typeface="+mn-lt"/>
                <a:cs typeface="+mn-lt"/>
              </a:rPr>
              <a:t>Ми</a:t>
            </a:r>
            <a:r>
              <a:rPr lang="en-US">
                <a:ea typeface="+mn-lt"/>
                <a:cs typeface="+mn-lt"/>
              </a:rPr>
              <a:t> </a:t>
            </a:r>
            <a:r>
              <a:rPr lang="en-US" err="1">
                <a:ea typeface="+mn-lt"/>
                <a:cs typeface="+mn-lt"/>
              </a:rPr>
              <a:t>проводимо</a:t>
            </a:r>
            <a:r>
              <a:rPr lang="en-US">
                <a:ea typeface="+mn-lt"/>
                <a:cs typeface="+mn-lt"/>
              </a:rPr>
              <a:t> </a:t>
            </a:r>
            <a:r>
              <a:rPr lang="en-US" err="1">
                <a:ea typeface="+mn-lt"/>
                <a:cs typeface="+mn-lt"/>
              </a:rPr>
              <a:t>дослідження</a:t>
            </a:r>
            <a:r>
              <a:rPr lang="en-US">
                <a:ea typeface="+mn-lt"/>
                <a:cs typeface="+mn-lt"/>
              </a:rPr>
              <a:t> </a:t>
            </a:r>
            <a:r>
              <a:rPr lang="en-US" err="1">
                <a:ea typeface="+mn-lt"/>
                <a:cs typeface="+mn-lt"/>
              </a:rPr>
              <a:t>для</a:t>
            </a:r>
            <a:r>
              <a:rPr lang="en-US">
                <a:ea typeface="+mn-lt"/>
                <a:cs typeface="+mn-lt"/>
              </a:rPr>
              <a:t> </a:t>
            </a:r>
            <a:r>
              <a:rPr lang="en-US" err="1">
                <a:ea typeface="+mn-lt"/>
                <a:cs typeface="+mn-lt"/>
              </a:rPr>
              <a:t>підтримки</a:t>
            </a:r>
            <a:r>
              <a:rPr lang="en-US">
                <a:ea typeface="+mn-lt"/>
                <a:cs typeface="+mn-lt"/>
              </a:rPr>
              <a:t> </a:t>
            </a:r>
            <a:r>
              <a:rPr lang="en-US" err="1">
                <a:ea typeface="+mn-lt"/>
                <a:cs typeface="+mn-lt"/>
              </a:rPr>
              <a:t>кращих</a:t>
            </a:r>
            <a:r>
              <a:rPr lang="en-US">
                <a:ea typeface="+mn-lt"/>
                <a:cs typeface="+mn-lt"/>
              </a:rPr>
              <a:t>, </a:t>
            </a:r>
            <a:r>
              <a:rPr lang="en-US" err="1">
                <a:ea typeface="+mn-lt"/>
                <a:cs typeface="+mn-lt"/>
              </a:rPr>
              <a:t>більш</a:t>
            </a:r>
            <a:r>
              <a:rPr lang="en-US">
                <a:ea typeface="+mn-lt"/>
                <a:cs typeface="+mn-lt"/>
              </a:rPr>
              <a:t> </a:t>
            </a:r>
            <a:r>
              <a:rPr lang="en-US" err="1">
                <a:ea typeface="+mn-lt"/>
                <a:cs typeface="+mn-lt"/>
              </a:rPr>
              <a:t>обґрунтованих</a:t>
            </a:r>
            <a:r>
              <a:rPr lang="en-US">
                <a:ea typeface="+mn-lt"/>
                <a:cs typeface="+mn-lt"/>
              </a:rPr>
              <a:t> </a:t>
            </a:r>
            <a:r>
              <a:rPr lang="en-US" err="1">
                <a:ea typeface="+mn-lt"/>
                <a:cs typeface="+mn-lt"/>
              </a:rPr>
              <a:t>рішень</a:t>
            </a:r>
            <a:r>
              <a:rPr lang="en-US">
                <a:ea typeface="+mn-lt"/>
                <a:cs typeface="+mn-lt"/>
              </a:rPr>
              <a:t> у </a:t>
            </a:r>
            <a:r>
              <a:rPr lang="en-US" err="1">
                <a:ea typeface="+mn-lt"/>
                <a:cs typeface="+mn-lt"/>
              </a:rPr>
              <a:t>сфері</a:t>
            </a:r>
            <a:r>
              <a:rPr lang="en-US">
                <a:ea typeface="+mn-lt"/>
                <a:cs typeface="+mn-lt"/>
              </a:rPr>
              <a:t> </a:t>
            </a:r>
            <a:r>
              <a:rPr lang="en-US" err="1">
                <a:ea typeface="+mn-lt"/>
                <a:cs typeface="+mn-lt"/>
              </a:rPr>
              <a:t>гуманітарної</a:t>
            </a:r>
            <a:r>
              <a:rPr lang="en-US">
                <a:ea typeface="+mn-lt"/>
                <a:cs typeface="+mn-lt"/>
              </a:rPr>
              <a:t> </a:t>
            </a:r>
            <a:r>
              <a:rPr lang="en-US" err="1">
                <a:ea typeface="+mn-lt"/>
                <a:cs typeface="+mn-lt"/>
              </a:rPr>
              <a:t>допомоги</a:t>
            </a:r>
            <a:r>
              <a:rPr lang="en-US">
                <a:ea typeface="+mn-lt"/>
                <a:cs typeface="+mn-lt"/>
              </a:rPr>
              <a:t>, </a:t>
            </a:r>
            <a:r>
              <a:rPr lang="en-US" err="1">
                <a:ea typeface="+mn-lt"/>
                <a:cs typeface="+mn-lt"/>
              </a:rPr>
              <a:t>стабілізації</a:t>
            </a:r>
            <a:r>
              <a:rPr lang="en-US">
                <a:ea typeface="+mn-lt"/>
                <a:cs typeface="+mn-lt"/>
              </a:rPr>
              <a:t> </a:t>
            </a:r>
            <a:r>
              <a:rPr lang="en-US" err="1">
                <a:ea typeface="+mn-lt"/>
                <a:cs typeface="+mn-lt"/>
              </a:rPr>
              <a:t>та</a:t>
            </a:r>
            <a:r>
              <a:rPr lang="en-US">
                <a:ea typeface="+mn-lt"/>
                <a:cs typeface="+mn-lt"/>
              </a:rPr>
              <a:t> </a:t>
            </a:r>
            <a:r>
              <a:rPr lang="en-US" err="1">
                <a:ea typeface="+mn-lt"/>
                <a:cs typeface="+mn-lt"/>
              </a:rPr>
              <a:t>розвитку</a:t>
            </a:r>
            <a:r>
              <a:rPr lang="en-US">
                <a:ea typeface="+mn-lt"/>
                <a:cs typeface="+mn-lt"/>
              </a:rPr>
              <a:t>.</a:t>
            </a:r>
            <a:r>
              <a:rPr lang="en-US" b="1">
                <a:ea typeface="+mn-lt"/>
                <a:cs typeface="+mn-lt"/>
              </a:rPr>
              <a:t> </a:t>
            </a:r>
            <a:endParaRPr lang="en-US">
              <a:latin typeface="Aptos"/>
              <a:ea typeface="+mn-lt"/>
              <a:cs typeface="Segoe UI"/>
            </a:endParaRPr>
          </a:p>
        </p:txBody>
      </p:sp>
      <p:pic>
        <p:nvPicPr>
          <p:cNvPr id="13" name="Picture 12" descr="A black and grey square with white text&#10;&#10;Description automatically generated">
            <a:extLst>
              <a:ext uri="{FF2B5EF4-FFF2-40B4-BE49-F238E27FC236}">
                <a16:creationId xmlns:a16="http://schemas.microsoft.com/office/drawing/2014/main" id="{90E0C9C3-A3B6-3B64-E88D-2A27694FB163}"/>
              </a:ext>
            </a:extLst>
          </p:cNvPr>
          <p:cNvPicPr>
            <a:picLocks noChangeAspect="1"/>
          </p:cNvPicPr>
          <p:nvPr/>
        </p:nvPicPr>
        <p:blipFill>
          <a:blip r:embed="rId3"/>
          <a:srcRect l="-111" r="52164" b="46995"/>
          <a:stretch/>
        </p:blipFill>
        <p:spPr>
          <a:xfrm>
            <a:off x="581526" y="4324601"/>
            <a:ext cx="4334018" cy="974410"/>
          </a:xfrm>
          <a:prstGeom prst="rect">
            <a:avLst/>
          </a:prstGeom>
        </p:spPr>
      </p:pic>
      <p:pic>
        <p:nvPicPr>
          <p:cNvPr id="14" name="Picture 13" descr="A close up of a logo&#10;&#10;Description automatically generated">
            <a:extLst>
              <a:ext uri="{FF2B5EF4-FFF2-40B4-BE49-F238E27FC236}">
                <a16:creationId xmlns:a16="http://schemas.microsoft.com/office/drawing/2014/main" id="{F19DD953-312D-BA50-0CBE-8F8E14198068}"/>
              </a:ext>
            </a:extLst>
          </p:cNvPr>
          <p:cNvPicPr>
            <a:picLocks noChangeAspect="1"/>
          </p:cNvPicPr>
          <p:nvPr/>
        </p:nvPicPr>
        <p:blipFill>
          <a:blip r:embed="rId4"/>
          <a:stretch>
            <a:fillRect/>
          </a:stretch>
        </p:blipFill>
        <p:spPr>
          <a:xfrm>
            <a:off x="581526" y="1337216"/>
            <a:ext cx="2987843" cy="914991"/>
          </a:xfrm>
          <a:prstGeom prst="rect">
            <a:avLst/>
          </a:prstGeom>
        </p:spPr>
      </p:pic>
      <p:sp>
        <p:nvSpPr>
          <p:cNvPr id="15" name="TextBox 14">
            <a:extLst>
              <a:ext uri="{FF2B5EF4-FFF2-40B4-BE49-F238E27FC236}">
                <a16:creationId xmlns:a16="http://schemas.microsoft.com/office/drawing/2014/main" id="{BEE12E80-0D06-1E7F-DDF1-0E2385B361AA}"/>
              </a:ext>
            </a:extLst>
          </p:cNvPr>
          <p:cNvSpPr txBox="1"/>
          <p:nvPr/>
        </p:nvSpPr>
        <p:spPr>
          <a:xfrm>
            <a:off x="515556" y="5425331"/>
            <a:ext cx="55501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REACH</a:t>
            </a:r>
            <a:r>
              <a:rPr lang="en-US">
                <a:ea typeface="+mn-lt"/>
                <a:cs typeface="+mn-lt"/>
              </a:rPr>
              <a:t> </a:t>
            </a:r>
            <a:r>
              <a:rPr lang="en-US" err="1">
                <a:ea typeface="+mn-lt"/>
                <a:cs typeface="+mn-lt"/>
              </a:rPr>
              <a:t>покращує</a:t>
            </a:r>
            <a:r>
              <a:rPr lang="en-US">
                <a:ea typeface="+mn-lt"/>
                <a:cs typeface="+mn-lt"/>
              </a:rPr>
              <a:t> </a:t>
            </a:r>
            <a:r>
              <a:rPr lang="en-US" err="1">
                <a:ea typeface="+mn-lt"/>
                <a:cs typeface="+mn-lt"/>
              </a:rPr>
              <a:t>процес</a:t>
            </a:r>
            <a:r>
              <a:rPr lang="en-US">
                <a:ea typeface="+mn-lt"/>
                <a:cs typeface="+mn-lt"/>
              </a:rPr>
              <a:t> </a:t>
            </a:r>
            <a:r>
              <a:rPr lang="en-US" err="1">
                <a:ea typeface="+mn-lt"/>
                <a:cs typeface="+mn-lt"/>
              </a:rPr>
              <a:t>прийняття</a:t>
            </a:r>
            <a:r>
              <a:rPr lang="en-US">
                <a:ea typeface="+mn-lt"/>
                <a:cs typeface="+mn-lt"/>
              </a:rPr>
              <a:t> </a:t>
            </a:r>
            <a:r>
              <a:rPr lang="en-US" err="1">
                <a:ea typeface="+mn-lt"/>
                <a:cs typeface="+mn-lt"/>
              </a:rPr>
              <a:t>гуманітарних</a:t>
            </a:r>
            <a:r>
              <a:rPr lang="en-US">
                <a:ea typeface="+mn-lt"/>
                <a:cs typeface="+mn-lt"/>
              </a:rPr>
              <a:t> </a:t>
            </a:r>
            <a:r>
              <a:rPr lang="en-US" err="1">
                <a:ea typeface="+mn-lt"/>
                <a:cs typeface="+mn-lt"/>
              </a:rPr>
              <a:t>рішень</a:t>
            </a:r>
            <a:r>
              <a:rPr lang="en-US">
                <a:ea typeface="+mn-lt"/>
                <a:cs typeface="+mn-lt"/>
              </a:rPr>
              <a:t> </a:t>
            </a:r>
            <a:r>
              <a:rPr lang="en-US" err="1">
                <a:ea typeface="+mn-lt"/>
                <a:cs typeface="+mn-lt"/>
              </a:rPr>
              <a:t>на</a:t>
            </a:r>
            <a:r>
              <a:rPr lang="en-US">
                <a:ea typeface="+mn-lt"/>
                <a:cs typeface="+mn-lt"/>
              </a:rPr>
              <a:t> </a:t>
            </a:r>
            <a:r>
              <a:rPr lang="en-US" err="1">
                <a:ea typeface="+mn-lt"/>
                <a:cs typeface="+mn-lt"/>
              </a:rPr>
              <a:t>основі</a:t>
            </a:r>
            <a:r>
              <a:rPr lang="en-US">
                <a:ea typeface="+mn-lt"/>
                <a:cs typeface="+mn-lt"/>
              </a:rPr>
              <a:t> </a:t>
            </a:r>
            <a:r>
              <a:rPr lang="en-US" err="1">
                <a:ea typeface="+mn-lt"/>
                <a:cs typeface="+mn-lt"/>
              </a:rPr>
              <a:t>фактичних</a:t>
            </a:r>
            <a:r>
              <a:rPr lang="en-US">
                <a:ea typeface="+mn-lt"/>
                <a:cs typeface="+mn-lt"/>
              </a:rPr>
              <a:t> </a:t>
            </a:r>
            <a:r>
              <a:rPr lang="en-US" err="1">
                <a:ea typeface="+mn-lt"/>
                <a:cs typeface="+mn-lt"/>
              </a:rPr>
              <a:t>даних</a:t>
            </a:r>
            <a:r>
              <a:rPr lang="en-US">
                <a:ea typeface="+mn-lt"/>
                <a:cs typeface="+mn-lt"/>
              </a:rPr>
              <a:t> </a:t>
            </a:r>
            <a:r>
              <a:rPr lang="en-US" err="1">
                <a:ea typeface="+mn-lt"/>
                <a:cs typeface="+mn-lt"/>
              </a:rPr>
              <a:t>шляхом</a:t>
            </a:r>
            <a:r>
              <a:rPr lang="en-US">
                <a:ea typeface="+mn-lt"/>
                <a:cs typeface="+mn-lt"/>
              </a:rPr>
              <a:t> </a:t>
            </a:r>
            <a:r>
              <a:rPr lang="en-US" err="1">
                <a:ea typeface="+mn-lt"/>
                <a:cs typeface="+mn-lt"/>
              </a:rPr>
              <a:t>ефективного</a:t>
            </a:r>
            <a:r>
              <a:rPr lang="en-US">
                <a:ea typeface="+mn-lt"/>
                <a:cs typeface="+mn-lt"/>
              </a:rPr>
              <a:t> </a:t>
            </a:r>
            <a:r>
              <a:rPr lang="en-US" err="1">
                <a:ea typeface="+mn-lt"/>
                <a:cs typeface="+mn-lt"/>
              </a:rPr>
              <a:t>збору</a:t>
            </a:r>
            <a:r>
              <a:rPr lang="en-US">
                <a:ea typeface="+mn-lt"/>
                <a:cs typeface="+mn-lt"/>
              </a:rPr>
              <a:t>, </a:t>
            </a:r>
            <a:r>
              <a:rPr lang="en-US" err="1">
                <a:ea typeface="+mn-lt"/>
                <a:cs typeface="+mn-lt"/>
              </a:rPr>
              <a:t>управління</a:t>
            </a:r>
            <a:r>
              <a:rPr lang="en-US">
                <a:ea typeface="+mn-lt"/>
                <a:cs typeface="+mn-lt"/>
              </a:rPr>
              <a:t> </a:t>
            </a:r>
            <a:r>
              <a:rPr lang="en-US" err="1">
                <a:ea typeface="+mn-lt"/>
                <a:cs typeface="+mn-lt"/>
              </a:rPr>
              <a:t>та</a:t>
            </a:r>
            <a:r>
              <a:rPr lang="en-US">
                <a:ea typeface="+mn-lt"/>
                <a:cs typeface="+mn-lt"/>
              </a:rPr>
              <a:t> </a:t>
            </a:r>
            <a:r>
              <a:rPr lang="en-US" err="1">
                <a:ea typeface="+mn-lt"/>
                <a:cs typeface="+mn-lt"/>
              </a:rPr>
              <a:t>аналізу</a:t>
            </a:r>
            <a:r>
              <a:rPr lang="en-US">
                <a:ea typeface="+mn-lt"/>
                <a:cs typeface="+mn-lt"/>
              </a:rPr>
              <a:t> </a:t>
            </a:r>
            <a:r>
              <a:rPr lang="en-US" err="1">
                <a:ea typeface="+mn-lt"/>
                <a:cs typeface="+mn-lt"/>
              </a:rPr>
              <a:t>даних</a:t>
            </a:r>
            <a:r>
              <a:rPr lang="en-US">
                <a:ea typeface="+mn-lt"/>
                <a:cs typeface="+mn-lt"/>
              </a:rPr>
              <a:t> </a:t>
            </a:r>
            <a:r>
              <a:rPr lang="en-US" err="1">
                <a:ea typeface="+mn-lt"/>
                <a:cs typeface="+mn-lt"/>
              </a:rPr>
              <a:t>до</a:t>
            </a:r>
            <a:r>
              <a:rPr lang="en-US">
                <a:ea typeface="+mn-lt"/>
                <a:cs typeface="+mn-lt"/>
              </a:rPr>
              <a:t>, </a:t>
            </a:r>
            <a:r>
              <a:rPr lang="en-US" err="1">
                <a:ea typeface="+mn-lt"/>
                <a:cs typeface="+mn-lt"/>
              </a:rPr>
              <a:t>під</a:t>
            </a:r>
            <a:r>
              <a:rPr lang="en-US">
                <a:ea typeface="+mn-lt"/>
                <a:cs typeface="+mn-lt"/>
              </a:rPr>
              <a:t> </a:t>
            </a:r>
            <a:r>
              <a:rPr lang="en-US" err="1">
                <a:ea typeface="+mn-lt"/>
                <a:cs typeface="+mn-lt"/>
              </a:rPr>
              <a:t>час</a:t>
            </a:r>
            <a:r>
              <a:rPr lang="en-US">
                <a:ea typeface="+mn-lt"/>
                <a:cs typeface="+mn-lt"/>
              </a:rPr>
              <a:t> </a:t>
            </a:r>
            <a:r>
              <a:rPr lang="en-US" err="1">
                <a:ea typeface="+mn-lt"/>
                <a:cs typeface="+mn-lt"/>
              </a:rPr>
              <a:t>та</a:t>
            </a:r>
            <a:r>
              <a:rPr lang="en-US">
                <a:ea typeface="+mn-lt"/>
                <a:cs typeface="+mn-lt"/>
              </a:rPr>
              <a:t> </a:t>
            </a:r>
            <a:r>
              <a:rPr lang="en-US" err="1">
                <a:ea typeface="+mn-lt"/>
                <a:cs typeface="+mn-lt"/>
              </a:rPr>
              <a:t>після</a:t>
            </a:r>
            <a:r>
              <a:rPr lang="en-US">
                <a:ea typeface="+mn-lt"/>
                <a:cs typeface="+mn-lt"/>
              </a:rPr>
              <a:t> </a:t>
            </a:r>
            <a:r>
              <a:rPr lang="en-US" err="1">
                <a:ea typeface="+mn-lt"/>
                <a:cs typeface="+mn-lt"/>
              </a:rPr>
              <a:t>надзвичайних</a:t>
            </a:r>
            <a:r>
              <a:rPr lang="en-US">
                <a:ea typeface="+mn-lt"/>
                <a:cs typeface="+mn-lt"/>
              </a:rPr>
              <a:t> </a:t>
            </a:r>
            <a:r>
              <a:rPr lang="en-US" err="1">
                <a:ea typeface="+mn-lt"/>
                <a:cs typeface="+mn-lt"/>
              </a:rPr>
              <a:t>ситуацій</a:t>
            </a:r>
            <a:r>
              <a:rPr lang="en-US">
                <a:ea typeface="+mn-lt"/>
                <a:cs typeface="+mn-lt"/>
              </a:rPr>
              <a:t>.</a:t>
            </a:r>
          </a:p>
        </p:txBody>
      </p:sp>
      <p:sp>
        <p:nvSpPr>
          <p:cNvPr id="1480" name="Rectangle: Rounded Corners 1479">
            <a:extLst>
              <a:ext uri="{FF2B5EF4-FFF2-40B4-BE49-F238E27FC236}">
                <a16:creationId xmlns:a16="http://schemas.microsoft.com/office/drawing/2014/main" id="{A98C10E7-3018-C30F-76EC-F54E4373B1E9}"/>
              </a:ext>
            </a:extLst>
          </p:cNvPr>
          <p:cNvSpPr/>
          <p:nvPr/>
        </p:nvSpPr>
        <p:spPr>
          <a:xfrm>
            <a:off x="8067932" y="2402521"/>
            <a:ext cx="2088725" cy="1918277"/>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err="1">
                <a:solidFill>
                  <a:srgbClr val="747474"/>
                </a:solidFill>
                <a:latin typeface="Roboto Black"/>
                <a:ea typeface="Roboto Black"/>
                <a:cs typeface="Roboto Black"/>
              </a:rPr>
              <a:t>Що</a:t>
            </a:r>
            <a:r>
              <a:rPr lang="en-US" sz="1400">
                <a:solidFill>
                  <a:srgbClr val="747474"/>
                </a:solidFill>
                <a:latin typeface="Roboto Black"/>
                <a:ea typeface="Roboto Black"/>
                <a:cs typeface="Roboto Black"/>
              </a:rPr>
              <a:t> </a:t>
            </a:r>
            <a:r>
              <a:rPr lang="en-US" sz="1400" err="1">
                <a:solidFill>
                  <a:srgbClr val="747474"/>
                </a:solidFill>
                <a:latin typeface="Roboto Black"/>
                <a:ea typeface="Roboto Black"/>
                <a:cs typeface="Roboto Black"/>
              </a:rPr>
              <a:t>ми</a:t>
            </a:r>
            <a:r>
              <a:rPr lang="en-US" sz="1400">
                <a:solidFill>
                  <a:srgbClr val="747474"/>
                </a:solidFill>
                <a:latin typeface="Roboto Black"/>
                <a:ea typeface="Roboto Black"/>
                <a:cs typeface="Roboto Black"/>
              </a:rPr>
              <a:t> </a:t>
            </a:r>
            <a:r>
              <a:rPr lang="en-US" sz="1400" err="1">
                <a:solidFill>
                  <a:srgbClr val="747474"/>
                </a:solidFill>
                <a:latin typeface="Roboto Black"/>
                <a:ea typeface="Roboto Black"/>
                <a:cs typeface="Roboto Black"/>
              </a:rPr>
              <a:t>досліджуємо</a:t>
            </a:r>
            <a:r>
              <a:rPr lang="en-US" sz="1400">
                <a:solidFill>
                  <a:srgbClr val="747474"/>
                </a:solidFill>
                <a:latin typeface="Roboto Black"/>
                <a:ea typeface="Roboto Black"/>
                <a:cs typeface="Roboto Black"/>
              </a:rPr>
              <a:t>?</a:t>
            </a:r>
            <a:endParaRPr lang="en-US" sz="1400">
              <a:latin typeface="Roboto Black"/>
              <a:ea typeface="Roboto Black"/>
              <a:cs typeface="Roboto Black"/>
            </a:endParaRPr>
          </a:p>
        </p:txBody>
      </p:sp>
      <p:sp>
        <p:nvSpPr>
          <p:cNvPr id="1481" name="Flowchart: Connector 1480">
            <a:extLst>
              <a:ext uri="{FF2B5EF4-FFF2-40B4-BE49-F238E27FC236}">
                <a16:creationId xmlns:a16="http://schemas.microsoft.com/office/drawing/2014/main" id="{B62B257D-EC85-638B-0AA8-AAFF494FEE7F}"/>
              </a:ext>
            </a:extLst>
          </p:cNvPr>
          <p:cNvSpPr/>
          <p:nvPr/>
        </p:nvSpPr>
        <p:spPr>
          <a:xfrm>
            <a:off x="6501301" y="2485166"/>
            <a:ext cx="1379381" cy="1316334"/>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err="1">
                <a:solidFill>
                  <a:srgbClr val="747474"/>
                </a:solidFill>
                <a:latin typeface="Roboto Black"/>
                <a:ea typeface="Roboto Black"/>
                <a:cs typeface="Roboto Black"/>
              </a:rPr>
              <a:t>Переміщення</a:t>
            </a:r>
            <a:endParaRPr lang="en-US" sz="900">
              <a:solidFill>
                <a:srgbClr val="747474"/>
              </a:solidFill>
              <a:latin typeface="Roboto Black"/>
              <a:ea typeface="Roboto Black"/>
              <a:cs typeface="Roboto Black"/>
            </a:endParaRPr>
          </a:p>
        </p:txBody>
      </p:sp>
      <p:sp>
        <p:nvSpPr>
          <p:cNvPr id="1482" name="Flowchart: Connector 1481">
            <a:extLst>
              <a:ext uri="{FF2B5EF4-FFF2-40B4-BE49-F238E27FC236}">
                <a16:creationId xmlns:a16="http://schemas.microsoft.com/office/drawing/2014/main" id="{CDD20F53-FB43-A6A4-EA3C-5854EB76BCBE}"/>
              </a:ext>
            </a:extLst>
          </p:cNvPr>
          <p:cNvSpPr/>
          <p:nvPr/>
        </p:nvSpPr>
        <p:spPr>
          <a:xfrm>
            <a:off x="10367209" y="2482108"/>
            <a:ext cx="1560024" cy="1522977"/>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err="1">
                <a:solidFill>
                  <a:srgbClr val="747474"/>
                </a:solidFill>
                <a:latin typeface="Roboto Black"/>
                <a:ea typeface="+mn-lt"/>
                <a:cs typeface="+mn-lt"/>
              </a:rPr>
              <a:t>Пошкодження</a:t>
            </a:r>
            <a:r>
              <a:rPr lang="en-US" sz="900">
                <a:solidFill>
                  <a:srgbClr val="747474"/>
                </a:solidFill>
                <a:latin typeface="Roboto Black"/>
                <a:ea typeface="+mn-lt"/>
                <a:cs typeface="+mn-lt"/>
              </a:rPr>
              <a:t> </a:t>
            </a:r>
            <a:r>
              <a:rPr lang="en-US" sz="900" err="1">
                <a:solidFill>
                  <a:srgbClr val="747474"/>
                </a:solidFill>
                <a:latin typeface="Roboto Black"/>
                <a:ea typeface="+mn-lt"/>
                <a:cs typeface="+mn-lt"/>
              </a:rPr>
              <a:t>інфраструктури</a:t>
            </a:r>
            <a:endParaRPr lang="en-US" sz="900">
              <a:latin typeface="Roboto Black"/>
              <a:ea typeface="Roboto Black"/>
              <a:cs typeface="Roboto Black"/>
            </a:endParaRPr>
          </a:p>
        </p:txBody>
      </p:sp>
      <p:sp>
        <p:nvSpPr>
          <p:cNvPr id="1483" name="Flowchart: Connector 1482">
            <a:extLst>
              <a:ext uri="{FF2B5EF4-FFF2-40B4-BE49-F238E27FC236}">
                <a16:creationId xmlns:a16="http://schemas.microsoft.com/office/drawing/2014/main" id="{1436C11C-035D-116D-4BC3-45630B33555D}"/>
              </a:ext>
            </a:extLst>
          </p:cNvPr>
          <p:cNvSpPr/>
          <p:nvPr/>
        </p:nvSpPr>
        <p:spPr>
          <a:xfrm>
            <a:off x="8502313" y="982577"/>
            <a:ext cx="1353551" cy="1303418"/>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err="1">
                <a:solidFill>
                  <a:srgbClr val="747474"/>
                </a:solidFill>
                <a:latin typeface="Roboto Black"/>
                <a:ea typeface="+mn-lt"/>
                <a:cs typeface="+mn-lt"/>
              </a:rPr>
              <a:t>Освіта</a:t>
            </a:r>
            <a:r>
              <a:rPr lang="en-US" sz="1200">
                <a:solidFill>
                  <a:srgbClr val="747474"/>
                </a:solidFill>
                <a:latin typeface="Roboto Black"/>
                <a:ea typeface="+mn-lt"/>
                <a:cs typeface="+mn-lt"/>
              </a:rPr>
              <a:t>, </a:t>
            </a:r>
            <a:r>
              <a:rPr lang="en-US" sz="1200" err="1">
                <a:solidFill>
                  <a:srgbClr val="747474"/>
                </a:solidFill>
                <a:latin typeface="Roboto Black"/>
                <a:ea typeface="+mn-lt"/>
                <a:cs typeface="+mn-lt"/>
              </a:rPr>
              <a:t>охорона</a:t>
            </a:r>
            <a:r>
              <a:rPr lang="en-US" sz="1200">
                <a:solidFill>
                  <a:srgbClr val="747474"/>
                </a:solidFill>
                <a:latin typeface="Roboto Black"/>
                <a:ea typeface="+mn-lt"/>
                <a:cs typeface="+mn-lt"/>
              </a:rPr>
              <a:t> </a:t>
            </a:r>
            <a:r>
              <a:rPr lang="en-US" sz="1200" err="1">
                <a:solidFill>
                  <a:srgbClr val="747474"/>
                </a:solidFill>
                <a:latin typeface="Roboto Black"/>
                <a:ea typeface="+mn-lt"/>
                <a:cs typeface="+mn-lt"/>
              </a:rPr>
              <a:t>здоров'я</a:t>
            </a:r>
            <a:r>
              <a:rPr lang="en-US" sz="1200">
                <a:solidFill>
                  <a:srgbClr val="747474"/>
                </a:solidFill>
                <a:latin typeface="Roboto Black"/>
                <a:ea typeface="+mn-lt"/>
                <a:cs typeface="+mn-lt"/>
              </a:rPr>
              <a:t> </a:t>
            </a:r>
            <a:r>
              <a:rPr lang="en-US" sz="1200" err="1">
                <a:solidFill>
                  <a:srgbClr val="747474"/>
                </a:solidFill>
                <a:latin typeface="Roboto Black"/>
                <a:ea typeface="+mn-lt"/>
                <a:cs typeface="+mn-lt"/>
              </a:rPr>
              <a:t>та</a:t>
            </a:r>
            <a:r>
              <a:rPr lang="en-US" sz="1200">
                <a:solidFill>
                  <a:srgbClr val="747474"/>
                </a:solidFill>
                <a:latin typeface="Roboto Black"/>
                <a:ea typeface="+mn-lt"/>
                <a:cs typeface="+mn-lt"/>
              </a:rPr>
              <a:t> </a:t>
            </a:r>
            <a:r>
              <a:rPr lang="en-US" sz="1200" err="1">
                <a:solidFill>
                  <a:srgbClr val="747474"/>
                </a:solidFill>
                <a:latin typeface="Roboto Black"/>
                <a:ea typeface="+mn-lt"/>
                <a:cs typeface="+mn-lt"/>
              </a:rPr>
              <a:t>інші</a:t>
            </a:r>
            <a:r>
              <a:rPr lang="en-US" sz="1200">
                <a:solidFill>
                  <a:srgbClr val="747474"/>
                </a:solidFill>
                <a:latin typeface="Roboto Black"/>
                <a:ea typeface="+mn-lt"/>
                <a:cs typeface="+mn-lt"/>
              </a:rPr>
              <a:t> </a:t>
            </a:r>
            <a:r>
              <a:rPr lang="en-US" sz="1200" err="1">
                <a:solidFill>
                  <a:srgbClr val="747474"/>
                </a:solidFill>
                <a:latin typeface="Roboto Black"/>
                <a:ea typeface="+mn-lt"/>
                <a:cs typeface="+mn-lt"/>
              </a:rPr>
              <a:t>базові</a:t>
            </a:r>
            <a:r>
              <a:rPr lang="en-US" sz="1200">
                <a:solidFill>
                  <a:srgbClr val="747474"/>
                </a:solidFill>
                <a:latin typeface="Roboto Black"/>
                <a:ea typeface="+mn-lt"/>
                <a:cs typeface="+mn-lt"/>
              </a:rPr>
              <a:t> </a:t>
            </a:r>
            <a:r>
              <a:rPr lang="en-US" sz="1200" err="1">
                <a:solidFill>
                  <a:srgbClr val="747474"/>
                </a:solidFill>
                <a:latin typeface="Roboto Black"/>
                <a:ea typeface="+mn-lt"/>
                <a:cs typeface="+mn-lt"/>
              </a:rPr>
              <a:t>потреби</a:t>
            </a:r>
            <a:endParaRPr lang="en-US" sz="1200">
              <a:latin typeface="Roboto Black"/>
              <a:ea typeface="Roboto Black"/>
              <a:cs typeface="Roboto Black"/>
            </a:endParaRPr>
          </a:p>
        </p:txBody>
      </p:sp>
      <p:sp>
        <p:nvSpPr>
          <p:cNvPr id="1484" name="Flowchart: Connector 1483">
            <a:extLst>
              <a:ext uri="{FF2B5EF4-FFF2-40B4-BE49-F238E27FC236}">
                <a16:creationId xmlns:a16="http://schemas.microsoft.com/office/drawing/2014/main" id="{3450A349-F4B2-DF2F-D714-BD04B241FEE6}"/>
              </a:ext>
            </a:extLst>
          </p:cNvPr>
          <p:cNvSpPr/>
          <p:nvPr/>
        </p:nvSpPr>
        <p:spPr>
          <a:xfrm>
            <a:off x="7379366" y="4511842"/>
            <a:ext cx="1353551" cy="1303418"/>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err="1">
                <a:solidFill>
                  <a:srgbClr val="747474"/>
                </a:solidFill>
                <a:latin typeface="Roboto Black"/>
                <a:ea typeface="+mn-lt"/>
                <a:cs typeface="+mn-lt"/>
              </a:rPr>
              <a:t>Економічні</a:t>
            </a:r>
            <a:r>
              <a:rPr lang="en-US" sz="1200">
                <a:solidFill>
                  <a:srgbClr val="747474"/>
                </a:solidFill>
                <a:latin typeface="Roboto Black"/>
                <a:ea typeface="+mn-lt"/>
                <a:cs typeface="+mn-lt"/>
              </a:rPr>
              <a:t> </a:t>
            </a:r>
            <a:r>
              <a:rPr lang="en-US" sz="1200" err="1">
                <a:solidFill>
                  <a:srgbClr val="747474"/>
                </a:solidFill>
                <a:latin typeface="Roboto Black"/>
                <a:ea typeface="+mn-lt"/>
                <a:cs typeface="+mn-lt"/>
              </a:rPr>
              <a:t>наслідки</a:t>
            </a:r>
            <a:endParaRPr lang="en-US" sz="1200">
              <a:latin typeface="Roboto Black"/>
              <a:ea typeface="Roboto Black"/>
              <a:cs typeface="Roboto Black"/>
            </a:endParaRPr>
          </a:p>
        </p:txBody>
      </p:sp>
      <p:sp>
        <p:nvSpPr>
          <p:cNvPr id="1485" name="Flowchart: Connector 1484">
            <a:extLst>
              <a:ext uri="{FF2B5EF4-FFF2-40B4-BE49-F238E27FC236}">
                <a16:creationId xmlns:a16="http://schemas.microsoft.com/office/drawing/2014/main" id="{CB40436B-72F6-D898-8EC7-6F0F9BB5E910}"/>
              </a:ext>
            </a:extLst>
          </p:cNvPr>
          <p:cNvSpPr/>
          <p:nvPr/>
        </p:nvSpPr>
        <p:spPr>
          <a:xfrm>
            <a:off x="9559834" y="4511842"/>
            <a:ext cx="1579568" cy="1510062"/>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err="1">
                <a:solidFill>
                  <a:srgbClr val="747474"/>
                </a:solidFill>
                <a:latin typeface="Roboto Black"/>
                <a:ea typeface="+mn-lt"/>
                <a:cs typeface="+mn-lt"/>
              </a:rPr>
              <a:t>Нагальні</a:t>
            </a:r>
            <a:r>
              <a:rPr lang="en-US" sz="1000">
                <a:solidFill>
                  <a:srgbClr val="747474"/>
                </a:solidFill>
                <a:latin typeface="Roboto Black"/>
                <a:ea typeface="+mn-lt"/>
                <a:cs typeface="+mn-lt"/>
              </a:rPr>
              <a:t> </a:t>
            </a:r>
            <a:r>
              <a:rPr lang="en-US" sz="1000" err="1">
                <a:solidFill>
                  <a:srgbClr val="747474"/>
                </a:solidFill>
                <a:latin typeface="Roboto Black"/>
                <a:ea typeface="+mn-lt"/>
                <a:cs typeface="+mn-lt"/>
              </a:rPr>
              <a:t>гуманітарні</a:t>
            </a:r>
            <a:r>
              <a:rPr lang="en-US" sz="1000">
                <a:solidFill>
                  <a:srgbClr val="747474"/>
                </a:solidFill>
                <a:latin typeface="Roboto Black"/>
                <a:ea typeface="+mn-lt"/>
                <a:cs typeface="+mn-lt"/>
              </a:rPr>
              <a:t> </a:t>
            </a:r>
            <a:r>
              <a:rPr lang="en-US" sz="1000" err="1">
                <a:solidFill>
                  <a:srgbClr val="747474"/>
                </a:solidFill>
                <a:latin typeface="Roboto Black"/>
                <a:ea typeface="+mn-lt"/>
                <a:cs typeface="+mn-lt"/>
              </a:rPr>
              <a:t>потреби</a:t>
            </a:r>
            <a:r>
              <a:rPr lang="en-US" sz="1000">
                <a:solidFill>
                  <a:srgbClr val="747474"/>
                </a:solidFill>
                <a:latin typeface="Roboto Black"/>
                <a:ea typeface="+mn-lt"/>
                <a:cs typeface="+mn-lt"/>
              </a:rPr>
              <a:t> </a:t>
            </a:r>
            <a:r>
              <a:rPr lang="en-US" sz="1000" err="1">
                <a:solidFill>
                  <a:srgbClr val="747474"/>
                </a:solidFill>
                <a:latin typeface="Roboto Black"/>
                <a:ea typeface="+mn-lt"/>
                <a:cs typeface="+mn-lt"/>
              </a:rPr>
              <a:t>та</a:t>
            </a:r>
            <a:r>
              <a:rPr lang="en-US" sz="1000">
                <a:solidFill>
                  <a:srgbClr val="747474"/>
                </a:solidFill>
                <a:latin typeface="Roboto Black"/>
                <a:ea typeface="+mn-lt"/>
                <a:cs typeface="+mn-lt"/>
              </a:rPr>
              <a:t> </a:t>
            </a:r>
            <a:r>
              <a:rPr lang="en-US" sz="1000" err="1">
                <a:solidFill>
                  <a:srgbClr val="747474"/>
                </a:solidFill>
                <a:latin typeface="Roboto Black"/>
                <a:ea typeface="+mn-lt"/>
                <a:cs typeface="+mn-lt"/>
              </a:rPr>
              <a:t>реагування</a:t>
            </a:r>
            <a:r>
              <a:rPr lang="en-US" sz="1000">
                <a:solidFill>
                  <a:srgbClr val="747474"/>
                </a:solidFill>
                <a:latin typeface="Roboto Black"/>
                <a:ea typeface="+mn-lt"/>
                <a:cs typeface="+mn-lt"/>
              </a:rPr>
              <a:t> </a:t>
            </a:r>
            <a:r>
              <a:rPr lang="en-US" sz="1000" err="1">
                <a:solidFill>
                  <a:srgbClr val="747474"/>
                </a:solidFill>
                <a:latin typeface="Roboto Black"/>
                <a:ea typeface="+mn-lt"/>
                <a:cs typeface="+mn-lt"/>
              </a:rPr>
              <a:t>на</a:t>
            </a:r>
            <a:r>
              <a:rPr lang="en-US" sz="1000">
                <a:solidFill>
                  <a:srgbClr val="747474"/>
                </a:solidFill>
                <a:latin typeface="Roboto Black"/>
                <a:ea typeface="+mn-lt"/>
                <a:cs typeface="+mn-lt"/>
              </a:rPr>
              <a:t> </a:t>
            </a:r>
            <a:r>
              <a:rPr lang="en-US" sz="1000" err="1">
                <a:solidFill>
                  <a:srgbClr val="747474"/>
                </a:solidFill>
                <a:latin typeface="Roboto Black"/>
                <a:ea typeface="+mn-lt"/>
                <a:cs typeface="+mn-lt"/>
              </a:rPr>
              <a:t>надзвичайні</a:t>
            </a:r>
            <a:r>
              <a:rPr lang="en-US" sz="1000">
                <a:solidFill>
                  <a:srgbClr val="747474"/>
                </a:solidFill>
                <a:latin typeface="Roboto Black"/>
                <a:ea typeface="+mn-lt"/>
                <a:cs typeface="+mn-lt"/>
              </a:rPr>
              <a:t> </a:t>
            </a:r>
            <a:r>
              <a:rPr lang="en-US" sz="1000" err="1">
                <a:solidFill>
                  <a:srgbClr val="747474"/>
                </a:solidFill>
                <a:latin typeface="Roboto Black"/>
                <a:ea typeface="+mn-lt"/>
                <a:cs typeface="+mn-lt"/>
              </a:rPr>
              <a:t>ситуації</a:t>
            </a:r>
            <a:endParaRPr lang="en-US">
              <a:latin typeface="Roboto Black"/>
              <a:ea typeface="Roboto Black"/>
              <a:cs typeface="Roboto Black"/>
            </a:endParaRPr>
          </a:p>
        </p:txBody>
      </p:sp>
    </p:spTree>
    <p:extLst>
      <p:ext uri="{BB962C8B-B14F-4D97-AF65-F5344CB8AC3E}">
        <p14:creationId xmlns:p14="http://schemas.microsoft.com/office/powerpoint/2010/main" val="3178047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B47A7E-6BD4-976F-BF25-9CD4F419BCEA}"/>
              </a:ext>
            </a:extLst>
          </p:cNvPr>
          <p:cNvSpPr/>
          <p:nvPr/>
        </p:nvSpPr>
        <p:spPr>
          <a:xfrm>
            <a:off x="350970" y="989597"/>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extBox 1">
            <a:extLst>
              <a:ext uri="{FF2B5EF4-FFF2-40B4-BE49-F238E27FC236}">
                <a16:creationId xmlns:a16="http://schemas.microsoft.com/office/drawing/2014/main" id="{BC8876BA-D27A-4C06-6D82-30731E8E890E}"/>
              </a:ext>
            </a:extLst>
          </p:cNvPr>
          <p:cNvSpPr txBox="1"/>
          <p:nvPr/>
        </p:nvSpPr>
        <p:spPr>
          <a:xfrm>
            <a:off x="526143" y="2382349"/>
            <a:ext cx="3627911" cy="646331"/>
          </a:xfrm>
          <a:prstGeom prst="rect">
            <a:avLst/>
          </a:prstGeom>
          <a:noFill/>
        </p:spPr>
        <p:txBody>
          <a:bodyPr wrap="square" lIns="91440" tIns="45720" rIns="91440" bIns="45720" rtlCol="0" anchor="t">
            <a:spAutoFit/>
          </a:bodyPr>
          <a:lstStyle/>
          <a:p>
            <a:r>
              <a:rPr lang="en-US" sz="3600" b="1">
                <a:solidFill>
                  <a:srgbClr val="EE5859"/>
                </a:solidFill>
                <a:latin typeface="Segoe UI"/>
                <a:cs typeface="Segoe UI"/>
              </a:rPr>
              <a:t>Methodology</a:t>
            </a:r>
            <a:endParaRPr lang="uk-UA" sz="3600" b="1">
              <a:solidFill>
                <a:srgbClr val="EE5859"/>
              </a:solidFill>
              <a:latin typeface="Segoe UI"/>
              <a:cs typeface="Segoe UI"/>
            </a:endParaRPr>
          </a:p>
        </p:txBody>
      </p:sp>
      <p:sp>
        <p:nvSpPr>
          <p:cNvPr id="5" name="TextBox 4">
            <a:extLst>
              <a:ext uri="{FF2B5EF4-FFF2-40B4-BE49-F238E27FC236}">
                <a16:creationId xmlns:a16="http://schemas.microsoft.com/office/drawing/2014/main" id="{78A65D27-C944-26C6-749E-74E30B803CC8}"/>
              </a:ext>
            </a:extLst>
          </p:cNvPr>
          <p:cNvSpPr txBox="1"/>
          <p:nvPr/>
        </p:nvSpPr>
        <p:spPr>
          <a:xfrm>
            <a:off x="4668858" y="1412853"/>
            <a:ext cx="6996999" cy="3754874"/>
          </a:xfrm>
          <a:prstGeom prst="rect">
            <a:avLst/>
          </a:prstGeom>
          <a:noFill/>
        </p:spPr>
        <p:txBody>
          <a:bodyPr wrap="square" rtlCol="0">
            <a:spAutoFit/>
          </a:bodyPr>
          <a:lstStyle/>
          <a:p>
            <a:pPr marL="342900" indent="-342900" algn="l">
              <a:lnSpc>
                <a:spcPct val="100000"/>
              </a:lnSpc>
              <a:buClr>
                <a:srgbClr val="EE5859"/>
              </a:buClr>
              <a:buSzPct val="130000"/>
              <a:buFont typeface="Wingdings" panose="05000000000000000000" pitchFamily="2" charset="2"/>
              <a:buChar char="§"/>
            </a:pPr>
            <a:r>
              <a:rPr lang="en-US" sz="2000">
                <a:latin typeface="Segoe UI Light"/>
                <a:ea typeface="Roboto Light"/>
                <a:cs typeface="Leelawadee"/>
              </a:rPr>
              <a:t>Pre</a:t>
            </a:r>
            <a:r>
              <a:rPr lang="pl-PL" sz="2000">
                <a:latin typeface="Segoe UI Light"/>
                <a:ea typeface="Roboto Light"/>
                <a:cs typeface="Leelawadee"/>
              </a:rPr>
              <a:t>-data collection </a:t>
            </a:r>
            <a:r>
              <a:rPr lang="pl-PL" sz="2000" b="1">
                <a:latin typeface="Segoe UI Light"/>
                <a:ea typeface="Roboto Light"/>
                <a:cs typeface="Leelawadee"/>
              </a:rPr>
              <a:t>national-level consultations </a:t>
            </a:r>
            <a:r>
              <a:rPr lang="en-US" sz="2000">
                <a:latin typeface="Segoe UI Light"/>
                <a:ea typeface="Roboto Light"/>
                <a:cs typeface="Leelawadee"/>
              </a:rPr>
              <a:t>with representatives of the </a:t>
            </a:r>
            <a:r>
              <a:rPr lang="en-US" sz="2000" err="1">
                <a:latin typeface="Segoe UI Light"/>
                <a:ea typeface="Roboto Light"/>
                <a:cs typeface="Leelawadee"/>
              </a:rPr>
              <a:t>MoVA</a:t>
            </a:r>
            <a:r>
              <a:rPr lang="en-US" sz="2000">
                <a:latin typeface="Segoe UI Light"/>
                <a:ea typeface="Roboto Light"/>
                <a:cs typeface="Leelawadee"/>
              </a:rPr>
              <a:t> and MSP</a:t>
            </a:r>
            <a:endParaRPr lang="uk-UA" sz="2000">
              <a:latin typeface="Segoe UI Light"/>
              <a:ea typeface="Roboto Light"/>
              <a:cs typeface="Leelawadee"/>
            </a:endParaRPr>
          </a:p>
          <a:p>
            <a:pPr marL="342900" indent="-342900" algn="l">
              <a:lnSpc>
                <a:spcPct val="100000"/>
              </a:lnSpc>
              <a:buClr>
                <a:srgbClr val="EE5859"/>
              </a:buClr>
              <a:buSzPct val="130000"/>
              <a:buFont typeface="Wingdings" panose="05000000000000000000" pitchFamily="2" charset="2"/>
              <a:buChar char="§"/>
            </a:pPr>
            <a:endParaRPr lang="en-US" sz="2000">
              <a:latin typeface="Segoe UI Light" panose="020B0502040204020203" pitchFamily="34" charset="0"/>
              <a:ea typeface="Roboto Light" panose="02000000000000000000" pitchFamily="2" charset="0"/>
            </a:endParaRPr>
          </a:p>
          <a:p>
            <a:pPr marL="342900" indent="-342900" algn="l">
              <a:lnSpc>
                <a:spcPct val="100000"/>
              </a:lnSpc>
              <a:buClr>
                <a:srgbClr val="EE5859"/>
              </a:buClr>
              <a:buSzPct val="130000"/>
              <a:buFont typeface="Wingdings" panose="05000000000000000000" pitchFamily="2" charset="2"/>
              <a:buChar char="§"/>
            </a:pPr>
            <a:r>
              <a:rPr lang="pl-PL" sz="2000" b="1">
                <a:latin typeface="Segoe UI Light"/>
                <a:ea typeface="Roboto Light"/>
                <a:cs typeface="Leelawadee"/>
              </a:rPr>
              <a:t>Qualitative data collection:</a:t>
            </a:r>
            <a:endParaRPr lang="uk-UA" sz="2000" b="1">
              <a:latin typeface="Segoe UI Light"/>
              <a:ea typeface="Roboto Light"/>
              <a:cs typeface="Leelawadee"/>
            </a:endParaRPr>
          </a:p>
          <a:p>
            <a:pPr marL="342900" indent="-342900" algn="l">
              <a:lnSpc>
                <a:spcPct val="100000"/>
              </a:lnSpc>
              <a:buClr>
                <a:srgbClr val="EE5859"/>
              </a:buClr>
              <a:buSzPct val="130000"/>
              <a:buFont typeface="Wingdings" panose="05000000000000000000" pitchFamily="2" charset="2"/>
              <a:buChar char="§"/>
            </a:pPr>
            <a:endParaRPr lang="en-US" sz="2000">
              <a:latin typeface="Segoe UI Light" panose="020B0502040204020203" pitchFamily="34" charset="0"/>
              <a:ea typeface="Roboto Light" panose="02000000000000000000" pitchFamily="2" charset="0"/>
            </a:endParaRPr>
          </a:p>
          <a:p>
            <a:pPr marL="800100" lvl="1" indent="-342900" algn="l">
              <a:lnSpc>
                <a:spcPct val="100000"/>
              </a:lnSpc>
              <a:buClr>
                <a:srgbClr val="EE5859"/>
              </a:buClr>
              <a:buSzPct val="130000"/>
              <a:buFont typeface="Wingdings" panose="05000000000000000000" pitchFamily="2" charset="2"/>
              <a:buChar char="§"/>
            </a:pPr>
            <a:r>
              <a:rPr lang="en-US" sz="2000" b="1">
                <a:solidFill>
                  <a:srgbClr val="315975"/>
                </a:solidFill>
                <a:latin typeface="Segoe UI Light"/>
                <a:ea typeface="Roboto Light"/>
                <a:cs typeface="Segoe UI Light"/>
              </a:rPr>
              <a:t>53</a:t>
            </a:r>
            <a:r>
              <a:rPr lang="pl-PL" sz="2000" b="1">
                <a:latin typeface="Segoe UI Light"/>
                <a:ea typeface="Roboto Light"/>
                <a:cs typeface="Segoe UI Light"/>
              </a:rPr>
              <a:t> Key Informant Interviews </a:t>
            </a:r>
            <a:r>
              <a:rPr lang="pl-PL" sz="2000">
                <a:latin typeface="Segoe UI Light"/>
                <a:ea typeface="Roboto Light"/>
                <a:cs typeface="Segoe UI Light"/>
              </a:rPr>
              <a:t>(KIIs) </a:t>
            </a:r>
            <a:r>
              <a:rPr lang="en-US" sz="2000">
                <a:latin typeface="Segoe UI Light"/>
                <a:ea typeface="Roboto Light"/>
                <a:cs typeface="Segoe UI Light"/>
              </a:rPr>
              <a:t>with local government and NGO service providers </a:t>
            </a:r>
            <a:endParaRPr lang="uk-UA" sz="2000">
              <a:latin typeface="Segoe UI Light"/>
              <a:ea typeface="Roboto Light"/>
              <a:cs typeface="Segoe UI Light"/>
            </a:endParaRPr>
          </a:p>
          <a:p>
            <a:pPr marL="800100" lvl="1" indent="-342900" algn="l">
              <a:lnSpc>
                <a:spcPct val="100000"/>
              </a:lnSpc>
              <a:buClr>
                <a:srgbClr val="EE5859"/>
              </a:buClr>
              <a:buSzPct val="130000"/>
              <a:buFont typeface="Wingdings" panose="05000000000000000000" pitchFamily="2" charset="2"/>
              <a:buChar char="§"/>
            </a:pPr>
            <a:endParaRPr lang="en-US" sz="2000">
              <a:latin typeface="Segoe UI Light"/>
              <a:ea typeface="Roboto Light"/>
              <a:cs typeface="Segoe UI Light"/>
            </a:endParaRPr>
          </a:p>
          <a:p>
            <a:pPr marL="800100" lvl="1" indent="-342900" algn="l">
              <a:lnSpc>
                <a:spcPct val="100000"/>
              </a:lnSpc>
              <a:buClr>
                <a:srgbClr val="EE5859"/>
              </a:buClr>
              <a:buSzPct val="130000"/>
              <a:buFont typeface="Wingdings" panose="05000000000000000000" pitchFamily="2" charset="2"/>
              <a:buChar char="§"/>
            </a:pPr>
            <a:r>
              <a:rPr lang="en-US" sz="2000" b="1">
                <a:solidFill>
                  <a:srgbClr val="315975"/>
                </a:solidFill>
                <a:latin typeface="Segoe UI Light"/>
                <a:ea typeface="Roboto Light"/>
                <a:cs typeface="Segoe UI Light"/>
              </a:rPr>
              <a:t>52</a:t>
            </a:r>
            <a:r>
              <a:rPr lang="pl-PL" sz="2000" b="1">
                <a:solidFill>
                  <a:srgbClr val="315975"/>
                </a:solidFill>
                <a:latin typeface="Segoe UI Light"/>
                <a:ea typeface="Roboto Light"/>
                <a:cs typeface="Segoe UI Light"/>
              </a:rPr>
              <a:t> </a:t>
            </a:r>
            <a:r>
              <a:rPr lang="en-US" sz="2000" b="1">
                <a:latin typeface="Segoe UI Light"/>
                <a:ea typeface="Roboto Light"/>
                <a:cs typeface="Segoe UI Light"/>
              </a:rPr>
              <a:t>Individual Interviews </a:t>
            </a:r>
            <a:r>
              <a:rPr lang="en-US" sz="2000">
                <a:latin typeface="Segoe UI Light"/>
                <a:ea typeface="Roboto Light"/>
                <a:cs typeface="Segoe UI Light"/>
              </a:rPr>
              <a:t>(IIs) with veterans were conducted at the individual level to capture personal experiences of the veterans.</a:t>
            </a:r>
            <a:endParaRPr lang="pl-PL" sz="2000">
              <a:latin typeface="Segoe UI Light"/>
              <a:ea typeface="Roboto Light"/>
              <a:cs typeface="Segoe UI Light"/>
            </a:endParaRPr>
          </a:p>
          <a:p>
            <a:endParaRPr lang="uk-UA"/>
          </a:p>
        </p:txBody>
      </p:sp>
    </p:spTree>
    <p:extLst>
      <p:ext uri="{BB962C8B-B14F-4D97-AF65-F5344CB8AC3E}">
        <p14:creationId xmlns:p14="http://schemas.microsoft.com/office/powerpoint/2010/main" val="4016052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C37845C-288F-9FD1-646C-153251FF195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7980A9A-A5BF-2F25-94A8-A37F32526FB1}"/>
              </a:ext>
            </a:extLst>
          </p:cNvPr>
          <p:cNvSpPr/>
          <p:nvPr/>
        </p:nvSpPr>
        <p:spPr>
          <a:xfrm>
            <a:off x="350970" y="989597"/>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extBox 1">
            <a:extLst>
              <a:ext uri="{FF2B5EF4-FFF2-40B4-BE49-F238E27FC236}">
                <a16:creationId xmlns:a16="http://schemas.microsoft.com/office/drawing/2014/main" id="{60B8ACAD-8A88-7200-3032-5695E0374058}"/>
              </a:ext>
            </a:extLst>
          </p:cNvPr>
          <p:cNvSpPr txBox="1"/>
          <p:nvPr/>
        </p:nvSpPr>
        <p:spPr>
          <a:xfrm>
            <a:off x="526143" y="2089961"/>
            <a:ext cx="2572657" cy="1200329"/>
          </a:xfrm>
          <a:prstGeom prst="rect">
            <a:avLst/>
          </a:prstGeom>
          <a:noFill/>
        </p:spPr>
        <p:txBody>
          <a:bodyPr wrap="square" lIns="91440" tIns="45720" rIns="91440" bIns="45720" rtlCol="0" anchor="t">
            <a:spAutoFit/>
          </a:bodyPr>
          <a:lstStyle/>
          <a:p>
            <a:r>
              <a:rPr lang="en-US" sz="3600" b="1">
                <a:solidFill>
                  <a:srgbClr val="EE5859"/>
                </a:solidFill>
                <a:latin typeface="Segoe UI"/>
                <a:ea typeface="Roboto Condensed"/>
                <a:cs typeface="Roboto Condensed"/>
              </a:rPr>
              <a:t>Research</a:t>
            </a:r>
            <a:r>
              <a:rPr lang="en-US" sz="3600" b="1">
                <a:solidFill>
                  <a:srgbClr val="EE5859"/>
                </a:solidFill>
                <a:latin typeface="Segoe UI "/>
                <a:ea typeface="Roboto Condensed"/>
                <a:cs typeface="Roboto Condensed"/>
              </a:rPr>
              <a:t> objective</a:t>
            </a:r>
            <a:endParaRPr lang="uk-UA" sz="3600" b="1">
              <a:solidFill>
                <a:srgbClr val="EE5859"/>
              </a:solidFill>
              <a:latin typeface="Segoe UI "/>
            </a:endParaRPr>
          </a:p>
        </p:txBody>
      </p:sp>
      <p:sp>
        <p:nvSpPr>
          <p:cNvPr id="5" name="TextBox 4">
            <a:extLst>
              <a:ext uri="{FF2B5EF4-FFF2-40B4-BE49-F238E27FC236}">
                <a16:creationId xmlns:a16="http://schemas.microsoft.com/office/drawing/2014/main" id="{C14F187B-2188-1E5C-B87F-4A04DB5F1E14}"/>
              </a:ext>
            </a:extLst>
          </p:cNvPr>
          <p:cNvSpPr txBox="1"/>
          <p:nvPr/>
        </p:nvSpPr>
        <p:spPr>
          <a:xfrm>
            <a:off x="4668858" y="2182258"/>
            <a:ext cx="6996999" cy="2523768"/>
          </a:xfrm>
          <a:prstGeom prst="rect">
            <a:avLst/>
          </a:prstGeom>
          <a:noFill/>
        </p:spPr>
        <p:txBody>
          <a:bodyPr wrap="square" rtlCol="0">
            <a:spAutoFit/>
          </a:bodyPr>
          <a:lstStyle/>
          <a:p>
            <a:r>
              <a:rPr lang="en-GB" sz="2000"/>
              <a:t>T</a:t>
            </a:r>
            <a:r>
              <a:rPr lang="en-GB" sz="2000" i="0">
                <a:effectLst/>
              </a:rPr>
              <a:t>o comprehensively analyse how veterans access healthcare, administrative, legal and employment services </a:t>
            </a:r>
            <a:r>
              <a:rPr lang="en-US" sz="2000" i="0">
                <a:effectLst/>
              </a:rPr>
              <a:t>from 2022 onwards</a:t>
            </a:r>
            <a:r>
              <a:rPr lang="en-GB" sz="2000" i="0">
                <a:effectLst/>
              </a:rPr>
              <a:t>,</a:t>
            </a:r>
            <a:r>
              <a:rPr lang="en-GB" sz="2000" i="0">
                <a:solidFill>
                  <a:srgbClr val="FF0000"/>
                </a:solidFill>
                <a:effectLst/>
              </a:rPr>
              <a:t> </a:t>
            </a:r>
            <a:r>
              <a:rPr lang="en-GB" sz="2000" i="0">
                <a:solidFill>
                  <a:srgbClr val="000000"/>
                </a:solidFill>
                <a:effectLst/>
              </a:rPr>
              <a:t>highlighting barriers to access and preferences in the choice of service providers, as well as to assess veterans’ unmet needs. Findings from this assessment will inform stakeholders engaged in strategic and programmatic activities related to veterans' reintegration in Ukraine.</a:t>
            </a:r>
            <a:endParaRPr lang="en-US" sz="2000">
              <a:cs typeface="Segoe UI Light"/>
            </a:endParaRPr>
          </a:p>
          <a:p>
            <a:endParaRPr lang="uk-UA"/>
          </a:p>
        </p:txBody>
      </p:sp>
    </p:spTree>
    <p:extLst>
      <p:ext uri="{BB962C8B-B14F-4D97-AF65-F5344CB8AC3E}">
        <p14:creationId xmlns:p14="http://schemas.microsoft.com/office/powerpoint/2010/main" val="1146798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4036635-272D-6300-216F-6388DB4BA70C}"/>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268B2495-D6E5-D2F2-1479-8EFE7239E2BB}"/>
              </a:ext>
            </a:extLst>
          </p:cNvPr>
          <p:cNvSpPr/>
          <p:nvPr/>
        </p:nvSpPr>
        <p:spPr>
          <a:xfrm>
            <a:off x="355679"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4C1C5BDB-C143-C1BF-B323-49847A8D31E2}"/>
              </a:ext>
            </a:extLst>
          </p:cNvPr>
          <p:cNvSpPr txBox="1">
            <a:spLocks/>
          </p:cNvSpPr>
          <p:nvPr/>
        </p:nvSpPr>
        <p:spPr>
          <a:xfrm>
            <a:off x="576197" y="1478071"/>
            <a:ext cx="3348103" cy="3908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000" b="1">
                <a:solidFill>
                  <a:srgbClr val="EE5859"/>
                </a:solidFill>
                <a:latin typeface="Segoe UI"/>
                <a:ea typeface="Roboto Condensed"/>
                <a:cs typeface="Roboto Condensed"/>
              </a:rPr>
              <a:t>Availability</a:t>
            </a:r>
            <a:r>
              <a:rPr lang="en-US" sz="4000" b="1">
                <a:solidFill>
                  <a:srgbClr val="EE5859"/>
                </a:solidFill>
                <a:latin typeface="Seuge"/>
                <a:ea typeface="Roboto Condensed"/>
                <a:cs typeface="Roboto Condensed"/>
              </a:rPr>
              <a:t> of </a:t>
            </a:r>
            <a:r>
              <a:rPr lang="en-US" sz="4000" b="1">
                <a:solidFill>
                  <a:srgbClr val="EE5859"/>
                </a:solidFill>
                <a:latin typeface="Segoe UI"/>
                <a:ea typeface="Roboto Condensed"/>
                <a:cs typeface="Roboto Condensed"/>
              </a:rPr>
              <a:t>services</a:t>
            </a:r>
            <a:endParaRPr lang="en-CH" sz="4000" b="1">
              <a:solidFill>
                <a:srgbClr val="EE5859"/>
              </a:solidFill>
              <a:latin typeface="Segoe UI"/>
              <a:ea typeface="Roboto Condensed"/>
              <a:cs typeface="Roboto Condensed"/>
            </a:endParaRPr>
          </a:p>
        </p:txBody>
      </p:sp>
      <p:sp>
        <p:nvSpPr>
          <p:cNvPr id="17" name="TextBox 16">
            <a:extLst>
              <a:ext uri="{FF2B5EF4-FFF2-40B4-BE49-F238E27FC236}">
                <a16:creationId xmlns:a16="http://schemas.microsoft.com/office/drawing/2014/main" id="{F796A75D-758D-45D3-D38B-ADB574CA631D}"/>
              </a:ext>
            </a:extLst>
          </p:cNvPr>
          <p:cNvSpPr txBox="1"/>
          <p:nvPr/>
        </p:nvSpPr>
        <p:spPr>
          <a:xfrm>
            <a:off x="5260372" y="1220676"/>
            <a:ext cx="6266531" cy="4154984"/>
          </a:xfrm>
          <a:prstGeom prst="rect">
            <a:avLst/>
          </a:prstGeom>
          <a:noFill/>
        </p:spPr>
        <p:txBody>
          <a:bodyPr wrap="square" lIns="91440" tIns="45720" rIns="91440" bIns="45720" rtlCol="0" anchor="t">
            <a:spAutoFit/>
          </a:bodyPr>
          <a:lstStyle/>
          <a:p>
            <a:r>
              <a:rPr lang="en-US" sz="2400" b="1">
                <a:solidFill>
                  <a:srgbClr val="EE5859"/>
                </a:solidFill>
                <a:effectLst/>
                <a:latin typeface="Segoe UI"/>
                <a:ea typeface="MS Mincho"/>
                <a:cs typeface="Times New Roman"/>
              </a:rPr>
              <a:t>Varying service availability</a:t>
            </a:r>
          </a:p>
          <a:p>
            <a:pPr marL="285750" indent="-285750">
              <a:buFont typeface="Wingdings,Sans-Serif"/>
              <a:buChar char="§"/>
            </a:pPr>
            <a:r>
              <a:rPr lang="en-US" sz="2000">
                <a:ea typeface="+mn-lt"/>
                <a:cs typeface="+mn-lt"/>
              </a:rPr>
              <a:t>Availability depends on area type</a:t>
            </a:r>
          </a:p>
          <a:p>
            <a:pPr marL="285750" indent="-285750">
              <a:buFont typeface="Wingdings,Sans-Serif"/>
              <a:buChar char="§"/>
            </a:pPr>
            <a:r>
              <a:rPr lang="en-US" sz="2000">
                <a:effectLst/>
                <a:ea typeface="+mn-lt"/>
                <a:cs typeface="+mn-lt"/>
              </a:rPr>
              <a:t>Supply </a:t>
            </a:r>
            <a:r>
              <a:rPr lang="en-US" sz="2000">
                <a:ea typeface="+mn-lt"/>
                <a:cs typeface="+mn-lt"/>
              </a:rPr>
              <a:t>falling short of </a:t>
            </a:r>
            <a:r>
              <a:rPr lang="en-US" sz="2000">
                <a:effectLst/>
                <a:ea typeface="+mn-lt"/>
                <a:cs typeface="+mn-lt"/>
              </a:rPr>
              <a:t>demand, especially in urban areas</a:t>
            </a:r>
          </a:p>
          <a:p>
            <a:pPr marL="285750" indent="-285750">
              <a:buFont typeface="Wingdings,Sans-Serif"/>
              <a:buChar char="§"/>
            </a:pPr>
            <a:r>
              <a:rPr lang="en-US" sz="2000">
                <a:ea typeface="+mn-lt"/>
                <a:cs typeface="+mn-lt"/>
              </a:rPr>
              <a:t>Lower </a:t>
            </a:r>
            <a:r>
              <a:rPr lang="en-US" sz="2000">
                <a:effectLst/>
                <a:ea typeface="+mn-lt"/>
                <a:cs typeface="+mn-lt"/>
              </a:rPr>
              <a:t>variety of </a:t>
            </a:r>
            <a:r>
              <a:rPr lang="en-US" sz="2000">
                <a:ea typeface="+mn-lt"/>
                <a:cs typeface="+mn-lt"/>
              </a:rPr>
              <a:t>available </a:t>
            </a:r>
            <a:r>
              <a:rPr lang="en-US" sz="2000">
                <a:effectLst/>
                <a:ea typeface="+mn-lt"/>
                <a:cs typeface="+mn-lt"/>
              </a:rPr>
              <a:t>services</a:t>
            </a:r>
            <a:r>
              <a:rPr lang="en-US" sz="2000">
                <a:ea typeface="+mn-lt"/>
                <a:cs typeface="+mn-lt"/>
              </a:rPr>
              <a:t> in rural areas</a:t>
            </a:r>
            <a:endParaRPr lang="en-US" sz="2000">
              <a:effectLst/>
              <a:ea typeface="+mn-lt"/>
              <a:cs typeface="+mn-lt"/>
            </a:endParaRPr>
          </a:p>
          <a:p>
            <a:pPr marL="285750" indent="-285750">
              <a:buFont typeface="Wingdings,Sans-Serif"/>
              <a:buChar char="§"/>
            </a:pPr>
            <a:r>
              <a:rPr lang="en-US" sz="2000">
                <a:ea typeface="+mn-lt"/>
                <a:cs typeface="+mn-lt"/>
              </a:rPr>
              <a:t>Availability of services is increasing </a:t>
            </a:r>
            <a:endParaRPr lang="en-US">
              <a:ea typeface="+mn-lt"/>
              <a:cs typeface="+mn-lt"/>
            </a:endParaRPr>
          </a:p>
          <a:p>
            <a:pPr marL="285750" indent="-285750">
              <a:buClr>
                <a:srgbClr val="EE5859"/>
              </a:buClr>
              <a:buSzPct val="130000"/>
              <a:buFont typeface="Wingdings" panose="05000000000000000000" pitchFamily="2" charset="2"/>
              <a:buChar char="§"/>
            </a:pPr>
            <a:endParaRPr lang="en-US" sz="2000">
              <a:effectLst/>
              <a:latin typeface="Segoe UI Light"/>
              <a:ea typeface="MS Mincho"/>
              <a:cs typeface="Times New Roman"/>
            </a:endParaRPr>
          </a:p>
          <a:p>
            <a:pPr marL="285750" indent="-285750">
              <a:buFont typeface="Arial" panose="020B0604020202020204" pitchFamily="34" charset="0"/>
              <a:buChar char="•"/>
            </a:pPr>
            <a:endParaRPr lang="en-US" sz="2000">
              <a:solidFill>
                <a:srgbClr val="242424"/>
              </a:solidFill>
              <a:latin typeface="Segoe UI" panose="020B0502040204020203" pitchFamily="34" charset="0"/>
              <a:ea typeface="MS Mincho" panose="02020609040205080304" pitchFamily="49" charset="-128"/>
              <a:cs typeface="Times New Roman" panose="02020603050405020304" pitchFamily="18" charset="0"/>
            </a:endParaRPr>
          </a:p>
          <a:p>
            <a:r>
              <a:rPr lang="en-US" sz="2400" b="1">
                <a:solidFill>
                  <a:srgbClr val="EE5859"/>
                </a:solidFill>
                <a:latin typeface="Segoe UI"/>
                <a:ea typeface="Segoe UI" panose="020B0502040204020203" pitchFamily="34" charset="0"/>
                <a:cs typeface="Segoe UI"/>
              </a:rPr>
              <a:t>Gaps in service provision</a:t>
            </a:r>
          </a:p>
          <a:p>
            <a:endParaRPr lang="en-US" sz="2000" b="1">
              <a:latin typeface="Segoe UI Light"/>
              <a:ea typeface="Segoe UI" panose="020B0502040204020203" pitchFamily="34" charset="0"/>
              <a:cs typeface="Segoe UI Light"/>
            </a:endParaRPr>
          </a:p>
          <a:p>
            <a:pPr marL="285750" indent="-285750">
              <a:buClr>
                <a:srgbClr val="EE5859"/>
              </a:buClr>
              <a:buSzPct val="130000"/>
              <a:buFont typeface="Wingdings" panose="05000000000000000000" pitchFamily="2" charset="2"/>
              <a:buChar char="§"/>
            </a:pPr>
            <a:r>
              <a:rPr lang="en-US" sz="2000">
                <a:solidFill>
                  <a:srgbClr val="242424"/>
                </a:solidFill>
                <a:latin typeface="Segoe UI Light"/>
                <a:ea typeface="MS Mincho"/>
                <a:cs typeface="Times New Roman"/>
              </a:rPr>
              <a:t>A</a:t>
            </a:r>
            <a:r>
              <a:rPr lang="en-US" sz="2000">
                <a:solidFill>
                  <a:srgbClr val="242424"/>
                </a:solidFill>
                <a:effectLst/>
                <a:latin typeface="Segoe UI Light"/>
                <a:ea typeface="MS Mincho"/>
                <a:cs typeface="Times New Roman"/>
              </a:rPr>
              <a:t>bsence of certain services, </a:t>
            </a:r>
            <a:r>
              <a:rPr lang="en-US">
                <a:solidFill>
                  <a:srgbClr val="242424"/>
                </a:solidFill>
                <a:effectLst/>
                <a:latin typeface="Segoe UI Light"/>
                <a:ea typeface="MS Mincho"/>
                <a:cs typeface="Times New Roman"/>
              </a:rPr>
              <a:t>especiall</a:t>
            </a:r>
            <a:r>
              <a:rPr lang="en-US">
                <a:solidFill>
                  <a:srgbClr val="242424"/>
                </a:solidFill>
                <a:latin typeface="Segoe UI Light"/>
                <a:ea typeface="MS Mincho"/>
                <a:cs typeface="Times New Roman"/>
              </a:rPr>
              <a:t>y in rural areas</a:t>
            </a:r>
            <a:endParaRPr lang="en-US" sz="2000">
              <a:effectLst/>
              <a:latin typeface="Segoe UI Light"/>
              <a:ea typeface="MS Mincho"/>
              <a:cs typeface="Times New Roman"/>
            </a:endParaRPr>
          </a:p>
          <a:p>
            <a:pPr marL="285750" indent="-285750">
              <a:buClr>
                <a:srgbClr val="EE5859"/>
              </a:buClr>
              <a:buSzPct val="130000"/>
              <a:buFont typeface="Wingdings" panose="05000000000000000000" pitchFamily="2" charset="2"/>
              <a:buChar char="§"/>
            </a:pPr>
            <a:r>
              <a:rPr lang="en-US" sz="2000">
                <a:latin typeface="Segoe UI Light"/>
                <a:ea typeface="MS Mincho"/>
                <a:cs typeface="Times New Roman"/>
              </a:rPr>
              <a:t>NGOs fill these gaps </a:t>
            </a:r>
            <a:endParaRPr lang="en-GB" sz="2000">
              <a:latin typeface="Segoe UI Light"/>
              <a:ea typeface="MS Mincho"/>
              <a:cs typeface="Times New Roman"/>
            </a:endParaRPr>
          </a:p>
          <a:p>
            <a:endParaRPr lang="uk-UA">
              <a:solidFill>
                <a:srgbClr val="000000"/>
              </a:solidFill>
              <a:latin typeface="Segoe UI Light"/>
              <a:ea typeface="MS Mincho"/>
              <a:cs typeface="Segoe UI Light"/>
            </a:endParaRPr>
          </a:p>
        </p:txBody>
      </p:sp>
    </p:spTree>
    <p:extLst>
      <p:ext uri="{BB962C8B-B14F-4D97-AF65-F5344CB8AC3E}">
        <p14:creationId xmlns:p14="http://schemas.microsoft.com/office/powerpoint/2010/main" val="1143429451"/>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772F193-1D76-BF45-3C8E-A68280802F5E}"/>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FBA511F8-BB64-698F-8616-9B2CE4A77D54}"/>
              </a:ext>
            </a:extLst>
          </p:cNvPr>
          <p:cNvSpPr/>
          <p:nvPr/>
        </p:nvSpPr>
        <p:spPr>
          <a:xfrm>
            <a:off x="355679"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0AC4E4A2-5447-579F-EEEF-B3E70BE2A652}"/>
              </a:ext>
            </a:extLst>
          </p:cNvPr>
          <p:cNvSpPr txBox="1">
            <a:spLocks/>
          </p:cNvSpPr>
          <p:nvPr/>
        </p:nvSpPr>
        <p:spPr>
          <a:xfrm>
            <a:off x="576197" y="1478071"/>
            <a:ext cx="3500503" cy="3908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000" b="1">
                <a:solidFill>
                  <a:srgbClr val="EE5859"/>
                </a:solidFill>
                <a:latin typeface="Segoe UI"/>
                <a:ea typeface="Roboto Condensed"/>
                <a:cs typeface="Roboto Condensed"/>
              </a:rPr>
              <a:t>Barriers to accessing services</a:t>
            </a:r>
            <a:endParaRPr lang="en-US" sz="4000">
              <a:latin typeface="Segoe UI"/>
              <a:ea typeface="Roboto Condensed"/>
              <a:cs typeface="Roboto Condensed"/>
            </a:endParaRPr>
          </a:p>
        </p:txBody>
      </p:sp>
      <p:sp>
        <p:nvSpPr>
          <p:cNvPr id="17" name="TextBox 16">
            <a:extLst>
              <a:ext uri="{FF2B5EF4-FFF2-40B4-BE49-F238E27FC236}">
                <a16:creationId xmlns:a16="http://schemas.microsoft.com/office/drawing/2014/main" id="{48612A91-BC8D-7762-E7A2-DFFA07820D2A}"/>
              </a:ext>
            </a:extLst>
          </p:cNvPr>
          <p:cNvSpPr txBox="1"/>
          <p:nvPr/>
        </p:nvSpPr>
        <p:spPr>
          <a:xfrm>
            <a:off x="4494014" y="531686"/>
            <a:ext cx="7441732" cy="5509200"/>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600">
                <a:latin typeface="Segoe UI Light"/>
                <a:ea typeface="MS Mincho"/>
                <a:cs typeface="Segoe UI"/>
              </a:rPr>
              <a:t>The majority of veterans mentioned at least some </a:t>
            </a:r>
            <a:r>
              <a:rPr lang="en-US" sz="1600" b="1">
                <a:latin typeface="Segoe UI Light"/>
                <a:ea typeface="MS Mincho"/>
                <a:cs typeface="Segoe UI"/>
              </a:rPr>
              <a:t>barriers to accessing services</a:t>
            </a:r>
            <a:r>
              <a:rPr lang="en-US" sz="1600">
                <a:latin typeface="Segoe UI Light"/>
                <a:ea typeface="MS Mincho"/>
                <a:cs typeface="Segoe UI"/>
              </a:rPr>
              <a:t>. </a:t>
            </a:r>
            <a:endParaRPr lang="en-US" sz="1600">
              <a:latin typeface="Segoe UI Light"/>
              <a:ea typeface="MS Mincho"/>
              <a:cs typeface="Times New Roman"/>
            </a:endParaRPr>
          </a:p>
          <a:p>
            <a:pPr marL="285750" indent="-285750">
              <a:buClr>
                <a:srgbClr val="EE5859"/>
              </a:buClr>
              <a:buSzPct val="130000"/>
              <a:buFont typeface="Wingdings" panose="05000000000000000000" pitchFamily="2" charset="2"/>
              <a:buChar char="§"/>
            </a:pPr>
            <a:endParaRPr lang="en-US" sz="1600">
              <a:latin typeface="Segoe UI Light"/>
              <a:ea typeface="MS Mincho"/>
              <a:cs typeface="Times New Roman"/>
            </a:endParaRPr>
          </a:p>
          <a:p>
            <a:pPr marL="285750" indent="-285750">
              <a:buClr>
                <a:srgbClr val="EE5859"/>
              </a:buClr>
              <a:buSzPct val="130000"/>
              <a:buFont typeface="Wingdings" panose="05000000000000000000" pitchFamily="2" charset="2"/>
              <a:buChar char="§"/>
            </a:pPr>
            <a:r>
              <a:rPr lang="en-US" sz="1600" b="1">
                <a:latin typeface="Segoe UI Light"/>
                <a:ea typeface="MS Mincho"/>
                <a:cs typeface="Segoe UI"/>
              </a:rPr>
              <a:t>Bureaucratic barriers,</a:t>
            </a:r>
            <a:r>
              <a:rPr lang="en-US" sz="1600">
                <a:latin typeface="Segoe UI Light"/>
                <a:ea typeface="MS Mincho"/>
                <a:cs typeface="Segoe UI"/>
              </a:rPr>
              <a:t> </a:t>
            </a:r>
            <a:r>
              <a:rPr lang="en-US" sz="1600" b="1">
                <a:latin typeface="Segoe UI Light"/>
                <a:ea typeface="MS Mincho"/>
                <a:cs typeface="Segoe UI"/>
              </a:rPr>
              <a:t>physical barriers</a:t>
            </a:r>
            <a:r>
              <a:rPr lang="en-US" sz="1600">
                <a:latin typeface="Segoe UI Light"/>
                <a:ea typeface="MS Mincho"/>
                <a:cs typeface="Segoe UI"/>
              </a:rPr>
              <a:t> (including distance to and accessibility of facilities), as well </a:t>
            </a:r>
            <a:r>
              <a:rPr lang="en-US" sz="1600" b="1">
                <a:latin typeface="Segoe UI Light"/>
                <a:ea typeface="MS Mincho"/>
                <a:cs typeface="Segoe UI"/>
              </a:rPr>
              <a:t>high costs </a:t>
            </a:r>
            <a:r>
              <a:rPr lang="en-US" sz="1600">
                <a:latin typeface="Segoe UI Light"/>
                <a:ea typeface="MS Mincho"/>
                <a:cs typeface="Segoe UI"/>
              </a:rPr>
              <a:t>of services (in case they could not or chose not to access free-of-charge public services) were among the most commonly mentioned.</a:t>
            </a:r>
          </a:p>
          <a:p>
            <a:pPr marL="285750" indent="-285750">
              <a:buClr>
                <a:srgbClr val="EE5859"/>
              </a:buClr>
              <a:buSzPct val="130000"/>
              <a:buFont typeface="Wingdings" panose="05000000000000000000" pitchFamily="2" charset="2"/>
              <a:buChar char="§"/>
            </a:pPr>
            <a:endParaRPr lang="en-US" sz="1600">
              <a:latin typeface="Segoe UI Light"/>
              <a:ea typeface="MS Mincho"/>
              <a:cs typeface="Times New Roman"/>
            </a:endParaRPr>
          </a:p>
          <a:p>
            <a:pPr marL="285750" indent="-285750">
              <a:buClr>
                <a:srgbClr val="EE5859"/>
              </a:buClr>
              <a:buSzPct val="130000"/>
              <a:buFont typeface="Wingdings" panose="05000000000000000000" pitchFamily="2" charset="2"/>
              <a:buChar char="§"/>
            </a:pPr>
            <a:r>
              <a:rPr lang="en-US" sz="1600" b="1">
                <a:latin typeface="Segoe UI Light"/>
                <a:ea typeface="MS Mincho"/>
                <a:cs typeface="Times New Roman"/>
              </a:rPr>
              <a:t>Lack of awareness</a:t>
            </a:r>
            <a:r>
              <a:rPr lang="en-US" sz="1600">
                <a:latin typeface="Segoe UI Light"/>
                <a:ea typeface="MS Mincho"/>
                <a:cs typeface="Times New Roman"/>
              </a:rPr>
              <a:t> about available services was frequently mentioned as a barrier, particularly regarding </a:t>
            </a:r>
            <a:r>
              <a:rPr lang="en-US" sz="1600" b="1">
                <a:latin typeface="Segoe UI Light"/>
                <a:ea typeface="MS Mincho"/>
                <a:cs typeface="Times New Roman"/>
              </a:rPr>
              <a:t>rehabilitation services</a:t>
            </a:r>
            <a:r>
              <a:rPr lang="en-US" sz="1600">
                <a:latin typeface="Segoe UI Light"/>
                <a:ea typeface="MS Mincho"/>
                <a:cs typeface="Times New Roman"/>
              </a:rPr>
              <a:t>. </a:t>
            </a:r>
          </a:p>
          <a:p>
            <a:pPr marL="285750" indent="-285750">
              <a:buClr>
                <a:srgbClr val="EE5859"/>
              </a:buClr>
              <a:buSzPct val="130000"/>
              <a:buFont typeface="Wingdings" panose="05000000000000000000" pitchFamily="2" charset="2"/>
              <a:buChar char="§"/>
            </a:pPr>
            <a:endParaRPr lang="en-US" sz="1600">
              <a:latin typeface="Segoe UI Light"/>
              <a:ea typeface="MS Mincho"/>
              <a:cs typeface="Times New Roman"/>
            </a:endParaRPr>
          </a:p>
          <a:p>
            <a:pPr marL="285750" indent="-285750">
              <a:buClr>
                <a:srgbClr val="EE5859"/>
              </a:buClr>
              <a:buSzPct val="130000"/>
              <a:buFont typeface="Wingdings" panose="05000000000000000000" pitchFamily="2" charset="2"/>
              <a:buChar char="§"/>
            </a:pPr>
            <a:r>
              <a:rPr lang="en-US" sz="1600" b="1">
                <a:latin typeface="Segoe UI Light"/>
                <a:ea typeface="MS Mincho"/>
                <a:cs typeface="Segoe UI"/>
              </a:rPr>
              <a:t>Lack of trust</a:t>
            </a:r>
            <a:r>
              <a:rPr lang="en-US" sz="1600">
                <a:latin typeface="Segoe UI Light"/>
                <a:ea typeface="MS Mincho"/>
                <a:cs typeface="Segoe UI"/>
              </a:rPr>
              <a:t>, especially in government healthcare institutions, </a:t>
            </a:r>
            <a:r>
              <a:rPr lang="en-US" sz="1600" b="1">
                <a:latin typeface="Segoe UI Light"/>
                <a:ea typeface="MS Mincho"/>
                <a:cs typeface="Segoe UI"/>
              </a:rPr>
              <a:t>unsatisfactory provision</a:t>
            </a:r>
            <a:r>
              <a:rPr lang="en-US" sz="1600">
                <a:latin typeface="Segoe UI Light"/>
                <a:ea typeface="MS Mincho"/>
                <a:cs typeface="Segoe UI"/>
              </a:rPr>
              <a:t> of services,</a:t>
            </a:r>
            <a:r>
              <a:rPr lang="en-US" sz="1600" b="1">
                <a:latin typeface="Segoe UI Light"/>
                <a:ea typeface="MS Mincho"/>
                <a:cs typeface="Segoe UI"/>
              </a:rPr>
              <a:t> long queues, </a:t>
            </a:r>
            <a:r>
              <a:rPr lang="en-US" sz="1600">
                <a:latin typeface="Segoe UI Light"/>
                <a:ea typeface="MS Mincho"/>
                <a:cs typeface="Segoe UI"/>
              </a:rPr>
              <a:t>and a </a:t>
            </a:r>
            <a:r>
              <a:rPr lang="en-US" sz="1600" b="1">
                <a:latin typeface="Segoe UI Light"/>
                <a:ea typeface="MS Mincho"/>
                <a:cs typeface="Segoe UI"/>
              </a:rPr>
              <a:t>lack of time,</a:t>
            </a:r>
            <a:r>
              <a:rPr lang="en-US" sz="1600">
                <a:latin typeface="Segoe UI Light"/>
                <a:ea typeface="MS Mincho"/>
                <a:cs typeface="Segoe UI"/>
              </a:rPr>
              <a:t> often linked to personal circumstances, were often cited reasons for not trying to access services. </a:t>
            </a:r>
          </a:p>
          <a:p>
            <a:pPr marL="285750" indent="-285750">
              <a:buClr>
                <a:srgbClr val="EE5859"/>
              </a:buClr>
              <a:buSzPct val="130000"/>
              <a:buFont typeface="Wingdings" panose="05000000000000000000" pitchFamily="2" charset="2"/>
              <a:buChar char="§"/>
            </a:pPr>
            <a:endParaRPr lang="en-US" sz="1600">
              <a:latin typeface="Segoe UI Light"/>
              <a:ea typeface="MS Mincho"/>
              <a:cs typeface="Segoe UI"/>
            </a:endParaRPr>
          </a:p>
          <a:p>
            <a:pPr marL="285750" indent="-285750">
              <a:buClr>
                <a:srgbClr val="EE5859"/>
              </a:buClr>
              <a:buSzPct val="130000"/>
              <a:buFont typeface="Wingdings" panose="05000000000000000000" pitchFamily="2" charset="2"/>
              <a:buChar char="§"/>
            </a:pPr>
            <a:r>
              <a:rPr lang="en-US" sz="1600">
                <a:latin typeface="Segoe UI Light"/>
                <a:ea typeface="MS Mincho"/>
                <a:cs typeface="Segoe UI"/>
              </a:rPr>
              <a:t>A number of veterans cited </a:t>
            </a:r>
            <a:r>
              <a:rPr lang="en-US" sz="1600" b="1">
                <a:latin typeface="Segoe UI Light"/>
                <a:ea typeface="MS Mincho"/>
                <a:cs typeface="Segoe UI"/>
              </a:rPr>
              <a:t>being denied access to services, </a:t>
            </a:r>
            <a:r>
              <a:rPr lang="en-US" sz="1600">
                <a:latin typeface="Segoe UI Light"/>
                <a:ea typeface="MS Mincho"/>
                <a:cs typeface="Segoe UI"/>
              </a:rPr>
              <a:t>often due to restrictive eligibility criteria, especially regarding </a:t>
            </a:r>
            <a:r>
              <a:rPr lang="en-US" sz="1600" err="1">
                <a:latin typeface="Segoe UI Light"/>
                <a:ea typeface="MS Mincho"/>
                <a:cs typeface="Segoe UI"/>
              </a:rPr>
              <a:t>healthacre</a:t>
            </a:r>
            <a:r>
              <a:rPr lang="en-US" sz="1600">
                <a:latin typeface="Segoe UI Light"/>
                <a:ea typeface="MS Mincho"/>
                <a:cs typeface="Segoe UI"/>
              </a:rPr>
              <a:t> services. </a:t>
            </a:r>
          </a:p>
          <a:p>
            <a:pPr marL="285750" indent="-285750">
              <a:buClr>
                <a:srgbClr val="EE5859"/>
              </a:buClr>
              <a:buSzPct val="130000"/>
              <a:buFont typeface="Wingdings" panose="05000000000000000000" pitchFamily="2" charset="2"/>
              <a:buChar char="§"/>
            </a:pPr>
            <a:endParaRPr lang="en-US" sz="1600">
              <a:latin typeface="Segoe UI Light"/>
              <a:ea typeface="MS Mincho"/>
              <a:cs typeface="Segoe UI"/>
            </a:endParaRPr>
          </a:p>
          <a:p>
            <a:pPr marL="285750" indent="-285750">
              <a:buClr>
                <a:srgbClr val="EE5859"/>
              </a:buClr>
              <a:buSzPct val="130000"/>
              <a:buFont typeface="Wingdings" panose="05000000000000000000" pitchFamily="2" charset="2"/>
              <a:buChar char="§"/>
            </a:pPr>
            <a:r>
              <a:rPr lang="en-US" sz="1600">
                <a:latin typeface="Segoe UI Light"/>
                <a:ea typeface="MS Mincho"/>
                <a:cs typeface="Segoe UI"/>
              </a:rPr>
              <a:t>A significant number of service providers declared a </a:t>
            </a:r>
            <a:r>
              <a:rPr lang="en-US" sz="1600" b="1">
                <a:latin typeface="Segoe UI Light"/>
                <a:ea typeface="MS Mincho"/>
                <a:cs typeface="Segoe UI"/>
              </a:rPr>
              <a:t>lack of barriers</a:t>
            </a:r>
          </a:p>
          <a:p>
            <a:pPr marL="285750" indent="-285750">
              <a:buClr>
                <a:srgbClr val="EE5859"/>
              </a:buClr>
              <a:buSzPct val="130000"/>
              <a:buFont typeface="Wingdings" panose="05000000000000000000" pitchFamily="2" charset="2"/>
              <a:buChar char="§"/>
            </a:pPr>
            <a:endParaRPr lang="en-US" sz="1600" b="1">
              <a:latin typeface="Segoe UI Light"/>
              <a:ea typeface="MS Mincho"/>
              <a:cs typeface="Segoe UI"/>
            </a:endParaRPr>
          </a:p>
          <a:p>
            <a:pPr marL="285750" indent="-285750">
              <a:buClr>
                <a:srgbClr val="EE5859"/>
              </a:buClr>
              <a:buSzPct val="130000"/>
              <a:buFont typeface="Wingdings" panose="05000000000000000000" pitchFamily="2" charset="2"/>
              <a:buChar char="§"/>
            </a:pPr>
            <a:r>
              <a:rPr lang="en-US" sz="1600">
                <a:latin typeface="Segoe UI Light"/>
                <a:ea typeface="MS Mincho"/>
                <a:cs typeface="Segoe UI"/>
              </a:rPr>
              <a:t>Many veterans also mentioned services to which they did not observe any barriers to access. These included public healthcare, employment and, to a lesser extent, chosen administrative or social services.</a:t>
            </a:r>
            <a:endParaRPr lang="en-US" sz="1600" b="1">
              <a:latin typeface="Segoe UI Light"/>
              <a:ea typeface="MS Mincho"/>
              <a:cs typeface="Segoe UI"/>
            </a:endParaRPr>
          </a:p>
        </p:txBody>
      </p:sp>
    </p:spTree>
    <p:extLst>
      <p:ext uri="{BB962C8B-B14F-4D97-AF65-F5344CB8AC3E}">
        <p14:creationId xmlns:p14="http://schemas.microsoft.com/office/powerpoint/2010/main" val="118296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8329A1C-3562-80F3-B5EC-077A7E440D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F3BB3B-C32F-EA49-A311-A5AF3C445A79}"/>
              </a:ext>
            </a:extLst>
          </p:cNvPr>
          <p:cNvSpPr txBox="1"/>
          <p:nvPr/>
        </p:nvSpPr>
        <p:spPr>
          <a:xfrm>
            <a:off x="624109" y="332270"/>
            <a:ext cx="10281557" cy="646331"/>
          </a:xfrm>
          <a:prstGeom prst="rect">
            <a:avLst/>
          </a:prstGeom>
          <a:noFill/>
        </p:spPr>
        <p:txBody>
          <a:bodyPr wrap="square" lIns="91440" tIns="45720" rIns="91440" bIns="45720" rtlCol="0" anchor="t">
            <a:spAutoFit/>
          </a:bodyPr>
          <a:lstStyle/>
          <a:p>
            <a:pPr>
              <a:spcBef>
                <a:spcPts val="1800"/>
              </a:spcBef>
              <a:spcAft>
                <a:spcPts val="1200"/>
              </a:spcAft>
            </a:pPr>
            <a:r>
              <a:rPr lang="en-US" sz="3600" b="1">
                <a:solidFill>
                  <a:srgbClr val="EE5859"/>
                </a:solidFill>
                <a:latin typeface="Segoe UI"/>
                <a:ea typeface="MS Gothic"/>
                <a:cs typeface="Segoe UI"/>
              </a:rPr>
              <a:t>Barriers to accessing </a:t>
            </a:r>
            <a:r>
              <a:rPr lang="en-US" sz="3600" b="1">
                <a:solidFill>
                  <a:srgbClr val="EE5859"/>
                </a:solidFill>
                <a:effectLst/>
                <a:latin typeface="Segoe UI"/>
                <a:ea typeface="MS Gothic"/>
                <a:cs typeface="Segoe UI"/>
              </a:rPr>
              <a:t>services</a:t>
            </a:r>
            <a:endParaRPr lang="uk-UA" sz="3600" b="1">
              <a:solidFill>
                <a:srgbClr val="EE5859"/>
              </a:solidFill>
              <a:effectLst/>
              <a:latin typeface="Segoe UI"/>
              <a:ea typeface="MS Gothic"/>
              <a:cs typeface="Segoe UI"/>
            </a:endParaRPr>
          </a:p>
        </p:txBody>
      </p:sp>
      <p:sp>
        <p:nvSpPr>
          <p:cNvPr id="34" name="TextBox 33">
            <a:extLst>
              <a:ext uri="{FF2B5EF4-FFF2-40B4-BE49-F238E27FC236}">
                <a16:creationId xmlns:a16="http://schemas.microsoft.com/office/drawing/2014/main" id="{DAF58FC7-B86D-C577-E616-5BDB1B3E2BE6}"/>
              </a:ext>
            </a:extLst>
          </p:cNvPr>
          <p:cNvSpPr txBox="1"/>
          <p:nvPr/>
        </p:nvSpPr>
        <p:spPr>
          <a:xfrm>
            <a:off x="625926" y="1146959"/>
            <a:ext cx="2651582" cy="584775"/>
          </a:xfrm>
          <a:prstGeom prst="rect">
            <a:avLst/>
          </a:prstGeom>
          <a:noFill/>
        </p:spPr>
        <p:txBody>
          <a:bodyPr wrap="square" lIns="91440" tIns="45720" rIns="91440" bIns="45720" rtlCol="0" anchor="t">
            <a:spAutoFit/>
          </a:bodyPr>
          <a:lstStyle/>
          <a:p>
            <a:pPr algn="ctr"/>
            <a:r>
              <a:rPr lang="en-US" sz="1600" b="1">
                <a:solidFill>
                  <a:srgbClr val="EE5859"/>
                </a:solidFill>
                <a:effectLst/>
                <a:latin typeface="Segoe UI"/>
                <a:ea typeface="MS Mincho"/>
                <a:cs typeface="Times New Roman"/>
              </a:rPr>
              <a:t>Administrative,  social &amp; legal</a:t>
            </a:r>
            <a:endParaRPr lang="uk-UA" sz="1600">
              <a:solidFill>
                <a:srgbClr val="EE5859"/>
              </a:solidFill>
              <a:latin typeface="Segoe UI"/>
              <a:ea typeface="MS Mincho"/>
              <a:cs typeface="Times New Roman"/>
            </a:endParaRPr>
          </a:p>
        </p:txBody>
      </p:sp>
      <p:sp>
        <p:nvSpPr>
          <p:cNvPr id="35" name="TextBox 34">
            <a:extLst>
              <a:ext uri="{FF2B5EF4-FFF2-40B4-BE49-F238E27FC236}">
                <a16:creationId xmlns:a16="http://schemas.microsoft.com/office/drawing/2014/main" id="{9572C113-AE14-636A-E8FD-E622992BB694}"/>
              </a:ext>
            </a:extLst>
          </p:cNvPr>
          <p:cNvSpPr txBox="1"/>
          <p:nvPr/>
        </p:nvSpPr>
        <p:spPr>
          <a:xfrm>
            <a:off x="6444859" y="1262718"/>
            <a:ext cx="2746378" cy="338554"/>
          </a:xfrm>
          <a:prstGeom prst="rect">
            <a:avLst/>
          </a:prstGeom>
          <a:noFill/>
        </p:spPr>
        <p:txBody>
          <a:bodyPr wrap="square" lIns="91440" tIns="45720" rIns="91440" bIns="45720" rtlCol="0" anchor="t">
            <a:spAutoFit/>
          </a:bodyPr>
          <a:lstStyle/>
          <a:p>
            <a:pPr algn="ctr"/>
            <a:r>
              <a:rPr lang="en-US" sz="1600" b="1">
                <a:solidFill>
                  <a:srgbClr val="EE5859"/>
                </a:solidFill>
                <a:latin typeface="Segoe UI"/>
                <a:ea typeface="Segoe UI" panose="020B0502040204020203" pitchFamily="34" charset="0"/>
                <a:cs typeface="Segoe UI"/>
              </a:rPr>
              <a:t>MHPSS</a:t>
            </a:r>
            <a:endParaRPr lang="uk-UA" sz="1600">
              <a:solidFill>
                <a:srgbClr val="EE5859"/>
              </a:solidFill>
              <a:latin typeface="Segoe UI"/>
              <a:cs typeface="Segoe UI"/>
            </a:endParaRPr>
          </a:p>
        </p:txBody>
      </p:sp>
      <p:sp>
        <p:nvSpPr>
          <p:cNvPr id="37" name="TextBox 36">
            <a:extLst>
              <a:ext uri="{FF2B5EF4-FFF2-40B4-BE49-F238E27FC236}">
                <a16:creationId xmlns:a16="http://schemas.microsoft.com/office/drawing/2014/main" id="{08FF53E9-6A13-75F8-A229-8565CBE75AA3}"/>
              </a:ext>
            </a:extLst>
          </p:cNvPr>
          <p:cNvSpPr txBox="1"/>
          <p:nvPr/>
        </p:nvSpPr>
        <p:spPr>
          <a:xfrm>
            <a:off x="6381421" y="1735115"/>
            <a:ext cx="2695002" cy="4293483"/>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Some veterans reported no barriers, particularly regarding NGO-provided support</a:t>
            </a:r>
            <a:endParaRPr lang="en-US" sz="1100">
              <a:latin typeface="Segoe UI Light"/>
              <a:ea typeface="Cambria"/>
              <a:cs typeface="Times New Roman"/>
            </a:endParaRP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Singular mentions of high costs </a:t>
            </a:r>
            <a:endParaRPr lang="en-US" sz="1100">
              <a:latin typeface="Segoe UI Light"/>
              <a:ea typeface="Cambria"/>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100">
                <a:latin typeface="Segoe UI Light"/>
                <a:ea typeface="Cambria"/>
                <a:cs typeface="Times New Roman"/>
              </a:rPr>
              <a:t>Lack</a:t>
            </a:r>
            <a:r>
              <a:rPr lang="en-US" sz="1100">
                <a:ea typeface="Cambria"/>
                <a:cs typeface="Times New Roman"/>
              </a:rPr>
              <a:t> of awareness about services</a:t>
            </a:r>
            <a:endParaRPr lang="en-US" sz="1100">
              <a:latin typeface="Segoe UI Light"/>
              <a:ea typeface="Cambria"/>
              <a:cs typeface="Segoe UI"/>
            </a:endParaRP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Bureaucratic issues</a:t>
            </a:r>
            <a:endParaRPr lang="en-US" sz="1100">
              <a:latin typeface="Segoe UI Light"/>
              <a:ea typeface="Cambria"/>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Infrastructure inaccessibility </a:t>
            </a:r>
            <a:endParaRPr lang="en-US" sz="1100">
              <a:latin typeface="Segoe UI Light"/>
              <a:ea typeface="Cambria"/>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Long distance from facilities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Not accessible before </a:t>
            </a:r>
            <a:r>
              <a:rPr lang="en-US" sz="1100" err="1">
                <a:latin typeface="Segoe UI Light"/>
                <a:ea typeface="Cambria"/>
                <a:cs typeface="Segoe UI"/>
              </a:rPr>
              <a:t>demobilisation</a:t>
            </a:r>
            <a:endParaRPr lang="en-US" sz="1100">
              <a:latin typeface="Segoe UI Light"/>
              <a:ea typeface="Cambria"/>
              <a:cs typeface="Segoe UI"/>
            </a:endParaRP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Veterans with disability, serious psychosocial issues or addictions, and LGBT+ veterans more likely to face barriers </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Negative experiences of other veterans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Feeling misunderstood by specialists who do not have combat experience.</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Veterans who believe they don't need psychological support </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Social stigma </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Low trust towards psychological services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Negative first experience </a:t>
            </a:r>
          </a:p>
          <a:p>
            <a:pPr marL="285750" indent="-285750">
              <a:buClr>
                <a:srgbClr val="EE5859"/>
              </a:buClr>
              <a:buSzPct val="130000"/>
              <a:buFont typeface="Wingdings" panose="05000000000000000000" pitchFamily="2" charset="2"/>
              <a:buChar char="§"/>
            </a:pPr>
            <a:endParaRPr lang="en-US" sz="1000">
              <a:latin typeface="Segoe UI Light"/>
              <a:ea typeface="Cambria"/>
              <a:cs typeface="Segoe UI"/>
            </a:endParaRPr>
          </a:p>
          <a:p>
            <a:pPr marL="285750" indent="-285750">
              <a:buClr>
                <a:srgbClr val="EE5859"/>
              </a:buClr>
              <a:buSzPct val="130000"/>
              <a:buFont typeface="Wingdings" panose="05000000000000000000" pitchFamily="2" charset="2"/>
              <a:buChar char="§"/>
            </a:pPr>
            <a:endParaRPr lang="en-US" sz="1000">
              <a:latin typeface="Segoe UI Light"/>
              <a:ea typeface="Cambria"/>
              <a:cs typeface="Segoe UI"/>
            </a:endParaRPr>
          </a:p>
        </p:txBody>
      </p:sp>
      <p:sp>
        <p:nvSpPr>
          <p:cNvPr id="38" name="TextBox 37">
            <a:extLst>
              <a:ext uri="{FF2B5EF4-FFF2-40B4-BE49-F238E27FC236}">
                <a16:creationId xmlns:a16="http://schemas.microsoft.com/office/drawing/2014/main" id="{8299863B-804F-FB97-A990-235836DE5294}"/>
              </a:ext>
            </a:extLst>
          </p:cNvPr>
          <p:cNvSpPr txBox="1"/>
          <p:nvPr/>
        </p:nvSpPr>
        <p:spPr>
          <a:xfrm>
            <a:off x="3373908" y="1262718"/>
            <a:ext cx="2938240" cy="338554"/>
          </a:xfrm>
          <a:prstGeom prst="rect">
            <a:avLst/>
          </a:prstGeom>
          <a:noFill/>
        </p:spPr>
        <p:txBody>
          <a:bodyPr wrap="square" lIns="91440" tIns="45720" rIns="91440" bIns="45720" rtlCol="0" anchor="t">
            <a:spAutoFit/>
          </a:bodyPr>
          <a:lstStyle/>
          <a:p>
            <a:pPr algn="ctr"/>
            <a:r>
              <a:rPr lang="en-US" sz="1600" b="1">
                <a:solidFill>
                  <a:srgbClr val="EE5859"/>
                </a:solidFill>
                <a:latin typeface="Segoe UI"/>
                <a:ea typeface="Segoe UI" panose="020B0502040204020203" pitchFamily="34" charset="0"/>
                <a:cs typeface="Segoe UI"/>
              </a:rPr>
              <a:t>Healthcare &amp; rehabilitation</a:t>
            </a:r>
            <a:endParaRPr lang="uk-UA" sz="1600">
              <a:solidFill>
                <a:srgbClr val="EE5859"/>
              </a:solidFill>
              <a:latin typeface="Segoe UI"/>
              <a:cs typeface="Segoe UI"/>
            </a:endParaRPr>
          </a:p>
        </p:txBody>
      </p:sp>
      <p:sp>
        <p:nvSpPr>
          <p:cNvPr id="39" name="TextBox 38">
            <a:extLst>
              <a:ext uri="{FF2B5EF4-FFF2-40B4-BE49-F238E27FC236}">
                <a16:creationId xmlns:a16="http://schemas.microsoft.com/office/drawing/2014/main" id="{EA94784B-D029-3FDF-B755-9A1679C07739}"/>
              </a:ext>
            </a:extLst>
          </p:cNvPr>
          <p:cNvSpPr txBox="1"/>
          <p:nvPr/>
        </p:nvSpPr>
        <p:spPr>
          <a:xfrm>
            <a:off x="3536268" y="1804131"/>
            <a:ext cx="2552699" cy="646331"/>
          </a:xfrm>
          <a:prstGeom prst="rect">
            <a:avLst/>
          </a:prstGeom>
          <a:noFill/>
        </p:spPr>
        <p:txBody>
          <a:bodyPr wrap="square" rtlCol="0">
            <a:spAutoFit/>
          </a:bodyPr>
          <a:lstStyle/>
          <a:p>
            <a:pPr marL="285750" indent="-285750">
              <a:buFont typeface="Arial" panose="020B0604020202020204" pitchFamily="34" charset="0"/>
              <a:buChar char="•"/>
            </a:pPr>
            <a:endParaRPr lang="en-US" sz="1800">
              <a:solidFill>
                <a:srgbClr val="242424"/>
              </a:solidFill>
              <a:effectLst/>
              <a:latin typeface="Segoe UI" panose="020B0502040204020203" pitchFamily="34" charset="0"/>
              <a:ea typeface="MS Mincho" panose="02020609040205080304" pitchFamily="49" charset="-128"/>
              <a:cs typeface="Times New Roman" panose="02020603050405020304" pitchFamily="18" charset="0"/>
            </a:endParaRPr>
          </a:p>
          <a:p>
            <a:endParaRPr lang="en-US" b="1">
              <a:latin typeface="Segoe UI" panose="020B0502040204020203" pitchFamily="34" charset="0"/>
              <a:ea typeface="MS Mincho" panose="02020609040205080304" pitchFamily="49" charset="-128"/>
              <a:cs typeface="Times New Roman" panose="02020603050405020304" pitchFamily="18" charset="0"/>
            </a:endParaRPr>
          </a:p>
        </p:txBody>
      </p:sp>
      <p:sp>
        <p:nvSpPr>
          <p:cNvPr id="40" name="Прямокутник 39">
            <a:extLst>
              <a:ext uri="{FF2B5EF4-FFF2-40B4-BE49-F238E27FC236}">
                <a16:creationId xmlns:a16="http://schemas.microsoft.com/office/drawing/2014/main" id="{61F00D4D-7D8C-D125-B13B-86E8A0B368E5}"/>
              </a:ext>
            </a:extLst>
          </p:cNvPr>
          <p:cNvSpPr/>
          <p:nvPr/>
        </p:nvSpPr>
        <p:spPr>
          <a:xfrm>
            <a:off x="625927" y="1144407"/>
            <a:ext cx="2651581" cy="4888093"/>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Прямокутник 40">
            <a:extLst>
              <a:ext uri="{FF2B5EF4-FFF2-40B4-BE49-F238E27FC236}">
                <a16:creationId xmlns:a16="http://schemas.microsoft.com/office/drawing/2014/main" id="{1560B4DA-1E03-77BD-73F4-9ABF5F5D27F0}"/>
              </a:ext>
            </a:extLst>
          </p:cNvPr>
          <p:cNvSpPr/>
          <p:nvPr/>
        </p:nvSpPr>
        <p:spPr>
          <a:xfrm>
            <a:off x="3413570" y="1144407"/>
            <a:ext cx="2843443" cy="4900792"/>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TextBox 41">
            <a:extLst>
              <a:ext uri="{FF2B5EF4-FFF2-40B4-BE49-F238E27FC236}">
                <a16:creationId xmlns:a16="http://schemas.microsoft.com/office/drawing/2014/main" id="{9B33782D-7C9A-43E6-3ABD-DC1548DB5A09}"/>
              </a:ext>
            </a:extLst>
          </p:cNvPr>
          <p:cNvSpPr txBox="1"/>
          <p:nvPr/>
        </p:nvSpPr>
        <p:spPr>
          <a:xfrm>
            <a:off x="9210925" y="1268820"/>
            <a:ext cx="2651581" cy="338554"/>
          </a:xfrm>
          <a:prstGeom prst="rect">
            <a:avLst/>
          </a:prstGeom>
          <a:noFill/>
        </p:spPr>
        <p:txBody>
          <a:bodyPr wrap="square" lIns="91440" tIns="45720" rIns="91440" bIns="45720" rtlCol="0" anchor="t">
            <a:spAutoFit/>
          </a:bodyPr>
          <a:lstStyle/>
          <a:p>
            <a:r>
              <a:rPr lang="en-US" sz="1600" b="1">
                <a:solidFill>
                  <a:srgbClr val="EE5859"/>
                </a:solidFill>
                <a:effectLst/>
                <a:latin typeface="Segoe UI"/>
                <a:ea typeface="MS Mincho"/>
                <a:cs typeface="Times New Roman"/>
              </a:rPr>
              <a:t>Employment &amp; Business</a:t>
            </a:r>
            <a:endParaRPr lang="uk-UA" sz="1600">
              <a:solidFill>
                <a:srgbClr val="EE5859"/>
              </a:solidFill>
              <a:latin typeface="Segoe UI"/>
              <a:ea typeface="MS Mincho"/>
              <a:cs typeface="Times New Roman"/>
            </a:endParaRPr>
          </a:p>
        </p:txBody>
      </p:sp>
      <p:sp>
        <p:nvSpPr>
          <p:cNvPr id="43" name="TextBox 42">
            <a:extLst>
              <a:ext uri="{FF2B5EF4-FFF2-40B4-BE49-F238E27FC236}">
                <a16:creationId xmlns:a16="http://schemas.microsoft.com/office/drawing/2014/main" id="{80B439E9-1ADD-DB67-BB7A-61409EE29E4F}"/>
              </a:ext>
            </a:extLst>
          </p:cNvPr>
          <p:cNvSpPr txBox="1"/>
          <p:nvPr/>
        </p:nvSpPr>
        <p:spPr>
          <a:xfrm>
            <a:off x="9246511" y="1727930"/>
            <a:ext cx="2552699" cy="3254737"/>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100">
                <a:latin typeface="Segoe UI Light"/>
                <a:ea typeface="MS Mincho"/>
                <a:cs typeface="Segoe UI"/>
              </a:rPr>
              <a:t>Workplace discrimination </a:t>
            </a:r>
            <a:endParaRPr lang="en-US" sz="1100">
              <a:latin typeface="Segoe UI Light"/>
              <a:ea typeface="MS Mincho"/>
              <a:cs typeface="Times New Roman"/>
            </a:endParaRPr>
          </a:p>
          <a:p>
            <a:pPr marL="285750" indent="-285750">
              <a:buClr>
                <a:srgbClr val="EE5859"/>
              </a:buClr>
              <a:buSzPct val="130000"/>
              <a:buFont typeface="Wingdings" panose="05000000000000000000" pitchFamily="2" charset="2"/>
              <a:buChar char="§"/>
            </a:pPr>
            <a:r>
              <a:rPr lang="en-US" sz="1100">
                <a:latin typeface="Segoe UI Light"/>
                <a:ea typeface="MS Mincho"/>
                <a:cs typeface="Segoe UI"/>
              </a:rPr>
              <a:t>The need to travel to a workplace</a:t>
            </a:r>
            <a:endParaRPr lang="en-US" sz="1100">
              <a:latin typeface="Segoe UI Light"/>
              <a:ea typeface="MS Mincho"/>
              <a:cs typeface="Times New Roman"/>
            </a:endParaRPr>
          </a:p>
          <a:p>
            <a:pPr marL="285750" indent="-285750">
              <a:buClr>
                <a:srgbClr val="EE5859"/>
              </a:buClr>
              <a:buSzPct val="130000"/>
              <a:buFont typeface="Wingdings" panose="05000000000000000000" pitchFamily="2" charset="2"/>
              <a:buChar char="§"/>
            </a:pPr>
            <a:r>
              <a:rPr lang="en-US" sz="1100">
                <a:latin typeface="Segoe UI Light"/>
                <a:ea typeface="MS Mincho"/>
                <a:cs typeface="Times New Roman"/>
              </a:rPr>
              <a:t>Lack of </a:t>
            </a:r>
            <a:r>
              <a:rPr lang="en-US" sz="1100">
                <a:latin typeface="Segoe UI Light"/>
                <a:ea typeface="MS Mincho"/>
                <a:cs typeface="Segoe UI"/>
              </a:rPr>
              <a:t>workplace adaptations</a:t>
            </a:r>
          </a:p>
          <a:p>
            <a:pPr marL="285750" indent="-285750">
              <a:buClr>
                <a:srgbClr val="EE5859"/>
              </a:buClr>
              <a:buSzPct val="130000"/>
              <a:buFont typeface="Wingdings" panose="05000000000000000000" pitchFamily="2" charset="2"/>
              <a:buChar char="§"/>
            </a:pPr>
            <a:r>
              <a:rPr lang="en-US" sz="1100">
                <a:latin typeface="Segoe UI Light"/>
                <a:ea typeface="MS Mincho"/>
                <a:cs typeface="Segoe UI"/>
              </a:rPr>
              <a:t>Long distance to employment service providers </a:t>
            </a:r>
          </a:p>
          <a:p>
            <a:pPr marL="285750" indent="-285750">
              <a:buClr>
                <a:srgbClr val="EE5859"/>
              </a:buClr>
              <a:buSzPct val="130000"/>
              <a:buFont typeface="Wingdings" panose="05000000000000000000" pitchFamily="2" charset="2"/>
              <a:buChar char="§"/>
            </a:pPr>
            <a:r>
              <a:rPr lang="en-US" sz="1100">
                <a:latin typeface="Segoe UI Light"/>
                <a:ea typeface="MS Mincho"/>
                <a:cs typeface="Segoe UI"/>
              </a:rPr>
              <a:t>Lack of time to find employment </a:t>
            </a:r>
          </a:p>
          <a:p>
            <a:pPr marL="285750" indent="-285750">
              <a:buClr>
                <a:srgbClr val="EE5859"/>
              </a:buClr>
              <a:buSzPct val="130000"/>
              <a:buFont typeface="Wingdings" panose="05000000000000000000" pitchFamily="2" charset="2"/>
              <a:buChar char="§"/>
            </a:pPr>
            <a:r>
              <a:rPr lang="en-US" sz="1100">
                <a:latin typeface="Segoe UI Light"/>
                <a:ea typeface="MS Mincho"/>
                <a:cs typeface="Segoe UI"/>
              </a:rPr>
              <a:t>Inaccessible for veterans with limited mobility </a:t>
            </a:r>
          </a:p>
          <a:p>
            <a:pPr marL="285750" indent="-285750">
              <a:buClr>
                <a:srgbClr val="EE5859"/>
              </a:buClr>
              <a:buSzPct val="130000"/>
              <a:buFont typeface="Wingdings" panose="05000000000000000000" pitchFamily="2" charset="2"/>
              <a:buChar char="§"/>
            </a:pPr>
            <a:r>
              <a:rPr lang="en-US" sz="1100">
                <a:latin typeface="Segoe UI Light"/>
                <a:ea typeface="MS Mincho"/>
                <a:cs typeface="Times New Roman"/>
              </a:rPr>
              <a:t>Lack of knowledge about starting a business </a:t>
            </a:r>
          </a:p>
          <a:p>
            <a:pPr marL="285750" indent="-285750">
              <a:buClr>
                <a:srgbClr val="EE5859"/>
              </a:buClr>
              <a:buSzPct val="130000"/>
              <a:buFont typeface="Wingdings" panose="05000000000000000000" pitchFamily="2" charset="2"/>
              <a:buChar char="§"/>
            </a:pPr>
            <a:r>
              <a:rPr lang="en-US" sz="1100">
                <a:latin typeface="Segoe UI Light"/>
                <a:ea typeface="MS Mincho"/>
                <a:cs typeface="Times New Roman"/>
              </a:rPr>
              <a:t>Bureaucratic barriers to receiving business grants </a:t>
            </a:r>
          </a:p>
          <a:p>
            <a:pPr marL="285750" indent="-285750">
              <a:buClr>
                <a:srgbClr val="EE5859"/>
              </a:buClr>
              <a:buSzPct val="130000"/>
              <a:buFont typeface="Wingdings" panose="05000000000000000000" pitchFamily="2" charset="2"/>
              <a:buChar char="§"/>
            </a:pPr>
            <a:r>
              <a:rPr lang="en-US" sz="1100">
                <a:latin typeface="Segoe UI Light"/>
                <a:ea typeface="MS Mincho"/>
                <a:cs typeface="Times New Roman"/>
              </a:rPr>
              <a:t>Complex psychological condition</a:t>
            </a:r>
          </a:p>
          <a:p>
            <a:pPr marL="285750" indent="-285750">
              <a:buClr>
                <a:srgbClr val="EE5859"/>
              </a:buClr>
              <a:buSzPct val="130000"/>
              <a:buFont typeface="Wingdings" panose="05000000000000000000" pitchFamily="2" charset="2"/>
              <a:buChar char="§"/>
            </a:pPr>
            <a:r>
              <a:rPr lang="en-US" sz="1050">
                <a:latin typeface="Segoe UI Light"/>
                <a:ea typeface="MS Mincho"/>
                <a:cs typeface="Segoe UI"/>
              </a:rPr>
              <a:t>Insufficient information on available employment-related support</a:t>
            </a:r>
          </a:p>
          <a:p>
            <a:pPr marL="285750" indent="-285750">
              <a:buClr>
                <a:srgbClr val="EE5859"/>
              </a:buClr>
              <a:buSzPct val="130000"/>
              <a:buFont typeface="Wingdings" panose="05000000000000000000" pitchFamily="2" charset="2"/>
              <a:buChar char="§"/>
            </a:pPr>
            <a:r>
              <a:rPr lang="en-US" sz="1050">
                <a:latin typeface="Segoe UI Light"/>
                <a:ea typeface="MS Mincho"/>
                <a:cs typeface="Segoe UI"/>
              </a:rPr>
              <a:t>Older age when seeking training opportunities </a:t>
            </a:r>
          </a:p>
          <a:p>
            <a:pPr marL="285750" indent="-285750">
              <a:buClr>
                <a:srgbClr val="EE5859"/>
              </a:buClr>
              <a:buSzPct val="130000"/>
              <a:buFont typeface="Wingdings" panose="05000000000000000000" pitchFamily="2" charset="2"/>
              <a:buChar char="§"/>
            </a:pPr>
            <a:r>
              <a:rPr lang="en-US" sz="1050">
                <a:latin typeface="Segoe UI Light"/>
                <a:ea typeface="MS Mincho"/>
                <a:cs typeface="Segoe UI"/>
              </a:rPr>
              <a:t>Limited digital skills </a:t>
            </a:r>
          </a:p>
          <a:p>
            <a:pPr marL="285750" indent="-285750">
              <a:buClr>
                <a:srgbClr val="EE5859"/>
              </a:buClr>
              <a:buSzPct val="130000"/>
              <a:buFont typeface="Wingdings" panose="05000000000000000000" pitchFamily="2" charset="2"/>
              <a:buChar char="§"/>
            </a:pPr>
            <a:endParaRPr lang="en-US" sz="1000">
              <a:latin typeface="Segoe UI"/>
              <a:ea typeface="MS Mincho"/>
              <a:cs typeface="Segoe UI"/>
            </a:endParaRPr>
          </a:p>
        </p:txBody>
      </p:sp>
      <p:sp>
        <p:nvSpPr>
          <p:cNvPr id="44" name="Прямокутник 43">
            <a:extLst>
              <a:ext uri="{FF2B5EF4-FFF2-40B4-BE49-F238E27FC236}">
                <a16:creationId xmlns:a16="http://schemas.microsoft.com/office/drawing/2014/main" id="{1981B846-CAC1-1AE2-946C-6B150FACF8E5}"/>
              </a:ext>
            </a:extLst>
          </p:cNvPr>
          <p:cNvSpPr/>
          <p:nvPr/>
        </p:nvSpPr>
        <p:spPr>
          <a:xfrm>
            <a:off x="9197072" y="1131708"/>
            <a:ext cx="2651581" cy="4900792"/>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5" name="Прямокутник 44">
            <a:extLst>
              <a:ext uri="{FF2B5EF4-FFF2-40B4-BE49-F238E27FC236}">
                <a16:creationId xmlns:a16="http://schemas.microsoft.com/office/drawing/2014/main" id="{BA8855A7-EBD4-A347-43CA-C512F117F2EB}"/>
              </a:ext>
            </a:extLst>
          </p:cNvPr>
          <p:cNvSpPr/>
          <p:nvPr/>
        </p:nvSpPr>
        <p:spPr>
          <a:xfrm>
            <a:off x="6377444" y="1144407"/>
            <a:ext cx="2651581" cy="4900792"/>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TextBox 45">
            <a:extLst>
              <a:ext uri="{FF2B5EF4-FFF2-40B4-BE49-F238E27FC236}">
                <a16:creationId xmlns:a16="http://schemas.microsoft.com/office/drawing/2014/main" id="{0866EE71-C36B-E512-C9EE-1FAF18F6EDB0}"/>
              </a:ext>
            </a:extLst>
          </p:cNvPr>
          <p:cNvSpPr txBox="1"/>
          <p:nvPr/>
        </p:nvSpPr>
        <p:spPr>
          <a:xfrm>
            <a:off x="3418302" y="1710612"/>
            <a:ext cx="2855103" cy="3816429"/>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Some veterans reported no barriers</a:t>
            </a:r>
            <a:endParaRPr lang="en-US" sz="1100">
              <a:latin typeface="Segoe UI Light"/>
              <a:ea typeface="Cambria"/>
              <a:cs typeface="Segoe UI Light"/>
            </a:endParaRP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Among those who experienced difficulties, the most frequently mentioned barriers were cost-related </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Despite free government services, some veterans may need to or prefer to seek care from private providers</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Limited capacity of public providers to meet demand</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Long waiting times </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Bureaucratic barriers, particularly concerning eligibility criteria </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Physical barriers, especially for people with disabilities </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Insufficient availability of clear information concerning healthcare services, particularly rehabilitation</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Difficulty accessing healthcare services before </a:t>
            </a:r>
            <a:r>
              <a:rPr lang="en-GB" sz="1100" err="1">
                <a:latin typeface="Segoe UI Light"/>
                <a:ea typeface="Cambria"/>
                <a:cs typeface="Segoe UI"/>
              </a:rPr>
              <a:t>demonilisaion</a:t>
            </a:r>
            <a:r>
              <a:rPr lang="en-GB" sz="1100">
                <a:latin typeface="Segoe UI Light"/>
                <a:ea typeface="Cambria"/>
                <a:cs typeface="Segoe UI"/>
              </a:rPr>
              <a:t> </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Complex psychological condition Negative first experience</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Low trust in government institutions</a:t>
            </a:r>
          </a:p>
        </p:txBody>
      </p:sp>
      <p:sp>
        <p:nvSpPr>
          <p:cNvPr id="4" name="TextBox 3">
            <a:extLst>
              <a:ext uri="{FF2B5EF4-FFF2-40B4-BE49-F238E27FC236}">
                <a16:creationId xmlns:a16="http://schemas.microsoft.com/office/drawing/2014/main" id="{F1610430-8D4F-2287-1A41-66A15DB7A4EE}"/>
              </a:ext>
            </a:extLst>
          </p:cNvPr>
          <p:cNvSpPr txBox="1"/>
          <p:nvPr/>
        </p:nvSpPr>
        <p:spPr>
          <a:xfrm>
            <a:off x="605828" y="1752175"/>
            <a:ext cx="2661140" cy="3816429"/>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GB" sz="1100">
                <a:latin typeface="Segoe UI Light"/>
                <a:ea typeface="Cambria"/>
                <a:cs typeface="Segoe UI Light"/>
              </a:rPr>
              <a:t>Bureaucratic challenges </a:t>
            </a:r>
            <a:endParaRPr lang="en-US" sz="1100">
              <a:latin typeface="Segoe UI Light"/>
              <a:ea typeface="Cambria"/>
              <a:cs typeface="Segoe UI"/>
            </a:endParaRPr>
          </a:p>
          <a:p>
            <a:pPr marL="285750" indent="-285750">
              <a:buClr>
                <a:srgbClr val="EE5859"/>
              </a:buClr>
              <a:buSzPct val="130000"/>
              <a:buFont typeface="Wingdings" panose="05000000000000000000" pitchFamily="2" charset="2"/>
              <a:buChar char="§"/>
            </a:pPr>
            <a:r>
              <a:rPr lang="en-GB" sz="1100">
                <a:latin typeface="Segoe UI Light"/>
                <a:ea typeface="Cambria"/>
                <a:cs typeface="Segoe UI Light"/>
              </a:rPr>
              <a:t>Non-IDP veterans and those with UBD status were more likely to report facing no barriers to accessing services</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Light"/>
              </a:rPr>
              <a:t>Physical barriers, particularly for veterans with disabilities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Issues related to hostilities, such as blackouts, alarms and shelling, particular in the frontline oblasts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Insufficient information on available services and administrative procedures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Low capacity of facilities resulting in prolonged waiting times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Low trust in government institutions </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Complex psychological condition </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Time-consuming</a:t>
            </a:r>
            <a:endParaRPr lang="en-US"/>
          </a:p>
          <a:p>
            <a:pPr marL="285750" indent="-285750">
              <a:buClr>
                <a:srgbClr val="EE5859"/>
              </a:buClr>
              <a:buSzPct val="130000"/>
              <a:buFont typeface="Wingdings" panose="05000000000000000000" pitchFamily="2" charset="2"/>
              <a:buChar char="§"/>
            </a:pPr>
            <a:r>
              <a:rPr lang="en-US" sz="1100">
                <a:latin typeface="Segoe UI Light"/>
                <a:ea typeface="Cambria"/>
                <a:cs typeface="Segoe UI Light"/>
              </a:rPr>
              <a:t>Cost barrier to accessing legal services</a:t>
            </a:r>
          </a:p>
          <a:p>
            <a:pPr marL="285750" indent="-285750">
              <a:buClr>
                <a:srgbClr val="EE5859"/>
              </a:buClr>
              <a:buSzPct val="130000"/>
              <a:buFont typeface="Arial" panose="05000000000000000000" pitchFamily="2" charset="2"/>
              <a:buChar char="•"/>
            </a:pPr>
            <a:r>
              <a:rPr lang="en-US" sz="1100">
                <a:latin typeface="Segoe UI Light"/>
                <a:ea typeface="Cambria"/>
                <a:cs typeface="Segoe UI Light"/>
              </a:rPr>
              <a:t>Feeling discriminated against </a:t>
            </a:r>
          </a:p>
          <a:p>
            <a:pPr marL="285750" indent="-285750">
              <a:buClr>
                <a:srgbClr val="EE5859"/>
              </a:buClr>
              <a:buSzPct val="130000"/>
              <a:buFont typeface="Wingdings" panose="05000000000000000000" pitchFamily="2" charset="2"/>
              <a:buChar char="§"/>
            </a:pPr>
            <a:endParaRPr lang="en-US" sz="1100">
              <a:latin typeface="Segoe UI Light"/>
              <a:ea typeface="Cambria"/>
              <a:cs typeface="Segoe UI Light"/>
            </a:endParaRPr>
          </a:p>
        </p:txBody>
      </p:sp>
    </p:spTree>
    <p:extLst>
      <p:ext uri="{BB962C8B-B14F-4D97-AF65-F5344CB8AC3E}">
        <p14:creationId xmlns:p14="http://schemas.microsoft.com/office/powerpoint/2010/main" val="3103607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88A932C-13CD-CF3B-7C4E-53035A8692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DA9CDD-55E3-080B-9679-653CE03BC54B}"/>
              </a:ext>
            </a:extLst>
          </p:cNvPr>
          <p:cNvSpPr txBox="1"/>
          <p:nvPr/>
        </p:nvSpPr>
        <p:spPr>
          <a:xfrm>
            <a:off x="624109" y="332270"/>
            <a:ext cx="10281557" cy="646331"/>
          </a:xfrm>
          <a:prstGeom prst="rect">
            <a:avLst/>
          </a:prstGeom>
          <a:noFill/>
        </p:spPr>
        <p:txBody>
          <a:bodyPr wrap="square" lIns="91440" tIns="45720" rIns="91440" bIns="45720" rtlCol="0" anchor="t">
            <a:spAutoFit/>
          </a:bodyPr>
          <a:lstStyle/>
          <a:p>
            <a:pPr>
              <a:spcBef>
                <a:spcPts val="1800"/>
              </a:spcBef>
              <a:spcAft>
                <a:spcPts val="1200"/>
              </a:spcAft>
            </a:pPr>
            <a:r>
              <a:rPr lang="en-US" sz="3600" b="1">
                <a:solidFill>
                  <a:srgbClr val="EE5859"/>
                </a:solidFill>
                <a:latin typeface="Segoe UI"/>
                <a:ea typeface="MS Gothic"/>
                <a:cs typeface="Segoe UI"/>
              </a:rPr>
              <a:t>Quality of </a:t>
            </a:r>
            <a:r>
              <a:rPr lang="en-US" sz="3600" b="1">
                <a:solidFill>
                  <a:srgbClr val="EE5859"/>
                </a:solidFill>
                <a:effectLst/>
                <a:latin typeface="Segoe UI"/>
                <a:ea typeface="MS Gothic"/>
                <a:cs typeface="Segoe UI"/>
              </a:rPr>
              <a:t>services</a:t>
            </a:r>
            <a:endParaRPr lang="uk-UA" sz="3600" b="1">
              <a:solidFill>
                <a:srgbClr val="EE5859"/>
              </a:solidFill>
              <a:effectLst/>
              <a:latin typeface="Segoe UI"/>
              <a:ea typeface="MS Gothic"/>
              <a:cs typeface="Segoe UI"/>
            </a:endParaRPr>
          </a:p>
        </p:txBody>
      </p:sp>
      <p:sp>
        <p:nvSpPr>
          <p:cNvPr id="34" name="TextBox 33">
            <a:extLst>
              <a:ext uri="{FF2B5EF4-FFF2-40B4-BE49-F238E27FC236}">
                <a16:creationId xmlns:a16="http://schemas.microsoft.com/office/drawing/2014/main" id="{AE638AF7-23ED-AACC-CE46-5BAE5000E6DA}"/>
              </a:ext>
            </a:extLst>
          </p:cNvPr>
          <p:cNvSpPr txBox="1"/>
          <p:nvPr/>
        </p:nvSpPr>
        <p:spPr>
          <a:xfrm>
            <a:off x="625926" y="1146959"/>
            <a:ext cx="2651582" cy="584775"/>
          </a:xfrm>
          <a:prstGeom prst="rect">
            <a:avLst/>
          </a:prstGeom>
          <a:noFill/>
        </p:spPr>
        <p:txBody>
          <a:bodyPr wrap="square" lIns="91440" tIns="45720" rIns="91440" bIns="45720" rtlCol="0" anchor="t">
            <a:spAutoFit/>
          </a:bodyPr>
          <a:lstStyle/>
          <a:p>
            <a:pPr algn="ctr"/>
            <a:r>
              <a:rPr lang="en-US" sz="1600" b="1">
                <a:solidFill>
                  <a:srgbClr val="EE5859"/>
                </a:solidFill>
                <a:effectLst/>
                <a:latin typeface="Segoe UI"/>
                <a:ea typeface="MS Mincho"/>
                <a:cs typeface="Times New Roman"/>
              </a:rPr>
              <a:t>Administrative,  social &amp; legal</a:t>
            </a:r>
            <a:endParaRPr lang="uk-UA" sz="1600">
              <a:solidFill>
                <a:srgbClr val="EE5859"/>
              </a:solidFill>
              <a:latin typeface="Segoe UI"/>
              <a:ea typeface="MS Mincho"/>
              <a:cs typeface="Times New Roman"/>
            </a:endParaRPr>
          </a:p>
        </p:txBody>
      </p:sp>
      <p:sp>
        <p:nvSpPr>
          <p:cNvPr id="35" name="TextBox 34">
            <a:extLst>
              <a:ext uri="{FF2B5EF4-FFF2-40B4-BE49-F238E27FC236}">
                <a16:creationId xmlns:a16="http://schemas.microsoft.com/office/drawing/2014/main" id="{D916C3FF-CF84-D37B-3505-7A8CF275A0B3}"/>
              </a:ext>
            </a:extLst>
          </p:cNvPr>
          <p:cNvSpPr txBox="1"/>
          <p:nvPr/>
        </p:nvSpPr>
        <p:spPr>
          <a:xfrm>
            <a:off x="6380883" y="1277795"/>
            <a:ext cx="2746378" cy="338554"/>
          </a:xfrm>
          <a:prstGeom prst="rect">
            <a:avLst/>
          </a:prstGeom>
          <a:noFill/>
        </p:spPr>
        <p:txBody>
          <a:bodyPr wrap="square" lIns="91440" tIns="45720" rIns="91440" bIns="45720" rtlCol="0" anchor="t">
            <a:spAutoFit/>
          </a:bodyPr>
          <a:lstStyle/>
          <a:p>
            <a:pPr algn="ctr"/>
            <a:r>
              <a:rPr lang="en-US" sz="1600" b="1">
                <a:solidFill>
                  <a:srgbClr val="EE5859"/>
                </a:solidFill>
                <a:latin typeface="Segoe UI"/>
                <a:ea typeface="Segoe UI" panose="020B0502040204020203" pitchFamily="34" charset="0"/>
                <a:cs typeface="Segoe UI"/>
              </a:rPr>
              <a:t>MHPSS</a:t>
            </a:r>
            <a:endParaRPr lang="uk-UA" sz="1600">
              <a:solidFill>
                <a:srgbClr val="EE5859"/>
              </a:solidFill>
              <a:latin typeface="Segoe UI"/>
              <a:cs typeface="Segoe UI"/>
            </a:endParaRPr>
          </a:p>
        </p:txBody>
      </p:sp>
      <p:sp>
        <p:nvSpPr>
          <p:cNvPr id="36" name="TextBox 35">
            <a:extLst>
              <a:ext uri="{FF2B5EF4-FFF2-40B4-BE49-F238E27FC236}">
                <a16:creationId xmlns:a16="http://schemas.microsoft.com/office/drawing/2014/main" id="{E6805ABD-70B3-6949-03F5-83E26E24CDD8}"/>
              </a:ext>
            </a:extLst>
          </p:cNvPr>
          <p:cNvSpPr txBox="1"/>
          <p:nvPr/>
        </p:nvSpPr>
        <p:spPr>
          <a:xfrm>
            <a:off x="601697" y="1754825"/>
            <a:ext cx="2810282" cy="4781742"/>
          </a:xfrm>
          <a:prstGeom prst="rect">
            <a:avLst/>
          </a:prstGeom>
          <a:noFill/>
        </p:spPr>
        <p:txBody>
          <a:bodyPr wrap="square" lIns="91440" tIns="45720" rIns="91440" bIns="45720" rtlCol="0" anchor="t">
            <a:spAutoFit/>
          </a:bodyPr>
          <a:lstStyle/>
          <a:p>
            <a:pPr marL="285750" indent="-285750">
              <a:buClr>
                <a:srgbClr val="EE5859"/>
              </a:buClr>
              <a:buFont typeface="Wingdings" panose="05000000000000000000" pitchFamily="2" charset="2"/>
              <a:buChar char="§"/>
            </a:pPr>
            <a:r>
              <a:rPr lang="en-US" sz="1100">
                <a:solidFill>
                  <a:srgbClr val="000000"/>
                </a:solidFill>
                <a:latin typeface="Segoe UI Light"/>
                <a:ea typeface="Cambria"/>
                <a:cs typeface="Segoe UI"/>
              </a:rPr>
              <a:t>Veterans’ opinions on the quality were divided</a:t>
            </a:r>
            <a:endParaRPr lang="en-GB" sz="1100">
              <a:solidFill>
                <a:srgbClr val="242424"/>
              </a:solidFill>
              <a:latin typeface="Segoe UI Light"/>
              <a:ea typeface="Cambria"/>
              <a:cs typeface="Times New Roman"/>
            </a:endParaRPr>
          </a:p>
          <a:p>
            <a:pPr marL="285750" indent="-285750">
              <a:buClr>
                <a:srgbClr val="EE5859"/>
              </a:buClr>
              <a:buFont typeface="Wingdings" panose="05000000000000000000" pitchFamily="2" charset="2"/>
              <a:buChar char="§"/>
            </a:pPr>
            <a:r>
              <a:rPr lang="en-GB" sz="1100">
                <a:solidFill>
                  <a:srgbClr val="000000"/>
                </a:solidFill>
                <a:latin typeface="Segoe UI Light"/>
                <a:ea typeface="Cambria"/>
                <a:cs typeface="Segoe UI"/>
              </a:rPr>
              <a:t>While some veterans noted long waiting times to access services or complete procedures, others reported fast and convenient service provision</a:t>
            </a:r>
            <a:endParaRPr lang="en-GB" sz="1100">
              <a:solidFill>
                <a:srgbClr val="242424"/>
              </a:solidFill>
              <a:latin typeface="Segoe UI Light"/>
              <a:ea typeface="Cambria"/>
              <a:cs typeface="Times New Roman" panose="02020603050405020304" pitchFamily="18" charset="0"/>
            </a:endParaRPr>
          </a:p>
          <a:p>
            <a:pPr marL="285750" indent="-285750">
              <a:buClr>
                <a:srgbClr val="EE5859"/>
              </a:buClr>
              <a:buFont typeface="Wingdings" panose="05000000000000000000" pitchFamily="2" charset="2"/>
              <a:buChar char="§"/>
            </a:pPr>
            <a:r>
              <a:rPr lang="en-GB" sz="1100">
                <a:solidFill>
                  <a:srgbClr val="242424"/>
                </a:solidFill>
                <a:latin typeface="Segoe UI Light"/>
                <a:ea typeface="Cambria"/>
                <a:cs typeface="Times New Roman"/>
              </a:rPr>
              <a:t>Veterans being accepted out of turn </a:t>
            </a:r>
            <a:endParaRPr lang="en-GB" sz="1100">
              <a:solidFill>
                <a:srgbClr val="242424"/>
              </a:solidFill>
              <a:latin typeface="Segoe UI Light"/>
              <a:ea typeface="Cambria"/>
              <a:cs typeface="Times New Roman" panose="02020603050405020304" pitchFamily="18" charset="0"/>
            </a:endParaRPr>
          </a:p>
          <a:p>
            <a:pPr marL="285750" indent="-285750">
              <a:buClr>
                <a:srgbClr val="EE5859"/>
              </a:buClr>
              <a:buFont typeface="Wingdings" panose="05000000000000000000" pitchFamily="2" charset="2"/>
              <a:buChar char="§"/>
            </a:pPr>
            <a:r>
              <a:rPr lang="en-GB" sz="1100">
                <a:solidFill>
                  <a:srgbClr val="242424"/>
                </a:solidFill>
                <a:latin typeface="Segoe UI Light"/>
                <a:ea typeface="Cambria"/>
                <a:cs typeface="Times New Roman"/>
              </a:rPr>
              <a:t>Lower demand and waiting times outside of oblast centres </a:t>
            </a:r>
            <a:endParaRPr lang="en-GB" sz="1100">
              <a:solidFill>
                <a:srgbClr val="242424"/>
              </a:solidFill>
              <a:latin typeface="Segoe UI Light"/>
              <a:ea typeface="Cambria"/>
              <a:cs typeface="Times New Roman" panose="02020603050405020304" pitchFamily="18" charset="0"/>
            </a:endParaRPr>
          </a:p>
          <a:p>
            <a:pPr marL="285750" indent="-285750">
              <a:buClr>
                <a:srgbClr val="EE5859"/>
              </a:buClr>
              <a:buFont typeface="Wingdings" panose="05000000000000000000" pitchFamily="2" charset="2"/>
              <a:buChar char="§"/>
            </a:pPr>
            <a:r>
              <a:rPr lang="en-GB" sz="1100">
                <a:solidFill>
                  <a:srgbClr val="242424"/>
                </a:solidFill>
                <a:latin typeface="Segoe UI Light"/>
                <a:ea typeface="Cambria"/>
                <a:cs typeface="Times New Roman"/>
              </a:rPr>
              <a:t>Clear and informative communication </a:t>
            </a:r>
            <a:endParaRPr lang="en-GB" sz="1100">
              <a:solidFill>
                <a:srgbClr val="242424"/>
              </a:solidFill>
              <a:latin typeface="Segoe UI Light"/>
              <a:ea typeface="Cambria"/>
              <a:cs typeface="Times New Roman" panose="02020603050405020304" pitchFamily="18" charset="0"/>
            </a:endParaRPr>
          </a:p>
          <a:p>
            <a:pPr marL="285750" indent="-285750">
              <a:buClr>
                <a:srgbClr val="EE5859"/>
              </a:buClr>
              <a:buFont typeface="Wingdings" panose="05000000000000000000" pitchFamily="2" charset="2"/>
              <a:buChar char="§"/>
            </a:pPr>
            <a:r>
              <a:rPr lang="en-GB" sz="1100">
                <a:solidFill>
                  <a:srgbClr val="242424"/>
                </a:solidFill>
                <a:latin typeface="Segoe UI Light"/>
                <a:ea typeface="Cambria"/>
                <a:cs typeface="Times New Roman"/>
              </a:rPr>
              <a:t>Poor attitude of staff , unqualified staff, occasional mistakes by staff </a:t>
            </a:r>
            <a:endParaRPr lang="en-GB" sz="1100">
              <a:solidFill>
                <a:srgbClr val="242424"/>
              </a:solidFill>
              <a:latin typeface="Segoe UI Light"/>
              <a:ea typeface="Cambria"/>
              <a:cs typeface="Times New Roman" panose="02020603050405020304" pitchFamily="18" charset="0"/>
            </a:endParaRPr>
          </a:p>
          <a:p>
            <a:pPr marL="285750" indent="-285750">
              <a:buClr>
                <a:srgbClr val="EE5859"/>
              </a:buClr>
              <a:buFont typeface="Wingdings" panose="05000000000000000000" pitchFamily="2" charset="2"/>
              <a:buChar char="§"/>
            </a:pPr>
            <a:r>
              <a:rPr lang="en-GB" sz="1100">
                <a:solidFill>
                  <a:srgbClr val="000000"/>
                </a:solidFill>
                <a:latin typeface="Segoe UI Light"/>
                <a:ea typeface="Cambria"/>
                <a:cs typeface="Segoe UI"/>
              </a:rPr>
              <a:t>veterans appreciated accessibility of services, including inclusive infrastructure of facilities, convenient digital instruments, as well as services provided at one place and veteran-oriented arrangements</a:t>
            </a:r>
            <a:endParaRPr lang="en-GB" sz="1100">
              <a:solidFill>
                <a:srgbClr val="242424"/>
              </a:solidFill>
              <a:latin typeface="Segoe UI Light"/>
              <a:ea typeface="Cambria"/>
              <a:cs typeface="Times New Roman" panose="02020603050405020304" pitchFamily="18" charset="0"/>
            </a:endParaRPr>
          </a:p>
          <a:p>
            <a:pPr marL="285750" indent="-285750">
              <a:buClr>
                <a:srgbClr val="EE5859"/>
              </a:buClr>
              <a:buFont typeface="Wingdings" panose="05000000000000000000" pitchFamily="2" charset="2"/>
              <a:buChar char="§"/>
            </a:pPr>
            <a:r>
              <a:rPr lang="en-US" sz="1100">
                <a:solidFill>
                  <a:srgbClr val="000000"/>
                </a:solidFill>
                <a:latin typeface="Segoe UI Light"/>
                <a:ea typeface="Cambria"/>
                <a:cs typeface="Segoe UI"/>
              </a:rPr>
              <a:t>Veterans Assistant and One Window program as effective</a:t>
            </a:r>
          </a:p>
          <a:p>
            <a:pPr marL="285750" indent="-285750">
              <a:buClr>
                <a:srgbClr val="EE5859"/>
              </a:buClr>
              <a:buFont typeface="Wingdings" panose="05000000000000000000" pitchFamily="2" charset="2"/>
              <a:buChar char="§"/>
            </a:pPr>
            <a:r>
              <a:rPr lang="en-US" sz="1100">
                <a:solidFill>
                  <a:srgbClr val="000000"/>
                </a:solidFill>
                <a:latin typeface="Segoe UI Light"/>
                <a:ea typeface="Cambria"/>
                <a:cs typeface="Segoe UI"/>
              </a:rPr>
              <a:t>Bureaucratic issues </a:t>
            </a:r>
          </a:p>
          <a:p>
            <a:pPr marL="285750" indent="-285750">
              <a:buClr>
                <a:srgbClr val="EE5859"/>
              </a:buClr>
              <a:buFont typeface="Wingdings" panose="05000000000000000000" pitchFamily="2" charset="2"/>
              <a:buChar char="§"/>
            </a:pPr>
            <a:r>
              <a:rPr lang="en-US" sz="1100">
                <a:solidFill>
                  <a:srgbClr val="000000"/>
                </a:solidFill>
                <a:latin typeface="Segoe UI Light"/>
                <a:ea typeface="Cambria"/>
                <a:cs typeface="Segoe UI"/>
              </a:rPr>
              <a:t>Need for repeated visits </a:t>
            </a:r>
          </a:p>
          <a:p>
            <a:pPr marL="285750" indent="-285750">
              <a:buClr>
                <a:srgbClr val="EE5859"/>
              </a:buClr>
              <a:buFont typeface="Wingdings" panose="05000000000000000000" pitchFamily="2" charset="2"/>
              <a:buChar char="§"/>
            </a:pPr>
            <a:r>
              <a:rPr lang="en-US" sz="1100">
                <a:solidFill>
                  <a:srgbClr val="000000"/>
                </a:solidFill>
                <a:latin typeface="Segoe UI Light"/>
                <a:ea typeface="Cambria"/>
                <a:cs typeface="Segoe UI"/>
              </a:rPr>
              <a:t>Changing legislation </a:t>
            </a:r>
          </a:p>
          <a:p>
            <a:pPr marL="285750" indent="-285750">
              <a:buClr>
                <a:srgbClr val="EE5859"/>
              </a:buClr>
              <a:buFont typeface="Wingdings" panose="05000000000000000000" pitchFamily="2" charset="2"/>
              <a:buChar char="§"/>
            </a:pPr>
            <a:endParaRPr lang="en-US" sz="1000">
              <a:solidFill>
                <a:srgbClr val="000000"/>
              </a:solidFill>
              <a:latin typeface="Segoe UI Light"/>
              <a:ea typeface="Cambria"/>
              <a:cs typeface="Segoe UI"/>
            </a:endParaRPr>
          </a:p>
          <a:p>
            <a:pPr marL="285750" indent="-285750">
              <a:buClr>
                <a:srgbClr val="EE5859"/>
              </a:buClr>
              <a:buFont typeface="Wingdings" panose="05000000000000000000" pitchFamily="2" charset="2"/>
              <a:buChar char="§"/>
            </a:pPr>
            <a:endParaRPr lang="en-GB" sz="1000">
              <a:solidFill>
                <a:srgbClr val="242424"/>
              </a:solidFill>
              <a:latin typeface="Segoe UI Light"/>
              <a:ea typeface="Cambria"/>
              <a:cs typeface="Times New Roman" panose="02020603050405020304" pitchFamily="18" charset="0"/>
            </a:endParaRPr>
          </a:p>
          <a:p>
            <a:pPr marL="285750" indent="-285750">
              <a:buClr>
                <a:srgbClr val="EE5859"/>
              </a:buClr>
              <a:buFont typeface="Wingdings" panose="05000000000000000000" pitchFamily="2" charset="2"/>
              <a:buChar char="§"/>
            </a:pPr>
            <a:endParaRPr lang="en-GB" sz="1000">
              <a:solidFill>
                <a:srgbClr val="242424"/>
              </a:solidFill>
              <a:latin typeface="Segoe UI Light"/>
              <a:ea typeface="Cambria"/>
              <a:cs typeface="Times New Roman" panose="02020603050405020304" pitchFamily="18" charset="0"/>
            </a:endParaRPr>
          </a:p>
          <a:p>
            <a:endParaRPr lang="en-US" sz="1000" b="1">
              <a:latin typeface="Segoe UI Light"/>
              <a:ea typeface="MS Mincho" panose="02020609040205080304" pitchFamily="49" charset="-128"/>
              <a:cs typeface="Times New Roman" panose="02020603050405020304" pitchFamily="18" charset="0"/>
            </a:endParaRPr>
          </a:p>
        </p:txBody>
      </p:sp>
      <p:sp>
        <p:nvSpPr>
          <p:cNvPr id="37" name="TextBox 36">
            <a:extLst>
              <a:ext uri="{FF2B5EF4-FFF2-40B4-BE49-F238E27FC236}">
                <a16:creationId xmlns:a16="http://schemas.microsoft.com/office/drawing/2014/main" id="{C270B906-CB76-7911-070D-C1055B181B88}"/>
              </a:ext>
            </a:extLst>
          </p:cNvPr>
          <p:cNvSpPr txBox="1"/>
          <p:nvPr/>
        </p:nvSpPr>
        <p:spPr>
          <a:xfrm>
            <a:off x="6450694" y="1693552"/>
            <a:ext cx="2625730" cy="3477875"/>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Most veterans who accessed MHPSS services, largely provided by NGOs, were satisfied with quality </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Skilled staff and good attitude of personnel</a:t>
            </a:r>
          </a:p>
          <a:p>
            <a:pPr marL="285750" indent="-285750">
              <a:buClr>
                <a:srgbClr val="EE5859"/>
              </a:buClr>
              <a:buSzPct val="130000"/>
              <a:buFont typeface="Wingdings" panose="05000000000000000000" pitchFamily="2" charset="2"/>
              <a:buChar char="§"/>
            </a:pPr>
            <a:r>
              <a:rPr lang="en-US" sz="1100">
                <a:ea typeface="Cambria"/>
                <a:cs typeface="Times New Roman"/>
              </a:rPr>
              <a:t>Clear communication</a:t>
            </a:r>
            <a:endParaRPr lang="en-US" sz="1100">
              <a:ea typeface="Cambria"/>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100">
                <a:ea typeface="Cambria"/>
                <a:cs typeface="Times New Roman"/>
              </a:rPr>
              <a:t>Fast and effective service provision</a:t>
            </a:r>
          </a:p>
          <a:p>
            <a:pPr marL="285750" indent="-285750">
              <a:buClr>
                <a:srgbClr val="EE5859"/>
              </a:buClr>
              <a:buSzPct val="130000"/>
              <a:buFont typeface="Wingdings" panose="05000000000000000000" pitchFamily="2" charset="2"/>
              <a:buChar char="§"/>
            </a:pPr>
            <a:r>
              <a:rPr lang="en-US" sz="1100">
                <a:ea typeface="Cambria"/>
                <a:cs typeface="Times New Roman"/>
              </a:rPr>
              <a:t>Group sessions reported to be effective, facilitating psychosocial </a:t>
            </a:r>
            <a:r>
              <a:rPr lang="en-US" sz="1100" err="1">
                <a:ea typeface="Cambria"/>
                <a:cs typeface="Times New Roman"/>
              </a:rPr>
              <a:t>rehabiliation</a:t>
            </a:r>
            <a:r>
              <a:rPr lang="en-US" sz="1100">
                <a:ea typeface="Cambria"/>
                <a:cs typeface="Times New Roman"/>
              </a:rPr>
              <a:t> through interactions with peers</a:t>
            </a:r>
            <a:endParaRPr lang="en-US" sz="1100">
              <a:ea typeface="Cambria"/>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Quality of public MHPSS services was often reported as unsatisfactory and lower than that provided by NGOs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Shortage of personnel trained in working with veterans in public institutions</a:t>
            </a:r>
          </a:p>
          <a:p>
            <a:pPr marL="285750" indent="-285750">
              <a:buClr>
                <a:srgbClr val="EE5859"/>
              </a:buClr>
              <a:buSzPct val="130000"/>
              <a:buFont typeface="Wingdings" panose="05000000000000000000" pitchFamily="2" charset="2"/>
              <a:buChar char="§"/>
            </a:pPr>
            <a:r>
              <a:rPr lang="en-US" sz="1100">
                <a:latin typeface="Segoe UI Light"/>
                <a:ea typeface="Cambria"/>
                <a:cs typeface="Segoe UI"/>
              </a:rPr>
              <a:t>Limited number of visits available to veterans </a:t>
            </a:r>
          </a:p>
        </p:txBody>
      </p:sp>
      <p:sp>
        <p:nvSpPr>
          <p:cNvPr id="38" name="TextBox 37">
            <a:extLst>
              <a:ext uri="{FF2B5EF4-FFF2-40B4-BE49-F238E27FC236}">
                <a16:creationId xmlns:a16="http://schemas.microsoft.com/office/drawing/2014/main" id="{9BCDFDE5-033E-5989-A078-E64222544AAF}"/>
              </a:ext>
            </a:extLst>
          </p:cNvPr>
          <p:cNvSpPr txBox="1"/>
          <p:nvPr/>
        </p:nvSpPr>
        <p:spPr>
          <a:xfrm>
            <a:off x="3362702" y="1311412"/>
            <a:ext cx="2938240" cy="338554"/>
          </a:xfrm>
          <a:prstGeom prst="rect">
            <a:avLst/>
          </a:prstGeom>
          <a:noFill/>
        </p:spPr>
        <p:txBody>
          <a:bodyPr wrap="square" lIns="91440" tIns="45720" rIns="91440" bIns="45720" rtlCol="0" anchor="t">
            <a:spAutoFit/>
          </a:bodyPr>
          <a:lstStyle/>
          <a:p>
            <a:pPr algn="ctr"/>
            <a:r>
              <a:rPr lang="en-US" sz="1600" b="1">
                <a:solidFill>
                  <a:srgbClr val="EE5859"/>
                </a:solidFill>
                <a:latin typeface="Segoe UI"/>
                <a:ea typeface="Segoe UI" panose="020B0502040204020203" pitchFamily="34" charset="0"/>
                <a:cs typeface="Segoe UI"/>
              </a:rPr>
              <a:t>Healthcare &amp; rehabilitation</a:t>
            </a:r>
            <a:endParaRPr lang="uk-UA" sz="1600">
              <a:solidFill>
                <a:srgbClr val="EE5859"/>
              </a:solidFill>
              <a:latin typeface="Segoe UI"/>
              <a:cs typeface="Segoe UI"/>
            </a:endParaRPr>
          </a:p>
        </p:txBody>
      </p:sp>
      <p:sp>
        <p:nvSpPr>
          <p:cNvPr id="39" name="TextBox 38">
            <a:extLst>
              <a:ext uri="{FF2B5EF4-FFF2-40B4-BE49-F238E27FC236}">
                <a16:creationId xmlns:a16="http://schemas.microsoft.com/office/drawing/2014/main" id="{22A9D65C-B3A5-8332-C535-4573FB3AC525}"/>
              </a:ext>
            </a:extLst>
          </p:cNvPr>
          <p:cNvSpPr txBox="1"/>
          <p:nvPr/>
        </p:nvSpPr>
        <p:spPr>
          <a:xfrm>
            <a:off x="3536268" y="1804131"/>
            <a:ext cx="2552699" cy="646331"/>
          </a:xfrm>
          <a:prstGeom prst="rect">
            <a:avLst/>
          </a:prstGeom>
          <a:noFill/>
        </p:spPr>
        <p:txBody>
          <a:bodyPr wrap="square" rtlCol="0">
            <a:spAutoFit/>
          </a:bodyPr>
          <a:lstStyle/>
          <a:p>
            <a:pPr marL="285750" indent="-285750">
              <a:buFont typeface="Arial" panose="020B0604020202020204" pitchFamily="34" charset="0"/>
              <a:buChar char="•"/>
            </a:pPr>
            <a:endParaRPr lang="en-US" sz="1800">
              <a:solidFill>
                <a:srgbClr val="242424"/>
              </a:solidFill>
              <a:effectLst/>
              <a:latin typeface="Segoe UI" panose="020B0502040204020203" pitchFamily="34" charset="0"/>
              <a:ea typeface="MS Mincho" panose="02020609040205080304" pitchFamily="49" charset="-128"/>
              <a:cs typeface="Times New Roman" panose="02020603050405020304" pitchFamily="18" charset="0"/>
            </a:endParaRPr>
          </a:p>
          <a:p>
            <a:endParaRPr lang="en-US" b="1">
              <a:latin typeface="Segoe UI" panose="020B0502040204020203" pitchFamily="34" charset="0"/>
              <a:ea typeface="MS Mincho" panose="02020609040205080304" pitchFamily="49" charset="-128"/>
              <a:cs typeface="Times New Roman" panose="02020603050405020304" pitchFamily="18" charset="0"/>
            </a:endParaRPr>
          </a:p>
        </p:txBody>
      </p:sp>
      <p:sp>
        <p:nvSpPr>
          <p:cNvPr id="40" name="Прямокутник 39">
            <a:extLst>
              <a:ext uri="{FF2B5EF4-FFF2-40B4-BE49-F238E27FC236}">
                <a16:creationId xmlns:a16="http://schemas.microsoft.com/office/drawing/2014/main" id="{44F9B0F8-CE83-EB4D-77E2-25AE6F7C0A93}"/>
              </a:ext>
            </a:extLst>
          </p:cNvPr>
          <p:cNvSpPr/>
          <p:nvPr/>
        </p:nvSpPr>
        <p:spPr>
          <a:xfrm>
            <a:off x="625927" y="1144407"/>
            <a:ext cx="2651581" cy="4888093"/>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Прямокутник 40">
            <a:extLst>
              <a:ext uri="{FF2B5EF4-FFF2-40B4-BE49-F238E27FC236}">
                <a16:creationId xmlns:a16="http://schemas.microsoft.com/office/drawing/2014/main" id="{8E0898F3-11DF-AE62-AC69-755975DA5B4F}"/>
              </a:ext>
            </a:extLst>
          </p:cNvPr>
          <p:cNvSpPr/>
          <p:nvPr/>
        </p:nvSpPr>
        <p:spPr>
          <a:xfrm>
            <a:off x="3413570" y="1144407"/>
            <a:ext cx="2843443" cy="4900792"/>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TextBox 41">
            <a:extLst>
              <a:ext uri="{FF2B5EF4-FFF2-40B4-BE49-F238E27FC236}">
                <a16:creationId xmlns:a16="http://schemas.microsoft.com/office/drawing/2014/main" id="{3EEA8D54-B6B2-A685-DDF1-D7D581625AF3}"/>
              </a:ext>
            </a:extLst>
          </p:cNvPr>
          <p:cNvSpPr txBox="1"/>
          <p:nvPr/>
        </p:nvSpPr>
        <p:spPr>
          <a:xfrm>
            <a:off x="9247192" y="1278600"/>
            <a:ext cx="2651581" cy="338554"/>
          </a:xfrm>
          <a:prstGeom prst="rect">
            <a:avLst/>
          </a:prstGeom>
          <a:noFill/>
        </p:spPr>
        <p:txBody>
          <a:bodyPr wrap="square" lIns="91440" tIns="45720" rIns="91440" bIns="45720" rtlCol="0" anchor="t">
            <a:spAutoFit/>
          </a:bodyPr>
          <a:lstStyle/>
          <a:p>
            <a:pPr algn="ctr"/>
            <a:r>
              <a:rPr lang="en-US" sz="1600" b="1">
                <a:solidFill>
                  <a:srgbClr val="EE5859"/>
                </a:solidFill>
                <a:effectLst/>
                <a:latin typeface="Segoe UI"/>
                <a:ea typeface="MS Mincho"/>
                <a:cs typeface="Times New Roman"/>
              </a:rPr>
              <a:t>Employment &amp; Business</a:t>
            </a:r>
            <a:endParaRPr lang="uk-UA" sz="1600">
              <a:solidFill>
                <a:srgbClr val="EE5859"/>
              </a:solidFill>
              <a:latin typeface="Segoe UI"/>
              <a:ea typeface="MS Mincho"/>
              <a:cs typeface="Times New Roman"/>
            </a:endParaRPr>
          </a:p>
        </p:txBody>
      </p:sp>
      <p:sp>
        <p:nvSpPr>
          <p:cNvPr id="43" name="TextBox 42">
            <a:extLst>
              <a:ext uri="{FF2B5EF4-FFF2-40B4-BE49-F238E27FC236}">
                <a16:creationId xmlns:a16="http://schemas.microsoft.com/office/drawing/2014/main" id="{DA47D379-C2E3-C48A-BA0C-BFEA63B09D67}"/>
              </a:ext>
            </a:extLst>
          </p:cNvPr>
          <p:cNvSpPr txBox="1"/>
          <p:nvPr/>
        </p:nvSpPr>
        <p:spPr>
          <a:xfrm>
            <a:off x="9246511" y="1727930"/>
            <a:ext cx="2552699" cy="3477875"/>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US" sz="1100">
                <a:latin typeface="Segoe UI Light"/>
                <a:ea typeface="MS Mincho"/>
                <a:cs typeface="Segoe UI"/>
              </a:rPr>
              <a:t>While some veterans and informants described the quality of government employment services as satisfactory, </a:t>
            </a:r>
            <a:r>
              <a:rPr lang="en-US" sz="1100" err="1">
                <a:latin typeface="Segoe UI Light"/>
                <a:ea typeface="MS Mincho"/>
                <a:cs typeface="Segoe UI"/>
              </a:rPr>
              <a:t>othres</a:t>
            </a:r>
            <a:r>
              <a:rPr lang="en-US" sz="1100">
                <a:latin typeface="Segoe UI Light"/>
                <a:ea typeface="MS Mincho"/>
                <a:cs typeface="Segoe UI"/>
              </a:rPr>
              <a:t> expressed dissatisfaction</a:t>
            </a:r>
          </a:p>
          <a:p>
            <a:pPr marL="285750" indent="-285750">
              <a:buClr>
                <a:srgbClr val="EE5859"/>
              </a:buClr>
              <a:buSzPct val="130000"/>
              <a:buFont typeface="Wingdings" panose="05000000000000000000" pitchFamily="2" charset="2"/>
              <a:buChar char="§"/>
            </a:pPr>
            <a:r>
              <a:rPr lang="en-US" sz="1100">
                <a:latin typeface="Segoe UI Light"/>
                <a:ea typeface="Calibri"/>
                <a:cs typeface="Calibri"/>
              </a:rPr>
              <a:t>A number of veterans reported positive experiences with training and education </a:t>
            </a:r>
            <a:r>
              <a:rPr lang="en-US" sz="1100" err="1">
                <a:latin typeface="Segoe UI Light"/>
                <a:ea typeface="Calibri"/>
                <a:cs typeface="Calibri"/>
              </a:rPr>
              <a:t>programmess</a:t>
            </a:r>
            <a:endParaRPr lang="en-US" sz="1100">
              <a:latin typeface="Segoe UI Light"/>
              <a:ea typeface="MS Mincho"/>
              <a:cs typeface="Segoe UI"/>
            </a:endParaRPr>
          </a:p>
          <a:p>
            <a:pPr marL="285750" indent="-285750">
              <a:buClr>
                <a:srgbClr val="EE5859"/>
              </a:buClr>
              <a:buSzPct val="130000"/>
              <a:buFont typeface="Wingdings" panose="05000000000000000000" pitchFamily="2" charset="2"/>
              <a:buChar char="§"/>
            </a:pPr>
            <a:r>
              <a:rPr lang="en-US" sz="1100">
                <a:latin typeface="Segoe UI Light"/>
                <a:ea typeface="Calibri"/>
                <a:cs typeface="Segoe UI"/>
              </a:rPr>
              <a:t>Some funding and staffing issues were noted as factors hindering these </a:t>
            </a:r>
            <a:r>
              <a:rPr lang="en-US" sz="1100" err="1">
                <a:latin typeface="Segoe UI Light"/>
                <a:ea typeface="Calibri"/>
                <a:cs typeface="Segoe UI"/>
              </a:rPr>
              <a:t>programmes’</a:t>
            </a:r>
            <a:r>
              <a:rPr lang="en-US" sz="1100">
                <a:latin typeface="Segoe UI Light"/>
                <a:ea typeface="Calibri"/>
                <a:cs typeface="Segoe UI"/>
              </a:rPr>
              <a:t> quality</a:t>
            </a:r>
          </a:p>
          <a:p>
            <a:pPr marL="285750" indent="-285750">
              <a:buClr>
                <a:srgbClr val="EE5859"/>
              </a:buClr>
              <a:buSzPct val="130000"/>
              <a:buFont typeface="Wingdings" panose="05000000000000000000" pitchFamily="2" charset="2"/>
              <a:buChar char="§"/>
            </a:pPr>
            <a:r>
              <a:rPr lang="en-US" sz="1100">
                <a:latin typeface="Segoe UI Light"/>
                <a:ea typeface="Calibri"/>
                <a:cs typeface="Segoe UI"/>
              </a:rPr>
              <a:t>Business support </a:t>
            </a:r>
            <a:r>
              <a:rPr lang="en-US" sz="1100" err="1">
                <a:latin typeface="Segoe UI Light"/>
                <a:ea typeface="Calibri"/>
                <a:cs typeface="Segoe UI"/>
              </a:rPr>
              <a:t>programmes</a:t>
            </a:r>
            <a:r>
              <a:rPr lang="en-US" sz="1100">
                <a:latin typeface="Segoe UI Light"/>
                <a:ea typeface="Calibri"/>
                <a:cs typeface="Segoe UI"/>
              </a:rPr>
              <a:t> reported as ineffective due to low size of grants offered and limited knowledge of </a:t>
            </a:r>
            <a:r>
              <a:rPr lang="en-US" sz="1100" err="1">
                <a:latin typeface="Segoe UI Light"/>
                <a:ea typeface="Calibri"/>
                <a:cs typeface="Segoe UI"/>
              </a:rPr>
              <a:t>entreprenurship</a:t>
            </a:r>
            <a:r>
              <a:rPr lang="en-US" sz="1100">
                <a:latin typeface="Segoe UI Light"/>
                <a:ea typeface="Calibri"/>
                <a:cs typeface="Segoe UI"/>
              </a:rPr>
              <a:t> </a:t>
            </a:r>
          </a:p>
          <a:p>
            <a:pPr marL="285750" indent="-285750">
              <a:buClr>
                <a:srgbClr val="EE5859"/>
              </a:buClr>
              <a:buSzPct val="130000"/>
              <a:buFont typeface="Wingdings" panose="05000000000000000000" pitchFamily="2" charset="2"/>
              <a:buChar char="§"/>
            </a:pPr>
            <a:r>
              <a:rPr lang="en-US" sz="1100">
                <a:latin typeface="Segoe UI Light"/>
                <a:ea typeface="MS Mincho"/>
                <a:cs typeface="Segoe UI"/>
              </a:rPr>
              <a:t>Some noted that the outcome of accessing employment support services ultimately depended on the effort and determination of the veteran</a:t>
            </a:r>
            <a:endParaRPr lang="en-US" sz="1100">
              <a:latin typeface="Segoe UI Light"/>
              <a:ea typeface="MS Mincho"/>
              <a:cs typeface="Times New Roman"/>
            </a:endParaRPr>
          </a:p>
        </p:txBody>
      </p:sp>
      <p:sp>
        <p:nvSpPr>
          <p:cNvPr id="44" name="Прямокутник 43">
            <a:extLst>
              <a:ext uri="{FF2B5EF4-FFF2-40B4-BE49-F238E27FC236}">
                <a16:creationId xmlns:a16="http://schemas.microsoft.com/office/drawing/2014/main" id="{DAEF2B79-589C-D96D-F0B8-8EB8B38F2190}"/>
              </a:ext>
            </a:extLst>
          </p:cNvPr>
          <p:cNvSpPr/>
          <p:nvPr/>
        </p:nvSpPr>
        <p:spPr>
          <a:xfrm>
            <a:off x="9197072" y="1131708"/>
            <a:ext cx="2651581" cy="4900792"/>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5" name="Прямокутник 44">
            <a:extLst>
              <a:ext uri="{FF2B5EF4-FFF2-40B4-BE49-F238E27FC236}">
                <a16:creationId xmlns:a16="http://schemas.microsoft.com/office/drawing/2014/main" id="{446C54D7-6A3C-959B-1516-1722E9AE5285}"/>
              </a:ext>
            </a:extLst>
          </p:cNvPr>
          <p:cNvSpPr/>
          <p:nvPr/>
        </p:nvSpPr>
        <p:spPr>
          <a:xfrm>
            <a:off x="6377444" y="1144407"/>
            <a:ext cx="2651581" cy="4900792"/>
          </a:xfrm>
          <a:prstGeom prst="rect">
            <a:avLst/>
          </a:prstGeom>
          <a:noFill/>
          <a:ln>
            <a:solidFill>
              <a:srgbClr val="EE58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TextBox 45">
            <a:extLst>
              <a:ext uri="{FF2B5EF4-FFF2-40B4-BE49-F238E27FC236}">
                <a16:creationId xmlns:a16="http://schemas.microsoft.com/office/drawing/2014/main" id="{58A81276-5ADD-72BC-5899-6862F6ABD9B2}"/>
              </a:ext>
            </a:extLst>
          </p:cNvPr>
          <p:cNvSpPr txBox="1"/>
          <p:nvPr/>
        </p:nvSpPr>
        <p:spPr>
          <a:xfrm>
            <a:off x="3413003" y="1743620"/>
            <a:ext cx="2843899" cy="4001095"/>
          </a:xfrm>
          <a:prstGeom prst="rect">
            <a:avLst/>
          </a:prstGeom>
          <a:noFill/>
        </p:spPr>
        <p:txBody>
          <a:bodyPr wrap="square" lIns="91440" tIns="45720" rIns="91440" bIns="45720" rtlCol="0" anchor="t">
            <a:spAutoFit/>
          </a:bodyPr>
          <a:lstStyle/>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overall positive assessment of quality</a:t>
            </a:r>
            <a:endParaRPr lang="en-US" sz="1100">
              <a:latin typeface="Segoe UI Light"/>
              <a:ea typeface="Cambria"/>
              <a:cs typeface="Segoe UI Light"/>
            </a:endParaRP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Healthcare benefits inc. dental prosthetic programme and provision of free medicines were highlighted as effective.</a:t>
            </a:r>
          </a:p>
          <a:p>
            <a:pPr marL="285750" indent="-285750">
              <a:buClr>
                <a:srgbClr val="EE5859"/>
              </a:buClr>
              <a:buSzPct val="130000"/>
              <a:buFont typeface="Wingdings" panose="05000000000000000000" pitchFamily="2" charset="2"/>
              <a:buChar char="§"/>
            </a:pPr>
            <a:r>
              <a:rPr lang="en-GB" sz="1100">
                <a:latin typeface="Segoe UI Light"/>
                <a:ea typeface="Cambria"/>
                <a:cs typeface="Segoe UI"/>
              </a:rPr>
              <a:t>While some veterans reported good attitude of staff, pointing in particular to the dental programme. some cited unpleasant attitude of staff, in </a:t>
            </a:r>
            <a:r>
              <a:rPr lang="en-GB" sz="1100" err="1">
                <a:latin typeface="Segoe UI Light"/>
                <a:ea typeface="Cambria"/>
                <a:cs typeface="Segoe UI"/>
              </a:rPr>
              <a:t>particuar</a:t>
            </a:r>
            <a:r>
              <a:rPr lang="en-GB" sz="1100">
                <a:latin typeface="Segoe UI Light"/>
                <a:ea typeface="Cambria"/>
                <a:cs typeface="Segoe UI"/>
              </a:rPr>
              <a:t> in rehabilitation services. </a:t>
            </a:r>
          </a:p>
          <a:p>
            <a:pPr marL="285750" indent="-285750">
              <a:buClr>
                <a:srgbClr val="EE5859"/>
              </a:buClr>
              <a:buSzPct val="130000"/>
              <a:buFont typeface="Wingdings" panose="05000000000000000000" pitchFamily="2" charset="2"/>
              <a:buChar char="§"/>
            </a:pPr>
            <a:r>
              <a:rPr lang="en-GB" sz="1100">
                <a:ea typeface="Cambria"/>
                <a:cs typeface="Times New Roman"/>
              </a:rPr>
              <a:t>While some veterans reported long waiting times, others reported fast and efficient service provision </a:t>
            </a:r>
          </a:p>
          <a:p>
            <a:pPr marL="285750" indent="-285750">
              <a:buClr>
                <a:srgbClr val="EE5859"/>
              </a:buClr>
              <a:buSzPct val="130000"/>
              <a:buFont typeface="Wingdings" panose="05000000000000000000" pitchFamily="2" charset="2"/>
              <a:buChar char="§"/>
            </a:pPr>
            <a:r>
              <a:rPr lang="en-GB" sz="1100">
                <a:ea typeface="Cambria"/>
                <a:cs typeface="Times New Roman"/>
              </a:rPr>
              <a:t>Veterans being accepted out of turn </a:t>
            </a:r>
          </a:p>
          <a:p>
            <a:pPr marL="285750" indent="-285750">
              <a:buClr>
                <a:srgbClr val="EE5859"/>
              </a:buClr>
              <a:buSzPct val="130000"/>
              <a:buFont typeface="Wingdings" panose="05000000000000000000" pitchFamily="2" charset="2"/>
              <a:buChar char="§"/>
            </a:pPr>
            <a:r>
              <a:rPr lang="en-GB" sz="1100">
                <a:ea typeface="Cambria"/>
                <a:cs typeface="Times New Roman"/>
              </a:rPr>
              <a:t>Physical accessibility </a:t>
            </a:r>
          </a:p>
          <a:p>
            <a:pPr marL="285750" indent="-285750">
              <a:buClr>
                <a:srgbClr val="EE5859"/>
              </a:buClr>
              <a:buSzPct val="130000"/>
              <a:buFont typeface="Wingdings" panose="05000000000000000000" pitchFamily="2" charset="2"/>
              <a:buChar char="§"/>
            </a:pPr>
            <a:r>
              <a:rPr lang="en-GB" sz="1100">
                <a:ea typeface="Cambria"/>
                <a:cs typeface="Times New Roman"/>
              </a:rPr>
              <a:t>Limited number of doctor's visits available during rehabilitation</a:t>
            </a:r>
          </a:p>
          <a:p>
            <a:pPr marL="285750" indent="-285750">
              <a:buClr>
                <a:srgbClr val="EE5859"/>
              </a:buClr>
              <a:buSzPct val="130000"/>
              <a:buFont typeface="Wingdings" panose="05000000000000000000" pitchFamily="2" charset="2"/>
              <a:buChar char="§"/>
            </a:pPr>
            <a:r>
              <a:rPr lang="en-GB" sz="1100">
                <a:ea typeface="Cambria"/>
                <a:cs typeface="Times New Roman"/>
              </a:rPr>
              <a:t>Free medication is of lower quality</a:t>
            </a:r>
          </a:p>
          <a:p>
            <a:pPr marL="285750" indent="-285750">
              <a:buClr>
                <a:srgbClr val="EE5859"/>
              </a:buClr>
              <a:buSzPct val="130000"/>
              <a:buFont typeface="Wingdings" panose="05000000000000000000" pitchFamily="2" charset="2"/>
              <a:buChar char="§"/>
            </a:pPr>
            <a:r>
              <a:rPr lang="en-GB" sz="1100">
                <a:ea typeface="Cambria"/>
                <a:cs typeface="Times New Roman"/>
              </a:rPr>
              <a:t>Issues of corruption</a:t>
            </a:r>
          </a:p>
          <a:p>
            <a:pPr marL="285750" indent="-285750">
              <a:buClr>
                <a:srgbClr val="EE5859"/>
              </a:buClr>
              <a:buSzPct val="130000"/>
              <a:buFont typeface="Wingdings" panose="05000000000000000000" pitchFamily="2" charset="2"/>
              <a:buChar char="§"/>
            </a:pPr>
            <a:endParaRPr lang="en-GB" sz="1400">
              <a:ea typeface="Cambria"/>
              <a:cs typeface="Times New Roman"/>
            </a:endParaRPr>
          </a:p>
          <a:p>
            <a:pPr>
              <a:buClr>
                <a:srgbClr val="EE5859"/>
              </a:buClr>
              <a:buSzPct val="130000"/>
            </a:pPr>
            <a:endParaRPr lang="en-GB" sz="1400">
              <a:ea typeface="Cambria"/>
              <a:cs typeface="Times New Roman"/>
            </a:endParaRPr>
          </a:p>
          <a:p>
            <a:pPr marL="285750" indent="-285750">
              <a:buClr>
                <a:srgbClr val="EE5859"/>
              </a:buClr>
              <a:buSzPct val="130000"/>
              <a:buFont typeface="Wingdings" panose="05000000000000000000" pitchFamily="2" charset="2"/>
              <a:buChar char="§"/>
            </a:pPr>
            <a:endParaRPr lang="en-GB" sz="1400">
              <a:ea typeface="Cambria"/>
              <a:cs typeface="Times New Roman"/>
            </a:endParaRPr>
          </a:p>
          <a:p>
            <a:pPr marL="285750" indent="-285750">
              <a:buClr>
                <a:srgbClr val="EE5859"/>
              </a:buClr>
              <a:buSzPct val="130000"/>
              <a:buFont typeface="Wingdings" panose="05000000000000000000" pitchFamily="2" charset="2"/>
              <a:buChar char="§"/>
            </a:pPr>
            <a:endParaRPr lang="en-GB" sz="1400">
              <a:ea typeface="Cambria"/>
              <a:cs typeface="Times New Roman"/>
            </a:endParaRPr>
          </a:p>
        </p:txBody>
      </p:sp>
    </p:spTree>
    <p:extLst>
      <p:ext uri="{BB962C8B-B14F-4D97-AF65-F5344CB8AC3E}">
        <p14:creationId xmlns:p14="http://schemas.microsoft.com/office/powerpoint/2010/main" val="46268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5A97-6378-39A9-94BF-62438FBBC0C6}"/>
              </a:ext>
            </a:extLst>
          </p:cNvPr>
          <p:cNvSpPr>
            <a:spLocks noGrp="1"/>
          </p:cNvSpPr>
          <p:nvPr>
            <p:ph type="title"/>
          </p:nvPr>
        </p:nvSpPr>
        <p:spPr/>
        <p:txBody>
          <a:bodyPr/>
          <a:lstStyle/>
          <a:p>
            <a:r>
              <a:rPr lang="en-US">
                <a:ea typeface="Roboto Condensed"/>
                <a:cs typeface="Roboto Condensed"/>
              </a:rPr>
              <a:t>Key findings</a:t>
            </a:r>
            <a:endParaRPr lang="en-US"/>
          </a:p>
        </p:txBody>
      </p:sp>
      <p:sp>
        <p:nvSpPr>
          <p:cNvPr id="3" name="Text Placeholder 2">
            <a:extLst>
              <a:ext uri="{FF2B5EF4-FFF2-40B4-BE49-F238E27FC236}">
                <a16:creationId xmlns:a16="http://schemas.microsoft.com/office/drawing/2014/main" id="{6E16963A-2E6F-F25F-8B03-358676C83F73}"/>
              </a:ext>
            </a:extLst>
          </p:cNvPr>
          <p:cNvSpPr>
            <a:spLocks noGrp="1"/>
          </p:cNvSpPr>
          <p:nvPr>
            <p:ph type="body" sz="quarter" idx="11"/>
          </p:nvPr>
        </p:nvSpPr>
        <p:spPr/>
        <p:txBody>
          <a:bodyPr vert="horz" lIns="91440" tIns="45720" rIns="91440" bIns="45720" rtlCol="0" anchor="t">
            <a:noAutofit/>
          </a:bodyPr>
          <a:lstStyle/>
          <a:p>
            <a:r>
              <a:rPr lang="en-US">
                <a:latin typeface="Roboto Black"/>
                <a:ea typeface="Roboto Black"/>
                <a:cs typeface="Segoe UI Light"/>
              </a:rPr>
              <a:t>01</a:t>
            </a:r>
            <a:endParaRPr lang="en-US"/>
          </a:p>
        </p:txBody>
      </p:sp>
    </p:spTree>
    <p:extLst>
      <p:ext uri="{BB962C8B-B14F-4D97-AF65-F5344CB8AC3E}">
        <p14:creationId xmlns:p14="http://schemas.microsoft.com/office/powerpoint/2010/main" val="160596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2478F-4A88-AA5D-3BE1-C43C43A0BE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8B513F-4774-8F85-FE6A-F375A9A4D4EF}"/>
              </a:ext>
            </a:extLst>
          </p:cNvPr>
          <p:cNvSpPr txBox="1"/>
          <p:nvPr/>
        </p:nvSpPr>
        <p:spPr>
          <a:xfrm>
            <a:off x="641112" y="1323855"/>
            <a:ext cx="10919802" cy="5062924"/>
          </a:xfrm>
          <a:prstGeom prst="rect">
            <a:avLst/>
          </a:prstGeom>
          <a:noFill/>
        </p:spPr>
        <p:txBody>
          <a:bodyPr wrap="square" lIns="91440" tIns="45720" rIns="91440" bIns="45720" rtlCol="0" anchor="t">
            <a:spAutoFit/>
          </a:bodyPr>
          <a:lstStyle/>
          <a:p>
            <a:pPr marL="285750" indent="-285750" algn="just">
              <a:spcBef>
                <a:spcPts val="1800"/>
              </a:spcBef>
              <a:buClr>
                <a:srgbClr val="EE5859"/>
              </a:buClr>
              <a:buSzPct val="140000"/>
              <a:buFont typeface="Arial"/>
              <a:buChar char="•"/>
            </a:pPr>
            <a:r>
              <a:rPr lang="en-GB" sz="1400" b="1">
                <a:effectLst/>
                <a:latin typeface="Segoe UI Light"/>
                <a:ea typeface="MS Mincho"/>
                <a:cs typeface="Times New Roman"/>
              </a:rPr>
              <a:t>Veterans tend to reach out to administrative, social and healthcare services first, </a:t>
            </a:r>
            <a:r>
              <a:rPr lang="en-GB" sz="1400">
                <a:effectLst/>
                <a:latin typeface="Segoe UI Light"/>
                <a:ea typeface="MS Mincho"/>
                <a:cs typeface="Times New Roman"/>
              </a:rPr>
              <a:t>sometimes before demobilisation. V</a:t>
            </a:r>
            <a:r>
              <a:rPr lang="en-GB" sz="1400">
                <a:latin typeface="Segoe UI Light"/>
                <a:ea typeface="MS Mincho"/>
                <a:cs typeface="Times New Roman"/>
              </a:rPr>
              <a:t>eterans </a:t>
            </a:r>
            <a:r>
              <a:rPr lang="en-GB" sz="1400">
                <a:effectLst/>
                <a:latin typeface="Segoe UI Light"/>
                <a:ea typeface="MS Mincho"/>
                <a:cs typeface="Times New Roman"/>
              </a:rPr>
              <a:t>typically seek MHPSS and employment support after addressing more immediate needs.</a:t>
            </a:r>
            <a:r>
              <a:rPr lang="en-GB" sz="1400">
                <a:latin typeface="Segoe UI Light"/>
                <a:ea typeface="MS Mincho"/>
                <a:cs typeface="Times New Roman"/>
              </a:rPr>
              <a:t> </a:t>
            </a:r>
            <a:r>
              <a:rPr lang="en-GB" sz="1400" b="1">
                <a:effectLst/>
                <a:latin typeface="Segoe UI Light"/>
                <a:ea typeface="MS Mincho"/>
                <a:cs typeface="Times New Roman"/>
              </a:rPr>
              <a:t>Families and peers play an important role in veterans’ reintegration </a:t>
            </a:r>
            <a:r>
              <a:rPr lang="en-GB" sz="1400">
                <a:effectLst/>
                <a:latin typeface="Segoe UI Light"/>
                <a:ea typeface="MS Mincho"/>
                <a:cs typeface="Times New Roman"/>
              </a:rPr>
              <a:t>by providing direct assistance and helping access services.</a:t>
            </a:r>
            <a:endParaRPr lang="en-US" sz="1400">
              <a:cs typeface="Segoe UI Light"/>
            </a:endParaRPr>
          </a:p>
          <a:p>
            <a:pPr marL="285750" indent="-285750" algn="just">
              <a:spcBef>
                <a:spcPts val="1800"/>
              </a:spcBef>
              <a:buClr>
                <a:srgbClr val="EE5859"/>
              </a:buClr>
              <a:buSzPct val="140000"/>
              <a:buFont typeface="Arial"/>
              <a:buChar char="•"/>
            </a:pPr>
            <a:r>
              <a:rPr lang="en-GB" sz="1400" b="1">
                <a:effectLst/>
                <a:latin typeface="Segoe UI Light"/>
                <a:ea typeface="MS Mincho"/>
                <a:cs typeface="Times New Roman"/>
              </a:rPr>
              <a:t>Services addressing administrative, social, and legal, health and MHPSS, and employment needs, are generally available through government providers, </a:t>
            </a:r>
            <a:r>
              <a:rPr lang="en-GB" sz="1400">
                <a:effectLst/>
                <a:latin typeface="Segoe UI Light"/>
                <a:ea typeface="MS Mincho"/>
                <a:cs typeface="Times New Roman"/>
              </a:rPr>
              <a:t>varying by type of location. Urban areas tend to offer a wider variety of services</a:t>
            </a:r>
            <a:r>
              <a:rPr lang="en-GB" sz="1400">
                <a:latin typeface="Segoe UI Light"/>
                <a:ea typeface="MS Mincho"/>
                <a:cs typeface="Times New Roman"/>
              </a:rPr>
              <a:t> but struggle to meet demand. </a:t>
            </a:r>
            <a:r>
              <a:rPr lang="en-GB" sz="1400">
                <a:effectLst/>
                <a:latin typeface="Segoe UI Light"/>
                <a:ea typeface="MS Mincho"/>
                <a:cs typeface="Times New Roman"/>
              </a:rPr>
              <a:t>NGOs often fill the gaps, particularly in providing MHPSS support.</a:t>
            </a:r>
          </a:p>
          <a:p>
            <a:pPr marL="285750" indent="-285750" algn="just">
              <a:spcBef>
                <a:spcPts val="1800"/>
              </a:spcBef>
              <a:buClr>
                <a:srgbClr val="EE5859"/>
              </a:buClr>
              <a:buSzPct val="140000"/>
              <a:buFont typeface="Arial"/>
              <a:buChar char="•"/>
            </a:pPr>
            <a:r>
              <a:rPr lang="en-GB" sz="1400" b="1">
                <a:effectLst/>
                <a:latin typeface="Segoe UI Light"/>
                <a:ea typeface="MS Mincho"/>
                <a:cs typeface="Times New Roman"/>
              </a:rPr>
              <a:t>Service providers collaborate to varying extents within and across sectors. </a:t>
            </a:r>
            <a:r>
              <a:rPr lang="en-GB" sz="1400">
                <a:effectLst/>
                <a:latin typeface="Segoe UI Light"/>
                <a:ea typeface="MS Mincho"/>
                <a:cs typeface="Times New Roman"/>
              </a:rPr>
              <a:t>With relatively robust cooperation among public administrative, social, and legal institutions, as well as between government and NGO service providers</a:t>
            </a:r>
            <a:r>
              <a:rPr lang="en-GB" sz="1400">
                <a:latin typeface="Segoe UI Light"/>
                <a:ea typeface="MS Mincho"/>
                <a:cs typeface="Times New Roman"/>
              </a:rPr>
              <a:t>, </a:t>
            </a:r>
            <a:r>
              <a:rPr lang="en-GB" sz="1400" b="1">
                <a:latin typeface="Segoe UI Light"/>
                <a:ea typeface="MS Mincho"/>
                <a:cs typeface="Times New Roman"/>
              </a:rPr>
              <a:t>further strengthening and streamlining of collaboration is necessary to comprehensively address veterans’ needs.</a:t>
            </a:r>
            <a:endParaRPr lang="en-GB" sz="1400" b="1">
              <a:effectLst/>
              <a:latin typeface="Segoe UI Light"/>
              <a:ea typeface="MS Mincho"/>
              <a:cs typeface="Times New Roman"/>
            </a:endParaRPr>
          </a:p>
          <a:p>
            <a:pPr marL="285750" indent="-285750" algn="just">
              <a:spcBef>
                <a:spcPts val="1800"/>
              </a:spcBef>
              <a:spcAft>
                <a:spcPts val="600"/>
              </a:spcAft>
              <a:buClr>
                <a:srgbClr val="EE5859"/>
              </a:buClr>
              <a:buSzPct val="140000"/>
              <a:buFont typeface="Arial"/>
              <a:buChar char="•"/>
            </a:pPr>
            <a:r>
              <a:rPr lang="en-GB" sz="1400" b="1">
                <a:ea typeface="MS Mincho"/>
                <a:cs typeface="Segoe UI Light"/>
              </a:rPr>
              <a:t>Despite the range of available services, some of veterans’ needs remain unmet</a:t>
            </a:r>
            <a:r>
              <a:rPr lang="en-GB" sz="1400">
                <a:ea typeface="MS Mincho"/>
                <a:cs typeface="Segoe UI Light"/>
              </a:rPr>
              <a:t>, especially in the areas of physical healthcare and rehabilitation. Family support remains critical in bridging these gaps, while internally displaced veterans face slightly higher risks of unmet needs due to weaker social networks in their new locations.</a:t>
            </a:r>
            <a:endParaRPr lang="en-US" sz="1400">
              <a:ea typeface="MS Mincho"/>
              <a:cs typeface="Segoe UI Light"/>
            </a:endParaRPr>
          </a:p>
          <a:p>
            <a:pPr marL="285750" indent="-285750" algn="just">
              <a:spcBef>
                <a:spcPts val="1800"/>
              </a:spcBef>
              <a:spcAft>
                <a:spcPts val="600"/>
              </a:spcAft>
              <a:buClr>
                <a:srgbClr val="EE5859"/>
              </a:buClr>
              <a:buSzPct val="140000"/>
              <a:buFont typeface="Arial"/>
              <a:buChar char="•"/>
            </a:pPr>
            <a:r>
              <a:rPr lang="en-GB" sz="1400" b="1">
                <a:ea typeface="MS Mincho"/>
                <a:cs typeface="Segoe UI Light"/>
              </a:rPr>
              <a:t>The majority of veterans encountered barriers when accessing at least some services. The most common barriers included bureaucracy, physical accessibility issues, and information gaps.</a:t>
            </a:r>
            <a:r>
              <a:rPr lang="en-GB" sz="1400">
                <a:ea typeface="MS Mincho"/>
                <a:cs typeface="Segoe UI Light"/>
              </a:rPr>
              <a:t> Employment support and healthcare were noted as the most accessible public services.</a:t>
            </a:r>
            <a:endParaRPr lang="en-US" sz="1400">
              <a:ea typeface="MS Mincho"/>
              <a:cs typeface="Segoe UI Light"/>
            </a:endParaRPr>
          </a:p>
          <a:p>
            <a:pPr marL="285750" indent="-285750" algn="just">
              <a:spcBef>
                <a:spcPts val="1800"/>
              </a:spcBef>
              <a:spcAft>
                <a:spcPts val="600"/>
              </a:spcAft>
              <a:buClr>
                <a:srgbClr val="EE5859"/>
              </a:buClr>
              <a:buSzPct val="140000"/>
              <a:buFont typeface="Arial"/>
              <a:buChar char="•"/>
            </a:pPr>
            <a:r>
              <a:rPr lang="en-GB" sz="1400" b="1">
                <a:ea typeface="MS Mincho"/>
                <a:cs typeface="Segoe UI Light"/>
              </a:rPr>
              <a:t>While most veterans were satisfied with the quality of at least some of the services they accessed, concerns about service quality persist.</a:t>
            </a:r>
            <a:r>
              <a:rPr lang="en-GB" sz="1400">
                <a:ea typeface="MS Mincho"/>
                <a:cs typeface="Segoe UI Light"/>
              </a:rPr>
              <a:t> Healthcare, MHPSS, and employment support were the highest-rated services. Key factors included staff attitudes and expertise, waiting times, and the quality of communication and information sharing.</a:t>
            </a:r>
            <a:endParaRPr lang="en-GB" sz="1400">
              <a:cs typeface="Segoe UI Light"/>
            </a:endParaRPr>
          </a:p>
        </p:txBody>
      </p:sp>
      <p:sp>
        <p:nvSpPr>
          <p:cNvPr id="3" name="Title 2">
            <a:extLst>
              <a:ext uri="{FF2B5EF4-FFF2-40B4-BE49-F238E27FC236}">
                <a16:creationId xmlns:a16="http://schemas.microsoft.com/office/drawing/2014/main" id="{566C9E00-3254-F7CE-0ACE-37E4E85E8153}"/>
              </a:ext>
            </a:extLst>
          </p:cNvPr>
          <p:cNvSpPr>
            <a:spLocks noGrp="1"/>
          </p:cNvSpPr>
          <p:nvPr>
            <p:ph type="title"/>
          </p:nvPr>
        </p:nvSpPr>
        <p:spPr>
          <a:xfrm>
            <a:off x="642395" y="258920"/>
            <a:ext cx="7766887" cy="615675"/>
          </a:xfrm>
        </p:spPr>
        <p:txBody>
          <a:bodyPr/>
          <a:lstStyle/>
          <a:p>
            <a:r>
              <a:rPr lang="en-US" sz="4400">
                <a:solidFill>
                  <a:srgbClr val="EE5859"/>
                </a:solidFill>
                <a:ea typeface="Roboto Condensed"/>
                <a:cs typeface="Roboto Condensed"/>
              </a:rPr>
              <a:t>Key findings</a:t>
            </a:r>
            <a:endParaRPr lang="en-US" sz="4400">
              <a:solidFill>
                <a:srgbClr val="EE5859"/>
              </a:solidFill>
            </a:endParaRPr>
          </a:p>
        </p:txBody>
      </p:sp>
    </p:spTree>
    <p:extLst>
      <p:ext uri="{BB962C8B-B14F-4D97-AF65-F5344CB8AC3E}">
        <p14:creationId xmlns:p14="http://schemas.microsoft.com/office/powerpoint/2010/main" val="47697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EE1D-8D27-99AB-9E93-E31B4D20416A}"/>
              </a:ext>
            </a:extLst>
          </p:cNvPr>
          <p:cNvSpPr>
            <a:spLocks noGrp="1"/>
          </p:cNvSpPr>
          <p:nvPr>
            <p:ph type="title"/>
          </p:nvPr>
        </p:nvSpPr>
        <p:spPr/>
        <p:txBody>
          <a:bodyPr>
            <a:normAutofit fontScale="90000"/>
          </a:bodyPr>
          <a:lstStyle/>
          <a:p>
            <a:r>
              <a:rPr lang="en-US">
                <a:ea typeface="Roboto Condensed"/>
                <a:cs typeface="Roboto Condensed"/>
              </a:rPr>
              <a:t>Veterans' reintegration experiences</a:t>
            </a:r>
            <a:endParaRPr lang="en-US"/>
          </a:p>
        </p:txBody>
      </p:sp>
      <p:sp>
        <p:nvSpPr>
          <p:cNvPr id="3" name="Text Placeholder 2">
            <a:extLst>
              <a:ext uri="{FF2B5EF4-FFF2-40B4-BE49-F238E27FC236}">
                <a16:creationId xmlns:a16="http://schemas.microsoft.com/office/drawing/2014/main" id="{BF0AA3C0-7C7C-826A-CA6F-B7D892DF93F7}"/>
              </a:ext>
            </a:extLst>
          </p:cNvPr>
          <p:cNvSpPr>
            <a:spLocks noGrp="1"/>
          </p:cNvSpPr>
          <p:nvPr>
            <p:ph type="body" sz="quarter" idx="11"/>
          </p:nvPr>
        </p:nvSpPr>
        <p:spPr/>
        <p:txBody>
          <a:bodyPr vert="horz" lIns="91440" tIns="45720" rIns="91440" bIns="45720" rtlCol="0" anchor="t">
            <a:noAutofit/>
          </a:bodyPr>
          <a:lstStyle/>
          <a:p>
            <a:r>
              <a:rPr lang="en-US">
                <a:latin typeface="Roboto Black"/>
                <a:ea typeface="Roboto Black"/>
                <a:cs typeface="Segoe UI Light"/>
              </a:rPr>
              <a:t>02</a:t>
            </a:r>
            <a:endParaRPr lang="en-US"/>
          </a:p>
        </p:txBody>
      </p:sp>
    </p:spTree>
    <p:extLst>
      <p:ext uri="{BB962C8B-B14F-4D97-AF65-F5344CB8AC3E}">
        <p14:creationId xmlns:p14="http://schemas.microsoft.com/office/powerpoint/2010/main" val="105163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680F4-C18D-5345-EB0E-532FCE1EB1F6}"/>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162AACE3-0BED-DE5C-FEED-535C3440E8CB}"/>
              </a:ext>
            </a:extLst>
          </p:cNvPr>
          <p:cNvSpPr/>
          <p:nvPr/>
        </p:nvSpPr>
        <p:spPr>
          <a:xfrm>
            <a:off x="350970" y="989597"/>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8AE9F041-E83E-F245-EB03-1CB30E77B121}"/>
              </a:ext>
            </a:extLst>
          </p:cNvPr>
          <p:cNvSpPr txBox="1"/>
          <p:nvPr/>
        </p:nvSpPr>
        <p:spPr>
          <a:xfrm>
            <a:off x="575729" y="2015785"/>
            <a:ext cx="3458968" cy="1938992"/>
          </a:xfrm>
          <a:prstGeom prst="rect">
            <a:avLst/>
          </a:prstGeom>
          <a:noFill/>
        </p:spPr>
        <p:txBody>
          <a:bodyPr wrap="square" lIns="91440" tIns="45720" rIns="91440" bIns="45720" rtlCol="0" anchor="t">
            <a:spAutoFit/>
          </a:bodyPr>
          <a:lstStyle/>
          <a:p>
            <a:pPr>
              <a:spcBef>
                <a:spcPts val="1800"/>
              </a:spcBef>
              <a:spcAft>
                <a:spcPts val="1200"/>
              </a:spcAft>
            </a:pPr>
            <a:r>
              <a:rPr lang="en-US" sz="4000">
                <a:solidFill>
                  <a:srgbClr val="58585A"/>
                </a:solidFill>
                <a:effectLst/>
                <a:latin typeface="Roboto Condensed"/>
                <a:ea typeface="MS Gothic"/>
                <a:cs typeface="Segoe UI"/>
              </a:rPr>
              <a:t>Veterans’ reintegration experiences</a:t>
            </a:r>
            <a:endParaRPr lang="uk-UA" sz="4000">
              <a:solidFill>
                <a:srgbClr val="58585A"/>
              </a:solidFill>
              <a:effectLst/>
              <a:latin typeface="Roboto Condensed"/>
              <a:ea typeface="MS Gothic"/>
              <a:cs typeface="Segoe UI"/>
            </a:endParaRPr>
          </a:p>
        </p:txBody>
      </p:sp>
      <p:grpSp>
        <p:nvGrpSpPr>
          <p:cNvPr id="5" name="Групувати 4">
            <a:extLst>
              <a:ext uri="{FF2B5EF4-FFF2-40B4-BE49-F238E27FC236}">
                <a16:creationId xmlns:a16="http://schemas.microsoft.com/office/drawing/2014/main" id="{3E29A6E9-5F20-53D2-0504-0E0AB2E23B4B}"/>
              </a:ext>
            </a:extLst>
          </p:cNvPr>
          <p:cNvGrpSpPr/>
          <p:nvPr/>
        </p:nvGrpSpPr>
        <p:grpSpPr>
          <a:xfrm rot="469657">
            <a:off x="4836041" y="881213"/>
            <a:ext cx="2519917" cy="1020726"/>
            <a:chOff x="5060975" y="829339"/>
            <a:chExt cx="2519917" cy="1020726"/>
          </a:xfrm>
        </p:grpSpPr>
        <p:sp>
          <p:nvSpPr>
            <p:cNvPr id="6" name="Овал 5">
              <a:extLst>
                <a:ext uri="{FF2B5EF4-FFF2-40B4-BE49-F238E27FC236}">
                  <a16:creationId xmlns:a16="http://schemas.microsoft.com/office/drawing/2014/main" id="{F25373D1-EBA0-1D68-F755-0C3E398B79BE}"/>
                </a:ext>
              </a:extLst>
            </p:cNvPr>
            <p:cNvSpPr/>
            <p:nvPr/>
          </p:nvSpPr>
          <p:spPr>
            <a:xfrm rot="21243910">
              <a:off x="5060975" y="829339"/>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7" name="TextBox 6">
              <a:extLst>
                <a:ext uri="{FF2B5EF4-FFF2-40B4-BE49-F238E27FC236}">
                  <a16:creationId xmlns:a16="http://schemas.microsoft.com/office/drawing/2014/main" id="{1F887885-6DE1-D180-65EF-16C24766DA67}"/>
                </a:ext>
              </a:extLst>
            </p:cNvPr>
            <p:cNvSpPr txBox="1"/>
            <p:nvPr/>
          </p:nvSpPr>
          <p:spPr>
            <a:xfrm rot="21069634">
              <a:off x="5119453" y="1139647"/>
              <a:ext cx="2402958" cy="400110"/>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Social isolation</a:t>
              </a:r>
              <a:endParaRPr lang="uk-UA" sz="2000" b="1">
                <a:solidFill>
                  <a:srgbClr val="EE5859"/>
                </a:solidFill>
                <a:latin typeface="Segoe UI Semilight"/>
                <a:cs typeface="Segoe UI Semilight"/>
              </a:endParaRPr>
            </a:p>
          </p:txBody>
        </p:sp>
      </p:grpSp>
      <p:grpSp>
        <p:nvGrpSpPr>
          <p:cNvPr id="8" name="Групувати 7">
            <a:extLst>
              <a:ext uri="{FF2B5EF4-FFF2-40B4-BE49-F238E27FC236}">
                <a16:creationId xmlns:a16="http://schemas.microsoft.com/office/drawing/2014/main" id="{58754D59-6B50-20EB-90B7-50F1A89A1A2F}"/>
              </a:ext>
            </a:extLst>
          </p:cNvPr>
          <p:cNvGrpSpPr/>
          <p:nvPr/>
        </p:nvGrpSpPr>
        <p:grpSpPr>
          <a:xfrm rot="21264145">
            <a:off x="7227845" y="1726840"/>
            <a:ext cx="2519917" cy="1020726"/>
            <a:chOff x="7850372" y="1754372"/>
            <a:chExt cx="2519917" cy="1020726"/>
          </a:xfrm>
        </p:grpSpPr>
        <p:sp>
          <p:nvSpPr>
            <p:cNvPr id="9" name="Овал 8">
              <a:extLst>
                <a:ext uri="{FF2B5EF4-FFF2-40B4-BE49-F238E27FC236}">
                  <a16:creationId xmlns:a16="http://schemas.microsoft.com/office/drawing/2014/main" id="{C10B6BF1-0070-D062-E347-9B55075B3AB6}"/>
                </a:ext>
              </a:extLst>
            </p:cNvPr>
            <p:cNvSpPr/>
            <p:nvPr/>
          </p:nvSpPr>
          <p:spPr>
            <a:xfrm rot="324203">
              <a:off x="7850372" y="1754372"/>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10" name="TextBox 9">
              <a:extLst>
                <a:ext uri="{FF2B5EF4-FFF2-40B4-BE49-F238E27FC236}">
                  <a16:creationId xmlns:a16="http://schemas.microsoft.com/office/drawing/2014/main" id="{0D8B5B80-35E5-BA68-1458-1A7E5A521E39}"/>
                </a:ext>
              </a:extLst>
            </p:cNvPr>
            <p:cNvSpPr txBox="1"/>
            <p:nvPr/>
          </p:nvSpPr>
          <p:spPr>
            <a:xfrm rot="335855">
              <a:off x="7908850" y="2064680"/>
              <a:ext cx="2402958" cy="400110"/>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Stigma</a:t>
              </a:r>
              <a:endParaRPr lang="uk-UA" sz="2000" b="1">
                <a:solidFill>
                  <a:srgbClr val="EE5859"/>
                </a:solidFill>
                <a:latin typeface="Segoe UI Semilight"/>
                <a:cs typeface="Segoe UI Semilight"/>
              </a:endParaRPr>
            </a:p>
          </p:txBody>
        </p:sp>
      </p:grpSp>
      <p:grpSp>
        <p:nvGrpSpPr>
          <p:cNvPr id="11" name="Групувати 10">
            <a:extLst>
              <a:ext uri="{FF2B5EF4-FFF2-40B4-BE49-F238E27FC236}">
                <a16:creationId xmlns:a16="http://schemas.microsoft.com/office/drawing/2014/main" id="{1F520A46-DE50-5BC0-F2ED-D71F2DE8D06C}"/>
              </a:ext>
            </a:extLst>
          </p:cNvPr>
          <p:cNvGrpSpPr/>
          <p:nvPr/>
        </p:nvGrpSpPr>
        <p:grpSpPr>
          <a:xfrm rot="21209287">
            <a:off x="6667947" y="3152518"/>
            <a:ext cx="2798177" cy="1256178"/>
            <a:chOff x="7850372" y="1754372"/>
            <a:chExt cx="2519917" cy="1020726"/>
          </a:xfrm>
        </p:grpSpPr>
        <p:sp>
          <p:nvSpPr>
            <p:cNvPr id="12" name="Овал 11">
              <a:extLst>
                <a:ext uri="{FF2B5EF4-FFF2-40B4-BE49-F238E27FC236}">
                  <a16:creationId xmlns:a16="http://schemas.microsoft.com/office/drawing/2014/main" id="{96CC891E-E512-3D80-E1DD-C405EC484C90}"/>
                </a:ext>
              </a:extLst>
            </p:cNvPr>
            <p:cNvSpPr/>
            <p:nvPr/>
          </p:nvSpPr>
          <p:spPr>
            <a:xfrm rot="324203">
              <a:off x="7850372" y="1754372"/>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13" name="TextBox 12">
              <a:extLst>
                <a:ext uri="{FF2B5EF4-FFF2-40B4-BE49-F238E27FC236}">
                  <a16:creationId xmlns:a16="http://schemas.microsoft.com/office/drawing/2014/main" id="{A7CF7222-60FE-5D01-5CDE-1A9790A90E3C}"/>
                </a:ext>
              </a:extLst>
            </p:cNvPr>
            <p:cNvSpPr txBox="1"/>
            <p:nvPr/>
          </p:nvSpPr>
          <p:spPr>
            <a:xfrm rot="416910">
              <a:off x="7909287" y="1973675"/>
              <a:ext cx="2402958" cy="575203"/>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Seeking services before demobilization</a:t>
              </a:r>
              <a:endParaRPr lang="uk-UA" sz="2000" b="1">
                <a:solidFill>
                  <a:srgbClr val="EE5859"/>
                </a:solidFill>
                <a:latin typeface="Segoe UI Semilight"/>
                <a:cs typeface="Segoe UI Semilight"/>
              </a:endParaRPr>
            </a:p>
          </p:txBody>
        </p:sp>
      </p:grpSp>
      <p:grpSp>
        <p:nvGrpSpPr>
          <p:cNvPr id="14" name="Групувати 13">
            <a:extLst>
              <a:ext uri="{FF2B5EF4-FFF2-40B4-BE49-F238E27FC236}">
                <a16:creationId xmlns:a16="http://schemas.microsoft.com/office/drawing/2014/main" id="{46B215AD-C121-136B-CF34-160D65A1C57D}"/>
              </a:ext>
            </a:extLst>
          </p:cNvPr>
          <p:cNvGrpSpPr/>
          <p:nvPr/>
        </p:nvGrpSpPr>
        <p:grpSpPr>
          <a:xfrm rot="21235966">
            <a:off x="9347970" y="898032"/>
            <a:ext cx="2519917" cy="1020726"/>
            <a:chOff x="7850372" y="1754372"/>
            <a:chExt cx="2519917" cy="1020726"/>
          </a:xfrm>
        </p:grpSpPr>
        <p:sp>
          <p:nvSpPr>
            <p:cNvPr id="15" name="Овал 14">
              <a:extLst>
                <a:ext uri="{FF2B5EF4-FFF2-40B4-BE49-F238E27FC236}">
                  <a16:creationId xmlns:a16="http://schemas.microsoft.com/office/drawing/2014/main" id="{AFE5C31A-8BA6-D423-965E-DFC460805485}"/>
                </a:ext>
              </a:extLst>
            </p:cNvPr>
            <p:cNvSpPr/>
            <p:nvPr/>
          </p:nvSpPr>
          <p:spPr>
            <a:xfrm rot="324203">
              <a:off x="7850372" y="1754372"/>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16" name="TextBox 15">
              <a:extLst>
                <a:ext uri="{FF2B5EF4-FFF2-40B4-BE49-F238E27FC236}">
                  <a16:creationId xmlns:a16="http://schemas.microsoft.com/office/drawing/2014/main" id="{B35FDB86-35D7-EEE9-8D9C-00FF690055F5}"/>
                </a:ext>
              </a:extLst>
            </p:cNvPr>
            <p:cNvSpPr txBox="1"/>
            <p:nvPr/>
          </p:nvSpPr>
          <p:spPr>
            <a:xfrm rot="364034">
              <a:off x="7908850" y="2064680"/>
              <a:ext cx="2402958" cy="400110"/>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Early reintegration</a:t>
              </a:r>
              <a:endParaRPr lang="uk-UA" sz="2000" b="1">
                <a:solidFill>
                  <a:srgbClr val="EE5859"/>
                </a:solidFill>
                <a:latin typeface="Segoe UI Semilight"/>
                <a:cs typeface="Segoe UI Semilight"/>
              </a:endParaRPr>
            </a:p>
          </p:txBody>
        </p:sp>
      </p:grpSp>
      <p:grpSp>
        <p:nvGrpSpPr>
          <p:cNvPr id="17" name="Групувати 16">
            <a:extLst>
              <a:ext uri="{FF2B5EF4-FFF2-40B4-BE49-F238E27FC236}">
                <a16:creationId xmlns:a16="http://schemas.microsoft.com/office/drawing/2014/main" id="{30F5F321-7F12-1C5E-8B34-00FC6721A5C3}"/>
              </a:ext>
            </a:extLst>
          </p:cNvPr>
          <p:cNvGrpSpPr/>
          <p:nvPr/>
        </p:nvGrpSpPr>
        <p:grpSpPr>
          <a:xfrm rot="506381">
            <a:off x="4630559" y="2303905"/>
            <a:ext cx="2519917" cy="1020726"/>
            <a:chOff x="5060975" y="829339"/>
            <a:chExt cx="2519917" cy="1020726"/>
          </a:xfrm>
        </p:grpSpPr>
        <p:sp>
          <p:nvSpPr>
            <p:cNvPr id="18" name="Овал 17">
              <a:extLst>
                <a:ext uri="{FF2B5EF4-FFF2-40B4-BE49-F238E27FC236}">
                  <a16:creationId xmlns:a16="http://schemas.microsoft.com/office/drawing/2014/main" id="{658CC614-32C3-8C79-9AB1-2D6BCAEB35E8}"/>
                </a:ext>
              </a:extLst>
            </p:cNvPr>
            <p:cNvSpPr/>
            <p:nvPr/>
          </p:nvSpPr>
          <p:spPr>
            <a:xfrm rot="21243910">
              <a:off x="5060975" y="829339"/>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19" name="TextBox 18">
              <a:extLst>
                <a:ext uri="{FF2B5EF4-FFF2-40B4-BE49-F238E27FC236}">
                  <a16:creationId xmlns:a16="http://schemas.microsoft.com/office/drawing/2014/main" id="{6BEA9217-7E0C-64A0-B18A-CB925E8AA335}"/>
                </a:ext>
              </a:extLst>
            </p:cNvPr>
            <p:cNvSpPr txBox="1"/>
            <p:nvPr/>
          </p:nvSpPr>
          <p:spPr>
            <a:xfrm rot="21093619">
              <a:off x="5119453" y="1139647"/>
              <a:ext cx="2402958" cy="400110"/>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Sense of belonging</a:t>
              </a:r>
            </a:p>
          </p:txBody>
        </p:sp>
      </p:grpSp>
      <p:grpSp>
        <p:nvGrpSpPr>
          <p:cNvPr id="20" name="Групувати 19">
            <a:extLst>
              <a:ext uri="{FF2B5EF4-FFF2-40B4-BE49-F238E27FC236}">
                <a16:creationId xmlns:a16="http://schemas.microsoft.com/office/drawing/2014/main" id="{08B53482-B6BC-C4FD-4580-D28148E8FDDB}"/>
              </a:ext>
            </a:extLst>
          </p:cNvPr>
          <p:cNvGrpSpPr/>
          <p:nvPr/>
        </p:nvGrpSpPr>
        <p:grpSpPr>
          <a:xfrm rot="21169055">
            <a:off x="7097155" y="4819594"/>
            <a:ext cx="2519917" cy="1020726"/>
            <a:chOff x="7850372" y="1754372"/>
            <a:chExt cx="2519917" cy="1020726"/>
          </a:xfrm>
        </p:grpSpPr>
        <p:sp>
          <p:nvSpPr>
            <p:cNvPr id="21" name="Овал 20">
              <a:extLst>
                <a:ext uri="{FF2B5EF4-FFF2-40B4-BE49-F238E27FC236}">
                  <a16:creationId xmlns:a16="http://schemas.microsoft.com/office/drawing/2014/main" id="{964E9129-EB46-3E51-32FD-3DAA8C634982}"/>
                </a:ext>
              </a:extLst>
            </p:cNvPr>
            <p:cNvSpPr/>
            <p:nvPr/>
          </p:nvSpPr>
          <p:spPr>
            <a:xfrm rot="324203">
              <a:off x="7850372" y="1754372"/>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22" name="TextBox 21">
              <a:extLst>
                <a:ext uri="{FF2B5EF4-FFF2-40B4-BE49-F238E27FC236}">
                  <a16:creationId xmlns:a16="http://schemas.microsoft.com/office/drawing/2014/main" id="{AF0DE895-50F9-FC62-82B0-BB96DAA7F424}"/>
                </a:ext>
              </a:extLst>
            </p:cNvPr>
            <p:cNvSpPr txBox="1"/>
            <p:nvPr/>
          </p:nvSpPr>
          <p:spPr>
            <a:xfrm rot="416910">
              <a:off x="7908850" y="2064680"/>
              <a:ext cx="2402958" cy="400110"/>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Family support</a:t>
              </a:r>
              <a:endParaRPr lang="uk-UA" sz="2000" b="1">
                <a:solidFill>
                  <a:srgbClr val="EE5859"/>
                </a:solidFill>
                <a:latin typeface="Segoe UI Semilight"/>
                <a:cs typeface="Segoe UI Semilight"/>
              </a:endParaRPr>
            </a:p>
          </p:txBody>
        </p:sp>
      </p:grpSp>
      <p:grpSp>
        <p:nvGrpSpPr>
          <p:cNvPr id="23" name="Групувати 22">
            <a:extLst>
              <a:ext uri="{FF2B5EF4-FFF2-40B4-BE49-F238E27FC236}">
                <a16:creationId xmlns:a16="http://schemas.microsoft.com/office/drawing/2014/main" id="{8DF8D52F-2E71-A7C4-4D0A-1054539CE741}"/>
              </a:ext>
            </a:extLst>
          </p:cNvPr>
          <p:cNvGrpSpPr/>
          <p:nvPr/>
        </p:nvGrpSpPr>
        <p:grpSpPr>
          <a:xfrm rot="21217945">
            <a:off x="9573174" y="4187846"/>
            <a:ext cx="2519917" cy="1020726"/>
            <a:chOff x="7850372" y="1754372"/>
            <a:chExt cx="2519917" cy="1020726"/>
          </a:xfrm>
        </p:grpSpPr>
        <p:sp>
          <p:nvSpPr>
            <p:cNvPr id="24" name="Овал 23">
              <a:extLst>
                <a:ext uri="{FF2B5EF4-FFF2-40B4-BE49-F238E27FC236}">
                  <a16:creationId xmlns:a16="http://schemas.microsoft.com/office/drawing/2014/main" id="{12218DE4-DFE9-728A-EA34-73845E6ED51D}"/>
                </a:ext>
              </a:extLst>
            </p:cNvPr>
            <p:cNvSpPr/>
            <p:nvPr/>
          </p:nvSpPr>
          <p:spPr>
            <a:xfrm rot="324203">
              <a:off x="7850372" y="1754372"/>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25" name="TextBox 24">
              <a:extLst>
                <a:ext uri="{FF2B5EF4-FFF2-40B4-BE49-F238E27FC236}">
                  <a16:creationId xmlns:a16="http://schemas.microsoft.com/office/drawing/2014/main" id="{4152EE5D-5695-C92E-EAFD-7378D73BB9AB}"/>
                </a:ext>
              </a:extLst>
            </p:cNvPr>
            <p:cNvSpPr txBox="1"/>
            <p:nvPr/>
          </p:nvSpPr>
          <p:spPr>
            <a:xfrm rot="416910">
              <a:off x="7908850" y="1910793"/>
              <a:ext cx="2402958" cy="707886"/>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Need to prepare families</a:t>
              </a:r>
              <a:endParaRPr lang="uk-UA" sz="2000" b="1">
                <a:solidFill>
                  <a:srgbClr val="EE5859"/>
                </a:solidFill>
                <a:latin typeface="Segoe UI Semilight"/>
                <a:cs typeface="Segoe UI Semilight"/>
              </a:endParaRPr>
            </a:p>
          </p:txBody>
        </p:sp>
      </p:grpSp>
      <p:grpSp>
        <p:nvGrpSpPr>
          <p:cNvPr id="26" name="Групувати 25">
            <a:extLst>
              <a:ext uri="{FF2B5EF4-FFF2-40B4-BE49-F238E27FC236}">
                <a16:creationId xmlns:a16="http://schemas.microsoft.com/office/drawing/2014/main" id="{F0FBBAD1-B723-DABA-B0A3-8DC0643FDD97}"/>
              </a:ext>
            </a:extLst>
          </p:cNvPr>
          <p:cNvGrpSpPr/>
          <p:nvPr/>
        </p:nvGrpSpPr>
        <p:grpSpPr>
          <a:xfrm rot="508941">
            <a:off x="4630557" y="4156625"/>
            <a:ext cx="2519917" cy="1020726"/>
            <a:chOff x="5060975" y="829339"/>
            <a:chExt cx="2519917" cy="1020726"/>
          </a:xfrm>
        </p:grpSpPr>
        <p:sp>
          <p:nvSpPr>
            <p:cNvPr id="27" name="Овал 26">
              <a:extLst>
                <a:ext uri="{FF2B5EF4-FFF2-40B4-BE49-F238E27FC236}">
                  <a16:creationId xmlns:a16="http://schemas.microsoft.com/office/drawing/2014/main" id="{BC5E1ADF-DFDE-85AD-7CC3-08C1B4EDBF9E}"/>
                </a:ext>
              </a:extLst>
            </p:cNvPr>
            <p:cNvSpPr/>
            <p:nvPr/>
          </p:nvSpPr>
          <p:spPr>
            <a:xfrm rot="21243910">
              <a:off x="5060975" y="829339"/>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28" name="TextBox 27">
              <a:extLst>
                <a:ext uri="{FF2B5EF4-FFF2-40B4-BE49-F238E27FC236}">
                  <a16:creationId xmlns:a16="http://schemas.microsoft.com/office/drawing/2014/main" id="{365B0DE2-D261-18BD-055E-1D367BEB3DBC}"/>
                </a:ext>
              </a:extLst>
            </p:cNvPr>
            <p:cNvSpPr txBox="1"/>
            <p:nvPr/>
          </p:nvSpPr>
          <p:spPr>
            <a:xfrm rot="21069634">
              <a:off x="5119453" y="985760"/>
              <a:ext cx="2402958" cy="707886"/>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Negative coping mechanisms</a:t>
              </a:r>
              <a:endParaRPr lang="uk-UA" sz="2000" b="1">
                <a:solidFill>
                  <a:srgbClr val="EE5859"/>
                </a:solidFill>
                <a:latin typeface="Segoe UI Semilight"/>
                <a:cs typeface="Segoe UI Semilight"/>
              </a:endParaRPr>
            </a:p>
          </p:txBody>
        </p:sp>
      </p:grpSp>
      <p:grpSp>
        <p:nvGrpSpPr>
          <p:cNvPr id="29" name="Групувати 28">
            <a:extLst>
              <a:ext uri="{FF2B5EF4-FFF2-40B4-BE49-F238E27FC236}">
                <a16:creationId xmlns:a16="http://schemas.microsoft.com/office/drawing/2014/main" id="{39667DFB-EFDF-4FB4-E5F7-0B8F0CB4A353}"/>
              </a:ext>
            </a:extLst>
          </p:cNvPr>
          <p:cNvGrpSpPr/>
          <p:nvPr/>
        </p:nvGrpSpPr>
        <p:grpSpPr>
          <a:xfrm rot="21350417">
            <a:off x="9362642" y="2573749"/>
            <a:ext cx="2730820" cy="1108686"/>
            <a:chOff x="7850372" y="1754372"/>
            <a:chExt cx="2519917" cy="1020726"/>
          </a:xfrm>
        </p:grpSpPr>
        <p:sp>
          <p:nvSpPr>
            <p:cNvPr id="30" name="Овал 29">
              <a:extLst>
                <a:ext uri="{FF2B5EF4-FFF2-40B4-BE49-F238E27FC236}">
                  <a16:creationId xmlns:a16="http://schemas.microsoft.com/office/drawing/2014/main" id="{0C2F86D1-B21F-E3BB-01DE-DF13667FD724}"/>
                </a:ext>
              </a:extLst>
            </p:cNvPr>
            <p:cNvSpPr/>
            <p:nvPr/>
          </p:nvSpPr>
          <p:spPr>
            <a:xfrm rot="324203">
              <a:off x="7850372" y="1754372"/>
              <a:ext cx="2519917" cy="102072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uk-UA">
                <a:solidFill>
                  <a:srgbClr val="EE5859"/>
                </a:solidFill>
                <a:latin typeface="Segoe UI Semilight"/>
                <a:cs typeface="Segoe UI Semilight"/>
              </a:endParaRPr>
            </a:p>
          </p:txBody>
        </p:sp>
        <p:sp>
          <p:nvSpPr>
            <p:cNvPr id="31" name="TextBox 30">
              <a:extLst>
                <a:ext uri="{FF2B5EF4-FFF2-40B4-BE49-F238E27FC236}">
                  <a16:creationId xmlns:a16="http://schemas.microsoft.com/office/drawing/2014/main" id="{09067CA3-83D9-2A8D-61A3-6CBBA8183B87}"/>
                </a:ext>
              </a:extLst>
            </p:cNvPr>
            <p:cNvSpPr txBox="1"/>
            <p:nvPr/>
          </p:nvSpPr>
          <p:spPr>
            <a:xfrm rot="277209">
              <a:off x="7905448" y="1985519"/>
              <a:ext cx="2402958" cy="651724"/>
            </a:xfrm>
            <a:prstGeom prst="rect">
              <a:avLst/>
            </a:prstGeom>
            <a:noFill/>
          </p:spPr>
          <p:txBody>
            <a:bodyPr wrap="square" lIns="91440" tIns="45720" rIns="91440" bIns="45720" rtlCol="0" anchor="t">
              <a:spAutoFit/>
            </a:bodyPr>
            <a:lstStyle/>
            <a:p>
              <a:pPr algn="ctr"/>
              <a:r>
                <a:rPr lang="en-US" sz="2000" b="1">
                  <a:solidFill>
                    <a:srgbClr val="EE5859"/>
                  </a:solidFill>
                  <a:latin typeface="Segoe UI Semilight"/>
                  <a:cs typeface="Segoe UI Semilight"/>
                </a:rPr>
                <a:t>Difficulty returning to civilian profession</a:t>
              </a:r>
              <a:endParaRPr lang="uk-UA" sz="2000" b="1">
                <a:solidFill>
                  <a:srgbClr val="EE5859"/>
                </a:solidFill>
                <a:latin typeface="Segoe UI Semilight"/>
                <a:cs typeface="Segoe UI Semilight"/>
              </a:endParaRPr>
            </a:p>
          </p:txBody>
        </p:sp>
      </p:grpSp>
    </p:spTree>
    <p:extLst>
      <p:ext uri="{BB962C8B-B14F-4D97-AF65-F5344CB8AC3E}">
        <p14:creationId xmlns:p14="http://schemas.microsoft.com/office/powerpoint/2010/main" val="164758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33B9-554A-4211-ED7E-7013561EC0B0}"/>
              </a:ext>
            </a:extLst>
          </p:cNvPr>
          <p:cNvSpPr>
            <a:spLocks noGrp="1"/>
          </p:cNvSpPr>
          <p:nvPr>
            <p:ph type="title"/>
          </p:nvPr>
        </p:nvSpPr>
        <p:spPr/>
        <p:txBody>
          <a:bodyPr>
            <a:normAutofit fontScale="90000"/>
          </a:bodyPr>
          <a:lstStyle/>
          <a:p>
            <a:r>
              <a:rPr lang="en-US">
                <a:ea typeface="Roboto Condensed"/>
                <a:cs typeface="Roboto Condensed"/>
              </a:rPr>
              <a:t>Availability of services and cooperation between stakeholders</a:t>
            </a:r>
            <a:endParaRPr lang="en-US"/>
          </a:p>
        </p:txBody>
      </p:sp>
      <p:sp>
        <p:nvSpPr>
          <p:cNvPr id="3" name="Text Placeholder 2">
            <a:extLst>
              <a:ext uri="{FF2B5EF4-FFF2-40B4-BE49-F238E27FC236}">
                <a16:creationId xmlns:a16="http://schemas.microsoft.com/office/drawing/2014/main" id="{4B71DF5C-35E4-8645-8E85-29B0E6837FA4}"/>
              </a:ext>
            </a:extLst>
          </p:cNvPr>
          <p:cNvSpPr>
            <a:spLocks noGrp="1"/>
          </p:cNvSpPr>
          <p:nvPr>
            <p:ph type="body" sz="quarter" idx="11"/>
          </p:nvPr>
        </p:nvSpPr>
        <p:spPr>
          <a:xfrm>
            <a:off x="5608529" y="1718151"/>
            <a:ext cx="974943" cy="661035"/>
          </a:xfrm>
        </p:spPr>
        <p:txBody>
          <a:bodyPr vert="horz" lIns="91440" tIns="45720" rIns="91440" bIns="45720" rtlCol="0" anchor="t">
            <a:noAutofit/>
          </a:bodyPr>
          <a:lstStyle/>
          <a:p>
            <a:r>
              <a:rPr lang="en-US">
                <a:latin typeface="Roboto Black"/>
                <a:ea typeface="Roboto Black"/>
                <a:cs typeface="Segoe UI Light"/>
              </a:rPr>
              <a:t>03</a:t>
            </a:r>
            <a:endParaRPr lang="en-US"/>
          </a:p>
        </p:txBody>
      </p:sp>
    </p:spTree>
    <p:extLst>
      <p:ext uri="{BB962C8B-B14F-4D97-AF65-F5344CB8AC3E}">
        <p14:creationId xmlns:p14="http://schemas.microsoft.com/office/powerpoint/2010/main" val="42817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36635-272D-6300-216F-6388DB4BA70C}"/>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268B2495-D6E5-D2F2-1479-8EFE7239E2BB}"/>
              </a:ext>
            </a:extLst>
          </p:cNvPr>
          <p:cNvSpPr/>
          <p:nvPr/>
        </p:nvSpPr>
        <p:spPr>
          <a:xfrm>
            <a:off x="355679" y="1220676"/>
            <a:ext cx="4142715" cy="4416648"/>
          </a:xfrm>
          <a:prstGeom prst="rect">
            <a:avLst/>
          </a:prstGeom>
          <a:solidFill>
            <a:srgbClr val="58585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4C1C5BDB-C143-C1BF-B323-49847A8D31E2}"/>
              </a:ext>
            </a:extLst>
          </p:cNvPr>
          <p:cNvSpPr txBox="1">
            <a:spLocks/>
          </p:cNvSpPr>
          <p:nvPr/>
        </p:nvSpPr>
        <p:spPr>
          <a:xfrm>
            <a:off x="576197" y="1478071"/>
            <a:ext cx="3500503" cy="3908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000">
                <a:solidFill>
                  <a:srgbClr val="58585A"/>
                </a:solidFill>
                <a:latin typeface="Roboto Condensed"/>
                <a:ea typeface="Roboto Condensed"/>
                <a:cs typeface="Roboto Condensed"/>
              </a:rPr>
              <a:t>Availability of services</a:t>
            </a:r>
            <a:endParaRPr lang="en-CH" sz="4000">
              <a:solidFill>
                <a:srgbClr val="58585A"/>
              </a:solidFill>
              <a:latin typeface="Roboto Condensed"/>
              <a:ea typeface="Roboto Condensed"/>
              <a:cs typeface="Roboto Condensed"/>
            </a:endParaRPr>
          </a:p>
        </p:txBody>
      </p:sp>
      <p:sp>
        <p:nvSpPr>
          <p:cNvPr id="17" name="TextBox 16">
            <a:extLst>
              <a:ext uri="{FF2B5EF4-FFF2-40B4-BE49-F238E27FC236}">
                <a16:creationId xmlns:a16="http://schemas.microsoft.com/office/drawing/2014/main" id="{F796A75D-758D-45D3-D38B-ADB574CA631D}"/>
              </a:ext>
            </a:extLst>
          </p:cNvPr>
          <p:cNvSpPr txBox="1"/>
          <p:nvPr/>
        </p:nvSpPr>
        <p:spPr>
          <a:xfrm>
            <a:off x="5120003" y="1551544"/>
            <a:ext cx="6577346" cy="3200876"/>
          </a:xfrm>
          <a:prstGeom prst="rect">
            <a:avLst/>
          </a:prstGeom>
          <a:noFill/>
        </p:spPr>
        <p:txBody>
          <a:bodyPr wrap="square" lIns="91440" tIns="45720" rIns="91440" bIns="45720" rtlCol="0" anchor="t">
            <a:spAutoFit/>
          </a:bodyPr>
          <a:lstStyle/>
          <a:p>
            <a:r>
              <a:rPr lang="en-US" sz="2000" b="1">
                <a:solidFill>
                  <a:srgbClr val="EE5859"/>
                </a:solidFill>
                <a:effectLst/>
                <a:latin typeface="Segoe UI Semilight"/>
                <a:ea typeface="MS Mincho"/>
                <a:cs typeface="Times New Roman"/>
              </a:rPr>
              <a:t>Varying service availability</a:t>
            </a:r>
          </a:p>
          <a:p>
            <a:endParaRPr lang="en-US" b="1">
              <a:latin typeface="Segoe UI Semilight"/>
              <a:ea typeface="MS Mincho" panose="02020609040205080304" pitchFamily="49" charset="-128"/>
              <a:cs typeface="Times New Roman" panose="02020603050405020304" pitchFamily="18" charset="0"/>
            </a:endParaRPr>
          </a:p>
          <a:p>
            <a:pPr marL="285750" indent="-285750">
              <a:buClr>
                <a:srgbClr val="EE5859"/>
              </a:buClr>
              <a:buSzPct val="130000"/>
              <a:buFont typeface="Wingdings" panose="05000000000000000000" pitchFamily="2" charset="2"/>
              <a:buChar char="§"/>
            </a:pPr>
            <a:r>
              <a:rPr lang="en-US">
                <a:latin typeface="Segoe UI Semilight"/>
                <a:ea typeface="MS Mincho"/>
                <a:cs typeface="Times New Roman"/>
              </a:rPr>
              <a:t>Availability depends on a</a:t>
            </a:r>
            <a:r>
              <a:rPr lang="en-US">
                <a:effectLst/>
                <a:latin typeface="Segoe UI Semilight"/>
                <a:ea typeface="MS Mincho"/>
                <a:cs typeface="Times New Roman"/>
              </a:rPr>
              <a:t>rea type</a:t>
            </a:r>
          </a:p>
          <a:p>
            <a:pPr marL="285750" indent="-285750">
              <a:buClr>
                <a:srgbClr val="EE5859"/>
              </a:buClr>
              <a:buSzPct val="130000"/>
              <a:buFont typeface="Wingdings" panose="05000000000000000000" pitchFamily="2" charset="2"/>
              <a:buChar char="§"/>
            </a:pPr>
            <a:r>
              <a:rPr lang="en-US">
                <a:latin typeface="Segoe UI Semilight"/>
                <a:ea typeface="MS Mincho"/>
                <a:cs typeface="Segoe UI"/>
              </a:rPr>
              <a:t>Supply falling short of demand</a:t>
            </a:r>
            <a:r>
              <a:rPr lang="en-US" sz="1600">
                <a:latin typeface="Segoe UI Semilight"/>
                <a:ea typeface="MS Mincho"/>
                <a:cs typeface="Segoe UI"/>
              </a:rPr>
              <a:t>, especially in urban areas</a:t>
            </a:r>
            <a:endParaRPr lang="en-US" sz="1600">
              <a:latin typeface="Segoe UI Semilight"/>
              <a:ea typeface="MS Mincho"/>
              <a:cs typeface="Times New Roman"/>
            </a:endParaRPr>
          </a:p>
          <a:p>
            <a:pPr marL="285750" indent="-285750">
              <a:buClr>
                <a:srgbClr val="EE5859"/>
              </a:buClr>
              <a:buSzPct val="130000"/>
              <a:buFont typeface="Wingdings" panose="05000000000000000000" pitchFamily="2" charset="2"/>
              <a:buChar char="§"/>
            </a:pPr>
            <a:r>
              <a:rPr lang="en-US">
                <a:latin typeface="Segoe UI Semilight"/>
                <a:ea typeface="MS Mincho"/>
                <a:cs typeface="Times New Roman"/>
              </a:rPr>
              <a:t>Lower variety of available services in rural areas</a:t>
            </a:r>
            <a:endParaRPr lang="en-US">
              <a:effectLst/>
              <a:latin typeface="Segoe UI Semilight"/>
              <a:ea typeface="MS Mincho"/>
              <a:cs typeface="Times New Roman"/>
            </a:endParaRPr>
          </a:p>
          <a:p>
            <a:pPr marL="285750" indent="-285750">
              <a:buClr>
                <a:srgbClr val="EE5859"/>
              </a:buClr>
              <a:buSzPct val="130000"/>
              <a:buFont typeface="Wingdings" panose="05000000000000000000" pitchFamily="2" charset="2"/>
              <a:buChar char="§"/>
            </a:pPr>
            <a:r>
              <a:rPr lang="en-US">
                <a:latin typeface="Segoe UI Semilight"/>
                <a:ea typeface="MS Mincho"/>
                <a:cs typeface="Times New Roman"/>
              </a:rPr>
              <a:t>Availability of services is increasing </a:t>
            </a:r>
            <a:endParaRPr lang="en-US">
              <a:effectLst/>
              <a:latin typeface="Segoe UI Semilight"/>
              <a:ea typeface="MS Mincho"/>
              <a:cs typeface="Times New Roman"/>
            </a:endParaRPr>
          </a:p>
          <a:p>
            <a:pPr marL="285750" indent="-285750">
              <a:buFont typeface="Arial" panose="020B0604020202020204" pitchFamily="34" charset="0"/>
              <a:buChar char="•"/>
            </a:pPr>
            <a:endParaRPr lang="en-US">
              <a:solidFill>
                <a:srgbClr val="242424"/>
              </a:solidFill>
              <a:latin typeface="Segoe UI Semilight"/>
              <a:ea typeface="MS Mincho" panose="02020609040205080304" pitchFamily="49" charset="-128"/>
              <a:cs typeface="Times New Roman" panose="02020603050405020304" pitchFamily="18" charset="0"/>
            </a:endParaRPr>
          </a:p>
          <a:p>
            <a:r>
              <a:rPr lang="en-US" sz="2000" b="1">
                <a:solidFill>
                  <a:srgbClr val="EE5859"/>
                </a:solidFill>
                <a:latin typeface="Segoe UI Semilight"/>
                <a:ea typeface="Segoe UI" panose="020B0502040204020203" pitchFamily="34" charset="0"/>
                <a:cs typeface="Segoe UI"/>
              </a:rPr>
              <a:t>Gaps in service provision</a:t>
            </a:r>
          </a:p>
          <a:p>
            <a:endParaRPr lang="en-US" b="1">
              <a:latin typeface="Segoe UI Semilight"/>
              <a:ea typeface="Segoe UI" panose="020B0502040204020203" pitchFamily="34" charset="0"/>
              <a:cs typeface="Segoe UI Semilight"/>
            </a:endParaRPr>
          </a:p>
          <a:p>
            <a:pPr marL="285750" indent="-285750">
              <a:buClr>
                <a:srgbClr val="EE5859"/>
              </a:buClr>
              <a:buSzPct val="130000"/>
              <a:buFont typeface="Wingdings" panose="05000000000000000000" pitchFamily="2" charset="2"/>
              <a:buChar char="§"/>
            </a:pPr>
            <a:r>
              <a:rPr lang="en-US">
                <a:solidFill>
                  <a:srgbClr val="242424"/>
                </a:solidFill>
                <a:latin typeface="Segoe UI Semilight"/>
                <a:ea typeface="MS Mincho"/>
                <a:cs typeface="Times New Roman"/>
              </a:rPr>
              <a:t>A</a:t>
            </a:r>
            <a:r>
              <a:rPr lang="en-US">
                <a:solidFill>
                  <a:srgbClr val="242424"/>
                </a:solidFill>
                <a:effectLst/>
                <a:latin typeface="Segoe UI Semilight"/>
                <a:ea typeface="MS Mincho"/>
                <a:cs typeface="Times New Roman"/>
              </a:rPr>
              <a:t>bsence of certain services, </a:t>
            </a:r>
            <a:r>
              <a:rPr lang="en-US" sz="1600">
                <a:solidFill>
                  <a:srgbClr val="242424"/>
                </a:solidFill>
                <a:effectLst/>
                <a:latin typeface="Segoe UI Semilight"/>
                <a:ea typeface="MS Mincho"/>
                <a:cs typeface="Times New Roman"/>
              </a:rPr>
              <a:t>especiall</a:t>
            </a:r>
            <a:r>
              <a:rPr lang="en-US" sz="1600">
                <a:solidFill>
                  <a:srgbClr val="242424"/>
                </a:solidFill>
                <a:latin typeface="Segoe UI Semilight"/>
                <a:ea typeface="MS Mincho"/>
                <a:cs typeface="Times New Roman"/>
              </a:rPr>
              <a:t>y in rural areas</a:t>
            </a:r>
            <a:endParaRPr lang="en-US" sz="1600">
              <a:effectLst/>
              <a:latin typeface="Segoe UI Semilight"/>
              <a:ea typeface="MS Mincho"/>
              <a:cs typeface="Times New Roman"/>
            </a:endParaRPr>
          </a:p>
          <a:p>
            <a:pPr marL="285750" indent="-285750">
              <a:buClr>
                <a:srgbClr val="EE5859"/>
              </a:buClr>
              <a:buSzPct val="130000"/>
              <a:buFont typeface="Wingdings" panose="05000000000000000000" pitchFamily="2" charset="2"/>
              <a:buChar char="§"/>
            </a:pPr>
            <a:r>
              <a:rPr lang="en-US">
                <a:latin typeface="Segoe UI Semilight"/>
                <a:ea typeface="MS Mincho"/>
                <a:cs typeface="Times New Roman"/>
              </a:rPr>
              <a:t>NGOs help to fill these gaps</a:t>
            </a:r>
            <a:endParaRPr lang="en-GB">
              <a:latin typeface="Segoe UI Semilight"/>
              <a:ea typeface="MS Mincho"/>
              <a:cs typeface="Times New Roman"/>
            </a:endParaRPr>
          </a:p>
        </p:txBody>
      </p:sp>
    </p:spTree>
    <p:extLst>
      <p:ext uri="{BB962C8B-B14F-4D97-AF65-F5344CB8AC3E}">
        <p14:creationId xmlns:p14="http://schemas.microsoft.com/office/powerpoint/2010/main" val="96111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MPACT">
      <a:majorFont>
        <a:latin typeface="Roboto Condense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blank ppt template2" id="{00BB7E05-9AB2-4B58-9877-E32AD072D014}" vid="{8FAFF0C6-AA7F-4308-86A9-02A2C4B45E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A2E158ED92647AF4EE09E30C26EE1" ma:contentTypeVersion="16" ma:contentTypeDescription="Crée un document." ma:contentTypeScope="" ma:versionID="17194c49ea74ef9bac9d83dbd84a4abb">
  <xsd:schema xmlns:xsd="http://www.w3.org/2001/XMLSchema" xmlns:xs="http://www.w3.org/2001/XMLSchema" xmlns:p="http://schemas.microsoft.com/office/2006/metadata/properties" xmlns:ns2="c228d1bd-650e-48eb-9f39-f684bd7bd257" xmlns:ns3="fa0b5fe5-391f-41b6-811a-90e0518c7af2" targetNamespace="http://schemas.microsoft.com/office/2006/metadata/properties" ma:root="true" ma:fieldsID="6e6ab87365a5657bb01b82f8f9edfbf9" ns2:_="" ns3:_="">
    <xsd:import namespace="c228d1bd-650e-48eb-9f39-f684bd7bd257"/>
    <xsd:import namespace="fa0b5fe5-391f-41b6-811a-90e0518c7a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8d1bd-650e-48eb-9f39-f684bd7bd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4d06f0b5-5743-41f2-90d3-b12c8ffc7f3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0b5fe5-391f-41b6-811a-90e0518c7af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467c31-3563-4463-b194-9d16e3020301}" ma:internalName="TaxCatchAll" ma:showField="CatchAllData" ma:web="fa0b5fe5-391f-41b6-811a-90e0518c7af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0b5fe5-391f-41b6-811a-90e0518c7af2" xsi:nil="true"/>
    <lcf76f155ced4ddcb4097134ff3c332f xmlns="c228d1bd-650e-48eb-9f39-f684bd7bd257">
      <Terms xmlns="http://schemas.microsoft.com/office/infopath/2007/PartnerControls"/>
    </lcf76f155ced4ddcb4097134ff3c332f>
    <SharedWithUsers xmlns="fa0b5fe5-391f-41b6-811a-90e0518c7af2">
      <UserInfo>
        <DisplayName/>
        <AccountId xsi:nil="true"/>
        <AccountType/>
      </UserInfo>
    </SharedWithUsers>
    <MediaLengthInSeconds xmlns="c228d1bd-650e-48eb-9f39-f684bd7bd2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3F6B78-7D95-4972-A421-89DF559EE45E}">
  <ds:schemaRefs>
    <ds:schemaRef ds:uri="c228d1bd-650e-48eb-9f39-f684bd7bd257"/>
    <ds:schemaRef ds:uri="fa0b5fe5-391f-41b6-811a-90e0518c7a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923DA1-842D-4E64-B9A3-799276E3CCCA}">
  <ds:schemaRefs>
    <ds:schemaRef ds:uri="c228d1bd-650e-48eb-9f39-f684bd7bd257"/>
    <ds:schemaRef ds:uri="fa0b5fe5-391f-41b6-811a-90e0518c7a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C2C9CB-1B97-43B3-9343-F19417735C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REACH_UKR2206B_HSM_Round8_Enumerator_Training_Presentation</Template>
  <Application>Microsoft Office PowerPoint</Application>
  <PresentationFormat>Widescreen</PresentationFormat>
  <Slides>37</Slides>
  <Notes>19</Notes>
  <HiddenSlides>10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Assessments on veterans' reintegration</vt:lpstr>
      <vt:lpstr>PowerPoint Presentation</vt:lpstr>
      <vt:lpstr>Key findings</vt:lpstr>
      <vt:lpstr>Key findings</vt:lpstr>
      <vt:lpstr>Veterans' reintegration experiences</vt:lpstr>
      <vt:lpstr>PowerPoint Presentation</vt:lpstr>
      <vt:lpstr>Availability of services and cooperation between stakeholders</vt:lpstr>
      <vt:lpstr>PowerPoint Presentation</vt:lpstr>
      <vt:lpstr>Availability of services</vt:lpstr>
      <vt:lpstr>PowerPoint Presentation</vt:lpstr>
      <vt:lpstr>Accessed services and unmet needs</vt:lpstr>
      <vt:lpstr>PowerPoint Presentation</vt:lpstr>
      <vt:lpstr>Unmet needs</vt:lpstr>
      <vt:lpstr>Barriers to accessing services</vt:lpstr>
      <vt:lpstr>Barriers to accessing services</vt:lpstr>
      <vt:lpstr>The main barriers to accessing services</vt:lpstr>
      <vt:lpstr>Quality of services</vt:lpstr>
      <vt:lpstr>Quality of services</vt:lpstr>
      <vt:lpstr>Factors impacting quality of state-provided services</vt:lpstr>
      <vt:lpstr>Information sources and awareness</vt:lpstr>
      <vt:lpstr>Information sources</vt:lpstr>
      <vt:lpstr>Awareness</vt:lpstr>
      <vt:lpstr>Veterans' preferences and recommendations</vt:lpstr>
      <vt:lpstr>PowerPoint Presentation</vt:lpstr>
      <vt:lpstr>PowerPoint Presentation</vt:lpstr>
      <vt:lpstr>PowerPoint Presentation</vt:lpstr>
      <vt:lpstr>[qr code to menti]</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ACTED Ukraine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Rima SARGSYAN</dc:creator>
  <cp:revision>3</cp:revision>
  <dcterms:created xsi:type="dcterms:W3CDTF">2023-02-07T15:39:53Z</dcterms:created>
  <dcterms:modified xsi:type="dcterms:W3CDTF">2025-04-10T11:48:33Z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0x010100193A2E158ED92647AF4EE09E30C26EE1</vt:lpwstr>
  </property>
  <property fmtid="{D5CDD505-2E9C-101B-9397-08002B2CF9AE}" pid="3" name="Order">
    <vt:r8>53143600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