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9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0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56" r:id="rId5"/>
    <p:sldId id="438" r:id="rId6"/>
    <p:sldId id="266" r:id="rId7"/>
    <p:sldId id="439" r:id="rId8"/>
    <p:sldId id="307" r:id="rId9"/>
    <p:sldId id="448" r:id="rId10"/>
    <p:sldId id="449" r:id="rId11"/>
    <p:sldId id="472" r:id="rId12"/>
    <p:sldId id="450" r:id="rId13"/>
    <p:sldId id="453" r:id="rId14"/>
    <p:sldId id="452" r:id="rId15"/>
    <p:sldId id="451" r:id="rId16"/>
    <p:sldId id="454" r:id="rId17"/>
    <p:sldId id="455" r:id="rId18"/>
    <p:sldId id="456" r:id="rId19"/>
    <p:sldId id="460" r:id="rId20"/>
    <p:sldId id="457" r:id="rId21"/>
    <p:sldId id="458" r:id="rId22"/>
    <p:sldId id="459" r:id="rId23"/>
    <p:sldId id="461" r:id="rId24"/>
    <p:sldId id="473" r:id="rId25"/>
    <p:sldId id="462" r:id="rId26"/>
    <p:sldId id="463" r:id="rId27"/>
    <p:sldId id="464" r:id="rId28"/>
    <p:sldId id="465" r:id="rId29"/>
    <p:sldId id="477" r:id="rId30"/>
    <p:sldId id="466" r:id="rId31"/>
    <p:sldId id="467" r:id="rId32"/>
    <p:sldId id="468" r:id="rId33"/>
    <p:sldId id="476" r:id="rId34"/>
    <p:sldId id="469" r:id="rId35"/>
    <p:sldId id="470" r:id="rId36"/>
    <p:sldId id="471" r:id="rId37"/>
    <p:sldId id="474" r:id="rId38"/>
    <p:sldId id="475" r:id="rId39"/>
    <p:sldId id="273" r:id="rId40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0B1167-A0FF-45C5-B44A-ECCE4607252B}">
          <p14:sldIdLst>
            <p14:sldId id="256"/>
            <p14:sldId id="438"/>
            <p14:sldId id="266"/>
            <p14:sldId id="439"/>
            <p14:sldId id="307"/>
            <p14:sldId id="448"/>
            <p14:sldId id="449"/>
            <p14:sldId id="472"/>
            <p14:sldId id="450"/>
            <p14:sldId id="453"/>
            <p14:sldId id="452"/>
            <p14:sldId id="451"/>
            <p14:sldId id="454"/>
            <p14:sldId id="455"/>
            <p14:sldId id="456"/>
            <p14:sldId id="460"/>
            <p14:sldId id="457"/>
            <p14:sldId id="458"/>
            <p14:sldId id="459"/>
            <p14:sldId id="461"/>
            <p14:sldId id="473"/>
            <p14:sldId id="462"/>
            <p14:sldId id="463"/>
            <p14:sldId id="464"/>
            <p14:sldId id="465"/>
            <p14:sldId id="477"/>
            <p14:sldId id="466"/>
            <p14:sldId id="467"/>
            <p14:sldId id="468"/>
            <p14:sldId id="476"/>
            <p14:sldId id="469"/>
            <p14:sldId id="470"/>
            <p14:sldId id="471"/>
            <p14:sldId id="474"/>
            <p14:sldId id="475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EE5859"/>
    <a:srgbClr val="DDDDDE"/>
    <a:srgbClr val="F6F4F0"/>
    <a:srgbClr val="315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1F517B-B8C7-49A8-971C-331EFEBC3180}" v="1213" dt="2023-08-23T08:42:22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-amaury BERTOLI" userId="618a02f9-bdaf-466b-9d2d-6ba08b0e64f9" providerId="ADAL" clId="{83890ADE-E102-4A1A-80CE-1F2565833B0B}"/>
    <pc:docChg chg="undo redo custSel addSld delSld modSld sldOrd modSection">
      <pc:chgData name="Max-amaury BERTOLI" userId="618a02f9-bdaf-466b-9d2d-6ba08b0e64f9" providerId="ADAL" clId="{83890ADE-E102-4A1A-80CE-1F2565833B0B}" dt="2023-08-14T19:20:12.829" v="5412" actId="13926"/>
      <pc:docMkLst>
        <pc:docMk/>
      </pc:docMkLst>
      <pc:sldChg chg="modSp mod">
        <pc:chgData name="Max-amaury BERTOLI" userId="618a02f9-bdaf-466b-9d2d-6ba08b0e64f9" providerId="ADAL" clId="{83890ADE-E102-4A1A-80CE-1F2565833B0B}" dt="2023-08-14T14:31:03.969" v="60" actId="20577"/>
        <pc:sldMkLst>
          <pc:docMk/>
          <pc:sldMk cId="770017188" sldId="256"/>
        </pc:sldMkLst>
        <pc:spChg chg="mod">
          <ac:chgData name="Max-amaury BERTOLI" userId="618a02f9-bdaf-466b-9d2d-6ba08b0e64f9" providerId="ADAL" clId="{83890ADE-E102-4A1A-80CE-1F2565833B0B}" dt="2023-08-14T14:30:50.976" v="24" actId="20577"/>
          <ac:spMkLst>
            <pc:docMk/>
            <pc:sldMk cId="770017188" sldId="256"/>
            <ac:spMk id="4" creationId="{A56498AB-99CA-E139-972F-43195D6274E4}"/>
          </ac:spMkLst>
        </pc:spChg>
        <pc:spChg chg="mod">
          <ac:chgData name="Max-amaury BERTOLI" userId="618a02f9-bdaf-466b-9d2d-6ba08b0e64f9" providerId="ADAL" clId="{83890ADE-E102-4A1A-80CE-1F2565833B0B}" dt="2023-08-14T14:31:03.969" v="60" actId="20577"/>
          <ac:spMkLst>
            <pc:docMk/>
            <pc:sldMk cId="770017188" sldId="256"/>
            <ac:spMk id="5" creationId="{405B4EED-F200-F098-944E-A554638C0380}"/>
          </ac:spMkLst>
        </pc:spChg>
      </pc:sldChg>
      <pc:sldChg chg="modSp mod ord">
        <pc:chgData name="Max-amaury BERTOLI" userId="618a02f9-bdaf-466b-9d2d-6ba08b0e64f9" providerId="ADAL" clId="{83890ADE-E102-4A1A-80CE-1F2565833B0B}" dt="2023-08-14T14:36:35.853" v="114" actId="20577"/>
        <pc:sldMkLst>
          <pc:docMk/>
          <pc:sldMk cId="2117875329" sldId="307"/>
        </pc:sldMkLst>
        <pc:spChg chg="mod">
          <ac:chgData name="Max-amaury BERTOLI" userId="618a02f9-bdaf-466b-9d2d-6ba08b0e64f9" providerId="ADAL" clId="{83890ADE-E102-4A1A-80CE-1F2565833B0B}" dt="2023-08-14T14:36:35.853" v="114" actId="20577"/>
          <ac:spMkLst>
            <pc:docMk/>
            <pc:sldMk cId="2117875329" sldId="307"/>
            <ac:spMk id="4" creationId="{F76A41B0-9939-D9D9-7351-A239CDB06D03}"/>
          </ac:spMkLst>
        </pc:spChg>
      </pc:sldChg>
      <pc:sldChg chg="del ord">
        <pc:chgData name="Max-amaury BERTOLI" userId="618a02f9-bdaf-466b-9d2d-6ba08b0e64f9" providerId="ADAL" clId="{83890ADE-E102-4A1A-80CE-1F2565833B0B}" dt="2023-08-14T14:36:30.632" v="109" actId="47"/>
        <pc:sldMkLst>
          <pc:docMk/>
          <pc:sldMk cId="735876569" sldId="430"/>
        </pc:sldMkLst>
      </pc:sldChg>
      <pc:sldChg chg="del">
        <pc:chgData name="Max-amaury BERTOLI" userId="618a02f9-bdaf-466b-9d2d-6ba08b0e64f9" providerId="ADAL" clId="{83890ADE-E102-4A1A-80CE-1F2565833B0B}" dt="2023-08-14T14:31:48.089" v="107" actId="47"/>
        <pc:sldMkLst>
          <pc:docMk/>
          <pc:sldMk cId="209437416" sldId="435"/>
        </pc:sldMkLst>
      </pc:sldChg>
      <pc:sldChg chg="del">
        <pc:chgData name="Max-amaury BERTOLI" userId="618a02f9-bdaf-466b-9d2d-6ba08b0e64f9" providerId="ADAL" clId="{83890ADE-E102-4A1A-80CE-1F2565833B0B}" dt="2023-08-14T14:31:48.089" v="107" actId="47"/>
        <pc:sldMkLst>
          <pc:docMk/>
          <pc:sldMk cId="1991706196" sldId="436"/>
        </pc:sldMkLst>
      </pc:sldChg>
      <pc:sldChg chg="modSp mod">
        <pc:chgData name="Max-amaury BERTOLI" userId="618a02f9-bdaf-466b-9d2d-6ba08b0e64f9" providerId="ADAL" clId="{83890ADE-E102-4A1A-80CE-1F2565833B0B}" dt="2023-08-14T14:31:31.579" v="102" actId="20577"/>
        <pc:sldMkLst>
          <pc:docMk/>
          <pc:sldMk cId="176451297" sldId="439"/>
        </pc:sldMkLst>
        <pc:spChg chg="mod">
          <ac:chgData name="Max-amaury BERTOLI" userId="618a02f9-bdaf-466b-9d2d-6ba08b0e64f9" providerId="ADAL" clId="{83890ADE-E102-4A1A-80CE-1F2565833B0B}" dt="2023-08-14T14:31:31.579" v="102" actId="20577"/>
          <ac:spMkLst>
            <pc:docMk/>
            <pc:sldMk cId="176451297" sldId="439"/>
            <ac:spMk id="2" creationId="{40C3F3DF-D037-577A-AB2D-84003E342992}"/>
          </ac:spMkLst>
        </pc:spChg>
      </pc:sldChg>
      <pc:sldChg chg="del">
        <pc:chgData name="Max-amaury BERTOLI" userId="618a02f9-bdaf-466b-9d2d-6ba08b0e64f9" providerId="ADAL" clId="{83890ADE-E102-4A1A-80CE-1F2565833B0B}" dt="2023-08-14T14:31:44.537" v="106" actId="47"/>
        <pc:sldMkLst>
          <pc:docMk/>
          <pc:sldMk cId="3942204818" sldId="440"/>
        </pc:sldMkLst>
      </pc:sldChg>
      <pc:sldChg chg="del">
        <pc:chgData name="Max-amaury BERTOLI" userId="618a02f9-bdaf-466b-9d2d-6ba08b0e64f9" providerId="ADAL" clId="{83890ADE-E102-4A1A-80CE-1F2565833B0B}" dt="2023-08-14T14:31:48.089" v="107" actId="47"/>
        <pc:sldMkLst>
          <pc:docMk/>
          <pc:sldMk cId="3323496060" sldId="442"/>
        </pc:sldMkLst>
      </pc:sldChg>
      <pc:sldChg chg="ord">
        <pc:chgData name="Max-amaury BERTOLI" userId="618a02f9-bdaf-466b-9d2d-6ba08b0e64f9" providerId="ADAL" clId="{83890ADE-E102-4A1A-80CE-1F2565833B0B}" dt="2023-08-14T14:31:23.560" v="62"/>
        <pc:sldMkLst>
          <pc:docMk/>
          <pc:sldMk cId="4197703016" sldId="448"/>
        </pc:sldMkLst>
      </pc:sldChg>
      <pc:sldChg chg="modSp add mod">
        <pc:chgData name="Max-amaury BERTOLI" userId="618a02f9-bdaf-466b-9d2d-6ba08b0e64f9" providerId="ADAL" clId="{83890ADE-E102-4A1A-80CE-1F2565833B0B}" dt="2023-08-14T14:36:52.454" v="160" actId="20577"/>
        <pc:sldMkLst>
          <pc:docMk/>
          <pc:sldMk cId="1956611643" sldId="449"/>
        </pc:sldMkLst>
        <pc:spChg chg="mod">
          <ac:chgData name="Max-amaury BERTOLI" userId="618a02f9-bdaf-466b-9d2d-6ba08b0e64f9" providerId="ADAL" clId="{83890ADE-E102-4A1A-80CE-1F2565833B0B}" dt="2023-08-14T14:36:49.324" v="158" actId="20577"/>
          <ac:spMkLst>
            <pc:docMk/>
            <pc:sldMk cId="1956611643" sldId="449"/>
            <ac:spMk id="2" creationId="{40C3F3DF-D037-577A-AB2D-84003E342992}"/>
          </ac:spMkLst>
        </pc:spChg>
        <pc:spChg chg="mod">
          <ac:chgData name="Max-amaury BERTOLI" userId="618a02f9-bdaf-466b-9d2d-6ba08b0e64f9" providerId="ADAL" clId="{83890ADE-E102-4A1A-80CE-1F2565833B0B}" dt="2023-08-14T14:36:52.454" v="160" actId="20577"/>
          <ac:spMkLst>
            <pc:docMk/>
            <pc:sldMk cId="1956611643" sldId="449"/>
            <ac:spMk id="3" creationId="{4F54137F-F707-EC79-A316-5D49B750DD19}"/>
          </ac:spMkLst>
        </pc:spChg>
      </pc:sldChg>
      <pc:sldChg chg="addSp delSp modSp add mod ord delAnim modAnim">
        <pc:chgData name="Max-amaury BERTOLI" userId="618a02f9-bdaf-466b-9d2d-6ba08b0e64f9" providerId="ADAL" clId="{83890ADE-E102-4A1A-80CE-1F2565833B0B}" dt="2023-08-14T15:18:11.974" v="1503" actId="1076"/>
        <pc:sldMkLst>
          <pc:docMk/>
          <pc:sldMk cId="47368086" sldId="450"/>
        </pc:sldMkLst>
        <pc:spChg chg="mod">
          <ac:chgData name="Max-amaury BERTOLI" userId="618a02f9-bdaf-466b-9d2d-6ba08b0e64f9" providerId="ADAL" clId="{83890ADE-E102-4A1A-80CE-1F2565833B0B}" dt="2023-08-14T14:54:20.546" v="860" actId="20577"/>
          <ac:spMkLst>
            <pc:docMk/>
            <pc:sldMk cId="47368086" sldId="450"/>
            <ac:spMk id="4" creationId="{F76A41B0-9939-D9D9-7351-A239CDB06D03}"/>
          </ac:spMkLst>
        </pc:spChg>
        <pc:spChg chg="add del mod">
          <ac:chgData name="Max-amaury BERTOLI" userId="618a02f9-bdaf-466b-9d2d-6ba08b0e64f9" providerId="ADAL" clId="{83890ADE-E102-4A1A-80CE-1F2565833B0B}" dt="2023-08-14T14:50:09.641" v="382" actId="478"/>
          <ac:spMkLst>
            <pc:docMk/>
            <pc:sldMk cId="47368086" sldId="450"/>
            <ac:spMk id="7" creationId="{D8D9129D-4DFC-8C24-171D-0701D4D01FA7}"/>
          </ac:spMkLst>
        </pc:spChg>
        <pc:spChg chg="del mod">
          <ac:chgData name="Max-amaury BERTOLI" userId="618a02f9-bdaf-466b-9d2d-6ba08b0e64f9" providerId="ADAL" clId="{83890ADE-E102-4A1A-80CE-1F2565833B0B}" dt="2023-08-14T14:42:48.116" v="213" actId="478"/>
          <ac:spMkLst>
            <pc:docMk/>
            <pc:sldMk cId="47368086" sldId="450"/>
            <ac:spMk id="10" creationId="{DF328CC4-0579-B3CF-7F8A-ADC90BA6C6AF}"/>
          </ac:spMkLst>
        </pc:spChg>
        <pc:spChg chg="del mod">
          <ac:chgData name="Max-amaury BERTOLI" userId="618a02f9-bdaf-466b-9d2d-6ba08b0e64f9" providerId="ADAL" clId="{83890ADE-E102-4A1A-80CE-1F2565833B0B}" dt="2023-08-14T14:50:23.939" v="401" actId="478"/>
          <ac:spMkLst>
            <pc:docMk/>
            <pc:sldMk cId="47368086" sldId="450"/>
            <ac:spMk id="12" creationId="{9087533E-0780-8743-D7EA-EF67A5158EF7}"/>
          </ac:spMkLst>
        </pc:spChg>
        <pc:spChg chg="add mod">
          <ac:chgData name="Max-amaury BERTOLI" userId="618a02f9-bdaf-466b-9d2d-6ba08b0e64f9" providerId="ADAL" clId="{83890ADE-E102-4A1A-80CE-1F2565833B0B}" dt="2023-08-14T15:00:19.830" v="1031" actId="1076"/>
          <ac:spMkLst>
            <pc:docMk/>
            <pc:sldMk cId="47368086" sldId="450"/>
            <ac:spMk id="16" creationId="{79AFF2F6-4D69-2434-7537-55A477EFA102}"/>
          </ac:spMkLst>
        </pc:spChg>
        <pc:spChg chg="add mod">
          <ac:chgData name="Max-amaury BERTOLI" userId="618a02f9-bdaf-466b-9d2d-6ba08b0e64f9" providerId="ADAL" clId="{83890ADE-E102-4A1A-80CE-1F2565833B0B}" dt="2023-08-14T14:51:02.323" v="426" actId="1076"/>
          <ac:spMkLst>
            <pc:docMk/>
            <pc:sldMk cId="47368086" sldId="450"/>
            <ac:spMk id="17" creationId="{B47B5151-BECD-9000-670C-2709CC1E1392}"/>
          </ac:spMkLst>
        </pc:spChg>
        <pc:spChg chg="add mod">
          <ac:chgData name="Max-amaury BERTOLI" userId="618a02f9-bdaf-466b-9d2d-6ba08b0e64f9" providerId="ADAL" clId="{83890ADE-E102-4A1A-80CE-1F2565833B0B}" dt="2023-08-14T14:53:34.781" v="838" actId="1076"/>
          <ac:spMkLst>
            <pc:docMk/>
            <pc:sldMk cId="47368086" sldId="450"/>
            <ac:spMk id="18" creationId="{14504E20-44DD-A7D0-2382-BDFECAEB61F2}"/>
          </ac:spMkLst>
        </pc:spChg>
        <pc:spChg chg="add mod">
          <ac:chgData name="Max-amaury BERTOLI" userId="618a02f9-bdaf-466b-9d2d-6ba08b0e64f9" providerId="ADAL" clId="{83890ADE-E102-4A1A-80CE-1F2565833B0B}" dt="2023-08-14T15:00:23.743" v="1032" actId="1076"/>
          <ac:spMkLst>
            <pc:docMk/>
            <pc:sldMk cId="47368086" sldId="450"/>
            <ac:spMk id="23" creationId="{F9672FA2-BC76-CA9B-E158-A461EF2B5C96}"/>
          </ac:spMkLst>
        </pc:spChg>
        <pc:graphicFrameChg chg="add del">
          <ac:chgData name="Max-amaury BERTOLI" userId="618a02f9-bdaf-466b-9d2d-6ba08b0e64f9" providerId="ADAL" clId="{83890ADE-E102-4A1A-80CE-1F2565833B0B}" dt="2023-08-14T14:40:10.535" v="198" actId="478"/>
          <ac:graphicFrameMkLst>
            <pc:docMk/>
            <pc:sldMk cId="47368086" sldId="450"/>
            <ac:graphicFrameMk id="3" creationId="{B99BA962-B6AF-D832-8F47-1D5B300BAE84}"/>
          </ac:graphicFrameMkLst>
        </pc:graphicFrameChg>
        <pc:picChg chg="add del mod modCrop">
          <ac:chgData name="Max-amaury BERTOLI" userId="618a02f9-bdaf-466b-9d2d-6ba08b0e64f9" providerId="ADAL" clId="{83890ADE-E102-4A1A-80CE-1F2565833B0B}" dt="2023-08-14T14:45:57.741" v="278" actId="478"/>
          <ac:picMkLst>
            <pc:docMk/>
            <pc:sldMk cId="47368086" sldId="450"/>
            <ac:picMk id="6" creationId="{D688BA96-ED85-3A6F-524A-AEC0C10A02F8}"/>
          </ac:picMkLst>
        </pc:picChg>
        <pc:picChg chg="add del mod">
          <ac:chgData name="Max-amaury BERTOLI" userId="618a02f9-bdaf-466b-9d2d-6ba08b0e64f9" providerId="ADAL" clId="{83890ADE-E102-4A1A-80CE-1F2565833B0B}" dt="2023-08-14T14:45:20.758" v="274" actId="478"/>
          <ac:picMkLst>
            <pc:docMk/>
            <pc:sldMk cId="47368086" sldId="450"/>
            <ac:picMk id="9" creationId="{C881255D-CF66-8505-0EC7-D909C5D69227}"/>
          </ac:picMkLst>
        </pc:picChg>
        <pc:picChg chg="add del mod">
          <ac:chgData name="Max-amaury BERTOLI" userId="618a02f9-bdaf-466b-9d2d-6ba08b0e64f9" providerId="ADAL" clId="{83890ADE-E102-4A1A-80CE-1F2565833B0B}" dt="2023-08-14T14:47:02.971" v="282" actId="478"/>
          <ac:picMkLst>
            <pc:docMk/>
            <pc:sldMk cId="47368086" sldId="450"/>
            <ac:picMk id="13" creationId="{F864BE52-E6BE-A237-D0ED-8A6DC6EF0D03}"/>
          </ac:picMkLst>
        </pc:picChg>
        <pc:picChg chg="add del mod modCrop">
          <ac:chgData name="Max-amaury BERTOLI" userId="618a02f9-bdaf-466b-9d2d-6ba08b0e64f9" providerId="ADAL" clId="{83890ADE-E102-4A1A-80CE-1F2565833B0B}" dt="2023-08-14T14:58:32.850" v="873" actId="478"/>
          <ac:picMkLst>
            <pc:docMk/>
            <pc:sldMk cId="47368086" sldId="450"/>
            <ac:picMk id="15" creationId="{215416F9-EE48-A890-C921-768058DD6B28}"/>
          </ac:picMkLst>
        </pc:picChg>
        <pc:picChg chg="add mod modCrop">
          <ac:chgData name="Max-amaury BERTOLI" userId="618a02f9-bdaf-466b-9d2d-6ba08b0e64f9" providerId="ADAL" clId="{83890ADE-E102-4A1A-80CE-1F2565833B0B}" dt="2023-08-14T14:59:06.537" v="880" actId="1076"/>
          <ac:picMkLst>
            <pc:docMk/>
            <pc:sldMk cId="47368086" sldId="450"/>
            <ac:picMk id="22" creationId="{067607C8-CE1A-50D7-7CFA-8599E4E66526}"/>
          </ac:picMkLst>
        </pc:picChg>
        <pc:cxnChg chg="del">
          <ac:chgData name="Max-amaury BERTOLI" userId="618a02f9-bdaf-466b-9d2d-6ba08b0e64f9" providerId="ADAL" clId="{83890ADE-E102-4A1A-80CE-1F2565833B0B}" dt="2023-08-14T14:42:40.988" v="211" actId="478"/>
          <ac:cxnSpMkLst>
            <pc:docMk/>
            <pc:sldMk cId="47368086" sldId="450"/>
            <ac:cxnSpMk id="2" creationId="{82F84FA4-CE41-542F-2862-E28E6B3D9ACB}"/>
          </ac:cxnSpMkLst>
        </pc:cxnChg>
        <pc:cxnChg chg="add mod">
          <ac:chgData name="Max-amaury BERTOLI" userId="618a02f9-bdaf-466b-9d2d-6ba08b0e64f9" providerId="ADAL" clId="{83890ADE-E102-4A1A-80CE-1F2565833B0B}" dt="2023-08-14T15:18:11.974" v="1503" actId="1076"/>
          <ac:cxnSpMkLst>
            <pc:docMk/>
            <pc:sldMk cId="47368086" sldId="450"/>
            <ac:cxnSpMk id="19" creationId="{DEDC2CAB-ED44-D008-0F84-A34D7DF7B0CD}"/>
          </ac:cxnSpMkLst>
        </pc:cxnChg>
      </pc:sldChg>
      <pc:sldChg chg="addSp delSp modSp add mod">
        <pc:chgData name="Max-amaury BERTOLI" userId="618a02f9-bdaf-466b-9d2d-6ba08b0e64f9" providerId="ADAL" clId="{83890ADE-E102-4A1A-80CE-1F2565833B0B}" dt="2023-08-14T19:14:32.765" v="5302" actId="2711"/>
        <pc:sldMkLst>
          <pc:docMk/>
          <pc:sldMk cId="1084595414" sldId="451"/>
        </pc:sldMkLst>
        <pc:spChg chg="mod">
          <ac:chgData name="Max-amaury BERTOLI" userId="618a02f9-bdaf-466b-9d2d-6ba08b0e64f9" providerId="ADAL" clId="{83890ADE-E102-4A1A-80CE-1F2565833B0B}" dt="2023-08-14T15:58:50.816" v="1831" actId="20577"/>
          <ac:spMkLst>
            <pc:docMk/>
            <pc:sldMk cId="1084595414" sldId="451"/>
            <ac:spMk id="4" creationId="{F76A41B0-9939-D9D9-7351-A239CDB06D03}"/>
          </ac:spMkLst>
        </pc:spChg>
        <pc:spChg chg="mod">
          <ac:chgData name="Max-amaury BERTOLI" userId="618a02f9-bdaf-466b-9d2d-6ba08b0e64f9" providerId="ADAL" clId="{83890ADE-E102-4A1A-80CE-1F2565833B0B}" dt="2023-08-14T19:14:28.367" v="5301" actId="2711"/>
          <ac:spMkLst>
            <pc:docMk/>
            <pc:sldMk cId="1084595414" sldId="451"/>
            <ac:spMk id="12" creationId="{9087533E-0780-8743-D7EA-EF67A5158EF7}"/>
          </ac:spMkLst>
        </pc:spChg>
        <pc:spChg chg="add mod">
          <ac:chgData name="Max-amaury BERTOLI" userId="618a02f9-bdaf-466b-9d2d-6ba08b0e64f9" providerId="ADAL" clId="{83890ADE-E102-4A1A-80CE-1F2565833B0B}" dt="2023-08-14T19:14:32.765" v="5302" actId="2711"/>
          <ac:spMkLst>
            <pc:docMk/>
            <pc:sldMk cId="1084595414" sldId="451"/>
            <ac:spMk id="31" creationId="{416AACF3-817D-AC45-EDCE-BE69D05CFE85}"/>
          </ac:spMkLst>
        </pc:spChg>
        <pc:graphicFrameChg chg="add del mod">
          <ac:chgData name="Max-amaury BERTOLI" userId="618a02f9-bdaf-466b-9d2d-6ba08b0e64f9" providerId="ADAL" clId="{83890ADE-E102-4A1A-80CE-1F2565833B0B}" dt="2023-08-14T15:08:43.657" v="1077" actId="478"/>
          <ac:graphicFrameMkLst>
            <pc:docMk/>
            <pc:sldMk cId="1084595414" sldId="451"/>
            <ac:graphicFrameMk id="10" creationId="{5D32F691-B7FF-E3BC-7732-846F411537EB}"/>
          </ac:graphicFrameMkLst>
        </pc:graphicFrameChg>
        <pc:graphicFrameChg chg="add mod">
          <ac:chgData name="Max-amaury BERTOLI" userId="618a02f9-bdaf-466b-9d2d-6ba08b0e64f9" providerId="ADAL" clId="{83890ADE-E102-4A1A-80CE-1F2565833B0B}" dt="2023-08-14T18:05:13.461" v="3441" actId="14100"/>
          <ac:graphicFrameMkLst>
            <pc:docMk/>
            <pc:sldMk cId="1084595414" sldId="451"/>
            <ac:graphicFrameMk id="14" creationId="{0CC6937B-5EFA-BAC2-60D5-37D78DB9756D}"/>
          </ac:graphicFrameMkLst>
        </pc:graphicFrameChg>
        <pc:graphicFrameChg chg="add del mod">
          <ac:chgData name="Max-amaury BERTOLI" userId="618a02f9-bdaf-466b-9d2d-6ba08b0e64f9" providerId="ADAL" clId="{83890ADE-E102-4A1A-80CE-1F2565833B0B}" dt="2023-08-14T15:20:51.476" v="1518" actId="478"/>
          <ac:graphicFrameMkLst>
            <pc:docMk/>
            <pc:sldMk cId="1084595414" sldId="451"/>
            <ac:graphicFrameMk id="18" creationId="{00397D81-C030-B3CD-2B12-3FD6C15EB89A}"/>
          </ac:graphicFrameMkLst>
        </pc:graphicFrameChg>
        <pc:graphicFrameChg chg="add del mod">
          <ac:chgData name="Max-amaury BERTOLI" userId="618a02f9-bdaf-466b-9d2d-6ba08b0e64f9" providerId="ADAL" clId="{83890ADE-E102-4A1A-80CE-1F2565833B0B}" dt="2023-08-14T15:22:56.432" v="1547" actId="21"/>
          <ac:graphicFrameMkLst>
            <pc:docMk/>
            <pc:sldMk cId="1084595414" sldId="451"/>
            <ac:graphicFrameMk id="21" creationId="{E2EA5D53-75B7-2A3A-C487-430566C93FCD}"/>
          </ac:graphicFrameMkLst>
        </pc:graphicFrameChg>
        <pc:graphicFrameChg chg="add mod">
          <ac:chgData name="Max-amaury BERTOLI" userId="618a02f9-bdaf-466b-9d2d-6ba08b0e64f9" providerId="ADAL" clId="{83890ADE-E102-4A1A-80CE-1F2565833B0B}" dt="2023-08-14T18:50:12.932" v="4478" actId="255"/>
          <ac:graphicFrameMkLst>
            <pc:docMk/>
            <pc:sldMk cId="1084595414" sldId="451"/>
            <ac:graphicFrameMk id="27" creationId="{211419FF-B9D3-A68F-2F47-15D7D5F4E0FC}"/>
          </ac:graphicFrameMkLst>
        </pc:graphicFrameChg>
        <pc:picChg chg="add del">
          <ac:chgData name="Max-amaury BERTOLI" userId="618a02f9-bdaf-466b-9d2d-6ba08b0e64f9" providerId="ADAL" clId="{83890ADE-E102-4A1A-80CE-1F2565833B0B}" dt="2023-08-14T14:57:06.297" v="872" actId="478"/>
          <ac:picMkLst>
            <pc:docMk/>
            <pc:sldMk cId="1084595414" sldId="451"/>
            <ac:picMk id="3" creationId="{FAB3C1B2-2628-852E-5311-4E7F68FBF35C}"/>
          </ac:picMkLst>
        </pc:picChg>
        <pc:picChg chg="del">
          <ac:chgData name="Max-amaury BERTOLI" userId="618a02f9-bdaf-466b-9d2d-6ba08b0e64f9" providerId="ADAL" clId="{83890ADE-E102-4A1A-80CE-1F2565833B0B}" dt="2023-08-14T14:43:44.508" v="215" actId="478"/>
          <ac:picMkLst>
            <pc:docMk/>
            <pc:sldMk cId="1084595414" sldId="451"/>
            <ac:picMk id="6" creationId="{D688BA96-ED85-3A6F-524A-AEC0C10A02F8}"/>
          </ac:picMkLst>
        </pc:picChg>
        <pc:cxnChg chg="add del mod">
          <ac:chgData name="Max-amaury BERTOLI" userId="618a02f9-bdaf-466b-9d2d-6ba08b0e64f9" providerId="ADAL" clId="{83890ADE-E102-4A1A-80CE-1F2565833B0B}" dt="2023-08-14T15:23:30.974" v="1561" actId="21"/>
          <ac:cxnSpMkLst>
            <pc:docMk/>
            <pc:sldMk cId="1084595414" sldId="451"/>
            <ac:cxnSpMk id="15" creationId="{6C829DF4-FEDE-5D80-FE2B-81E98304806B}"/>
          </ac:cxnSpMkLst>
        </pc:cxnChg>
        <pc:cxnChg chg="add mod">
          <ac:chgData name="Max-amaury BERTOLI" userId="618a02f9-bdaf-466b-9d2d-6ba08b0e64f9" providerId="ADAL" clId="{83890ADE-E102-4A1A-80CE-1F2565833B0B}" dt="2023-08-14T18:37:01.812" v="4123" actId="14100"/>
          <ac:cxnSpMkLst>
            <pc:docMk/>
            <pc:sldMk cId="1084595414" sldId="451"/>
            <ac:cxnSpMk id="22" creationId="{08B9C4FC-A7D3-E55E-876C-071631925BC6}"/>
          </ac:cxnSpMkLst>
        </pc:cxnChg>
        <pc:cxnChg chg="add mod">
          <ac:chgData name="Max-amaury BERTOLI" userId="618a02f9-bdaf-466b-9d2d-6ba08b0e64f9" providerId="ADAL" clId="{83890ADE-E102-4A1A-80CE-1F2565833B0B}" dt="2023-08-14T18:36:47.037" v="4120" actId="1076"/>
          <ac:cxnSpMkLst>
            <pc:docMk/>
            <pc:sldMk cId="1084595414" sldId="451"/>
            <ac:cxnSpMk id="23" creationId="{679FC3A0-2BDA-FC56-D819-CC22F55B458F}"/>
          </ac:cxnSpMkLst>
        </pc:cxnChg>
        <pc:cxnChg chg="add mod">
          <ac:chgData name="Max-amaury BERTOLI" userId="618a02f9-bdaf-466b-9d2d-6ba08b0e64f9" providerId="ADAL" clId="{83890ADE-E102-4A1A-80CE-1F2565833B0B}" dt="2023-08-14T18:05:02.079" v="3438" actId="1076"/>
          <ac:cxnSpMkLst>
            <pc:docMk/>
            <pc:sldMk cId="1084595414" sldId="451"/>
            <ac:cxnSpMk id="28" creationId="{C2BCA4F5-743F-8823-75D5-4D91D19598D6}"/>
          </ac:cxnSpMkLst>
        </pc:cxnChg>
      </pc:sldChg>
      <pc:sldChg chg="del">
        <pc:chgData name="Max-amaury BERTOLI" userId="618a02f9-bdaf-466b-9d2d-6ba08b0e64f9" providerId="ADAL" clId="{83890ADE-E102-4A1A-80CE-1F2565833B0B}" dt="2023-08-14T14:31:48.089" v="107" actId="47"/>
        <pc:sldMkLst>
          <pc:docMk/>
          <pc:sldMk cId="1685544077" sldId="452"/>
        </pc:sldMkLst>
      </pc:sldChg>
      <pc:sldChg chg="addSp delSp modSp add mod ord">
        <pc:chgData name="Max-amaury BERTOLI" userId="618a02f9-bdaf-466b-9d2d-6ba08b0e64f9" providerId="ADAL" clId="{83890ADE-E102-4A1A-80CE-1F2565833B0B}" dt="2023-08-14T18:46:46.964" v="4475" actId="1076"/>
        <pc:sldMkLst>
          <pc:docMk/>
          <pc:sldMk cId="4212035205" sldId="452"/>
        </pc:sldMkLst>
        <pc:spChg chg="mod">
          <ac:chgData name="Max-amaury BERTOLI" userId="618a02f9-bdaf-466b-9d2d-6ba08b0e64f9" providerId="ADAL" clId="{83890ADE-E102-4A1A-80CE-1F2565833B0B}" dt="2023-08-14T18:46:39.217" v="4474" actId="14100"/>
          <ac:spMkLst>
            <pc:docMk/>
            <pc:sldMk cId="4212035205" sldId="452"/>
            <ac:spMk id="4" creationId="{F76A41B0-9939-D9D9-7351-A239CDB06D03}"/>
          </ac:spMkLst>
        </pc:spChg>
        <pc:picChg chg="add del mod">
          <ac:chgData name="Max-amaury BERTOLI" userId="618a02f9-bdaf-466b-9d2d-6ba08b0e64f9" providerId="ADAL" clId="{83890ADE-E102-4A1A-80CE-1F2565833B0B}" dt="2023-08-14T14:55:36.136" v="861" actId="478"/>
          <ac:picMkLst>
            <pc:docMk/>
            <pc:sldMk cId="4212035205" sldId="452"/>
            <ac:picMk id="3" creationId="{650D484B-919B-8511-FB9C-EA3C3E77208C}"/>
          </ac:picMkLst>
        </pc:picChg>
        <pc:picChg chg="add del mod modCrop">
          <ac:chgData name="Max-amaury BERTOLI" userId="618a02f9-bdaf-466b-9d2d-6ba08b0e64f9" providerId="ADAL" clId="{83890ADE-E102-4A1A-80CE-1F2565833B0B}" dt="2023-08-14T15:04:22.915" v="1033" actId="478"/>
          <ac:picMkLst>
            <pc:docMk/>
            <pc:sldMk cId="4212035205" sldId="452"/>
            <ac:picMk id="6" creationId="{C1A338CC-5167-335A-8386-8031B280E58F}"/>
          </ac:picMkLst>
        </pc:picChg>
        <pc:picChg chg="add del mod modCrop">
          <ac:chgData name="Max-amaury BERTOLI" userId="618a02f9-bdaf-466b-9d2d-6ba08b0e64f9" providerId="ADAL" clId="{83890ADE-E102-4A1A-80CE-1F2565833B0B}" dt="2023-08-14T15:50:49.538" v="1673" actId="478"/>
          <ac:picMkLst>
            <pc:docMk/>
            <pc:sldMk cId="4212035205" sldId="452"/>
            <ac:picMk id="9" creationId="{C7386802-2B78-34BE-496D-310857797DE0}"/>
          </ac:picMkLst>
        </pc:picChg>
        <pc:picChg chg="add mod">
          <ac:chgData name="Max-amaury BERTOLI" userId="618a02f9-bdaf-466b-9d2d-6ba08b0e64f9" providerId="ADAL" clId="{83890ADE-E102-4A1A-80CE-1F2565833B0B}" dt="2023-08-14T18:46:46.964" v="4475" actId="1076"/>
          <ac:picMkLst>
            <pc:docMk/>
            <pc:sldMk cId="4212035205" sldId="452"/>
            <ac:picMk id="11" creationId="{5F482D8C-0481-9952-28CF-B9B521FB9524}"/>
          </ac:picMkLst>
        </pc:picChg>
        <pc:picChg chg="del">
          <ac:chgData name="Max-amaury BERTOLI" userId="618a02f9-bdaf-466b-9d2d-6ba08b0e64f9" providerId="ADAL" clId="{83890ADE-E102-4A1A-80CE-1F2565833B0B}" dt="2023-08-14T14:48:04.111" v="348" actId="478"/>
          <ac:picMkLst>
            <pc:docMk/>
            <pc:sldMk cId="4212035205" sldId="452"/>
            <ac:picMk id="15" creationId="{215416F9-EE48-A890-C921-768058DD6B28}"/>
          </ac:picMkLst>
        </pc:picChg>
      </pc:sldChg>
      <pc:sldChg chg="modSp add mod">
        <pc:chgData name="Max-amaury BERTOLI" userId="618a02f9-bdaf-466b-9d2d-6ba08b0e64f9" providerId="ADAL" clId="{83890ADE-E102-4A1A-80CE-1F2565833B0B}" dt="2023-08-14T15:06:05.699" v="1071" actId="20577"/>
        <pc:sldMkLst>
          <pc:docMk/>
          <pc:sldMk cId="1831402861" sldId="453"/>
        </pc:sldMkLst>
        <pc:spChg chg="mod">
          <ac:chgData name="Max-amaury BERTOLI" userId="618a02f9-bdaf-466b-9d2d-6ba08b0e64f9" providerId="ADAL" clId="{83890ADE-E102-4A1A-80CE-1F2565833B0B}" dt="2023-08-14T15:06:05.699" v="1071" actId="20577"/>
          <ac:spMkLst>
            <pc:docMk/>
            <pc:sldMk cId="1831402861" sldId="453"/>
            <ac:spMk id="2" creationId="{40C3F3DF-D037-577A-AB2D-84003E342992}"/>
          </ac:spMkLst>
        </pc:spChg>
      </pc:sldChg>
      <pc:sldChg chg="del">
        <pc:chgData name="Max-amaury BERTOLI" userId="618a02f9-bdaf-466b-9d2d-6ba08b0e64f9" providerId="ADAL" clId="{83890ADE-E102-4A1A-80CE-1F2565833B0B}" dt="2023-08-14T14:31:43.410" v="105" actId="47"/>
        <pc:sldMkLst>
          <pc:docMk/>
          <pc:sldMk cId="3340412963" sldId="453"/>
        </pc:sldMkLst>
      </pc:sldChg>
      <pc:sldChg chg="del">
        <pc:chgData name="Max-amaury BERTOLI" userId="618a02f9-bdaf-466b-9d2d-6ba08b0e64f9" providerId="ADAL" clId="{83890ADE-E102-4A1A-80CE-1F2565833B0B}" dt="2023-08-14T14:31:43.410" v="105" actId="47"/>
        <pc:sldMkLst>
          <pc:docMk/>
          <pc:sldMk cId="938819621" sldId="454"/>
        </pc:sldMkLst>
      </pc:sldChg>
      <pc:sldChg chg="addSp delSp modSp add mod">
        <pc:chgData name="Max-amaury BERTOLI" userId="618a02f9-bdaf-466b-9d2d-6ba08b0e64f9" providerId="ADAL" clId="{83890ADE-E102-4A1A-80CE-1F2565833B0B}" dt="2023-08-14T19:14:21.757" v="5300" actId="27636"/>
        <pc:sldMkLst>
          <pc:docMk/>
          <pc:sldMk cId="1700702422" sldId="454"/>
        </pc:sldMkLst>
        <pc:spChg chg="mod">
          <ac:chgData name="Max-amaury BERTOLI" userId="618a02f9-bdaf-466b-9d2d-6ba08b0e64f9" providerId="ADAL" clId="{83890ADE-E102-4A1A-80CE-1F2565833B0B}" dt="2023-08-14T15:58:54.454" v="1839" actId="20577"/>
          <ac:spMkLst>
            <pc:docMk/>
            <pc:sldMk cId="1700702422" sldId="454"/>
            <ac:spMk id="4" creationId="{F76A41B0-9939-D9D9-7351-A239CDB06D03}"/>
          </ac:spMkLst>
        </pc:spChg>
        <pc:spChg chg="add del mod">
          <ac:chgData name="Max-amaury BERTOLI" userId="618a02f9-bdaf-466b-9d2d-6ba08b0e64f9" providerId="ADAL" clId="{83890ADE-E102-4A1A-80CE-1F2565833B0B}" dt="2023-08-14T16:49:08.522" v="2363" actId="478"/>
          <ac:spMkLst>
            <pc:docMk/>
            <pc:sldMk cId="1700702422" sldId="454"/>
            <ac:spMk id="10" creationId="{72A3D7F6-8BCD-BAEA-7D63-691A9AF960EB}"/>
          </ac:spMkLst>
        </pc:spChg>
        <pc:spChg chg="del mod">
          <ac:chgData name="Max-amaury BERTOLI" userId="618a02f9-bdaf-466b-9d2d-6ba08b0e64f9" providerId="ADAL" clId="{83890ADE-E102-4A1A-80CE-1F2565833B0B}" dt="2023-08-14T16:03:44.390" v="1911" actId="478"/>
          <ac:spMkLst>
            <pc:docMk/>
            <pc:sldMk cId="1700702422" sldId="454"/>
            <ac:spMk id="12" creationId="{9087533E-0780-8743-D7EA-EF67A5158EF7}"/>
          </ac:spMkLst>
        </pc:spChg>
        <pc:spChg chg="add mod">
          <ac:chgData name="Max-amaury BERTOLI" userId="618a02f9-bdaf-466b-9d2d-6ba08b0e64f9" providerId="ADAL" clId="{83890ADE-E102-4A1A-80CE-1F2565833B0B}" dt="2023-08-14T19:14:17.917" v="5298" actId="27636"/>
          <ac:spMkLst>
            <pc:docMk/>
            <pc:sldMk cId="1700702422" sldId="454"/>
            <ac:spMk id="16" creationId="{75309159-F1B8-D396-821E-0FE162CE0DF2}"/>
          </ac:spMkLst>
        </pc:spChg>
        <pc:spChg chg="del">
          <ac:chgData name="Max-amaury BERTOLI" userId="618a02f9-bdaf-466b-9d2d-6ba08b0e64f9" providerId="ADAL" clId="{83890ADE-E102-4A1A-80CE-1F2565833B0B}" dt="2023-08-14T16:04:00.015" v="1916" actId="478"/>
          <ac:spMkLst>
            <pc:docMk/>
            <pc:sldMk cId="1700702422" sldId="454"/>
            <ac:spMk id="31" creationId="{416AACF3-817D-AC45-EDCE-BE69D05CFE85}"/>
          </ac:spMkLst>
        </pc:spChg>
        <pc:spChg chg="add mod">
          <ac:chgData name="Max-amaury BERTOLI" userId="618a02f9-bdaf-466b-9d2d-6ba08b0e64f9" providerId="ADAL" clId="{83890ADE-E102-4A1A-80CE-1F2565833B0B}" dt="2023-08-14T19:14:21.757" v="5300" actId="27636"/>
          <ac:spMkLst>
            <pc:docMk/>
            <pc:sldMk cId="1700702422" sldId="454"/>
            <ac:spMk id="36" creationId="{C0229AB2-C1F1-E2F7-8A60-AA4B7DE4C689}"/>
          </ac:spMkLst>
        </pc:spChg>
        <pc:spChg chg="add del mod">
          <ac:chgData name="Max-amaury BERTOLI" userId="618a02f9-bdaf-466b-9d2d-6ba08b0e64f9" providerId="ADAL" clId="{83890ADE-E102-4A1A-80CE-1F2565833B0B}" dt="2023-08-14T16:56:53.808" v="2870" actId="478"/>
          <ac:spMkLst>
            <pc:docMk/>
            <pc:sldMk cId="1700702422" sldId="454"/>
            <ac:spMk id="37" creationId="{185C3CF1-8D2E-56AA-27D2-B1C7198CE7BC}"/>
          </ac:spMkLst>
        </pc:spChg>
        <pc:graphicFrameChg chg="add del">
          <ac:chgData name="Max-amaury BERTOLI" userId="618a02f9-bdaf-466b-9d2d-6ba08b0e64f9" providerId="ADAL" clId="{83890ADE-E102-4A1A-80CE-1F2565833B0B}" dt="2023-08-14T16:30:44.018" v="2083" actId="478"/>
          <ac:graphicFrameMkLst>
            <pc:docMk/>
            <pc:sldMk cId="1700702422" sldId="454"/>
            <ac:graphicFrameMk id="13" creationId="{261CD372-721F-C681-2DFC-18C645427AA6}"/>
          </ac:graphicFrameMkLst>
        </pc:graphicFrameChg>
        <pc:graphicFrameChg chg="add del mod">
          <ac:chgData name="Max-amaury BERTOLI" userId="618a02f9-bdaf-466b-9d2d-6ba08b0e64f9" providerId="ADAL" clId="{83890ADE-E102-4A1A-80CE-1F2565833B0B}" dt="2023-08-14T18:42:26.862" v="4164" actId="692"/>
          <ac:graphicFrameMkLst>
            <pc:docMk/>
            <pc:sldMk cId="1700702422" sldId="454"/>
            <ac:graphicFrameMk id="14" creationId="{0CC6937B-5EFA-BAC2-60D5-37D78DB9756D}"/>
          </ac:graphicFrameMkLst>
        </pc:graphicFrameChg>
        <pc:graphicFrameChg chg="add del">
          <ac:chgData name="Max-amaury BERTOLI" userId="618a02f9-bdaf-466b-9d2d-6ba08b0e64f9" providerId="ADAL" clId="{83890ADE-E102-4A1A-80CE-1F2565833B0B}" dt="2023-08-14T16:30:58.535" v="2085" actId="478"/>
          <ac:graphicFrameMkLst>
            <pc:docMk/>
            <pc:sldMk cId="1700702422" sldId="454"/>
            <ac:graphicFrameMk id="15" creationId="{99EA5505-FB19-BE5C-F35D-7A20DB4F3FD1}"/>
          </ac:graphicFrameMkLst>
        </pc:graphicFrameChg>
        <pc:graphicFrameChg chg="del mod">
          <ac:chgData name="Max-amaury BERTOLI" userId="618a02f9-bdaf-466b-9d2d-6ba08b0e64f9" providerId="ADAL" clId="{83890ADE-E102-4A1A-80CE-1F2565833B0B}" dt="2023-08-14T16:40:23.473" v="2281" actId="478"/>
          <ac:graphicFrameMkLst>
            <pc:docMk/>
            <pc:sldMk cId="1700702422" sldId="454"/>
            <ac:graphicFrameMk id="27" creationId="{211419FF-B9D3-A68F-2F47-15D7D5F4E0FC}"/>
          </ac:graphicFrameMkLst>
        </pc:graphicFrameChg>
        <pc:graphicFrameChg chg="add mod">
          <ac:chgData name="Max-amaury BERTOLI" userId="618a02f9-bdaf-466b-9d2d-6ba08b0e64f9" providerId="ADAL" clId="{83890ADE-E102-4A1A-80CE-1F2565833B0B}" dt="2023-08-14T18:48:40.733" v="4477" actId="255"/>
          <ac:graphicFrameMkLst>
            <pc:docMk/>
            <pc:sldMk cId="1700702422" sldId="454"/>
            <ac:graphicFrameMk id="35" creationId="{F960AC8C-5F8D-A4B9-29AD-72322DF9700F}"/>
          </ac:graphicFrameMkLst>
        </pc:graphicFrameChg>
        <pc:graphicFrameChg chg="add del mod">
          <ac:chgData name="Max-amaury BERTOLI" userId="618a02f9-bdaf-466b-9d2d-6ba08b0e64f9" providerId="ADAL" clId="{83890ADE-E102-4A1A-80CE-1F2565833B0B}" dt="2023-08-14T17:03:26.297" v="3086"/>
          <ac:graphicFrameMkLst>
            <pc:docMk/>
            <pc:sldMk cId="1700702422" sldId="454"/>
            <ac:graphicFrameMk id="39" creationId="{B1ED2A05-3B8E-3378-71CA-AC9D064E14F7}"/>
          </ac:graphicFrameMkLst>
        </pc:graphicFrameChg>
        <pc:picChg chg="add del">
          <ac:chgData name="Max-amaury BERTOLI" userId="618a02f9-bdaf-466b-9d2d-6ba08b0e64f9" providerId="ADAL" clId="{83890ADE-E102-4A1A-80CE-1F2565833B0B}" dt="2023-08-14T16:06:09.612" v="1922" actId="22"/>
          <ac:picMkLst>
            <pc:docMk/>
            <pc:sldMk cId="1700702422" sldId="454"/>
            <ac:picMk id="3" creationId="{A6AD3078-5582-4E40-2556-D124976B11D0}"/>
          </ac:picMkLst>
        </pc:picChg>
        <pc:picChg chg="add del mod modCrop">
          <ac:chgData name="Max-amaury BERTOLI" userId="618a02f9-bdaf-466b-9d2d-6ba08b0e64f9" providerId="ADAL" clId="{83890ADE-E102-4A1A-80CE-1F2565833B0B}" dt="2023-08-14T16:09:43.094" v="1953" actId="478"/>
          <ac:picMkLst>
            <pc:docMk/>
            <pc:sldMk cId="1700702422" sldId="454"/>
            <ac:picMk id="6" creationId="{412E4F37-0674-4C92-19D8-10F9C474B85F}"/>
          </ac:picMkLst>
        </pc:picChg>
        <pc:picChg chg="add del mod">
          <ac:chgData name="Max-amaury BERTOLI" userId="618a02f9-bdaf-466b-9d2d-6ba08b0e64f9" providerId="ADAL" clId="{83890ADE-E102-4A1A-80CE-1F2565833B0B}" dt="2023-08-14T16:49:02.918" v="2361" actId="478"/>
          <ac:picMkLst>
            <pc:docMk/>
            <pc:sldMk cId="1700702422" sldId="454"/>
            <ac:picMk id="8" creationId="{8F20A5D4-DC3F-658B-C637-DA6D64A5B46C}"/>
          </ac:picMkLst>
        </pc:picChg>
        <pc:picChg chg="add del mod">
          <ac:chgData name="Max-amaury BERTOLI" userId="618a02f9-bdaf-466b-9d2d-6ba08b0e64f9" providerId="ADAL" clId="{83890ADE-E102-4A1A-80CE-1F2565833B0B}" dt="2023-08-14T16:46:04.171" v="2333" actId="478"/>
          <ac:picMkLst>
            <pc:docMk/>
            <pc:sldMk cId="1700702422" sldId="454"/>
            <ac:picMk id="29" creationId="{3AF2C923-B93D-FF23-14A3-3C06894AAEFD}"/>
          </ac:picMkLst>
        </pc:picChg>
        <pc:picChg chg="add del mod">
          <ac:chgData name="Max-amaury BERTOLI" userId="618a02f9-bdaf-466b-9d2d-6ba08b0e64f9" providerId="ADAL" clId="{83890ADE-E102-4A1A-80CE-1F2565833B0B}" dt="2023-08-14T16:49:01.672" v="2360" actId="478"/>
          <ac:picMkLst>
            <pc:docMk/>
            <pc:sldMk cId="1700702422" sldId="454"/>
            <ac:picMk id="32" creationId="{D3E3827B-EC2C-98BF-03BD-6CA750415D93}"/>
          </ac:picMkLst>
        </pc:picChg>
        <pc:picChg chg="add del">
          <ac:chgData name="Max-amaury BERTOLI" userId="618a02f9-bdaf-466b-9d2d-6ba08b0e64f9" providerId="ADAL" clId="{83890ADE-E102-4A1A-80CE-1F2565833B0B}" dt="2023-08-14T16:49:13.197" v="2365" actId="478"/>
          <ac:picMkLst>
            <pc:docMk/>
            <pc:sldMk cId="1700702422" sldId="454"/>
            <ac:picMk id="34" creationId="{FECA5B85-6100-3B93-3442-F42695ECBEE9}"/>
          </ac:picMkLst>
        </pc:picChg>
        <pc:cxnChg chg="add mod">
          <ac:chgData name="Max-amaury BERTOLI" userId="618a02f9-bdaf-466b-9d2d-6ba08b0e64f9" providerId="ADAL" clId="{83890ADE-E102-4A1A-80CE-1F2565833B0B}" dt="2023-08-14T18:37:24.381" v="4126" actId="14100"/>
          <ac:cxnSpMkLst>
            <pc:docMk/>
            <pc:sldMk cId="1700702422" sldId="454"/>
            <ac:cxnSpMk id="17" creationId="{8FB0427E-DFB3-1678-8FE9-A18DB102082E}"/>
          </ac:cxnSpMkLst>
        </pc:cxnChg>
        <pc:cxnChg chg="add del mod">
          <ac:chgData name="Max-amaury BERTOLI" userId="618a02f9-bdaf-466b-9d2d-6ba08b0e64f9" providerId="ADAL" clId="{83890ADE-E102-4A1A-80CE-1F2565833B0B}" dt="2023-08-14T16:40:58.378" v="2288" actId="478"/>
          <ac:cxnSpMkLst>
            <pc:docMk/>
            <pc:sldMk cId="1700702422" sldId="454"/>
            <ac:cxnSpMk id="18" creationId="{1BA2A686-6A9B-089B-1126-E78A6458B0E3}"/>
          </ac:cxnSpMkLst>
        </pc:cxnChg>
        <pc:cxnChg chg="add mod">
          <ac:chgData name="Max-amaury BERTOLI" userId="618a02f9-bdaf-466b-9d2d-6ba08b0e64f9" providerId="ADAL" clId="{83890ADE-E102-4A1A-80CE-1F2565833B0B}" dt="2023-08-14T18:37:13.041" v="4124" actId="1076"/>
          <ac:cxnSpMkLst>
            <pc:docMk/>
            <pc:sldMk cId="1700702422" sldId="454"/>
            <ac:cxnSpMk id="19" creationId="{510A53ED-B68B-C458-EE36-5A1A47F4760C}"/>
          </ac:cxnSpMkLst>
        </pc:cxnChg>
        <pc:cxnChg chg="del">
          <ac:chgData name="Max-amaury BERTOLI" userId="618a02f9-bdaf-466b-9d2d-6ba08b0e64f9" providerId="ADAL" clId="{83890ADE-E102-4A1A-80CE-1F2565833B0B}" dt="2023-08-14T16:03:39.364" v="1908" actId="478"/>
          <ac:cxnSpMkLst>
            <pc:docMk/>
            <pc:sldMk cId="1700702422" sldId="454"/>
            <ac:cxnSpMk id="22" creationId="{08B9C4FC-A7D3-E55E-876C-071631925BC6}"/>
          </ac:cxnSpMkLst>
        </pc:cxnChg>
        <pc:cxnChg chg="del">
          <ac:chgData name="Max-amaury BERTOLI" userId="618a02f9-bdaf-466b-9d2d-6ba08b0e64f9" providerId="ADAL" clId="{83890ADE-E102-4A1A-80CE-1F2565833B0B}" dt="2023-08-14T16:03:40.785" v="1909" actId="478"/>
          <ac:cxnSpMkLst>
            <pc:docMk/>
            <pc:sldMk cId="1700702422" sldId="454"/>
            <ac:cxnSpMk id="23" creationId="{679FC3A0-2BDA-FC56-D819-CC22F55B458F}"/>
          </ac:cxnSpMkLst>
        </pc:cxnChg>
        <pc:cxnChg chg="mod">
          <ac:chgData name="Max-amaury BERTOLI" userId="618a02f9-bdaf-466b-9d2d-6ba08b0e64f9" providerId="ADAL" clId="{83890ADE-E102-4A1A-80CE-1F2565833B0B}" dt="2023-08-14T16:55:32.777" v="2764" actId="14100"/>
          <ac:cxnSpMkLst>
            <pc:docMk/>
            <pc:sldMk cId="1700702422" sldId="454"/>
            <ac:cxnSpMk id="28" creationId="{C2BCA4F5-743F-8823-75D5-4D91D19598D6}"/>
          </ac:cxnSpMkLst>
        </pc:cxnChg>
      </pc:sldChg>
      <pc:sldChg chg="add del">
        <pc:chgData name="Max-amaury BERTOLI" userId="618a02f9-bdaf-466b-9d2d-6ba08b0e64f9" providerId="ADAL" clId="{83890ADE-E102-4A1A-80CE-1F2565833B0B}" dt="2023-08-14T15:18:25.482" v="1506" actId="47"/>
        <pc:sldMkLst>
          <pc:docMk/>
          <pc:sldMk cId="1760733373" sldId="454"/>
        </pc:sldMkLst>
      </pc:sldChg>
      <pc:sldChg chg="addSp delSp modSp add del mod">
        <pc:chgData name="Max-amaury BERTOLI" userId="618a02f9-bdaf-466b-9d2d-6ba08b0e64f9" providerId="ADAL" clId="{83890ADE-E102-4A1A-80CE-1F2565833B0B}" dt="2023-08-14T15:58:39.854" v="1822" actId="47"/>
        <pc:sldMkLst>
          <pc:docMk/>
          <pc:sldMk cId="4183965653" sldId="454"/>
        </pc:sldMkLst>
        <pc:spChg chg="add del mod">
          <ac:chgData name="Max-amaury BERTOLI" userId="618a02f9-bdaf-466b-9d2d-6ba08b0e64f9" providerId="ADAL" clId="{83890ADE-E102-4A1A-80CE-1F2565833B0B}" dt="2023-08-14T15:26:13.930" v="1671" actId="21"/>
          <ac:spMkLst>
            <pc:docMk/>
            <pc:sldMk cId="4183965653" sldId="454"/>
            <ac:spMk id="3" creationId="{205A5AA5-E62D-C7A6-CBBA-DB26F9CDCCF9}"/>
          </ac:spMkLst>
        </pc:spChg>
        <pc:graphicFrameChg chg="add mod">
          <ac:chgData name="Max-amaury BERTOLI" userId="618a02f9-bdaf-466b-9d2d-6ba08b0e64f9" providerId="ADAL" clId="{83890ADE-E102-4A1A-80CE-1F2565833B0B}" dt="2023-08-14T15:22:57.616" v="1548"/>
          <ac:graphicFrameMkLst>
            <pc:docMk/>
            <pc:sldMk cId="4183965653" sldId="454"/>
            <ac:graphicFrameMk id="2" creationId="{FF689081-C196-1F9B-6086-B9ECEB00C088}"/>
          </ac:graphicFrameMkLst>
        </pc:graphicFrameChg>
        <pc:graphicFrameChg chg="del">
          <ac:chgData name="Max-amaury BERTOLI" userId="618a02f9-bdaf-466b-9d2d-6ba08b0e64f9" providerId="ADAL" clId="{83890ADE-E102-4A1A-80CE-1F2565833B0B}" dt="2023-08-14T15:22:49.622" v="1544" actId="478"/>
          <ac:graphicFrameMkLst>
            <pc:docMk/>
            <pc:sldMk cId="4183965653" sldId="454"/>
            <ac:graphicFrameMk id="21" creationId="{E2EA5D53-75B7-2A3A-C487-430566C93FCD}"/>
          </ac:graphicFrameMkLst>
        </pc:graphicFrameChg>
      </pc:sldChg>
      <pc:sldChg chg="del">
        <pc:chgData name="Max-amaury BERTOLI" userId="618a02f9-bdaf-466b-9d2d-6ba08b0e64f9" providerId="ADAL" clId="{83890ADE-E102-4A1A-80CE-1F2565833B0B}" dt="2023-08-14T14:31:48.089" v="107" actId="47"/>
        <pc:sldMkLst>
          <pc:docMk/>
          <pc:sldMk cId="980404228" sldId="455"/>
        </pc:sldMkLst>
      </pc:sldChg>
      <pc:sldChg chg="addSp delSp modSp add mod">
        <pc:chgData name="Max-amaury BERTOLI" userId="618a02f9-bdaf-466b-9d2d-6ba08b0e64f9" providerId="ADAL" clId="{83890ADE-E102-4A1A-80CE-1F2565833B0B}" dt="2023-08-14T18:43:19.536" v="4169" actId="108"/>
        <pc:sldMkLst>
          <pc:docMk/>
          <pc:sldMk cId="1413311349" sldId="455"/>
        </pc:sldMkLst>
        <pc:spChg chg="add del mod">
          <ac:chgData name="Max-amaury BERTOLI" userId="618a02f9-bdaf-466b-9d2d-6ba08b0e64f9" providerId="ADAL" clId="{83890ADE-E102-4A1A-80CE-1F2565833B0B}" dt="2023-08-14T16:57:13.478" v="2877" actId="20577"/>
          <ac:spMkLst>
            <pc:docMk/>
            <pc:sldMk cId="1413311349" sldId="455"/>
            <ac:spMk id="4" creationId="{F76A41B0-9939-D9D9-7351-A239CDB06D03}"/>
          </ac:spMkLst>
        </pc:spChg>
        <pc:spChg chg="add del mod">
          <ac:chgData name="Max-amaury BERTOLI" userId="618a02f9-bdaf-466b-9d2d-6ba08b0e64f9" providerId="ADAL" clId="{83890ADE-E102-4A1A-80CE-1F2565833B0B}" dt="2023-08-14T16:30:18.181" v="2072" actId="478"/>
          <ac:spMkLst>
            <pc:docMk/>
            <pc:sldMk cId="1413311349" sldId="455"/>
            <ac:spMk id="5" creationId="{5CA6D06E-2F80-F1FE-C6AD-A3617BE01BE4}"/>
          </ac:spMkLst>
        </pc:spChg>
        <pc:spChg chg="add del">
          <ac:chgData name="Max-amaury BERTOLI" userId="618a02f9-bdaf-466b-9d2d-6ba08b0e64f9" providerId="ADAL" clId="{83890ADE-E102-4A1A-80CE-1F2565833B0B}" dt="2023-08-14T18:07:01.357" v="3459" actId="478"/>
          <ac:spMkLst>
            <pc:docMk/>
            <pc:sldMk cId="1413311349" sldId="455"/>
            <ac:spMk id="10" creationId="{72A3D7F6-8BCD-BAEA-7D63-691A9AF960EB}"/>
          </ac:spMkLst>
        </pc:spChg>
        <pc:spChg chg="add mod">
          <ac:chgData name="Max-amaury BERTOLI" userId="618a02f9-bdaf-466b-9d2d-6ba08b0e64f9" providerId="ADAL" clId="{83890ADE-E102-4A1A-80CE-1F2565833B0B}" dt="2023-08-14T18:43:19.536" v="4169" actId="108"/>
          <ac:spMkLst>
            <pc:docMk/>
            <pc:sldMk cId="1413311349" sldId="455"/>
            <ac:spMk id="16" creationId="{5C15BA2A-8EE3-8386-2780-2F8EE3217306}"/>
          </ac:spMkLst>
        </pc:spChg>
        <pc:graphicFrameChg chg="add del mod">
          <ac:chgData name="Max-amaury BERTOLI" userId="618a02f9-bdaf-466b-9d2d-6ba08b0e64f9" providerId="ADAL" clId="{83890ADE-E102-4A1A-80CE-1F2565833B0B}" dt="2023-08-14T16:30:19.181" v="2074"/>
          <ac:graphicFrameMkLst>
            <pc:docMk/>
            <pc:sldMk cId="1413311349" sldId="455"/>
            <ac:graphicFrameMk id="2" creationId="{94755293-29CE-8DE0-C820-DE6BFD8C884F}"/>
          </ac:graphicFrameMkLst>
        </pc:graphicFrameChg>
        <pc:graphicFrameChg chg="add del mod">
          <ac:chgData name="Max-amaury BERTOLI" userId="618a02f9-bdaf-466b-9d2d-6ba08b0e64f9" providerId="ADAL" clId="{83890ADE-E102-4A1A-80CE-1F2565833B0B}" dt="2023-08-14T18:27:01.017" v="3644" actId="113"/>
          <ac:graphicFrameMkLst>
            <pc:docMk/>
            <pc:sldMk cId="1413311349" sldId="455"/>
            <ac:graphicFrameMk id="6" creationId="{67F97A9F-DC8A-6280-F502-81F20C081218}"/>
          </ac:graphicFrameMkLst>
        </pc:graphicFrameChg>
        <pc:graphicFrameChg chg="add del mod modGraphic">
          <ac:chgData name="Max-amaury BERTOLI" userId="618a02f9-bdaf-466b-9d2d-6ba08b0e64f9" providerId="ADAL" clId="{83890ADE-E102-4A1A-80CE-1F2565833B0B}" dt="2023-08-14T18:18:34.438" v="3553" actId="1032"/>
          <ac:graphicFrameMkLst>
            <pc:docMk/>
            <pc:sldMk cId="1413311349" sldId="455"/>
            <ac:graphicFrameMk id="7" creationId="{1D24C779-76F5-803E-8675-D794FAEF655D}"/>
          </ac:graphicFrameMkLst>
        </pc:graphicFrameChg>
        <pc:graphicFrameChg chg="add del mod">
          <ac:chgData name="Max-amaury BERTOLI" userId="618a02f9-bdaf-466b-9d2d-6ba08b0e64f9" providerId="ADAL" clId="{83890ADE-E102-4A1A-80CE-1F2565833B0B}" dt="2023-08-14T18:21:03.832" v="3575" actId="478"/>
          <ac:graphicFrameMkLst>
            <pc:docMk/>
            <pc:sldMk cId="1413311349" sldId="455"/>
            <ac:graphicFrameMk id="9" creationId="{B1002B62-9D00-6C35-0E24-EFCC77F5670C}"/>
          </ac:graphicFrameMkLst>
        </pc:graphicFrameChg>
        <pc:graphicFrameChg chg="add del mod">
          <ac:chgData name="Max-amaury BERTOLI" userId="618a02f9-bdaf-466b-9d2d-6ba08b0e64f9" providerId="ADAL" clId="{83890ADE-E102-4A1A-80CE-1F2565833B0B}" dt="2023-08-14T18:21:34.864" v="3582" actId="478"/>
          <ac:graphicFrameMkLst>
            <pc:docMk/>
            <pc:sldMk cId="1413311349" sldId="455"/>
            <ac:graphicFrameMk id="11" creationId="{5BE9AE30-6D6E-C135-3E27-E62B3EDC90E1}"/>
          </ac:graphicFrameMkLst>
        </pc:graphicFrameChg>
        <pc:graphicFrameChg chg="add del mod">
          <ac:chgData name="Max-amaury BERTOLI" userId="618a02f9-bdaf-466b-9d2d-6ba08b0e64f9" providerId="ADAL" clId="{83890ADE-E102-4A1A-80CE-1F2565833B0B}" dt="2023-08-14T18:21:34.864" v="3582" actId="478"/>
          <ac:graphicFrameMkLst>
            <pc:docMk/>
            <pc:sldMk cId="1413311349" sldId="455"/>
            <ac:graphicFrameMk id="12" creationId="{5B7023DF-A3D3-6351-527A-A912FBCDA937}"/>
          </ac:graphicFrameMkLst>
        </pc:graphicFrameChg>
        <pc:graphicFrameChg chg="add mod">
          <ac:chgData name="Max-amaury BERTOLI" userId="618a02f9-bdaf-466b-9d2d-6ba08b0e64f9" providerId="ADAL" clId="{83890ADE-E102-4A1A-80CE-1F2565833B0B}" dt="2023-08-14T18:27:21.458" v="3649" actId="113"/>
          <ac:graphicFrameMkLst>
            <pc:docMk/>
            <pc:sldMk cId="1413311349" sldId="455"/>
            <ac:graphicFrameMk id="13" creationId="{D5142666-2100-88F2-4EDF-40978DEAA390}"/>
          </ac:graphicFrameMkLst>
        </pc:graphicFrameChg>
        <pc:graphicFrameChg chg="add del mod">
          <ac:chgData name="Max-amaury BERTOLI" userId="618a02f9-bdaf-466b-9d2d-6ba08b0e64f9" providerId="ADAL" clId="{83890ADE-E102-4A1A-80CE-1F2565833B0B}" dt="2023-08-14T18:27:58.858" v="3655" actId="478"/>
          <ac:graphicFrameMkLst>
            <pc:docMk/>
            <pc:sldMk cId="1413311349" sldId="455"/>
            <ac:graphicFrameMk id="14" creationId="{0CC6937B-5EFA-BAC2-60D5-37D78DB9756D}"/>
          </ac:graphicFrameMkLst>
        </pc:graphicFrameChg>
        <pc:graphicFrameChg chg="add mod">
          <ac:chgData name="Max-amaury BERTOLI" userId="618a02f9-bdaf-466b-9d2d-6ba08b0e64f9" providerId="ADAL" clId="{83890ADE-E102-4A1A-80CE-1F2565833B0B}" dt="2023-08-14T18:27:38.390" v="3654" actId="113"/>
          <ac:graphicFrameMkLst>
            <pc:docMk/>
            <pc:sldMk cId="1413311349" sldId="455"/>
            <ac:graphicFrameMk id="15" creationId="{EC03D0B1-41C1-8E5C-93F9-B1108656E586}"/>
          </ac:graphicFrameMkLst>
        </pc:graphicFrameChg>
        <pc:graphicFrameChg chg="add del">
          <ac:chgData name="Max-amaury BERTOLI" userId="618a02f9-bdaf-466b-9d2d-6ba08b0e64f9" providerId="ADAL" clId="{83890ADE-E102-4A1A-80CE-1F2565833B0B}" dt="2023-08-14T18:07:02.873" v="3460" actId="478"/>
          <ac:graphicFrameMkLst>
            <pc:docMk/>
            <pc:sldMk cId="1413311349" sldId="455"/>
            <ac:graphicFrameMk id="27" creationId="{211419FF-B9D3-A68F-2F47-15D7D5F4E0FC}"/>
          </ac:graphicFrameMkLst>
        </pc:graphicFrameChg>
        <pc:picChg chg="add del">
          <ac:chgData name="Max-amaury BERTOLI" userId="618a02f9-bdaf-466b-9d2d-6ba08b0e64f9" providerId="ADAL" clId="{83890ADE-E102-4A1A-80CE-1F2565833B0B}" dt="2023-08-14T18:06:58.022" v="3458" actId="478"/>
          <ac:picMkLst>
            <pc:docMk/>
            <pc:sldMk cId="1413311349" sldId="455"/>
            <ac:picMk id="8" creationId="{8F20A5D4-DC3F-658B-C637-DA6D64A5B46C}"/>
          </ac:picMkLst>
        </pc:picChg>
        <pc:cxnChg chg="add mod">
          <ac:chgData name="Max-amaury BERTOLI" userId="618a02f9-bdaf-466b-9d2d-6ba08b0e64f9" providerId="ADAL" clId="{83890ADE-E102-4A1A-80CE-1F2565833B0B}" dt="2023-08-14T18:30:30.272" v="3849" actId="14100"/>
          <ac:cxnSpMkLst>
            <pc:docMk/>
            <pc:sldMk cId="1413311349" sldId="455"/>
            <ac:cxnSpMk id="17" creationId="{C7195248-5CDA-B9EB-1B27-1EE25B20110D}"/>
          </ac:cxnSpMkLst>
        </pc:cxnChg>
        <pc:cxnChg chg="add mod">
          <ac:chgData name="Max-amaury BERTOLI" userId="618a02f9-bdaf-466b-9d2d-6ba08b0e64f9" providerId="ADAL" clId="{83890ADE-E102-4A1A-80CE-1F2565833B0B}" dt="2023-08-14T18:31:22.475" v="3858" actId="1076"/>
          <ac:cxnSpMkLst>
            <pc:docMk/>
            <pc:sldMk cId="1413311349" sldId="455"/>
            <ac:cxnSpMk id="19" creationId="{8E22AA69-2E33-878F-79BF-D4F319C7C6AA}"/>
          </ac:cxnSpMkLst>
        </pc:cxnChg>
        <pc:cxnChg chg="add mod">
          <ac:chgData name="Max-amaury BERTOLI" userId="618a02f9-bdaf-466b-9d2d-6ba08b0e64f9" providerId="ADAL" clId="{83890ADE-E102-4A1A-80CE-1F2565833B0B}" dt="2023-08-14T18:36:01.803" v="4105" actId="14100"/>
          <ac:cxnSpMkLst>
            <pc:docMk/>
            <pc:sldMk cId="1413311349" sldId="455"/>
            <ac:cxnSpMk id="20" creationId="{1A3D03A8-600B-95F8-DB6C-8C891B1D9A65}"/>
          </ac:cxnSpMkLst>
        </pc:cxnChg>
        <pc:cxnChg chg="add del">
          <ac:chgData name="Max-amaury BERTOLI" userId="618a02f9-bdaf-466b-9d2d-6ba08b0e64f9" providerId="ADAL" clId="{83890ADE-E102-4A1A-80CE-1F2565833B0B}" dt="2023-08-14T18:07:17.315" v="3461" actId="478"/>
          <ac:cxnSpMkLst>
            <pc:docMk/>
            <pc:sldMk cId="1413311349" sldId="455"/>
            <ac:cxnSpMk id="28" creationId="{C2BCA4F5-743F-8823-75D5-4D91D19598D6}"/>
          </ac:cxnSpMkLst>
        </pc:cxnChg>
      </pc:sldChg>
      <pc:sldChg chg="modSp add mod">
        <pc:chgData name="Max-amaury BERTOLI" userId="618a02f9-bdaf-466b-9d2d-6ba08b0e64f9" providerId="ADAL" clId="{83890ADE-E102-4A1A-80CE-1F2565833B0B}" dt="2023-08-14T18:36:33.584" v="4118" actId="20577"/>
        <pc:sldMkLst>
          <pc:docMk/>
          <pc:sldMk cId="2262045922" sldId="456"/>
        </pc:sldMkLst>
        <pc:spChg chg="mod">
          <ac:chgData name="Max-amaury BERTOLI" userId="618a02f9-bdaf-466b-9d2d-6ba08b0e64f9" providerId="ADAL" clId="{83890ADE-E102-4A1A-80CE-1F2565833B0B}" dt="2023-08-14T18:36:33.584" v="4118" actId="20577"/>
          <ac:spMkLst>
            <pc:docMk/>
            <pc:sldMk cId="2262045922" sldId="456"/>
            <ac:spMk id="2" creationId="{40C3F3DF-D037-577A-AB2D-84003E342992}"/>
          </ac:spMkLst>
        </pc:spChg>
        <pc:spChg chg="mod">
          <ac:chgData name="Max-amaury BERTOLI" userId="618a02f9-bdaf-466b-9d2d-6ba08b0e64f9" providerId="ADAL" clId="{83890ADE-E102-4A1A-80CE-1F2565833B0B}" dt="2023-08-14T18:36:28.267" v="4108" actId="20577"/>
          <ac:spMkLst>
            <pc:docMk/>
            <pc:sldMk cId="2262045922" sldId="456"/>
            <ac:spMk id="3" creationId="{4F54137F-F707-EC79-A316-5D49B750DD19}"/>
          </ac:spMkLst>
        </pc:spChg>
      </pc:sldChg>
      <pc:sldChg chg="add del mod">
        <pc:chgData name="Max-amaury BERTOLI" userId="618a02f9-bdaf-466b-9d2d-6ba08b0e64f9" providerId="ADAL" clId="{83890ADE-E102-4A1A-80CE-1F2565833B0B}" dt="2023-08-14T18:15:04.859" v="3529" actId="2890"/>
        <pc:sldMkLst>
          <pc:docMk/>
          <pc:sldMk cId="3146095555" sldId="456"/>
        </pc:sldMkLst>
      </pc:sldChg>
      <pc:sldChg chg="modSp add mod">
        <pc:chgData name="Max-amaury BERTOLI" userId="618a02f9-bdaf-466b-9d2d-6ba08b0e64f9" providerId="ADAL" clId="{83890ADE-E102-4A1A-80CE-1F2565833B0B}" dt="2023-08-14T19:15:07.872" v="5305" actId="27636"/>
        <pc:sldMkLst>
          <pc:docMk/>
          <pc:sldMk cId="2699094600" sldId="457"/>
        </pc:sldMkLst>
        <pc:spChg chg="mod">
          <ac:chgData name="Max-amaury BERTOLI" userId="618a02f9-bdaf-466b-9d2d-6ba08b0e64f9" providerId="ADAL" clId="{83890ADE-E102-4A1A-80CE-1F2565833B0B}" dt="2023-08-14T18:52:27.352" v="4488" actId="20577"/>
          <ac:spMkLst>
            <pc:docMk/>
            <pc:sldMk cId="2699094600" sldId="457"/>
            <ac:spMk id="4" creationId="{F76A41B0-9939-D9D9-7351-A239CDB06D03}"/>
          </ac:spMkLst>
        </pc:spChg>
        <pc:spChg chg="mod">
          <ac:chgData name="Max-amaury BERTOLI" userId="618a02f9-bdaf-466b-9d2d-6ba08b0e64f9" providerId="ADAL" clId="{83890ADE-E102-4A1A-80CE-1F2565833B0B}" dt="2023-08-14T19:14:03.653" v="5294" actId="27636"/>
          <ac:spMkLst>
            <pc:docMk/>
            <pc:sldMk cId="2699094600" sldId="457"/>
            <ac:spMk id="12" creationId="{9087533E-0780-8743-D7EA-EF67A5158EF7}"/>
          </ac:spMkLst>
        </pc:spChg>
        <pc:spChg chg="mod">
          <ac:chgData name="Max-amaury BERTOLI" userId="618a02f9-bdaf-466b-9d2d-6ba08b0e64f9" providerId="ADAL" clId="{83890ADE-E102-4A1A-80CE-1F2565833B0B}" dt="2023-08-14T19:15:07.872" v="5305" actId="27636"/>
          <ac:spMkLst>
            <pc:docMk/>
            <pc:sldMk cId="2699094600" sldId="457"/>
            <ac:spMk id="31" creationId="{416AACF3-817D-AC45-EDCE-BE69D05CFE85}"/>
          </ac:spMkLst>
        </pc:spChg>
        <pc:graphicFrameChg chg="mod">
          <ac:chgData name="Max-amaury BERTOLI" userId="618a02f9-bdaf-466b-9d2d-6ba08b0e64f9" providerId="ADAL" clId="{83890ADE-E102-4A1A-80CE-1F2565833B0B}" dt="2023-08-14T18:55:13.470" v="4569" actId="20577"/>
          <ac:graphicFrameMkLst>
            <pc:docMk/>
            <pc:sldMk cId="2699094600" sldId="457"/>
            <ac:graphicFrameMk id="14" creationId="{0CC6937B-5EFA-BAC2-60D5-37D78DB9756D}"/>
          </ac:graphicFrameMkLst>
        </pc:graphicFrameChg>
        <pc:graphicFrameChg chg="mod">
          <ac:chgData name="Max-amaury BERTOLI" userId="618a02f9-bdaf-466b-9d2d-6ba08b0e64f9" providerId="ADAL" clId="{83890ADE-E102-4A1A-80CE-1F2565833B0B}" dt="2023-08-14T18:50:32.839" v="4479" actId="255"/>
          <ac:graphicFrameMkLst>
            <pc:docMk/>
            <pc:sldMk cId="2699094600" sldId="457"/>
            <ac:graphicFrameMk id="27" creationId="{211419FF-B9D3-A68F-2F47-15D7D5F4E0FC}"/>
          </ac:graphicFrameMkLst>
        </pc:graphicFrameChg>
      </pc:sldChg>
      <pc:sldChg chg="addSp delSp modSp add mod">
        <pc:chgData name="Max-amaury BERTOLI" userId="618a02f9-bdaf-466b-9d2d-6ba08b0e64f9" providerId="ADAL" clId="{83890ADE-E102-4A1A-80CE-1F2565833B0B}" dt="2023-08-14T19:19:22.115" v="5410" actId="27918"/>
        <pc:sldMkLst>
          <pc:docMk/>
          <pc:sldMk cId="2180107247" sldId="458"/>
        </pc:sldMkLst>
        <pc:spChg chg="mod">
          <ac:chgData name="Max-amaury BERTOLI" userId="618a02f9-bdaf-466b-9d2d-6ba08b0e64f9" providerId="ADAL" clId="{83890ADE-E102-4A1A-80CE-1F2565833B0B}" dt="2023-08-14T19:05:25.097" v="4727" actId="20577"/>
          <ac:spMkLst>
            <pc:docMk/>
            <pc:sldMk cId="2180107247" sldId="458"/>
            <ac:spMk id="4" creationId="{F76A41B0-9939-D9D9-7351-A239CDB06D03}"/>
          </ac:spMkLst>
        </pc:spChg>
        <pc:spChg chg="mod">
          <ac:chgData name="Max-amaury BERTOLI" userId="618a02f9-bdaf-466b-9d2d-6ba08b0e64f9" providerId="ADAL" clId="{83890ADE-E102-4A1A-80CE-1F2565833B0B}" dt="2023-08-14T19:12:22.669" v="5290" actId="2711"/>
          <ac:spMkLst>
            <pc:docMk/>
            <pc:sldMk cId="2180107247" sldId="458"/>
            <ac:spMk id="16" creationId="{75309159-F1B8-D396-821E-0FE162CE0DF2}"/>
          </ac:spMkLst>
        </pc:spChg>
        <pc:spChg chg="mod">
          <ac:chgData name="Max-amaury BERTOLI" userId="618a02f9-bdaf-466b-9d2d-6ba08b0e64f9" providerId="ADAL" clId="{83890ADE-E102-4A1A-80CE-1F2565833B0B}" dt="2023-08-14T19:18:08.502" v="5403" actId="14100"/>
          <ac:spMkLst>
            <pc:docMk/>
            <pc:sldMk cId="2180107247" sldId="458"/>
            <ac:spMk id="36" creationId="{C0229AB2-C1F1-E2F7-8A60-AA4B7DE4C689}"/>
          </ac:spMkLst>
        </pc:spChg>
        <pc:graphicFrameChg chg="add mod">
          <ac:chgData name="Max-amaury BERTOLI" userId="618a02f9-bdaf-466b-9d2d-6ba08b0e64f9" providerId="ADAL" clId="{83890ADE-E102-4A1A-80CE-1F2565833B0B}" dt="2023-08-14T19:19:12.467" v="5408"/>
          <ac:graphicFrameMkLst>
            <pc:docMk/>
            <pc:sldMk cId="2180107247" sldId="458"/>
            <ac:graphicFrameMk id="2" creationId="{31E26DCF-F7E7-8409-98A7-448BB71CCA9F}"/>
          </ac:graphicFrameMkLst>
        </pc:graphicFrameChg>
        <pc:graphicFrameChg chg="del mod">
          <ac:chgData name="Max-amaury BERTOLI" userId="618a02f9-bdaf-466b-9d2d-6ba08b0e64f9" providerId="ADAL" clId="{83890ADE-E102-4A1A-80CE-1F2565833B0B}" dt="2023-08-14T19:14:40.334" v="5303" actId="478"/>
          <ac:graphicFrameMkLst>
            <pc:docMk/>
            <pc:sldMk cId="2180107247" sldId="458"/>
            <ac:graphicFrameMk id="14" creationId="{0CC6937B-5EFA-BAC2-60D5-37D78DB9756D}"/>
          </ac:graphicFrameMkLst>
        </pc:graphicFrameChg>
        <pc:graphicFrameChg chg="mod">
          <ac:chgData name="Max-amaury BERTOLI" userId="618a02f9-bdaf-466b-9d2d-6ba08b0e64f9" providerId="ADAL" clId="{83890ADE-E102-4A1A-80CE-1F2565833B0B}" dt="2023-08-14T19:17:20.406" v="5393" actId="692"/>
          <ac:graphicFrameMkLst>
            <pc:docMk/>
            <pc:sldMk cId="2180107247" sldId="458"/>
            <ac:graphicFrameMk id="35" creationId="{F960AC8C-5F8D-A4B9-29AD-72322DF9700F}"/>
          </ac:graphicFrameMkLst>
        </pc:graphicFrameChg>
      </pc:sldChg>
      <pc:sldChg chg="modSp add mod">
        <pc:chgData name="Max-amaury BERTOLI" userId="618a02f9-bdaf-466b-9d2d-6ba08b0e64f9" providerId="ADAL" clId="{83890ADE-E102-4A1A-80CE-1F2565833B0B}" dt="2023-08-14T19:20:12.829" v="5412" actId="13926"/>
        <pc:sldMkLst>
          <pc:docMk/>
          <pc:sldMk cId="738774468" sldId="459"/>
        </pc:sldMkLst>
        <pc:spChg chg="mod">
          <ac:chgData name="Max-amaury BERTOLI" userId="618a02f9-bdaf-466b-9d2d-6ba08b0e64f9" providerId="ADAL" clId="{83890ADE-E102-4A1A-80CE-1F2565833B0B}" dt="2023-08-14T19:20:12.829" v="5412" actId="13926"/>
          <ac:spMkLst>
            <pc:docMk/>
            <pc:sldMk cId="738774468" sldId="459"/>
            <ac:spMk id="4" creationId="{F76A41B0-9939-D9D9-7351-A239CDB06D03}"/>
          </ac:spMkLst>
        </pc:spChg>
      </pc:sldChg>
    </pc:docChg>
  </pc:docChgLst>
  <pc:docChgLst>
    <pc:chgData name="Max-amaury BERTOLI" userId="618a02f9-bdaf-466b-9d2d-6ba08b0e64f9" providerId="ADAL" clId="{E81F517B-B8C7-49A8-971C-331EFEBC3180}"/>
    <pc:docChg chg="undo custSel addSld delSld modSld sldOrd modSection">
      <pc:chgData name="Max-amaury BERTOLI" userId="618a02f9-bdaf-466b-9d2d-6ba08b0e64f9" providerId="ADAL" clId="{E81F517B-B8C7-49A8-971C-331EFEBC3180}" dt="2023-08-24T14:03:10.884" v="9001" actId="5793"/>
      <pc:docMkLst>
        <pc:docMk/>
      </pc:docMkLst>
      <pc:sldChg chg="modSp mod">
        <pc:chgData name="Max-amaury BERTOLI" userId="618a02f9-bdaf-466b-9d2d-6ba08b0e64f9" providerId="ADAL" clId="{E81F517B-B8C7-49A8-971C-331EFEBC3180}" dt="2023-08-24T14:03:10.884" v="9001" actId="5793"/>
        <pc:sldMkLst>
          <pc:docMk/>
          <pc:sldMk cId="770017188" sldId="256"/>
        </pc:sldMkLst>
        <pc:spChg chg="mod">
          <ac:chgData name="Max-amaury BERTOLI" userId="618a02f9-bdaf-466b-9d2d-6ba08b0e64f9" providerId="ADAL" clId="{E81F517B-B8C7-49A8-971C-331EFEBC3180}" dt="2023-08-24T14:03:10.884" v="9001" actId="5793"/>
          <ac:spMkLst>
            <pc:docMk/>
            <pc:sldMk cId="770017188" sldId="256"/>
            <ac:spMk id="5" creationId="{405B4EED-F200-F098-944E-A554638C0380}"/>
          </ac:spMkLst>
        </pc:spChg>
      </pc:sldChg>
      <pc:sldChg chg="modSp mod">
        <pc:chgData name="Max-amaury BERTOLI" userId="618a02f9-bdaf-466b-9d2d-6ba08b0e64f9" providerId="ADAL" clId="{E81F517B-B8C7-49A8-971C-331EFEBC3180}" dt="2023-08-22T08:28:34.424" v="8600" actId="20577"/>
        <pc:sldMkLst>
          <pc:docMk/>
          <pc:sldMk cId="2117875329" sldId="307"/>
        </pc:sldMkLst>
        <pc:spChg chg="mod">
          <ac:chgData name="Max-amaury BERTOLI" userId="618a02f9-bdaf-466b-9d2d-6ba08b0e64f9" providerId="ADAL" clId="{E81F517B-B8C7-49A8-971C-331EFEBC3180}" dt="2023-08-22T08:28:34.424" v="8600" actId="20577"/>
          <ac:spMkLst>
            <pc:docMk/>
            <pc:sldMk cId="2117875329" sldId="307"/>
            <ac:spMk id="10" creationId="{DF328CC4-0579-B3CF-7F8A-ADC90BA6C6AF}"/>
          </ac:spMkLst>
        </pc:spChg>
      </pc:sldChg>
      <pc:sldChg chg="addSp delSp modSp mod">
        <pc:chgData name="Max-amaury BERTOLI" userId="618a02f9-bdaf-466b-9d2d-6ba08b0e64f9" providerId="ADAL" clId="{E81F517B-B8C7-49A8-971C-331EFEBC3180}" dt="2023-08-17T11:59:30.362" v="8206" actId="1076"/>
        <pc:sldMkLst>
          <pc:docMk/>
          <pc:sldMk cId="3876709361" sldId="438"/>
        </pc:sldMkLst>
        <pc:spChg chg="add del mod">
          <ac:chgData name="Max-amaury BERTOLI" userId="618a02f9-bdaf-466b-9d2d-6ba08b0e64f9" providerId="ADAL" clId="{E81F517B-B8C7-49A8-971C-331EFEBC3180}" dt="2023-08-17T11:57:34.402" v="8149" actId="478"/>
          <ac:spMkLst>
            <pc:docMk/>
            <pc:sldMk cId="3876709361" sldId="438"/>
            <ac:spMk id="3" creationId="{2EC1A42F-8DD1-E6B4-6101-C457AEDF960E}"/>
          </ac:spMkLst>
        </pc:spChg>
        <pc:spChg chg="mod">
          <ac:chgData name="Max-amaury BERTOLI" userId="618a02f9-bdaf-466b-9d2d-6ba08b0e64f9" providerId="ADAL" clId="{E81F517B-B8C7-49A8-971C-331EFEBC3180}" dt="2023-08-17T11:59:30.362" v="8206" actId="1076"/>
          <ac:spMkLst>
            <pc:docMk/>
            <pc:sldMk cId="3876709361" sldId="438"/>
            <ac:spMk id="4" creationId="{99BF80A4-55B5-F611-C12B-F130C29BDBDA}"/>
          </ac:spMkLst>
        </pc:spChg>
        <pc:spChg chg="mod">
          <ac:chgData name="Max-amaury BERTOLI" userId="618a02f9-bdaf-466b-9d2d-6ba08b0e64f9" providerId="ADAL" clId="{E81F517B-B8C7-49A8-971C-331EFEBC3180}" dt="2023-08-17T11:59:30.362" v="8206" actId="1076"/>
          <ac:spMkLst>
            <pc:docMk/>
            <pc:sldMk cId="3876709361" sldId="438"/>
            <ac:spMk id="5" creationId="{F1801E06-8CD1-EFD9-89BC-790FF9A2CA17}"/>
          </ac:spMkLst>
        </pc:spChg>
        <pc:spChg chg="add del mod">
          <ac:chgData name="Max-amaury BERTOLI" userId="618a02f9-bdaf-466b-9d2d-6ba08b0e64f9" providerId="ADAL" clId="{E81F517B-B8C7-49A8-971C-331EFEBC3180}" dt="2023-08-17T11:57:34.402" v="8149" actId="478"/>
          <ac:spMkLst>
            <pc:docMk/>
            <pc:sldMk cId="3876709361" sldId="438"/>
            <ac:spMk id="6" creationId="{8A4C4233-39C5-0E44-15BB-1C5509D3D644}"/>
          </ac:spMkLst>
        </pc:spChg>
        <pc:spChg chg="add del mod">
          <ac:chgData name="Max-amaury BERTOLI" userId="618a02f9-bdaf-466b-9d2d-6ba08b0e64f9" providerId="ADAL" clId="{E81F517B-B8C7-49A8-971C-331EFEBC3180}" dt="2023-08-17T11:57:34.402" v="8149" actId="478"/>
          <ac:spMkLst>
            <pc:docMk/>
            <pc:sldMk cId="3876709361" sldId="438"/>
            <ac:spMk id="7" creationId="{D95742C3-A031-B731-4370-BBBC192C348B}"/>
          </ac:spMkLst>
        </pc:spChg>
        <pc:spChg chg="mod">
          <ac:chgData name="Max-amaury BERTOLI" userId="618a02f9-bdaf-466b-9d2d-6ba08b0e64f9" providerId="ADAL" clId="{E81F517B-B8C7-49A8-971C-331EFEBC3180}" dt="2023-08-17T11:59:30.362" v="8206" actId="1076"/>
          <ac:spMkLst>
            <pc:docMk/>
            <pc:sldMk cId="3876709361" sldId="438"/>
            <ac:spMk id="8" creationId="{A996DF75-399B-4D8E-C6ED-76E6E6F269B0}"/>
          </ac:spMkLst>
        </pc:spChg>
        <pc:spChg chg="mod">
          <ac:chgData name="Max-amaury BERTOLI" userId="618a02f9-bdaf-466b-9d2d-6ba08b0e64f9" providerId="ADAL" clId="{E81F517B-B8C7-49A8-971C-331EFEBC3180}" dt="2023-08-17T11:59:30.362" v="8206" actId="1076"/>
          <ac:spMkLst>
            <pc:docMk/>
            <pc:sldMk cId="3876709361" sldId="438"/>
            <ac:spMk id="9" creationId="{3D044C83-1CA8-EC36-1465-074AE3784455}"/>
          </ac:spMkLst>
        </pc:spChg>
        <pc:spChg chg="add del mod">
          <ac:chgData name="Max-amaury BERTOLI" userId="618a02f9-bdaf-466b-9d2d-6ba08b0e64f9" providerId="ADAL" clId="{E81F517B-B8C7-49A8-971C-331EFEBC3180}" dt="2023-08-17T11:57:34.402" v="8149" actId="478"/>
          <ac:spMkLst>
            <pc:docMk/>
            <pc:sldMk cId="3876709361" sldId="438"/>
            <ac:spMk id="10" creationId="{186A4EC7-D865-4B33-4C29-4DABEEC8693C}"/>
          </ac:spMkLst>
        </pc:spChg>
        <pc:spChg chg="add del mod">
          <ac:chgData name="Max-amaury BERTOLI" userId="618a02f9-bdaf-466b-9d2d-6ba08b0e64f9" providerId="ADAL" clId="{E81F517B-B8C7-49A8-971C-331EFEBC3180}" dt="2023-08-17T11:57:34.402" v="8149" actId="478"/>
          <ac:spMkLst>
            <pc:docMk/>
            <pc:sldMk cId="3876709361" sldId="438"/>
            <ac:spMk id="11" creationId="{2774DBCA-0926-C971-713E-B4749FD7361F}"/>
          </ac:spMkLst>
        </pc:spChg>
        <pc:spChg chg="add del mod">
          <ac:chgData name="Max-amaury BERTOLI" userId="618a02f9-bdaf-466b-9d2d-6ba08b0e64f9" providerId="ADAL" clId="{E81F517B-B8C7-49A8-971C-331EFEBC3180}" dt="2023-08-17T11:57:34.402" v="8149" actId="478"/>
          <ac:spMkLst>
            <pc:docMk/>
            <pc:sldMk cId="3876709361" sldId="438"/>
            <ac:spMk id="12" creationId="{73A7AF4F-7A9F-A234-D5D2-3AB6EBD5B62C}"/>
          </ac:spMkLst>
        </pc:spChg>
        <pc:spChg chg="add del mod">
          <ac:chgData name="Max-amaury BERTOLI" userId="618a02f9-bdaf-466b-9d2d-6ba08b0e64f9" providerId="ADAL" clId="{E81F517B-B8C7-49A8-971C-331EFEBC3180}" dt="2023-08-17T11:57:34.402" v="8149" actId="478"/>
          <ac:spMkLst>
            <pc:docMk/>
            <pc:sldMk cId="3876709361" sldId="438"/>
            <ac:spMk id="13" creationId="{8BE7CC8D-2E84-3014-61F3-B580EAC7E2A4}"/>
          </ac:spMkLst>
        </pc:spChg>
        <pc:spChg chg="add del mod">
          <ac:chgData name="Max-amaury BERTOLI" userId="618a02f9-bdaf-466b-9d2d-6ba08b0e64f9" providerId="ADAL" clId="{E81F517B-B8C7-49A8-971C-331EFEBC3180}" dt="2023-08-17T11:57:34.402" v="8149" actId="478"/>
          <ac:spMkLst>
            <pc:docMk/>
            <pc:sldMk cId="3876709361" sldId="438"/>
            <ac:spMk id="14" creationId="{54910C5C-79AF-705A-DF00-6FC22EC475E2}"/>
          </ac:spMkLst>
        </pc:spChg>
        <pc:spChg chg="add del mod">
          <ac:chgData name="Max-amaury BERTOLI" userId="618a02f9-bdaf-466b-9d2d-6ba08b0e64f9" providerId="ADAL" clId="{E81F517B-B8C7-49A8-971C-331EFEBC3180}" dt="2023-08-17T11:57:34.402" v="8149" actId="478"/>
          <ac:spMkLst>
            <pc:docMk/>
            <pc:sldMk cId="3876709361" sldId="438"/>
            <ac:spMk id="15" creationId="{A35AC2DC-237B-97B3-092F-8068BE53CF9C}"/>
          </ac:spMkLst>
        </pc:spChg>
        <pc:spChg chg="add del mod">
          <ac:chgData name="Max-amaury BERTOLI" userId="618a02f9-bdaf-466b-9d2d-6ba08b0e64f9" providerId="ADAL" clId="{E81F517B-B8C7-49A8-971C-331EFEBC3180}" dt="2023-08-17T11:57:34.402" v="8149" actId="478"/>
          <ac:spMkLst>
            <pc:docMk/>
            <pc:sldMk cId="3876709361" sldId="438"/>
            <ac:spMk id="16" creationId="{E5CFB48C-2CCE-ECA0-D415-59D77597C258}"/>
          </ac:spMkLst>
        </pc:spChg>
        <pc:spChg chg="add del mod">
          <ac:chgData name="Max-amaury BERTOLI" userId="618a02f9-bdaf-466b-9d2d-6ba08b0e64f9" providerId="ADAL" clId="{E81F517B-B8C7-49A8-971C-331EFEBC3180}" dt="2023-08-17T11:57:34.402" v="8149" actId="478"/>
          <ac:spMkLst>
            <pc:docMk/>
            <pc:sldMk cId="3876709361" sldId="438"/>
            <ac:spMk id="17" creationId="{72F64694-4E61-942C-03AC-294CA2129869}"/>
          </ac:spMkLst>
        </pc:spChg>
        <pc:spChg chg="add del mod">
          <ac:chgData name="Max-amaury BERTOLI" userId="618a02f9-bdaf-466b-9d2d-6ba08b0e64f9" providerId="ADAL" clId="{E81F517B-B8C7-49A8-971C-331EFEBC3180}" dt="2023-08-17T11:57:34.402" v="8149" actId="478"/>
          <ac:spMkLst>
            <pc:docMk/>
            <pc:sldMk cId="3876709361" sldId="438"/>
            <ac:spMk id="18" creationId="{6626C659-4034-65D9-D1E8-351F845270B7}"/>
          </ac:spMkLst>
        </pc:spChg>
        <pc:spChg chg="add del mod">
          <ac:chgData name="Max-amaury BERTOLI" userId="618a02f9-bdaf-466b-9d2d-6ba08b0e64f9" providerId="ADAL" clId="{E81F517B-B8C7-49A8-971C-331EFEBC3180}" dt="2023-08-17T11:57:32.533" v="8148" actId="478"/>
          <ac:spMkLst>
            <pc:docMk/>
            <pc:sldMk cId="3876709361" sldId="438"/>
            <ac:spMk id="20" creationId="{DA5BF7D8-44BF-2714-C6A3-7BC8FCCAF6E4}"/>
          </ac:spMkLst>
        </pc:spChg>
        <pc:spChg chg="add del mod">
          <ac:chgData name="Max-amaury BERTOLI" userId="618a02f9-bdaf-466b-9d2d-6ba08b0e64f9" providerId="ADAL" clId="{E81F517B-B8C7-49A8-971C-331EFEBC3180}" dt="2023-08-17T11:57:29.663" v="8147"/>
          <ac:spMkLst>
            <pc:docMk/>
            <pc:sldMk cId="3876709361" sldId="438"/>
            <ac:spMk id="21" creationId="{2CED6EF4-990E-4651-42A7-FEA2D08E29F0}"/>
          </ac:spMkLst>
        </pc:spChg>
        <pc:spChg chg="add del mod">
          <ac:chgData name="Max-amaury BERTOLI" userId="618a02f9-bdaf-466b-9d2d-6ba08b0e64f9" providerId="ADAL" clId="{E81F517B-B8C7-49A8-971C-331EFEBC3180}" dt="2023-08-17T11:57:29.663" v="8147"/>
          <ac:spMkLst>
            <pc:docMk/>
            <pc:sldMk cId="3876709361" sldId="438"/>
            <ac:spMk id="22" creationId="{3F216816-3163-4967-374F-18CA31A2F1F1}"/>
          </ac:spMkLst>
        </pc:spChg>
        <pc:spChg chg="add del mod">
          <ac:chgData name="Max-amaury BERTOLI" userId="618a02f9-bdaf-466b-9d2d-6ba08b0e64f9" providerId="ADAL" clId="{E81F517B-B8C7-49A8-971C-331EFEBC3180}" dt="2023-08-17T11:57:29.663" v="8147"/>
          <ac:spMkLst>
            <pc:docMk/>
            <pc:sldMk cId="3876709361" sldId="438"/>
            <ac:spMk id="23" creationId="{C7673776-4CF4-5EDA-0373-69C2B20BF80C}"/>
          </ac:spMkLst>
        </pc:spChg>
        <pc:spChg chg="add del mod">
          <ac:chgData name="Max-amaury BERTOLI" userId="618a02f9-bdaf-466b-9d2d-6ba08b0e64f9" providerId="ADAL" clId="{E81F517B-B8C7-49A8-971C-331EFEBC3180}" dt="2023-08-17T11:57:29.663" v="8147"/>
          <ac:spMkLst>
            <pc:docMk/>
            <pc:sldMk cId="3876709361" sldId="438"/>
            <ac:spMk id="24" creationId="{C397AC67-A552-027E-7E1A-B411F9EBA980}"/>
          </ac:spMkLst>
        </pc:spChg>
        <pc:spChg chg="add del mod">
          <ac:chgData name="Max-amaury BERTOLI" userId="618a02f9-bdaf-466b-9d2d-6ba08b0e64f9" providerId="ADAL" clId="{E81F517B-B8C7-49A8-971C-331EFEBC3180}" dt="2023-08-17T11:57:36.344" v="8150" actId="478"/>
          <ac:spMkLst>
            <pc:docMk/>
            <pc:sldMk cId="3876709361" sldId="438"/>
            <ac:spMk id="26" creationId="{53E9E66F-CDEF-85CB-6D23-19A80978C00E}"/>
          </ac:spMkLst>
        </pc:spChg>
        <pc:spChg chg="add mod">
          <ac:chgData name="Max-amaury BERTOLI" userId="618a02f9-bdaf-466b-9d2d-6ba08b0e64f9" providerId="ADAL" clId="{E81F517B-B8C7-49A8-971C-331EFEBC3180}" dt="2023-08-17T11:59:30.362" v="8206" actId="1076"/>
          <ac:spMkLst>
            <pc:docMk/>
            <pc:sldMk cId="3876709361" sldId="438"/>
            <ac:spMk id="27" creationId="{62EAC1AC-85DA-43A0-CD0D-CBEA91F6AE98}"/>
          </ac:spMkLst>
        </pc:spChg>
        <pc:spChg chg="add del mod">
          <ac:chgData name="Max-amaury BERTOLI" userId="618a02f9-bdaf-466b-9d2d-6ba08b0e64f9" providerId="ADAL" clId="{E81F517B-B8C7-49A8-971C-331EFEBC3180}" dt="2023-08-17T11:59:14.228" v="8181" actId="478"/>
          <ac:spMkLst>
            <pc:docMk/>
            <pc:sldMk cId="3876709361" sldId="438"/>
            <ac:spMk id="28" creationId="{2A730BCA-F07A-0590-FE98-0734CD322E3B}"/>
          </ac:spMkLst>
        </pc:spChg>
        <pc:spChg chg="add mod">
          <ac:chgData name="Max-amaury BERTOLI" userId="618a02f9-bdaf-466b-9d2d-6ba08b0e64f9" providerId="ADAL" clId="{E81F517B-B8C7-49A8-971C-331EFEBC3180}" dt="2023-08-17T11:59:30.362" v="8206" actId="1076"/>
          <ac:spMkLst>
            <pc:docMk/>
            <pc:sldMk cId="3876709361" sldId="438"/>
            <ac:spMk id="29" creationId="{C42FA081-17FC-3059-331D-E609A25BFFF1}"/>
          </ac:spMkLst>
        </pc:spChg>
        <pc:spChg chg="add del mod">
          <ac:chgData name="Max-amaury BERTOLI" userId="618a02f9-bdaf-466b-9d2d-6ba08b0e64f9" providerId="ADAL" clId="{E81F517B-B8C7-49A8-971C-331EFEBC3180}" dt="2023-08-17T11:59:14.228" v="8181" actId="478"/>
          <ac:spMkLst>
            <pc:docMk/>
            <pc:sldMk cId="3876709361" sldId="438"/>
            <ac:spMk id="30" creationId="{8BE84D10-B2C4-CE9F-DA23-B38DBFFD1B21}"/>
          </ac:spMkLst>
        </pc:spChg>
        <pc:spChg chg="add del mod">
          <ac:chgData name="Max-amaury BERTOLI" userId="618a02f9-bdaf-466b-9d2d-6ba08b0e64f9" providerId="ADAL" clId="{E81F517B-B8C7-49A8-971C-331EFEBC3180}" dt="2023-08-17T11:57:41.958" v="8154"/>
          <ac:spMkLst>
            <pc:docMk/>
            <pc:sldMk cId="3876709361" sldId="438"/>
            <ac:spMk id="31" creationId="{5767559E-67F5-EC03-596C-3AD2F046A083}"/>
          </ac:spMkLst>
        </pc:spChg>
        <pc:spChg chg="add del mod">
          <ac:chgData name="Max-amaury BERTOLI" userId="618a02f9-bdaf-466b-9d2d-6ba08b0e64f9" providerId="ADAL" clId="{E81F517B-B8C7-49A8-971C-331EFEBC3180}" dt="2023-08-17T11:57:41.958" v="8154"/>
          <ac:spMkLst>
            <pc:docMk/>
            <pc:sldMk cId="3876709361" sldId="438"/>
            <ac:spMk id="32" creationId="{7BC6E9CF-4E7C-1826-E057-BA2AC7F8BFD1}"/>
          </ac:spMkLst>
        </pc:spChg>
        <pc:spChg chg="add del mod">
          <ac:chgData name="Max-amaury BERTOLI" userId="618a02f9-bdaf-466b-9d2d-6ba08b0e64f9" providerId="ADAL" clId="{E81F517B-B8C7-49A8-971C-331EFEBC3180}" dt="2023-08-17T11:57:41.958" v="8154"/>
          <ac:spMkLst>
            <pc:docMk/>
            <pc:sldMk cId="3876709361" sldId="438"/>
            <ac:spMk id="33" creationId="{53B0C6FA-9014-42BA-E740-36A841C85A48}"/>
          </ac:spMkLst>
        </pc:spChg>
        <pc:spChg chg="add del mod">
          <ac:chgData name="Max-amaury BERTOLI" userId="618a02f9-bdaf-466b-9d2d-6ba08b0e64f9" providerId="ADAL" clId="{E81F517B-B8C7-49A8-971C-331EFEBC3180}" dt="2023-08-17T11:57:41.958" v="8154"/>
          <ac:spMkLst>
            <pc:docMk/>
            <pc:sldMk cId="3876709361" sldId="438"/>
            <ac:spMk id="34" creationId="{BCD5F5A4-67F6-B40D-A734-6E3AC3E181C0}"/>
          </ac:spMkLst>
        </pc:spChg>
      </pc:sldChg>
      <pc:sldChg chg="modSp mod">
        <pc:chgData name="Max-amaury BERTOLI" userId="618a02f9-bdaf-466b-9d2d-6ba08b0e64f9" providerId="ADAL" clId="{E81F517B-B8C7-49A8-971C-331EFEBC3180}" dt="2023-08-22T08:36:57.073" v="8742" actId="20577"/>
        <pc:sldMkLst>
          <pc:docMk/>
          <pc:sldMk cId="4197703016" sldId="448"/>
        </pc:sldMkLst>
        <pc:spChg chg="mod">
          <ac:chgData name="Max-amaury BERTOLI" userId="618a02f9-bdaf-466b-9d2d-6ba08b0e64f9" providerId="ADAL" clId="{E81F517B-B8C7-49A8-971C-331EFEBC3180}" dt="2023-08-22T08:27:55.597" v="8589" actId="20577"/>
          <ac:spMkLst>
            <pc:docMk/>
            <pc:sldMk cId="4197703016" sldId="448"/>
            <ac:spMk id="15" creationId="{63DBB9FB-B41A-4DE4-A91C-B3B697721354}"/>
          </ac:spMkLst>
        </pc:spChg>
        <pc:spChg chg="mod">
          <ac:chgData name="Max-amaury BERTOLI" userId="618a02f9-bdaf-466b-9d2d-6ba08b0e64f9" providerId="ADAL" clId="{E81F517B-B8C7-49A8-971C-331EFEBC3180}" dt="2023-08-22T08:36:57.073" v="8742" actId="20577"/>
          <ac:spMkLst>
            <pc:docMk/>
            <pc:sldMk cId="4197703016" sldId="448"/>
            <ac:spMk id="16" creationId="{6218AB5D-521F-C57A-0BEB-699CC38B9AC9}"/>
          </ac:spMkLst>
        </pc:spChg>
      </pc:sldChg>
      <pc:sldChg chg="modSp mod">
        <pc:chgData name="Max-amaury BERTOLI" userId="618a02f9-bdaf-466b-9d2d-6ba08b0e64f9" providerId="ADAL" clId="{E81F517B-B8C7-49A8-971C-331EFEBC3180}" dt="2023-08-17T10:54:17.493" v="6151" actId="20577"/>
        <pc:sldMkLst>
          <pc:docMk/>
          <pc:sldMk cId="1956611643" sldId="449"/>
        </pc:sldMkLst>
        <pc:spChg chg="mod">
          <ac:chgData name="Max-amaury BERTOLI" userId="618a02f9-bdaf-466b-9d2d-6ba08b0e64f9" providerId="ADAL" clId="{E81F517B-B8C7-49A8-971C-331EFEBC3180}" dt="2023-08-17T10:54:17.493" v="6151" actId="20577"/>
          <ac:spMkLst>
            <pc:docMk/>
            <pc:sldMk cId="1956611643" sldId="449"/>
            <ac:spMk id="2" creationId="{40C3F3DF-D037-577A-AB2D-84003E342992}"/>
          </ac:spMkLst>
        </pc:spChg>
        <pc:spChg chg="mod">
          <ac:chgData name="Max-amaury BERTOLI" userId="618a02f9-bdaf-466b-9d2d-6ba08b0e64f9" providerId="ADAL" clId="{E81F517B-B8C7-49A8-971C-331EFEBC3180}" dt="2023-08-16T14:50:39.754" v="2588" actId="115"/>
          <ac:spMkLst>
            <pc:docMk/>
            <pc:sldMk cId="1956611643" sldId="449"/>
            <ac:spMk id="3" creationId="{4F54137F-F707-EC79-A316-5D49B750DD19}"/>
          </ac:spMkLst>
        </pc:spChg>
      </pc:sldChg>
      <pc:sldChg chg="addSp delSp modSp mod addAnim delAnim modAnim">
        <pc:chgData name="Max-amaury BERTOLI" userId="618a02f9-bdaf-466b-9d2d-6ba08b0e64f9" providerId="ADAL" clId="{E81F517B-B8C7-49A8-971C-331EFEBC3180}" dt="2023-08-22T08:29:15.713" v="8621" actId="6549"/>
        <pc:sldMkLst>
          <pc:docMk/>
          <pc:sldMk cId="47368086" sldId="450"/>
        </pc:sldMkLst>
        <pc:spChg chg="mod">
          <ac:chgData name="Max-amaury BERTOLI" userId="618a02f9-bdaf-466b-9d2d-6ba08b0e64f9" providerId="ADAL" clId="{E81F517B-B8C7-49A8-971C-331EFEBC3180}" dt="2023-08-17T10:54:26.412" v="6161" actId="20577"/>
          <ac:spMkLst>
            <pc:docMk/>
            <pc:sldMk cId="47368086" sldId="450"/>
            <ac:spMk id="4" creationId="{F76A41B0-9939-D9D9-7351-A239CDB06D03}"/>
          </ac:spMkLst>
        </pc:spChg>
        <pc:spChg chg="mod">
          <ac:chgData name="Max-amaury BERTOLI" userId="618a02f9-bdaf-466b-9d2d-6ba08b0e64f9" providerId="ADAL" clId="{E81F517B-B8C7-49A8-971C-331EFEBC3180}" dt="2023-08-22T08:29:15.713" v="8621" actId="6549"/>
          <ac:spMkLst>
            <pc:docMk/>
            <pc:sldMk cId="47368086" sldId="450"/>
            <ac:spMk id="18" creationId="{14504E20-44DD-A7D0-2382-BDFECAEB61F2}"/>
          </ac:spMkLst>
        </pc:spChg>
        <pc:spChg chg="del">
          <ac:chgData name="Max-amaury BERTOLI" userId="618a02f9-bdaf-466b-9d2d-6ba08b0e64f9" providerId="ADAL" clId="{E81F517B-B8C7-49A8-971C-331EFEBC3180}" dt="2023-08-16T16:40:24.910" v="3766" actId="478"/>
          <ac:spMkLst>
            <pc:docMk/>
            <pc:sldMk cId="47368086" sldId="450"/>
            <ac:spMk id="23" creationId="{F9672FA2-BC76-CA9B-E158-A461EF2B5C96}"/>
          </ac:spMkLst>
        </pc:spChg>
        <pc:graphicFrameChg chg="add mod">
          <ac:chgData name="Max-amaury BERTOLI" userId="618a02f9-bdaf-466b-9d2d-6ba08b0e64f9" providerId="ADAL" clId="{E81F517B-B8C7-49A8-971C-331EFEBC3180}" dt="2023-08-21T18:35:30.144" v="8404" actId="20577"/>
          <ac:graphicFrameMkLst>
            <pc:docMk/>
            <pc:sldMk cId="47368086" sldId="450"/>
            <ac:graphicFrameMk id="5" creationId="{0505BEDA-3F84-459C-0CFC-C188D5BFCF48}"/>
          </ac:graphicFrameMkLst>
        </pc:graphicFrameChg>
        <pc:picChg chg="del">
          <ac:chgData name="Max-amaury BERTOLI" userId="618a02f9-bdaf-466b-9d2d-6ba08b0e64f9" providerId="ADAL" clId="{E81F517B-B8C7-49A8-971C-331EFEBC3180}" dt="2023-08-15T10:51:40.288" v="498" actId="478"/>
          <ac:picMkLst>
            <pc:docMk/>
            <pc:sldMk cId="47368086" sldId="450"/>
            <ac:picMk id="22" creationId="{067607C8-CE1A-50D7-7CFA-8599E4E66526}"/>
          </ac:picMkLst>
        </pc:picChg>
      </pc:sldChg>
      <pc:sldChg chg="addSp delSp modSp mod">
        <pc:chgData name="Max-amaury BERTOLI" userId="618a02f9-bdaf-466b-9d2d-6ba08b0e64f9" providerId="ADAL" clId="{E81F517B-B8C7-49A8-971C-331EFEBC3180}" dt="2023-08-23T15:50:25.667" v="8958" actId="20577"/>
        <pc:sldMkLst>
          <pc:docMk/>
          <pc:sldMk cId="1084595414" sldId="451"/>
        </pc:sldMkLst>
        <pc:spChg chg="mod">
          <ac:chgData name="Max-amaury BERTOLI" userId="618a02f9-bdaf-466b-9d2d-6ba08b0e64f9" providerId="ADAL" clId="{E81F517B-B8C7-49A8-971C-331EFEBC3180}" dt="2023-08-23T15:50:25.667" v="8958" actId="20577"/>
          <ac:spMkLst>
            <pc:docMk/>
            <pc:sldMk cId="1084595414" sldId="451"/>
            <ac:spMk id="12" creationId="{9087533E-0780-8743-D7EA-EF67A5158EF7}"/>
          </ac:spMkLst>
        </pc:spChg>
        <pc:spChg chg="mod">
          <ac:chgData name="Max-amaury BERTOLI" userId="618a02f9-bdaf-466b-9d2d-6ba08b0e64f9" providerId="ADAL" clId="{E81F517B-B8C7-49A8-971C-331EFEBC3180}" dt="2023-08-22T10:07:17.852" v="8877" actId="20577"/>
          <ac:spMkLst>
            <pc:docMk/>
            <pc:sldMk cId="1084595414" sldId="451"/>
            <ac:spMk id="31" creationId="{416AACF3-817D-AC45-EDCE-BE69D05CFE85}"/>
          </ac:spMkLst>
        </pc:spChg>
        <pc:graphicFrameChg chg="mod">
          <ac:chgData name="Max-amaury BERTOLI" userId="618a02f9-bdaf-466b-9d2d-6ba08b0e64f9" providerId="ADAL" clId="{E81F517B-B8C7-49A8-971C-331EFEBC3180}" dt="2023-08-17T10:58:52.872" v="6212" actId="14100"/>
          <ac:graphicFrameMkLst>
            <pc:docMk/>
            <pc:sldMk cId="1084595414" sldId="451"/>
            <ac:graphicFrameMk id="14" creationId="{0CC6937B-5EFA-BAC2-60D5-37D78DB9756D}"/>
          </ac:graphicFrameMkLst>
        </pc:graphicFrameChg>
        <pc:graphicFrameChg chg="mod">
          <ac:chgData name="Max-amaury BERTOLI" userId="618a02f9-bdaf-466b-9d2d-6ba08b0e64f9" providerId="ADAL" clId="{E81F517B-B8C7-49A8-971C-331EFEBC3180}" dt="2023-08-17T10:59:10.666" v="6216" actId="14100"/>
          <ac:graphicFrameMkLst>
            <pc:docMk/>
            <pc:sldMk cId="1084595414" sldId="451"/>
            <ac:graphicFrameMk id="27" creationId="{211419FF-B9D3-A68F-2F47-15D7D5F4E0FC}"/>
          </ac:graphicFrameMkLst>
        </pc:graphicFrameChg>
        <pc:cxnChg chg="add mod">
          <ac:chgData name="Max-amaury BERTOLI" userId="618a02f9-bdaf-466b-9d2d-6ba08b0e64f9" providerId="ADAL" clId="{E81F517B-B8C7-49A8-971C-331EFEBC3180}" dt="2023-08-17T10:58:45.602" v="6211" actId="12789"/>
          <ac:cxnSpMkLst>
            <pc:docMk/>
            <pc:sldMk cId="1084595414" sldId="451"/>
            <ac:cxnSpMk id="3" creationId="{77B0A131-1578-BFE2-07A2-D865EB34E6C4}"/>
          </ac:cxnSpMkLst>
        </pc:cxnChg>
        <pc:cxnChg chg="mod">
          <ac:chgData name="Max-amaury BERTOLI" userId="618a02f9-bdaf-466b-9d2d-6ba08b0e64f9" providerId="ADAL" clId="{E81F517B-B8C7-49A8-971C-331EFEBC3180}" dt="2023-08-17T10:59:16.832" v="6218" actId="14100"/>
          <ac:cxnSpMkLst>
            <pc:docMk/>
            <pc:sldMk cId="1084595414" sldId="451"/>
            <ac:cxnSpMk id="22" creationId="{08B9C4FC-A7D3-E55E-876C-071631925BC6}"/>
          </ac:cxnSpMkLst>
        </pc:cxnChg>
        <pc:cxnChg chg="mod">
          <ac:chgData name="Max-amaury BERTOLI" userId="618a02f9-bdaf-466b-9d2d-6ba08b0e64f9" providerId="ADAL" clId="{E81F517B-B8C7-49A8-971C-331EFEBC3180}" dt="2023-08-17T10:58:45.602" v="6211" actId="12789"/>
          <ac:cxnSpMkLst>
            <pc:docMk/>
            <pc:sldMk cId="1084595414" sldId="451"/>
            <ac:cxnSpMk id="23" creationId="{679FC3A0-2BDA-FC56-D819-CC22F55B458F}"/>
          </ac:cxnSpMkLst>
        </pc:cxnChg>
        <pc:cxnChg chg="del">
          <ac:chgData name="Max-amaury BERTOLI" userId="618a02f9-bdaf-466b-9d2d-6ba08b0e64f9" providerId="ADAL" clId="{E81F517B-B8C7-49A8-971C-331EFEBC3180}" dt="2023-08-17T10:58:14.831" v="6206" actId="478"/>
          <ac:cxnSpMkLst>
            <pc:docMk/>
            <pc:sldMk cId="1084595414" sldId="451"/>
            <ac:cxnSpMk id="28" creationId="{C2BCA4F5-743F-8823-75D5-4D91D19598D6}"/>
          </ac:cxnSpMkLst>
        </pc:cxnChg>
      </pc:sldChg>
      <pc:sldChg chg="addSp modSp mod">
        <pc:chgData name="Max-amaury BERTOLI" userId="618a02f9-bdaf-466b-9d2d-6ba08b0e64f9" providerId="ADAL" clId="{E81F517B-B8C7-49A8-971C-331EFEBC3180}" dt="2023-08-22T08:30:20.247" v="8628" actId="1076"/>
        <pc:sldMkLst>
          <pc:docMk/>
          <pc:sldMk cId="4212035205" sldId="452"/>
        </pc:sldMkLst>
        <pc:picChg chg="add mod">
          <ac:chgData name="Max-amaury BERTOLI" userId="618a02f9-bdaf-466b-9d2d-6ba08b0e64f9" providerId="ADAL" clId="{E81F517B-B8C7-49A8-971C-331EFEBC3180}" dt="2023-08-22T08:30:20.247" v="8628" actId="1076"/>
          <ac:picMkLst>
            <pc:docMk/>
            <pc:sldMk cId="4212035205" sldId="452"/>
            <ac:picMk id="3" creationId="{E3296257-8A53-24B1-2C6D-9CABF80010B6}"/>
          </ac:picMkLst>
        </pc:picChg>
        <pc:picChg chg="mod modCrop">
          <ac:chgData name="Max-amaury BERTOLI" userId="618a02f9-bdaf-466b-9d2d-6ba08b0e64f9" providerId="ADAL" clId="{E81F517B-B8C7-49A8-971C-331EFEBC3180}" dt="2023-08-22T08:30:14.763" v="8626" actId="1076"/>
          <ac:picMkLst>
            <pc:docMk/>
            <pc:sldMk cId="4212035205" sldId="452"/>
            <ac:picMk id="11" creationId="{5F482D8C-0481-9952-28CF-B9B521FB9524}"/>
          </ac:picMkLst>
        </pc:picChg>
      </pc:sldChg>
      <pc:sldChg chg="addSp delSp modSp mod">
        <pc:chgData name="Max-amaury BERTOLI" userId="618a02f9-bdaf-466b-9d2d-6ba08b0e64f9" providerId="ADAL" clId="{E81F517B-B8C7-49A8-971C-331EFEBC3180}" dt="2023-08-17T11:58:50.153" v="8175" actId="1076"/>
        <pc:sldMkLst>
          <pc:docMk/>
          <pc:sldMk cId="1831402861" sldId="453"/>
        </pc:sldMkLst>
        <pc:spChg chg="mod">
          <ac:chgData name="Max-amaury BERTOLI" userId="618a02f9-bdaf-466b-9d2d-6ba08b0e64f9" providerId="ADAL" clId="{E81F517B-B8C7-49A8-971C-331EFEBC3180}" dt="2023-08-17T11:58:50.153" v="8175" actId="1076"/>
          <ac:spMkLst>
            <pc:docMk/>
            <pc:sldMk cId="1831402861" sldId="453"/>
            <ac:spMk id="2" creationId="{40C3F3DF-D037-577A-AB2D-84003E342992}"/>
          </ac:spMkLst>
        </pc:spChg>
        <pc:spChg chg="del mod">
          <ac:chgData name="Max-amaury BERTOLI" userId="618a02f9-bdaf-466b-9d2d-6ba08b0e64f9" providerId="ADAL" clId="{E81F517B-B8C7-49A8-971C-331EFEBC3180}" dt="2023-08-17T11:58:43.993" v="8173" actId="478"/>
          <ac:spMkLst>
            <pc:docMk/>
            <pc:sldMk cId="1831402861" sldId="453"/>
            <ac:spMk id="3" creationId="{4F54137F-F707-EC79-A316-5D49B750DD19}"/>
          </ac:spMkLst>
        </pc:spChg>
        <pc:spChg chg="add del mod">
          <ac:chgData name="Max-amaury BERTOLI" userId="618a02f9-bdaf-466b-9d2d-6ba08b0e64f9" providerId="ADAL" clId="{E81F517B-B8C7-49A8-971C-331EFEBC3180}" dt="2023-08-17T11:58:47.476" v="8174" actId="478"/>
          <ac:spMkLst>
            <pc:docMk/>
            <pc:sldMk cId="1831402861" sldId="453"/>
            <ac:spMk id="5" creationId="{844EBDDE-EB26-80BB-6939-2223FE122579}"/>
          </ac:spMkLst>
        </pc:spChg>
      </pc:sldChg>
      <pc:sldChg chg="addSp delSp modSp mod">
        <pc:chgData name="Max-amaury BERTOLI" userId="618a02f9-bdaf-466b-9d2d-6ba08b0e64f9" providerId="ADAL" clId="{E81F517B-B8C7-49A8-971C-331EFEBC3180}" dt="2023-08-22T10:07:50.430" v="8899" actId="20577"/>
        <pc:sldMkLst>
          <pc:docMk/>
          <pc:sldMk cId="1700702422" sldId="454"/>
        </pc:sldMkLst>
        <pc:spChg chg="mod">
          <ac:chgData name="Max-amaury BERTOLI" userId="618a02f9-bdaf-466b-9d2d-6ba08b0e64f9" providerId="ADAL" clId="{E81F517B-B8C7-49A8-971C-331EFEBC3180}" dt="2023-08-22T10:07:50.430" v="8899" actId="20577"/>
          <ac:spMkLst>
            <pc:docMk/>
            <pc:sldMk cId="1700702422" sldId="454"/>
            <ac:spMk id="16" creationId="{75309159-F1B8-D396-821E-0FE162CE0DF2}"/>
          </ac:spMkLst>
        </pc:spChg>
        <pc:spChg chg="mod">
          <ac:chgData name="Max-amaury BERTOLI" userId="618a02f9-bdaf-466b-9d2d-6ba08b0e64f9" providerId="ADAL" clId="{E81F517B-B8C7-49A8-971C-331EFEBC3180}" dt="2023-08-21T18:36:31.834" v="8412" actId="20577"/>
          <ac:spMkLst>
            <pc:docMk/>
            <pc:sldMk cId="1700702422" sldId="454"/>
            <ac:spMk id="36" creationId="{C0229AB2-C1F1-E2F7-8A60-AA4B7DE4C689}"/>
          </ac:spMkLst>
        </pc:spChg>
        <pc:graphicFrameChg chg="mod">
          <ac:chgData name="Max-amaury BERTOLI" userId="618a02f9-bdaf-466b-9d2d-6ba08b0e64f9" providerId="ADAL" clId="{E81F517B-B8C7-49A8-971C-331EFEBC3180}" dt="2023-08-16T16:05:27.346" v="3749"/>
          <ac:graphicFrameMkLst>
            <pc:docMk/>
            <pc:sldMk cId="1700702422" sldId="454"/>
            <ac:graphicFrameMk id="14" creationId="{0CC6937B-5EFA-BAC2-60D5-37D78DB9756D}"/>
          </ac:graphicFrameMkLst>
        </pc:graphicFrameChg>
        <pc:graphicFrameChg chg="mod">
          <ac:chgData name="Max-amaury BERTOLI" userId="618a02f9-bdaf-466b-9d2d-6ba08b0e64f9" providerId="ADAL" clId="{E81F517B-B8C7-49A8-971C-331EFEBC3180}" dt="2023-08-17T13:08:49.381" v="8296" actId="14100"/>
          <ac:graphicFrameMkLst>
            <pc:docMk/>
            <pc:sldMk cId="1700702422" sldId="454"/>
            <ac:graphicFrameMk id="35" creationId="{F960AC8C-5F8D-A4B9-29AD-72322DF9700F}"/>
          </ac:graphicFrameMkLst>
        </pc:graphicFrameChg>
        <pc:cxnChg chg="add mod">
          <ac:chgData name="Max-amaury BERTOLI" userId="618a02f9-bdaf-466b-9d2d-6ba08b0e64f9" providerId="ADAL" clId="{E81F517B-B8C7-49A8-971C-331EFEBC3180}" dt="2023-08-17T13:08:34.681" v="8291" actId="1076"/>
          <ac:cxnSpMkLst>
            <pc:docMk/>
            <pc:sldMk cId="1700702422" sldId="454"/>
            <ac:cxnSpMk id="3" creationId="{D8809E82-47FB-69AD-9B3D-A2E9C757CD56}"/>
          </ac:cxnSpMkLst>
        </pc:cxnChg>
        <pc:cxnChg chg="del mod">
          <ac:chgData name="Max-amaury BERTOLI" userId="618a02f9-bdaf-466b-9d2d-6ba08b0e64f9" providerId="ADAL" clId="{E81F517B-B8C7-49A8-971C-331EFEBC3180}" dt="2023-08-17T13:08:26.831" v="8289" actId="478"/>
          <ac:cxnSpMkLst>
            <pc:docMk/>
            <pc:sldMk cId="1700702422" sldId="454"/>
            <ac:cxnSpMk id="17" creationId="{8FB0427E-DFB3-1678-8FE9-A18DB102082E}"/>
          </ac:cxnSpMkLst>
        </pc:cxnChg>
        <pc:cxnChg chg="mod">
          <ac:chgData name="Max-amaury BERTOLI" userId="618a02f9-bdaf-466b-9d2d-6ba08b0e64f9" providerId="ADAL" clId="{E81F517B-B8C7-49A8-971C-331EFEBC3180}" dt="2023-08-17T13:08:25.267" v="8288" actId="14100"/>
          <ac:cxnSpMkLst>
            <pc:docMk/>
            <pc:sldMk cId="1700702422" sldId="454"/>
            <ac:cxnSpMk id="19" creationId="{510A53ED-B68B-C458-EE36-5A1A47F4760C}"/>
          </ac:cxnSpMkLst>
        </pc:cxnChg>
        <pc:cxnChg chg="mod">
          <ac:chgData name="Max-amaury BERTOLI" userId="618a02f9-bdaf-466b-9d2d-6ba08b0e64f9" providerId="ADAL" clId="{E81F517B-B8C7-49A8-971C-331EFEBC3180}" dt="2023-08-17T13:08:41.365" v="8293" actId="14100"/>
          <ac:cxnSpMkLst>
            <pc:docMk/>
            <pc:sldMk cId="1700702422" sldId="454"/>
            <ac:cxnSpMk id="28" creationId="{C2BCA4F5-743F-8823-75D5-4D91D19598D6}"/>
          </ac:cxnSpMkLst>
        </pc:cxnChg>
      </pc:sldChg>
      <pc:sldChg chg="modSp mod">
        <pc:chgData name="Max-amaury BERTOLI" userId="618a02f9-bdaf-466b-9d2d-6ba08b0e64f9" providerId="ADAL" clId="{E81F517B-B8C7-49A8-971C-331EFEBC3180}" dt="2023-08-15T10:46:48.111" v="487" actId="2711"/>
        <pc:sldMkLst>
          <pc:docMk/>
          <pc:sldMk cId="1413311349" sldId="455"/>
        </pc:sldMkLst>
        <pc:spChg chg="mod">
          <ac:chgData name="Max-amaury BERTOLI" userId="618a02f9-bdaf-466b-9d2d-6ba08b0e64f9" providerId="ADAL" clId="{E81F517B-B8C7-49A8-971C-331EFEBC3180}" dt="2023-08-15T10:46:48.111" v="487" actId="2711"/>
          <ac:spMkLst>
            <pc:docMk/>
            <pc:sldMk cId="1413311349" sldId="455"/>
            <ac:spMk id="16" creationId="{5C15BA2A-8EE3-8386-2780-2F8EE3217306}"/>
          </ac:spMkLst>
        </pc:spChg>
      </pc:sldChg>
      <pc:sldChg chg="addSp delSp modSp mod">
        <pc:chgData name="Max-amaury BERTOLI" userId="618a02f9-bdaf-466b-9d2d-6ba08b0e64f9" providerId="ADAL" clId="{E81F517B-B8C7-49A8-971C-331EFEBC3180}" dt="2023-08-17T11:58:39.062" v="8172" actId="1076"/>
        <pc:sldMkLst>
          <pc:docMk/>
          <pc:sldMk cId="2262045922" sldId="456"/>
        </pc:sldMkLst>
        <pc:spChg chg="mod">
          <ac:chgData name="Max-amaury BERTOLI" userId="618a02f9-bdaf-466b-9d2d-6ba08b0e64f9" providerId="ADAL" clId="{E81F517B-B8C7-49A8-971C-331EFEBC3180}" dt="2023-08-17T11:58:39.062" v="8172" actId="1076"/>
          <ac:spMkLst>
            <pc:docMk/>
            <pc:sldMk cId="2262045922" sldId="456"/>
            <ac:spMk id="2" creationId="{40C3F3DF-D037-577A-AB2D-84003E342992}"/>
          </ac:spMkLst>
        </pc:spChg>
        <pc:spChg chg="del mod">
          <ac:chgData name="Max-amaury BERTOLI" userId="618a02f9-bdaf-466b-9d2d-6ba08b0e64f9" providerId="ADAL" clId="{E81F517B-B8C7-49A8-971C-331EFEBC3180}" dt="2023-08-17T11:58:35.098" v="8170" actId="478"/>
          <ac:spMkLst>
            <pc:docMk/>
            <pc:sldMk cId="2262045922" sldId="456"/>
            <ac:spMk id="3" creationId="{4F54137F-F707-EC79-A316-5D49B750DD19}"/>
          </ac:spMkLst>
        </pc:spChg>
        <pc:spChg chg="add del mod">
          <ac:chgData name="Max-amaury BERTOLI" userId="618a02f9-bdaf-466b-9d2d-6ba08b0e64f9" providerId="ADAL" clId="{E81F517B-B8C7-49A8-971C-331EFEBC3180}" dt="2023-08-17T11:58:36.491" v="8171" actId="478"/>
          <ac:spMkLst>
            <pc:docMk/>
            <pc:sldMk cId="2262045922" sldId="456"/>
            <ac:spMk id="5" creationId="{94857131-1DA3-A363-87B7-875EF5E85DAA}"/>
          </ac:spMkLst>
        </pc:spChg>
      </pc:sldChg>
      <pc:sldChg chg="modSp mod">
        <pc:chgData name="Max-amaury BERTOLI" userId="618a02f9-bdaf-466b-9d2d-6ba08b0e64f9" providerId="ADAL" clId="{E81F517B-B8C7-49A8-971C-331EFEBC3180}" dt="2023-08-23T08:42:22.858" v="8933"/>
        <pc:sldMkLst>
          <pc:docMk/>
          <pc:sldMk cId="2699094600" sldId="457"/>
        </pc:sldMkLst>
        <pc:graphicFrameChg chg="mod">
          <ac:chgData name="Max-amaury BERTOLI" userId="618a02f9-bdaf-466b-9d2d-6ba08b0e64f9" providerId="ADAL" clId="{E81F517B-B8C7-49A8-971C-331EFEBC3180}" dt="2023-08-21T18:37:23.094" v="8420" actId="20577"/>
          <ac:graphicFrameMkLst>
            <pc:docMk/>
            <pc:sldMk cId="2699094600" sldId="457"/>
            <ac:graphicFrameMk id="14" creationId="{0CC6937B-5EFA-BAC2-60D5-37D78DB9756D}"/>
          </ac:graphicFrameMkLst>
        </pc:graphicFrameChg>
        <pc:graphicFrameChg chg="mod">
          <ac:chgData name="Max-amaury BERTOLI" userId="618a02f9-bdaf-466b-9d2d-6ba08b0e64f9" providerId="ADAL" clId="{E81F517B-B8C7-49A8-971C-331EFEBC3180}" dt="2023-08-23T08:42:22.858" v="8933"/>
          <ac:graphicFrameMkLst>
            <pc:docMk/>
            <pc:sldMk cId="2699094600" sldId="457"/>
            <ac:graphicFrameMk id="27" creationId="{211419FF-B9D3-A68F-2F47-15D7D5F4E0FC}"/>
          </ac:graphicFrameMkLst>
        </pc:graphicFrameChg>
      </pc:sldChg>
      <pc:sldChg chg="modSp mod">
        <pc:chgData name="Max-amaury BERTOLI" userId="618a02f9-bdaf-466b-9d2d-6ba08b0e64f9" providerId="ADAL" clId="{E81F517B-B8C7-49A8-971C-331EFEBC3180}" dt="2023-08-22T08:32:28.365" v="8639"/>
        <pc:sldMkLst>
          <pc:docMk/>
          <pc:sldMk cId="2180107247" sldId="458"/>
        </pc:sldMkLst>
        <pc:spChg chg="mod">
          <ac:chgData name="Max-amaury BERTOLI" userId="618a02f9-bdaf-466b-9d2d-6ba08b0e64f9" providerId="ADAL" clId="{E81F517B-B8C7-49A8-971C-331EFEBC3180}" dt="2023-08-15T10:50:50.158" v="497" actId="20577"/>
          <ac:spMkLst>
            <pc:docMk/>
            <pc:sldMk cId="2180107247" sldId="458"/>
            <ac:spMk id="36" creationId="{C0229AB2-C1F1-E2F7-8A60-AA4B7DE4C689}"/>
          </ac:spMkLst>
        </pc:spChg>
        <pc:graphicFrameChg chg="mod">
          <ac:chgData name="Max-amaury BERTOLI" userId="618a02f9-bdaf-466b-9d2d-6ba08b0e64f9" providerId="ADAL" clId="{E81F517B-B8C7-49A8-971C-331EFEBC3180}" dt="2023-08-22T08:32:28.365" v="8639"/>
          <ac:graphicFrameMkLst>
            <pc:docMk/>
            <pc:sldMk cId="2180107247" sldId="458"/>
            <ac:graphicFrameMk id="2" creationId="{31E26DCF-F7E7-8409-98A7-448BB71CCA9F}"/>
          </ac:graphicFrameMkLst>
        </pc:graphicFrameChg>
        <pc:cxnChg chg="mod">
          <ac:chgData name="Max-amaury BERTOLI" userId="618a02f9-bdaf-466b-9d2d-6ba08b0e64f9" providerId="ADAL" clId="{E81F517B-B8C7-49A8-971C-331EFEBC3180}" dt="2023-08-17T13:10:53.181" v="8306" actId="14100"/>
          <ac:cxnSpMkLst>
            <pc:docMk/>
            <pc:sldMk cId="2180107247" sldId="458"/>
            <ac:cxnSpMk id="28" creationId="{C2BCA4F5-743F-8823-75D5-4D91D19598D6}"/>
          </ac:cxnSpMkLst>
        </pc:cxnChg>
      </pc:sldChg>
      <pc:sldChg chg="modSp mod">
        <pc:chgData name="Max-amaury BERTOLI" userId="618a02f9-bdaf-466b-9d2d-6ba08b0e64f9" providerId="ADAL" clId="{E81F517B-B8C7-49A8-971C-331EFEBC3180}" dt="2023-08-16T14:32:24.004" v="2035" actId="692"/>
        <pc:sldMkLst>
          <pc:docMk/>
          <pc:sldMk cId="738774468" sldId="459"/>
        </pc:sldMkLst>
        <pc:spChg chg="mod">
          <ac:chgData name="Max-amaury BERTOLI" userId="618a02f9-bdaf-466b-9d2d-6ba08b0e64f9" providerId="ADAL" clId="{E81F517B-B8C7-49A8-971C-331EFEBC3180}" dt="2023-08-15T10:44:22.689" v="192" actId="13926"/>
          <ac:spMkLst>
            <pc:docMk/>
            <pc:sldMk cId="738774468" sldId="459"/>
            <ac:spMk id="4" creationId="{F76A41B0-9939-D9D9-7351-A239CDB06D03}"/>
          </ac:spMkLst>
        </pc:spChg>
        <pc:spChg chg="mod">
          <ac:chgData name="Max-amaury BERTOLI" userId="618a02f9-bdaf-466b-9d2d-6ba08b0e64f9" providerId="ADAL" clId="{E81F517B-B8C7-49A8-971C-331EFEBC3180}" dt="2023-08-15T10:46:01.222" v="486" actId="207"/>
          <ac:spMkLst>
            <pc:docMk/>
            <pc:sldMk cId="738774468" sldId="459"/>
            <ac:spMk id="16" creationId="{5C15BA2A-8EE3-8386-2780-2F8EE3217306}"/>
          </ac:spMkLst>
        </pc:spChg>
        <pc:graphicFrameChg chg="mod">
          <ac:chgData name="Max-amaury BERTOLI" userId="618a02f9-bdaf-466b-9d2d-6ba08b0e64f9" providerId="ADAL" clId="{E81F517B-B8C7-49A8-971C-331EFEBC3180}" dt="2023-08-16T14:32:02.583" v="2033" actId="692"/>
          <ac:graphicFrameMkLst>
            <pc:docMk/>
            <pc:sldMk cId="738774468" sldId="459"/>
            <ac:graphicFrameMk id="6" creationId="{67F97A9F-DC8A-6280-F502-81F20C081218}"/>
          </ac:graphicFrameMkLst>
        </pc:graphicFrameChg>
        <pc:graphicFrameChg chg="mod">
          <ac:chgData name="Max-amaury BERTOLI" userId="618a02f9-bdaf-466b-9d2d-6ba08b0e64f9" providerId="ADAL" clId="{E81F517B-B8C7-49A8-971C-331EFEBC3180}" dt="2023-08-16T14:32:15.497" v="2034" actId="692"/>
          <ac:graphicFrameMkLst>
            <pc:docMk/>
            <pc:sldMk cId="738774468" sldId="459"/>
            <ac:graphicFrameMk id="13" creationId="{D5142666-2100-88F2-4EDF-40978DEAA390}"/>
          </ac:graphicFrameMkLst>
        </pc:graphicFrameChg>
        <pc:graphicFrameChg chg="mod">
          <ac:chgData name="Max-amaury BERTOLI" userId="618a02f9-bdaf-466b-9d2d-6ba08b0e64f9" providerId="ADAL" clId="{E81F517B-B8C7-49A8-971C-331EFEBC3180}" dt="2023-08-16T14:32:24.004" v="2035" actId="692"/>
          <ac:graphicFrameMkLst>
            <pc:docMk/>
            <pc:sldMk cId="738774468" sldId="459"/>
            <ac:graphicFrameMk id="15" creationId="{EC03D0B1-41C1-8E5C-93F9-B1108656E586}"/>
          </ac:graphicFrameMkLst>
        </pc:graphicFrameChg>
      </pc:sldChg>
      <pc:sldChg chg="addSp delSp modSp add mod ord">
        <pc:chgData name="Max-amaury BERTOLI" userId="618a02f9-bdaf-466b-9d2d-6ba08b0e64f9" providerId="ADAL" clId="{E81F517B-B8C7-49A8-971C-331EFEBC3180}" dt="2023-08-22T08:31:13.747" v="8635" actId="1076"/>
        <pc:sldMkLst>
          <pc:docMk/>
          <pc:sldMk cId="1527608679" sldId="460"/>
        </pc:sldMkLst>
        <pc:spChg chg="mod">
          <ac:chgData name="Max-amaury BERTOLI" userId="618a02f9-bdaf-466b-9d2d-6ba08b0e64f9" providerId="ADAL" clId="{E81F517B-B8C7-49A8-971C-331EFEBC3180}" dt="2023-08-15T14:14:33.590" v="593" actId="20577"/>
          <ac:spMkLst>
            <pc:docMk/>
            <pc:sldMk cId="1527608679" sldId="460"/>
            <ac:spMk id="4" creationId="{F76A41B0-9939-D9D9-7351-A239CDB06D03}"/>
          </ac:spMkLst>
        </pc:spChg>
        <pc:picChg chg="add del mod">
          <ac:chgData name="Max-amaury BERTOLI" userId="618a02f9-bdaf-466b-9d2d-6ba08b0e64f9" providerId="ADAL" clId="{E81F517B-B8C7-49A8-971C-331EFEBC3180}" dt="2023-08-15T14:14:05.889" v="561" actId="478"/>
          <ac:picMkLst>
            <pc:docMk/>
            <pc:sldMk cId="1527608679" sldId="460"/>
            <ac:picMk id="3" creationId="{125F7EAE-AA66-30D4-03D2-BF3701F60FD9}"/>
          </ac:picMkLst>
        </pc:picChg>
        <pc:picChg chg="add mod">
          <ac:chgData name="Max-amaury BERTOLI" userId="618a02f9-bdaf-466b-9d2d-6ba08b0e64f9" providerId="ADAL" clId="{E81F517B-B8C7-49A8-971C-331EFEBC3180}" dt="2023-08-22T08:31:11.504" v="8634" actId="1076"/>
          <ac:picMkLst>
            <pc:docMk/>
            <pc:sldMk cId="1527608679" sldId="460"/>
            <ac:picMk id="3" creationId="{A3476CD4-C5A2-F752-F412-EC86380796DD}"/>
          </ac:picMkLst>
        </pc:picChg>
        <pc:picChg chg="add del">
          <ac:chgData name="Max-amaury BERTOLI" userId="618a02f9-bdaf-466b-9d2d-6ba08b0e64f9" providerId="ADAL" clId="{E81F517B-B8C7-49A8-971C-331EFEBC3180}" dt="2023-08-15T14:14:10.921" v="563" actId="478"/>
          <ac:picMkLst>
            <pc:docMk/>
            <pc:sldMk cId="1527608679" sldId="460"/>
            <ac:picMk id="6" creationId="{CBC2390C-D3C6-1E51-FBB8-B3558E2E59ED}"/>
          </ac:picMkLst>
        </pc:picChg>
        <pc:picChg chg="add mod modCrop">
          <ac:chgData name="Max-amaury BERTOLI" userId="618a02f9-bdaf-466b-9d2d-6ba08b0e64f9" providerId="ADAL" clId="{E81F517B-B8C7-49A8-971C-331EFEBC3180}" dt="2023-08-22T08:31:13.747" v="8635" actId="1076"/>
          <ac:picMkLst>
            <pc:docMk/>
            <pc:sldMk cId="1527608679" sldId="460"/>
            <ac:picMk id="9" creationId="{1C128F2A-3CE7-012C-42F3-E18E9C550456}"/>
          </ac:picMkLst>
        </pc:picChg>
        <pc:picChg chg="del">
          <ac:chgData name="Max-amaury BERTOLI" userId="618a02f9-bdaf-466b-9d2d-6ba08b0e64f9" providerId="ADAL" clId="{E81F517B-B8C7-49A8-971C-331EFEBC3180}" dt="2023-08-15T14:13:35.293" v="558" actId="478"/>
          <ac:picMkLst>
            <pc:docMk/>
            <pc:sldMk cId="1527608679" sldId="460"/>
            <ac:picMk id="11" creationId="{5F482D8C-0481-9952-28CF-B9B521FB9524}"/>
          </ac:picMkLst>
        </pc:picChg>
      </pc:sldChg>
      <pc:sldChg chg="delSp modSp add mod">
        <pc:chgData name="Max-amaury BERTOLI" userId="618a02f9-bdaf-466b-9d2d-6ba08b0e64f9" providerId="ADAL" clId="{E81F517B-B8C7-49A8-971C-331EFEBC3180}" dt="2023-08-17T11:58:31.894" v="8169" actId="1076"/>
        <pc:sldMkLst>
          <pc:docMk/>
          <pc:sldMk cId="2485259165" sldId="461"/>
        </pc:sldMkLst>
        <pc:spChg chg="mod">
          <ac:chgData name="Max-amaury BERTOLI" userId="618a02f9-bdaf-466b-9d2d-6ba08b0e64f9" providerId="ADAL" clId="{E81F517B-B8C7-49A8-971C-331EFEBC3180}" dt="2023-08-17T11:58:31.894" v="8169" actId="1076"/>
          <ac:spMkLst>
            <pc:docMk/>
            <pc:sldMk cId="2485259165" sldId="461"/>
            <ac:spMk id="2" creationId="{40C3F3DF-D037-577A-AB2D-84003E342992}"/>
          </ac:spMkLst>
        </pc:spChg>
        <pc:spChg chg="del mod">
          <ac:chgData name="Max-amaury BERTOLI" userId="618a02f9-bdaf-466b-9d2d-6ba08b0e64f9" providerId="ADAL" clId="{E81F517B-B8C7-49A8-971C-331EFEBC3180}" dt="2023-08-17T11:58:28.583" v="8168" actId="478"/>
          <ac:spMkLst>
            <pc:docMk/>
            <pc:sldMk cId="2485259165" sldId="461"/>
            <ac:spMk id="3" creationId="{4F54137F-F707-EC79-A316-5D49B750DD19}"/>
          </ac:spMkLst>
        </pc:spChg>
      </pc:sldChg>
      <pc:sldChg chg="addSp delSp modSp add mod">
        <pc:chgData name="Max-amaury BERTOLI" userId="618a02f9-bdaf-466b-9d2d-6ba08b0e64f9" providerId="ADAL" clId="{E81F517B-B8C7-49A8-971C-331EFEBC3180}" dt="2023-08-17T13:11:02.455" v="8307" actId="14100"/>
        <pc:sldMkLst>
          <pc:docMk/>
          <pc:sldMk cId="844346629" sldId="462"/>
        </pc:sldMkLst>
        <pc:spChg chg="mod">
          <ac:chgData name="Max-amaury BERTOLI" userId="618a02f9-bdaf-466b-9d2d-6ba08b0e64f9" providerId="ADAL" clId="{E81F517B-B8C7-49A8-971C-331EFEBC3180}" dt="2023-08-15T14:16:21.547" v="653" actId="20577"/>
          <ac:spMkLst>
            <pc:docMk/>
            <pc:sldMk cId="844346629" sldId="462"/>
            <ac:spMk id="4" creationId="{F76A41B0-9939-D9D9-7351-A239CDB06D03}"/>
          </ac:spMkLst>
        </pc:spChg>
        <pc:spChg chg="mod">
          <ac:chgData name="Max-amaury BERTOLI" userId="618a02f9-bdaf-466b-9d2d-6ba08b0e64f9" providerId="ADAL" clId="{E81F517B-B8C7-49A8-971C-331EFEBC3180}" dt="2023-08-17T11:16:50.049" v="6545" actId="14100"/>
          <ac:spMkLst>
            <pc:docMk/>
            <pc:sldMk cId="844346629" sldId="462"/>
            <ac:spMk id="12" creationId="{9087533E-0780-8743-D7EA-EF67A5158EF7}"/>
          </ac:spMkLst>
        </pc:spChg>
        <pc:spChg chg="mod">
          <ac:chgData name="Max-amaury BERTOLI" userId="618a02f9-bdaf-466b-9d2d-6ba08b0e64f9" providerId="ADAL" clId="{E81F517B-B8C7-49A8-971C-331EFEBC3180}" dt="2023-08-17T11:16:44.370" v="6543" actId="14100"/>
          <ac:spMkLst>
            <pc:docMk/>
            <pc:sldMk cId="844346629" sldId="462"/>
            <ac:spMk id="31" creationId="{416AACF3-817D-AC45-EDCE-BE69D05CFE85}"/>
          </ac:spMkLst>
        </pc:spChg>
        <pc:graphicFrameChg chg="mod">
          <ac:chgData name="Max-amaury BERTOLI" userId="618a02f9-bdaf-466b-9d2d-6ba08b0e64f9" providerId="ADAL" clId="{E81F517B-B8C7-49A8-971C-331EFEBC3180}" dt="2023-08-17T11:16:46.914" v="6544" actId="14100"/>
          <ac:graphicFrameMkLst>
            <pc:docMk/>
            <pc:sldMk cId="844346629" sldId="462"/>
            <ac:graphicFrameMk id="14" creationId="{0CC6937B-5EFA-BAC2-60D5-37D78DB9756D}"/>
          </ac:graphicFrameMkLst>
        </pc:graphicFrameChg>
        <pc:graphicFrameChg chg="mod">
          <ac:chgData name="Max-amaury BERTOLI" userId="618a02f9-bdaf-466b-9d2d-6ba08b0e64f9" providerId="ADAL" clId="{E81F517B-B8C7-49A8-971C-331EFEBC3180}" dt="2023-08-17T13:07:19.392" v="8279" actId="2085"/>
          <ac:graphicFrameMkLst>
            <pc:docMk/>
            <pc:sldMk cId="844346629" sldId="462"/>
            <ac:graphicFrameMk id="27" creationId="{211419FF-B9D3-A68F-2F47-15D7D5F4E0FC}"/>
          </ac:graphicFrameMkLst>
        </pc:graphicFrameChg>
        <pc:cxnChg chg="add mod">
          <ac:chgData name="Max-amaury BERTOLI" userId="618a02f9-bdaf-466b-9d2d-6ba08b0e64f9" providerId="ADAL" clId="{E81F517B-B8C7-49A8-971C-331EFEBC3180}" dt="2023-08-17T11:17:12.529" v="6549" actId="1076"/>
          <ac:cxnSpMkLst>
            <pc:docMk/>
            <pc:sldMk cId="844346629" sldId="462"/>
            <ac:cxnSpMk id="3" creationId="{F31C7539-8ACC-4BEF-7197-EFF239725F58}"/>
          </ac:cxnSpMkLst>
        </pc:cxnChg>
        <pc:cxnChg chg="mod">
          <ac:chgData name="Max-amaury BERTOLI" userId="618a02f9-bdaf-466b-9d2d-6ba08b0e64f9" providerId="ADAL" clId="{E81F517B-B8C7-49A8-971C-331EFEBC3180}" dt="2023-08-17T13:11:02.455" v="8307" actId="14100"/>
          <ac:cxnSpMkLst>
            <pc:docMk/>
            <pc:sldMk cId="844346629" sldId="462"/>
            <ac:cxnSpMk id="22" creationId="{08B9C4FC-A7D3-E55E-876C-071631925BC6}"/>
          </ac:cxnSpMkLst>
        </pc:cxnChg>
        <pc:cxnChg chg="mod">
          <ac:chgData name="Max-amaury BERTOLI" userId="618a02f9-bdaf-466b-9d2d-6ba08b0e64f9" providerId="ADAL" clId="{E81F517B-B8C7-49A8-971C-331EFEBC3180}" dt="2023-08-17T11:17:05.671" v="6548" actId="12789"/>
          <ac:cxnSpMkLst>
            <pc:docMk/>
            <pc:sldMk cId="844346629" sldId="462"/>
            <ac:cxnSpMk id="23" creationId="{679FC3A0-2BDA-FC56-D819-CC22F55B458F}"/>
          </ac:cxnSpMkLst>
        </pc:cxnChg>
        <pc:cxnChg chg="del">
          <ac:chgData name="Max-amaury BERTOLI" userId="618a02f9-bdaf-466b-9d2d-6ba08b0e64f9" providerId="ADAL" clId="{E81F517B-B8C7-49A8-971C-331EFEBC3180}" dt="2023-08-17T11:16:22.914" v="6537" actId="478"/>
          <ac:cxnSpMkLst>
            <pc:docMk/>
            <pc:sldMk cId="844346629" sldId="462"/>
            <ac:cxnSpMk id="28" creationId="{C2BCA4F5-743F-8823-75D5-4D91D19598D6}"/>
          </ac:cxnSpMkLst>
        </pc:cxnChg>
      </pc:sldChg>
      <pc:sldChg chg="addSp delSp modSp add mod">
        <pc:chgData name="Max-amaury BERTOLI" userId="618a02f9-bdaf-466b-9d2d-6ba08b0e64f9" providerId="ADAL" clId="{E81F517B-B8C7-49A8-971C-331EFEBC3180}" dt="2023-08-17T13:07:09.640" v="8278" actId="2085"/>
        <pc:sldMkLst>
          <pc:docMk/>
          <pc:sldMk cId="2430662779" sldId="463"/>
        </pc:sldMkLst>
        <pc:spChg chg="add del mod">
          <ac:chgData name="Max-amaury BERTOLI" userId="618a02f9-bdaf-466b-9d2d-6ba08b0e64f9" providerId="ADAL" clId="{E81F517B-B8C7-49A8-971C-331EFEBC3180}" dt="2023-08-16T14:14:12.373" v="1535" actId="478"/>
          <ac:spMkLst>
            <pc:docMk/>
            <pc:sldMk cId="2430662779" sldId="463"/>
            <ac:spMk id="2" creationId="{FEA677CB-28AC-64D0-4F81-3E30675D65B4}"/>
          </ac:spMkLst>
        </pc:spChg>
        <pc:spChg chg="add del mod">
          <ac:chgData name="Max-amaury BERTOLI" userId="618a02f9-bdaf-466b-9d2d-6ba08b0e64f9" providerId="ADAL" clId="{E81F517B-B8C7-49A8-971C-331EFEBC3180}" dt="2023-08-16T14:14:21.355" v="1542" actId="478"/>
          <ac:spMkLst>
            <pc:docMk/>
            <pc:sldMk cId="2430662779" sldId="463"/>
            <ac:spMk id="3" creationId="{BC5DAEF6-E3D5-E530-48D3-9B82A22C7C70}"/>
          </ac:spMkLst>
        </pc:spChg>
        <pc:spChg chg="mod">
          <ac:chgData name="Max-amaury BERTOLI" userId="618a02f9-bdaf-466b-9d2d-6ba08b0e64f9" providerId="ADAL" clId="{E81F517B-B8C7-49A8-971C-331EFEBC3180}" dt="2023-08-16T14:54:45.480" v="2842"/>
          <ac:spMkLst>
            <pc:docMk/>
            <pc:sldMk cId="2430662779" sldId="463"/>
            <ac:spMk id="4" creationId="{F76A41B0-9939-D9D9-7351-A239CDB06D03}"/>
          </ac:spMkLst>
        </pc:spChg>
        <pc:spChg chg="add del mod">
          <ac:chgData name="Max-amaury BERTOLI" userId="618a02f9-bdaf-466b-9d2d-6ba08b0e64f9" providerId="ADAL" clId="{E81F517B-B8C7-49A8-971C-331EFEBC3180}" dt="2023-08-16T14:17:32.566" v="1652" actId="478"/>
          <ac:spMkLst>
            <pc:docMk/>
            <pc:sldMk cId="2430662779" sldId="463"/>
            <ac:spMk id="5" creationId="{E26A833E-DDE2-8228-7038-2A3A0AFA7D92}"/>
          </ac:spMkLst>
        </pc:spChg>
        <pc:spChg chg="add del mod">
          <ac:chgData name="Max-amaury BERTOLI" userId="618a02f9-bdaf-466b-9d2d-6ba08b0e64f9" providerId="ADAL" clId="{E81F517B-B8C7-49A8-971C-331EFEBC3180}" dt="2023-08-16T14:17:33.515" v="1653" actId="478"/>
          <ac:spMkLst>
            <pc:docMk/>
            <pc:sldMk cId="2430662779" sldId="463"/>
            <ac:spMk id="6" creationId="{EAA68193-D1A9-47C2-CE7D-FE6F76A24A3F}"/>
          </ac:spMkLst>
        </pc:spChg>
        <pc:spChg chg="add del mod">
          <ac:chgData name="Max-amaury BERTOLI" userId="618a02f9-bdaf-466b-9d2d-6ba08b0e64f9" providerId="ADAL" clId="{E81F517B-B8C7-49A8-971C-331EFEBC3180}" dt="2023-08-16T14:17:34.522" v="1654" actId="478"/>
          <ac:spMkLst>
            <pc:docMk/>
            <pc:sldMk cId="2430662779" sldId="463"/>
            <ac:spMk id="7" creationId="{57FA40EB-F02A-2E14-42D1-E3BB57B3BD5B}"/>
          </ac:spMkLst>
        </pc:spChg>
        <pc:spChg chg="add del mod">
          <ac:chgData name="Max-amaury BERTOLI" userId="618a02f9-bdaf-466b-9d2d-6ba08b0e64f9" providerId="ADAL" clId="{E81F517B-B8C7-49A8-971C-331EFEBC3180}" dt="2023-08-16T14:19:26.617" v="1679" actId="478"/>
          <ac:spMkLst>
            <pc:docMk/>
            <pc:sldMk cId="2430662779" sldId="463"/>
            <ac:spMk id="8" creationId="{A16F4E17-122B-ECE7-AB39-9602AB1A4A4E}"/>
          </ac:spMkLst>
        </pc:spChg>
        <pc:spChg chg="add del mod">
          <ac:chgData name="Max-amaury BERTOLI" userId="618a02f9-bdaf-466b-9d2d-6ba08b0e64f9" providerId="ADAL" clId="{E81F517B-B8C7-49A8-971C-331EFEBC3180}" dt="2023-08-16T14:15:14.624" v="1580" actId="478"/>
          <ac:spMkLst>
            <pc:docMk/>
            <pc:sldMk cId="2430662779" sldId="463"/>
            <ac:spMk id="9" creationId="{022CE2BA-C783-B6FA-F8EB-9303C514E2AF}"/>
          </ac:spMkLst>
        </pc:spChg>
        <pc:spChg chg="add mod">
          <ac:chgData name="Max-amaury BERTOLI" userId="618a02f9-bdaf-466b-9d2d-6ba08b0e64f9" providerId="ADAL" clId="{E81F517B-B8C7-49A8-971C-331EFEBC3180}" dt="2023-08-16T14:34:25.733" v="2042" actId="1076"/>
          <ac:spMkLst>
            <pc:docMk/>
            <pc:sldMk cId="2430662779" sldId="463"/>
            <ac:spMk id="10" creationId="{D72AC401-3871-7ECD-5FF0-BF29E65A4268}"/>
          </ac:spMkLst>
        </pc:spChg>
        <pc:spChg chg="add mod">
          <ac:chgData name="Max-amaury BERTOLI" userId="618a02f9-bdaf-466b-9d2d-6ba08b0e64f9" providerId="ADAL" clId="{E81F517B-B8C7-49A8-971C-331EFEBC3180}" dt="2023-08-16T14:35:10.541" v="2051" actId="255"/>
          <ac:spMkLst>
            <pc:docMk/>
            <pc:sldMk cId="2430662779" sldId="463"/>
            <ac:spMk id="11" creationId="{6F2B88F0-EA7D-261F-8216-7EDAAA4988EF}"/>
          </ac:spMkLst>
        </pc:spChg>
        <pc:spChg chg="add del mod">
          <ac:chgData name="Max-amaury BERTOLI" userId="618a02f9-bdaf-466b-9d2d-6ba08b0e64f9" providerId="ADAL" clId="{E81F517B-B8C7-49A8-971C-331EFEBC3180}" dt="2023-08-16T14:16:25.102" v="1628" actId="21"/>
          <ac:spMkLst>
            <pc:docMk/>
            <pc:sldMk cId="2430662779" sldId="463"/>
            <ac:spMk id="12" creationId="{F2CD31AD-C071-AB73-CC73-E6A8BE92EC3D}"/>
          </ac:spMkLst>
        </pc:spChg>
        <pc:spChg chg="add mod">
          <ac:chgData name="Max-amaury BERTOLI" userId="618a02f9-bdaf-466b-9d2d-6ba08b0e64f9" providerId="ADAL" clId="{E81F517B-B8C7-49A8-971C-331EFEBC3180}" dt="2023-08-16T14:34:25.733" v="2042" actId="1076"/>
          <ac:spMkLst>
            <pc:docMk/>
            <pc:sldMk cId="2430662779" sldId="463"/>
            <ac:spMk id="13" creationId="{34E879ED-754D-6322-406D-463710620C0D}"/>
          </ac:spMkLst>
        </pc:spChg>
        <pc:spChg chg="add mod">
          <ac:chgData name="Max-amaury BERTOLI" userId="618a02f9-bdaf-466b-9d2d-6ba08b0e64f9" providerId="ADAL" clId="{E81F517B-B8C7-49A8-971C-331EFEBC3180}" dt="2023-08-17T12:56:52.805" v="8222" actId="27636"/>
          <ac:spMkLst>
            <pc:docMk/>
            <pc:sldMk cId="2430662779" sldId="463"/>
            <ac:spMk id="14" creationId="{229BABB3-9AAE-F3C4-6CE8-E35AC0F90088}"/>
          </ac:spMkLst>
        </pc:spChg>
        <pc:spChg chg="mod">
          <ac:chgData name="Max-amaury BERTOLI" userId="618a02f9-bdaf-466b-9d2d-6ba08b0e64f9" providerId="ADAL" clId="{E81F517B-B8C7-49A8-971C-331EFEBC3180}" dt="2023-08-16T14:35:32.851" v="2060" actId="6549"/>
          <ac:spMkLst>
            <pc:docMk/>
            <pc:sldMk cId="2430662779" sldId="463"/>
            <ac:spMk id="16" creationId="{75309159-F1B8-D396-821E-0FE162CE0DF2}"/>
          </ac:spMkLst>
        </pc:spChg>
        <pc:spChg chg="add mod">
          <ac:chgData name="Max-amaury BERTOLI" userId="618a02f9-bdaf-466b-9d2d-6ba08b0e64f9" providerId="ADAL" clId="{E81F517B-B8C7-49A8-971C-331EFEBC3180}" dt="2023-08-16T14:38:15.935" v="2069" actId="1076"/>
          <ac:spMkLst>
            <pc:docMk/>
            <pc:sldMk cId="2430662779" sldId="463"/>
            <ac:spMk id="18" creationId="{42131027-1ECD-B9F4-D96A-CC3CADCCCC40}"/>
          </ac:spMkLst>
        </pc:spChg>
        <pc:spChg chg="add del mod">
          <ac:chgData name="Max-amaury BERTOLI" userId="618a02f9-bdaf-466b-9d2d-6ba08b0e64f9" providerId="ADAL" clId="{E81F517B-B8C7-49A8-971C-331EFEBC3180}" dt="2023-08-16T14:22:09.205" v="1881"/>
          <ac:spMkLst>
            <pc:docMk/>
            <pc:sldMk cId="2430662779" sldId="463"/>
            <ac:spMk id="20" creationId="{2BCF94C6-C346-5507-7FFE-4D3339F0178A}"/>
          </ac:spMkLst>
        </pc:spChg>
        <pc:spChg chg="add del mod">
          <ac:chgData name="Max-amaury BERTOLI" userId="618a02f9-bdaf-466b-9d2d-6ba08b0e64f9" providerId="ADAL" clId="{E81F517B-B8C7-49A8-971C-331EFEBC3180}" dt="2023-08-16T14:22:09.205" v="1881"/>
          <ac:spMkLst>
            <pc:docMk/>
            <pc:sldMk cId="2430662779" sldId="463"/>
            <ac:spMk id="21" creationId="{847F7B4F-020E-ED8B-B5DA-F5341AED23D2}"/>
          </ac:spMkLst>
        </pc:spChg>
        <pc:spChg chg="add del mod">
          <ac:chgData name="Max-amaury BERTOLI" userId="618a02f9-bdaf-466b-9d2d-6ba08b0e64f9" providerId="ADAL" clId="{E81F517B-B8C7-49A8-971C-331EFEBC3180}" dt="2023-08-16T14:22:09.205" v="1881"/>
          <ac:spMkLst>
            <pc:docMk/>
            <pc:sldMk cId="2430662779" sldId="463"/>
            <ac:spMk id="22" creationId="{D5793844-FBDF-29E4-A5EF-E017C2776DBD}"/>
          </ac:spMkLst>
        </pc:spChg>
        <pc:spChg chg="add mod">
          <ac:chgData name="Max-amaury BERTOLI" userId="618a02f9-bdaf-466b-9d2d-6ba08b0e64f9" providerId="ADAL" clId="{E81F517B-B8C7-49A8-971C-331EFEBC3180}" dt="2023-08-17T11:18:58.557" v="6554" actId="1076"/>
          <ac:spMkLst>
            <pc:docMk/>
            <pc:sldMk cId="2430662779" sldId="463"/>
            <ac:spMk id="31" creationId="{C6AE706E-C2DF-0674-B0B2-F47CEBD84CAD}"/>
          </ac:spMkLst>
        </pc:spChg>
        <pc:spChg chg="del">
          <ac:chgData name="Max-amaury BERTOLI" userId="618a02f9-bdaf-466b-9d2d-6ba08b0e64f9" providerId="ADAL" clId="{E81F517B-B8C7-49A8-971C-331EFEBC3180}" dt="2023-08-16T14:18:15.946" v="1673" actId="478"/>
          <ac:spMkLst>
            <pc:docMk/>
            <pc:sldMk cId="2430662779" sldId="463"/>
            <ac:spMk id="36" creationId="{C0229AB2-C1F1-E2F7-8A60-AA4B7DE4C689}"/>
          </ac:spMkLst>
        </pc:spChg>
        <pc:graphicFrameChg chg="add del">
          <ac:chgData name="Max-amaury BERTOLI" userId="618a02f9-bdaf-466b-9d2d-6ba08b0e64f9" providerId="ADAL" clId="{E81F517B-B8C7-49A8-971C-331EFEBC3180}" dt="2023-08-15T14:28:34.525" v="1216" actId="478"/>
          <ac:graphicFrameMkLst>
            <pc:docMk/>
            <pc:sldMk cId="2430662779" sldId="463"/>
            <ac:graphicFrameMk id="2" creationId="{31E26DCF-F7E7-8409-98A7-448BB71CCA9F}"/>
          </ac:graphicFrameMkLst>
        </pc:graphicFrameChg>
        <pc:graphicFrameChg chg="add mod">
          <ac:chgData name="Max-amaury BERTOLI" userId="618a02f9-bdaf-466b-9d2d-6ba08b0e64f9" providerId="ADAL" clId="{E81F517B-B8C7-49A8-971C-331EFEBC3180}" dt="2023-08-17T13:07:09.640" v="8278" actId="2085"/>
          <ac:graphicFrameMkLst>
            <pc:docMk/>
            <pc:sldMk cId="2430662779" sldId="463"/>
            <ac:graphicFrameMk id="25" creationId="{3A3B70E9-A226-E5FB-CAEA-345EB7C8CC1B}"/>
          </ac:graphicFrameMkLst>
        </pc:graphicFrameChg>
        <pc:graphicFrameChg chg="del mod">
          <ac:chgData name="Max-amaury BERTOLI" userId="618a02f9-bdaf-466b-9d2d-6ba08b0e64f9" providerId="ADAL" clId="{E81F517B-B8C7-49A8-971C-331EFEBC3180}" dt="2023-08-15T14:28:16.430" v="1209" actId="478"/>
          <ac:graphicFrameMkLst>
            <pc:docMk/>
            <pc:sldMk cId="2430662779" sldId="463"/>
            <ac:graphicFrameMk id="35" creationId="{F960AC8C-5F8D-A4B9-29AD-72322DF9700F}"/>
          </ac:graphicFrameMkLst>
        </pc:graphicFrameChg>
        <pc:cxnChg chg="del mod">
          <ac:chgData name="Max-amaury BERTOLI" userId="618a02f9-bdaf-466b-9d2d-6ba08b0e64f9" providerId="ADAL" clId="{E81F517B-B8C7-49A8-971C-331EFEBC3180}" dt="2023-08-16T14:16:23.926" v="1627" actId="478"/>
          <ac:cxnSpMkLst>
            <pc:docMk/>
            <pc:sldMk cId="2430662779" sldId="463"/>
            <ac:cxnSpMk id="17" creationId="{8FB0427E-DFB3-1678-8FE9-A18DB102082E}"/>
          </ac:cxnSpMkLst>
        </pc:cxnChg>
        <pc:cxnChg chg="del mod">
          <ac:chgData name="Max-amaury BERTOLI" userId="618a02f9-bdaf-466b-9d2d-6ba08b0e64f9" providerId="ADAL" clId="{E81F517B-B8C7-49A8-971C-331EFEBC3180}" dt="2023-08-16T14:18:17.606" v="1674" actId="478"/>
          <ac:cxnSpMkLst>
            <pc:docMk/>
            <pc:sldMk cId="2430662779" sldId="463"/>
            <ac:cxnSpMk id="19" creationId="{510A53ED-B68B-C458-EE36-5A1A47F4760C}"/>
          </ac:cxnSpMkLst>
        </pc:cxnChg>
        <pc:cxnChg chg="add mod">
          <ac:chgData name="Max-amaury BERTOLI" userId="618a02f9-bdaf-466b-9d2d-6ba08b0e64f9" providerId="ADAL" clId="{E81F517B-B8C7-49A8-971C-331EFEBC3180}" dt="2023-08-17T11:18:48.435" v="6551" actId="12788"/>
          <ac:cxnSpMkLst>
            <pc:docMk/>
            <pc:sldMk cId="2430662779" sldId="463"/>
            <ac:cxnSpMk id="26" creationId="{A4AE7196-689D-F26A-62AD-D1D42195CDA6}"/>
          </ac:cxnSpMkLst>
        </pc:cxnChg>
        <pc:cxnChg chg="del mod">
          <ac:chgData name="Max-amaury BERTOLI" userId="618a02f9-bdaf-466b-9d2d-6ba08b0e64f9" providerId="ADAL" clId="{E81F517B-B8C7-49A8-971C-331EFEBC3180}" dt="2023-08-16T14:19:39.997" v="1682" actId="478"/>
          <ac:cxnSpMkLst>
            <pc:docMk/>
            <pc:sldMk cId="2430662779" sldId="463"/>
            <ac:cxnSpMk id="28" creationId="{C2BCA4F5-743F-8823-75D5-4D91D19598D6}"/>
          </ac:cxnSpMkLst>
        </pc:cxnChg>
        <pc:cxnChg chg="add mod">
          <ac:chgData name="Max-amaury BERTOLI" userId="618a02f9-bdaf-466b-9d2d-6ba08b0e64f9" providerId="ADAL" clId="{E81F517B-B8C7-49A8-971C-331EFEBC3180}" dt="2023-08-17T11:18:55.346" v="6553" actId="1076"/>
          <ac:cxnSpMkLst>
            <pc:docMk/>
            <pc:sldMk cId="2430662779" sldId="463"/>
            <ac:cxnSpMk id="29" creationId="{8D6CCA3E-9598-E1C9-195F-A6F683C106FD}"/>
          </ac:cxnSpMkLst>
        </pc:cxnChg>
      </pc:sldChg>
      <pc:sldChg chg="add del">
        <pc:chgData name="Max-amaury BERTOLI" userId="618a02f9-bdaf-466b-9d2d-6ba08b0e64f9" providerId="ADAL" clId="{E81F517B-B8C7-49A8-971C-331EFEBC3180}" dt="2023-08-15T14:28:27.215" v="1214"/>
        <pc:sldMkLst>
          <pc:docMk/>
          <pc:sldMk cId="3719333831" sldId="464"/>
        </pc:sldMkLst>
      </pc:sldChg>
      <pc:sldChg chg="modSp add mod">
        <pc:chgData name="Max-amaury BERTOLI" userId="618a02f9-bdaf-466b-9d2d-6ba08b0e64f9" providerId="ADAL" clId="{E81F517B-B8C7-49A8-971C-331EFEBC3180}" dt="2023-08-17T11:20:59.033" v="6568" actId="1076"/>
        <pc:sldMkLst>
          <pc:docMk/>
          <pc:sldMk cId="4100469926" sldId="464"/>
        </pc:sldMkLst>
        <pc:spChg chg="mod">
          <ac:chgData name="Max-amaury BERTOLI" userId="618a02f9-bdaf-466b-9d2d-6ba08b0e64f9" providerId="ADAL" clId="{E81F517B-B8C7-49A8-971C-331EFEBC3180}" dt="2023-08-16T14:54:47.232" v="2843"/>
          <ac:spMkLst>
            <pc:docMk/>
            <pc:sldMk cId="4100469926" sldId="464"/>
            <ac:spMk id="4" creationId="{F76A41B0-9939-D9D9-7351-A239CDB06D03}"/>
          </ac:spMkLst>
        </pc:spChg>
        <pc:spChg chg="mod">
          <ac:chgData name="Max-amaury BERTOLI" userId="618a02f9-bdaf-466b-9d2d-6ba08b0e64f9" providerId="ADAL" clId="{E81F517B-B8C7-49A8-971C-331EFEBC3180}" dt="2023-08-16T14:47:54.535" v="2527" actId="207"/>
          <ac:spMkLst>
            <pc:docMk/>
            <pc:sldMk cId="4100469926" sldId="464"/>
            <ac:spMk id="16" creationId="{5C15BA2A-8EE3-8386-2780-2F8EE3217306}"/>
          </ac:spMkLst>
        </pc:spChg>
        <pc:graphicFrameChg chg="mod">
          <ac:chgData name="Max-amaury BERTOLI" userId="618a02f9-bdaf-466b-9d2d-6ba08b0e64f9" providerId="ADAL" clId="{E81F517B-B8C7-49A8-971C-331EFEBC3180}" dt="2023-08-17T11:19:59.601" v="6566" actId="408"/>
          <ac:graphicFrameMkLst>
            <pc:docMk/>
            <pc:sldMk cId="4100469926" sldId="464"/>
            <ac:graphicFrameMk id="6" creationId="{67F97A9F-DC8A-6280-F502-81F20C081218}"/>
          </ac:graphicFrameMkLst>
        </pc:graphicFrameChg>
        <pc:graphicFrameChg chg="mod">
          <ac:chgData name="Max-amaury BERTOLI" userId="618a02f9-bdaf-466b-9d2d-6ba08b0e64f9" providerId="ADAL" clId="{E81F517B-B8C7-49A8-971C-331EFEBC3180}" dt="2023-08-17T11:19:59.601" v="6566" actId="408"/>
          <ac:graphicFrameMkLst>
            <pc:docMk/>
            <pc:sldMk cId="4100469926" sldId="464"/>
            <ac:graphicFrameMk id="13" creationId="{D5142666-2100-88F2-4EDF-40978DEAA390}"/>
          </ac:graphicFrameMkLst>
        </pc:graphicFrameChg>
        <pc:graphicFrameChg chg="mod">
          <ac:chgData name="Max-amaury BERTOLI" userId="618a02f9-bdaf-466b-9d2d-6ba08b0e64f9" providerId="ADAL" clId="{E81F517B-B8C7-49A8-971C-331EFEBC3180}" dt="2023-08-17T11:19:59.601" v="6566" actId="408"/>
          <ac:graphicFrameMkLst>
            <pc:docMk/>
            <pc:sldMk cId="4100469926" sldId="464"/>
            <ac:graphicFrameMk id="15" creationId="{EC03D0B1-41C1-8E5C-93F9-B1108656E586}"/>
          </ac:graphicFrameMkLst>
        </pc:graphicFrameChg>
        <pc:cxnChg chg="mod">
          <ac:chgData name="Max-amaury BERTOLI" userId="618a02f9-bdaf-466b-9d2d-6ba08b0e64f9" providerId="ADAL" clId="{E81F517B-B8C7-49A8-971C-331EFEBC3180}" dt="2023-08-17T11:20:55.089" v="6567" actId="1076"/>
          <ac:cxnSpMkLst>
            <pc:docMk/>
            <pc:sldMk cId="4100469926" sldId="464"/>
            <ac:cxnSpMk id="17" creationId="{C7195248-5CDA-B9EB-1B27-1EE25B20110D}"/>
          </ac:cxnSpMkLst>
        </pc:cxnChg>
        <pc:cxnChg chg="mod">
          <ac:chgData name="Max-amaury BERTOLI" userId="618a02f9-bdaf-466b-9d2d-6ba08b0e64f9" providerId="ADAL" clId="{E81F517B-B8C7-49A8-971C-331EFEBC3180}" dt="2023-08-17T11:20:59.033" v="6568" actId="1076"/>
          <ac:cxnSpMkLst>
            <pc:docMk/>
            <pc:sldMk cId="4100469926" sldId="464"/>
            <ac:cxnSpMk id="19" creationId="{8E22AA69-2E33-878F-79BF-D4F319C7C6AA}"/>
          </ac:cxnSpMkLst>
        </pc:cxnChg>
      </pc:sldChg>
      <pc:sldChg chg="addSp delSp modSp add mod">
        <pc:chgData name="Max-amaury BERTOLI" userId="618a02f9-bdaf-466b-9d2d-6ba08b0e64f9" providerId="ADAL" clId="{E81F517B-B8C7-49A8-971C-331EFEBC3180}" dt="2023-08-17T11:58:22.623" v="8166" actId="1076"/>
        <pc:sldMkLst>
          <pc:docMk/>
          <pc:sldMk cId="2591542406" sldId="465"/>
        </pc:sldMkLst>
        <pc:spChg chg="mod">
          <ac:chgData name="Max-amaury BERTOLI" userId="618a02f9-bdaf-466b-9d2d-6ba08b0e64f9" providerId="ADAL" clId="{E81F517B-B8C7-49A8-971C-331EFEBC3180}" dt="2023-08-17T11:58:22.623" v="8166" actId="1076"/>
          <ac:spMkLst>
            <pc:docMk/>
            <pc:sldMk cId="2591542406" sldId="465"/>
            <ac:spMk id="2" creationId="{40C3F3DF-D037-577A-AB2D-84003E342992}"/>
          </ac:spMkLst>
        </pc:spChg>
        <pc:spChg chg="del mod">
          <ac:chgData name="Max-amaury BERTOLI" userId="618a02f9-bdaf-466b-9d2d-6ba08b0e64f9" providerId="ADAL" clId="{E81F517B-B8C7-49A8-971C-331EFEBC3180}" dt="2023-08-17T11:58:17.582" v="8164" actId="478"/>
          <ac:spMkLst>
            <pc:docMk/>
            <pc:sldMk cId="2591542406" sldId="465"/>
            <ac:spMk id="3" creationId="{4F54137F-F707-EC79-A316-5D49B750DD19}"/>
          </ac:spMkLst>
        </pc:spChg>
        <pc:spChg chg="add del mod">
          <ac:chgData name="Max-amaury BERTOLI" userId="618a02f9-bdaf-466b-9d2d-6ba08b0e64f9" providerId="ADAL" clId="{E81F517B-B8C7-49A8-971C-331EFEBC3180}" dt="2023-08-17T11:58:20.062" v="8165" actId="478"/>
          <ac:spMkLst>
            <pc:docMk/>
            <pc:sldMk cId="2591542406" sldId="465"/>
            <ac:spMk id="5" creationId="{AEC54F5F-F6B1-A3A6-2A4C-B64D56BFFEA7}"/>
          </ac:spMkLst>
        </pc:spChg>
      </pc:sldChg>
      <pc:sldChg chg="add del">
        <pc:chgData name="Max-amaury BERTOLI" userId="618a02f9-bdaf-466b-9d2d-6ba08b0e64f9" providerId="ADAL" clId="{E81F517B-B8C7-49A8-971C-331EFEBC3180}" dt="2023-08-15T14:28:26.856" v="1213"/>
        <pc:sldMkLst>
          <pc:docMk/>
          <pc:sldMk cId="3741548447" sldId="465"/>
        </pc:sldMkLst>
      </pc:sldChg>
      <pc:sldChg chg="addSp delSp modSp add mod">
        <pc:chgData name="Max-amaury BERTOLI" userId="618a02f9-bdaf-466b-9d2d-6ba08b0e64f9" providerId="ADAL" clId="{E81F517B-B8C7-49A8-971C-331EFEBC3180}" dt="2023-08-17T13:09:23.342" v="8300" actId="14100"/>
        <pc:sldMkLst>
          <pc:docMk/>
          <pc:sldMk cId="2879306640" sldId="466"/>
        </pc:sldMkLst>
        <pc:spChg chg="mod">
          <ac:chgData name="Max-amaury BERTOLI" userId="618a02f9-bdaf-466b-9d2d-6ba08b0e64f9" providerId="ADAL" clId="{E81F517B-B8C7-49A8-971C-331EFEBC3180}" dt="2023-08-16T14:54:48.940" v="2848" actId="20577"/>
          <ac:spMkLst>
            <pc:docMk/>
            <pc:sldMk cId="2879306640" sldId="466"/>
            <ac:spMk id="4" creationId="{F76A41B0-9939-D9D9-7351-A239CDB06D03}"/>
          </ac:spMkLst>
        </pc:spChg>
        <pc:spChg chg="add mod">
          <ac:chgData name="Max-amaury BERTOLI" userId="618a02f9-bdaf-466b-9d2d-6ba08b0e64f9" providerId="ADAL" clId="{E81F517B-B8C7-49A8-971C-331EFEBC3180}" dt="2023-08-17T11:23:42.303" v="6580" actId="1076"/>
          <ac:spMkLst>
            <pc:docMk/>
            <pc:sldMk cId="2879306640" sldId="466"/>
            <ac:spMk id="7" creationId="{6363D67F-AA2F-9E48-8BF6-207D3F968994}"/>
          </ac:spMkLst>
        </pc:spChg>
        <pc:spChg chg="mod">
          <ac:chgData name="Max-amaury BERTOLI" userId="618a02f9-bdaf-466b-9d2d-6ba08b0e64f9" providerId="ADAL" clId="{E81F517B-B8C7-49A8-971C-331EFEBC3180}" dt="2023-08-17T11:56:03.042" v="8138" actId="20577"/>
          <ac:spMkLst>
            <pc:docMk/>
            <pc:sldMk cId="2879306640" sldId="466"/>
            <ac:spMk id="12" creationId="{9087533E-0780-8743-D7EA-EF67A5158EF7}"/>
          </ac:spMkLst>
        </pc:spChg>
        <pc:spChg chg="del">
          <ac:chgData name="Max-amaury BERTOLI" userId="618a02f9-bdaf-466b-9d2d-6ba08b0e64f9" providerId="ADAL" clId="{E81F517B-B8C7-49A8-971C-331EFEBC3180}" dt="2023-08-16T14:55:35.158" v="2856" actId="478"/>
          <ac:spMkLst>
            <pc:docMk/>
            <pc:sldMk cId="2879306640" sldId="466"/>
            <ac:spMk id="31" creationId="{416AACF3-817D-AC45-EDCE-BE69D05CFE85}"/>
          </ac:spMkLst>
        </pc:spChg>
        <pc:graphicFrameChg chg="add mod">
          <ac:chgData name="Max-amaury BERTOLI" userId="618a02f9-bdaf-466b-9d2d-6ba08b0e64f9" providerId="ADAL" clId="{E81F517B-B8C7-49A8-971C-331EFEBC3180}" dt="2023-08-17T11:23:30.333" v="6577" actId="14100"/>
          <ac:graphicFrameMkLst>
            <pc:docMk/>
            <pc:sldMk cId="2879306640" sldId="466"/>
            <ac:graphicFrameMk id="2" creationId="{584E1E6C-C8B5-C408-ABDA-718B02795118}"/>
          </ac:graphicFrameMkLst>
        </pc:graphicFrameChg>
        <pc:graphicFrameChg chg="add del mod">
          <ac:chgData name="Max-amaury BERTOLI" userId="618a02f9-bdaf-466b-9d2d-6ba08b0e64f9" providerId="ADAL" clId="{E81F517B-B8C7-49A8-971C-331EFEBC3180}" dt="2023-08-16T15:00:19.219" v="2928" actId="478"/>
          <ac:graphicFrameMkLst>
            <pc:docMk/>
            <pc:sldMk cId="2879306640" sldId="466"/>
            <ac:graphicFrameMk id="5" creationId="{B72FB268-A1D0-5E3C-A861-D37278044C23}"/>
          </ac:graphicFrameMkLst>
        </pc:graphicFrameChg>
        <pc:graphicFrameChg chg="add del mod">
          <ac:chgData name="Max-amaury BERTOLI" userId="618a02f9-bdaf-466b-9d2d-6ba08b0e64f9" providerId="ADAL" clId="{E81F517B-B8C7-49A8-971C-331EFEBC3180}" dt="2023-08-16T15:48:21.361" v="3457" actId="478"/>
          <ac:graphicFrameMkLst>
            <pc:docMk/>
            <pc:sldMk cId="2879306640" sldId="466"/>
            <ac:graphicFrameMk id="6" creationId="{0A458EA2-4AAD-CD4C-D60A-1D422140985A}"/>
          </ac:graphicFrameMkLst>
        </pc:graphicFrameChg>
        <pc:graphicFrameChg chg="add mod">
          <ac:chgData name="Max-amaury BERTOLI" userId="618a02f9-bdaf-466b-9d2d-6ba08b0e64f9" providerId="ADAL" clId="{E81F517B-B8C7-49A8-971C-331EFEBC3180}" dt="2023-08-17T13:07:29.915" v="8280" actId="2085"/>
          <ac:graphicFrameMkLst>
            <pc:docMk/>
            <pc:sldMk cId="2879306640" sldId="466"/>
            <ac:graphicFrameMk id="8" creationId="{9EE4D0D2-E287-99D3-CDFA-83FADB4BE5A7}"/>
          </ac:graphicFrameMkLst>
        </pc:graphicFrameChg>
        <pc:graphicFrameChg chg="del">
          <ac:chgData name="Max-amaury BERTOLI" userId="618a02f9-bdaf-466b-9d2d-6ba08b0e64f9" providerId="ADAL" clId="{E81F517B-B8C7-49A8-971C-331EFEBC3180}" dt="2023-08-16T14:55:20.932" v="2849" actId="478"/>
          <ac:graphicFrameMkLst>
            <pc:docMk/>
            <pc:sldMk cId="2879306640" sldId="466"/>
            <ac:graphicFrameMk id="14" creationId="{0CC6937B-5EFA-BAC2-60D5-37D78DB9756D}"/>
          </ac:graphicFrameMkLst>
        </pc:graphicFrameChg>
        <pc:graphicFrameChg chg="del mod">
          <ac:chgData name="Max-amaury BERTOLI" userId="618a02f9-bdaf-466b-9d2d-6ba08b0e64f9" providerId="ADAL" clId="{E81F517B-B8C7-49A8-971C-331EFEBC3180}" dt="2023-08-16T14:58:50.142" v="2921" actId="478"/>
          <ac:graphicFrameMkLst>
            <pc:docMk/>
            <pc:sldMk cId="2879306640" sldId="466"/>
            <ac:graphicFrameMk id="27" creationId="{211419FF-B9D3-A68F-2F47-15D7D5F4E0FC}"/>
          </ac:graphicFrameMkLst>
        </pc:graphicFrameChg>
        <pc:cxnChg chg="mod">
          <ac:chgData name="Max-amaury BERTOLI" userId="618a02f9-bdaf-466b-9d2d-6ba08b0e64f9" providerId="ADAL" clId="{E81F517B-B8C7-49A8-971C-331EFEBC3180}" dt="2023-08-17T11:23:03.410" v="6572" actId="14100"/>
          <ac:cxnSpMkLst>
            <pc:docMk/>
            <pc:sldMk cId="2879306640" sldId="466"/>
            <ac:cxnSpMk id="22" creationId="{08B9C4FC-A7D3-E55E-876C-071631925BC6}"/>
          </ac:cxnSpMkLst>
        </pc:cxnChg>
        <pc:cxnChg chg="mod">
          <ac:chgData name="Max-amaury BERTOLI" userId="618a02f9-bdaf-466b-9d2d-6ba08b0e64f9" providerId="ADAL" clId="{E81F517B-B8C7-49A8-971C-331EFEBC3180}" dt="2023-08-16T15:48:56.999" v="3465" actId="1076"/>
          <ac:cxnSpMkLst>
            <pc:docMk/>
            <pc:sldMk cId="2879306640" sldId="466"/>
            <ac:cxnSpMk id="23" creationId="{679FC3A0-2BDA-FC56-D819-CC22F55B458F}"/>
          </ac:cxnSpMkLst>
        </pc:cxnChg>
        <pc:cxnChg chg="mod">
          <ac:chgData name="Max-amaury BERTOLI" userId="618a02f9-bdaf-466b-9d2d-6ba08b0e64f9" providerId="ADAL" clId="{E81F517B-B8C7-49A8-971C-331EFEBC3180}" dt="2023-08-17T13:09:23.342" v="8300" actId="14100"/>
          <ac:cxnSpMkLst>
            <pc:docMk/>
            <pc:sldMk cId="2879306640" sldId="466"/>
            <ac:cxnSpMk id="28" creationId="{C2BCA4F5-743F-8823-75D5-4D91D19598D6}"/>
          </ac:cxnSpMkLst>
        </pc:cxnChg>
      </pc:sldChg>
      <pc:sldChg chg="modSp add mod">
        <pc:chgData name="Max-amaury BERTOLI" userId="618a02f9-bdaf-466b-9d2d-6ba08b0e64f9" providerId="ADAL" clId="{E81F517B-B8C7-49A8-971C-331EFEBC3180}" dt="2023-08-22T15:38:03.200" v="8906" actId="20577"/>
        <pc:sldMkLst>
          <pc:docMk/>
          <pc:sldMk cId="1895083333" sldId="467"/>
        </pc:sldMkLst>
        <pc:spChg chg="mod">
          <ac:chgData name="Max-amaury BERTOLI" userId="618a02f9-bdaf-466b-9d2d-6ba08b0e64f9" providerId="ADAL" clId="{E81F517B-B8C7-49A8-971C-331EFEBC3180}" dt="2023-08-22T15:38:03.200" v="8906" actId="20577"/>
          <ac:spMkLst>
            <pc:docMk/>
            <pc:sldMk cId="1895083333" sldId="467"/>
            <ac:spMk id="4" creationId="{F76A41B0-9939-D9D9-7351-A239CDB06D03}"/>
          </ac:spMkLst>
        </pc:spChg>
        <pc:spChg chg="mod">
          <ac:chgData name="Max-amaury BERTOLI" userId="618a02f9-bdaf-466b-9d2d-6ba08b0e64f9" providerId="ADAL" clId="{E81F517B-B8C7-49A8-971C-331EFEBC3180}" dt="2023-08-17T11:24:34.094" v="6606" actId="20577"/>
          <ac:spMkLst>
            <pc:docMk/>
            <pc:sldMk cId="1895083333" sldId="467"/>
            <ac:spMk id="16" creationId="{5C15BA2A-8EE3-8386-2780-2F8EE3217306}"/>
          </ac:spMkLst>
        </pc:spChg>
        <pc:graphicFrameChg chg="mod">
          <ac:chgData name="Max-amaury BERTOLI" userId="618a02f9-bdaf-466b-9d2d-6ba08b0e64f9" providerId="ADAL" clId="{E81F517B-B8C7-49A8-971C-331EFEBC3180}" dt="2023-08-17T11:24:01.100" v="6581" actId="408"/>
          <ac:graphicFrameMkLst>
            <pc:docMk/>
            <pc:sldMk cId="1895083333" sldId="467"/>
            <ac:graphicFrameMk id="6" creationId="{67F97A9F-DC8A-6280-F502-81F20C081218}"/>
          </ac:graphicFrameMkLst>
        </pc:graphicFrameChg>
        <pc:graphicFrameChg chg="mod">
          <ac:chgData name="Max-amaury BERTOLI" userId="618a02f9-bdaf-466b-9d2d-6ba08b0e64f9" providerId="ADAL" clId="{E81F517B-B8C7-49A8-971C-331EFEBC3180}" dt="2023-08-17T11:24:01.100" v="6581" actId="408"/>
          <ac:graphicFrameMkLst>
            <pc:docMk/>
            <pc:sldMk cId="1895083333" sldId="467"/>
            <ac:graphicFrameMk id="13" creationId="{D5142666-2100-88F2-4EDF-40978DEAA390}"/>
          </ac:graphicFrameMkLst>
        </pc:graphicFrameChg>
        <pc:graphicFrameChg chg="mod">
          <ac:chgData name="Max-amaury BERTOLI" userId="618a02f9-bdaf-466b-9d2d-6ba08b0e64f9" providerId="ADAL" clId="{E81F517B-B8C7-49A8-971C-331EFEBC3180}" dt="2023-08-17T11:24:01.100" v="6581" actId="408"/>
          <ac:graphicFrameMkLst>
            <pc:docMk/>
            <pc:sldMk cId="1895083333" sldId="467"/>
            <ac:graphicFrameMk id="15" creationId="{EC03D0B1-41C1-8E5C-93F9-B1108656E586}"/>
          </ac:graphicFrameMkLst>
        </pc:graphicFrameChg>
        <pc:cxnChg chg="mod">
          <ac:chgData name="Max-amaury BERTOLI" userId="618a02f9-bdaf-466b-9d2d-6ba08b0e64f9" providerId="ADAL" clId="{E81F517B-B8C7-49A8-971C-331EFEBC3180}" dt="2023-08-17T11:24:05.013" v="6582" actId="1076"/>
          <ac:cxnSpMkLst>
            <pc:docMk/>
            <pc:sldMk cId="1895083333" sldId="467"/>
            <ac:cxnSpMk id="17" creationId="{C7195248-5CDA-B9EB-1B27-1EE25B20110D}"/>
          </ac:cxnSpMkLst>
        </pc:cxnChg>
      </pc:sldChg>
      <pc:sldChg chg="addSp delSp modSp add del mod">
        <pc:chgData name="Max-amaury BERTOLI" userId="618a02f9-bdaf-466b-9d2d-6ba08b0e64f9" providerId="ADAL" clId="{E81F517B-B8C7-49A8-971C-331EFEBC3180}" dt="2023-08-16T15:49:14.491" v="3468" actId="47"/>
        <pc:sldMkLst>
          <pc:docMk/>
          <pc:sldMk cId="2456076518" sldId="468"/>
        </pc:sldMkLst>
        <pc:spChg chg="mod">
          <ac:chgData name="Max-amaury BERTOLI" userId="618a02f9-bdaf-466b-9d2d-6ba08b0e64f9" providerId="ADAL" clId="{E81F517B-B8C7-49A8-971C-331EFEBC3180}" dt="2023-08-16T15:47:44.429" v="3455" actId="20577"/>
          <ac:spMkLst>
            <pc:docMk/>
            <pc:sldMk cId="2456076518" sldId="468"/>
            <ac:spMk id="4" creationId="{F76A41B0-9939-D9D9-7351-A239CDB06D03}"/>
          </ac:spMkLst>
        </pc:spChg>
        <pc:spChg chg="del">
          <ac:chgData name="Max-amaury BERTOLI" userId="618a02f9-bdaf-466b-9d2d-6ba08b0e64f9" providerId="ADAL" clId="{E81F517B-B8C7-49A8-971C-331EFEBC3180}" dt="2023-08-16T15:44:34.016" v="3417" actId="478"/>
          <ac:spMkLst>
            <pc:docMk/>
            <pc:sldMk cId="2456076518" sldId="468"/>
            <ac:spMk id="10" creationId="{D72AC401-3871-7ECD-5FF0-BF29E65A4268}"/>
          </ac:spMkLst>
        </pc:spChg>
        <pc:spChg chg="del">
          <ac:chgData name="Max-amaury BERTOLI" userId="618a02f9-bdaf-466b-9d2d-6ba08b0e64f9" providerId="ADAL" clId="{E81F517B-B8C7-49A8-971C-331EFEBC3180}" dt="2023-08-16T15:44:37.151" v="3418" actId="478"/>
          <ac:spMkLst>
            <pc:docMk/>
            <pc:sldMk cId="2456076518" sldId="468"/>
            <ac:spMk id="11" creationId="{6F2B88F0-EA7D-261F-8216-7EDAAA4988EF}"/>
          </ac:spMkLst>
        </pc:spChg>
        <pc:spChg chg="del">
          <ac:chgData name="Max-amaury BERTOLI" userId="618a02f9-bdaf-466b-9d2d-6ba08b0e64f9" providerId="ADAL" clId="{E81F517B-B8C7-49A8-971C-331EFEBC3180}" dt="2023-08-16T15:44:34.016" v="3417" actId="478"/>
          <ac:spMkLst>
            <pc:docMk/>
            <pc:sldMk cId="2456076518" sldId="468"/>
            <ac:spMk id="13" creationId="{34E879ED-754D-6322-406D-463710620C0D}"/>
          </ac:spMkLst>
        </pc:spChg>
        <pc:spChg chg="del">
          <ac:chgData name="Max-amaury BERTOLI" userId="618a02f9-bdaf-466b-9d2d-6ba08b0e64f9" providerId="ADAL" clId="{E81F517B-B8C7-49A8-971C-331EFEBC3180}" dt="2023-08-16T15:44:37.151" v="3418" actId="478"/>
          <ac:spMkLst>
            <pc:docMk/>
            <pc:sldMk cId="2456076518" sldId="468"/>
            <ac:spMk id="14" creationId="{229BABB3-9AAE-F3C4-6CE8-E35AC0F90088}"/>
          </ac:spMkLst>
        </pc:spChg>
        <pc:spChg chg="del">
          <ac:chgData name="Max-amaury BERTOLI" userId="618a02f9-bdaf-466b-9d2d-6ba08b0e64f9" providerId="ADAL" clId="{E81F517B-B8C7-49A8-971C-331EFEBC3180}" dt="2023-08-16T15:44:37.151" v="3418" actId="478"/>
          <ac:spMkLst>
            <pc:docMk/>
            <pc:sldMk cId="2456076518" sldId="468"/>
            <ac:spMk id="16" creationId="{75309159-F1B8-D396-821E-0FE162CE0DF2}"/>
          </ac:spMkLst>
        </pc:spChg>
        <pc:spChg chg="del">
          <ac:chgData name="Max-amaury BERTOLI" userId="618a02f9-bdaf-466b-9d2d-6ba08b0e64f9" providerId="ADAL" clId="{E81F517B-B8C7-49A8-971C-331EFEBC3180}" dt="2023-08-16T15:44:37.151" v="3418" actId="478"/>
          <ac:spMkLst>
            <pc:docMk/>
            <pc:sldMk cId="2456076518" sldId="468"/>
            <ac:spMk id="18" creationId="{42131027-1ECD-B9F4-D96A-CC3CADCCCC40}"/>
          </ac:spMkLst>
        </pc:spChg>
        <pc:spChg chg="del">
          <ac:chgData name="Max-amaury BERTOLI" userId="618a02f9-bdaf-466b-9d2d-6ba08b0e64f9" providerId="ADAL" clId="{E81F517B-B8C7-49A8-971C-331EFEBC3180}" dt="2023-08-16T15:47:41.698" v="3450" actId="478"/>
          <ac:spMkLst>
            <pc:docMk/>
            <pc:sldMk cId="2456076518" sldId="468"/>
            <ac:spMk id="31" creationId="{C6AE706E-C2DF-0674-B0B2-F47CEBD84CAD}"/>
          </ac:spMkLst>
        </pc:spChg>
        <pc:graphicFrameChg chg="add del mod">
          <ac:chgData name="Max-amaury BERTOLI" userId="618a02f9-bdaf-466b-9d2d-6ba08b0e64f9" providerId="ADAL" clId="{E81F517B-B8C7-49A8-971C-331EFEBC3180}" dt="2023-08-16T15:47:48.142" v="3456" actId="478"/>
          <ac:graphicFrameMkLst>
            <pc:docMk/>
            <pc:sldMk cId="2456076518" sldId="468"/>
            <ac:graphicFrameMk id="2" creationId="{8C997E39-DA5B-908D-C0C4-DD4EC22DDB58}"/>
          </ac:graphicFrameMkLst>
        </pc:graphicFrameChg>
        <pc:graphicFrameChg chg="del mod">
          <ac:chgData name="Max-amaury BERTOLI" userId="618a02f9-bdaf-466b-9d2d-6ba08b0e64f9" providerId="ADAL" clId="{E81F517B-B8C7-49A8-971C-331EFEBC3180}" dt="2023-08-16T15:49:12.299" v="3467" actId="478"/>
          <ac:graphicFrameMkLst>
            <pc:docMk/>
            <pc:sldMk cId="2456076518" sldId="468"/>
            <ac:graphicFrameMk id="25" creationId="{3A3B70E9-A226-E5FB-CAEA-345EB7C8CC1B}"/>
          </ac:graphicFrameMkLst>
        </pc:graphicFrameChg>
        <pc:cxnChg chg="add mod">
          <ac:chgData name="Max-amaury BERTOLI" userId="618a02f9-bdaf-466b-9d2d-6ba08b0e64f9" providerId="ADAL" clId="{E81F517B-B8C7-49A8-971C-331EFEBC3180}" dt="2023-08-16T15:47:38.983" v="3449" actId="14100"/>
          <ac:cxnSpMkLst>
            <pc:docMk/>
            <pc:sldMk cId="2456076518" sldId="468"/>
            <ac:cxnSpMk id="3" creationId="{64EFDD2A-95DD-F9D1-3A3C-21681EC6FF7F}"/>
          </ac:cxnSpMkLst>
        </pc:cxnChg>
        <pc:cxnChg chg="mod">
          <ac:chgData name="Max-amaury BERTOLI" userId="618a02f9-bdaf-466b-9d2d-6ba08b0e64f9" providerId="ADAL" clId="{E81F517B-B8C7-49A8-971C-331EFEBC3180}" dt="2023-08-16T15:47:29.776" v="3446" actId="1076"/>
          <ac:cxnSpMkLst>
            <pc:docMk/>
            <pc:sldMk cId="2456076518" sldId="468"/>
            <ac:cxnSpMk id="29" creationId="{8D6CCA3E-9598-E1C9-195F-A6F683C106FD}"/>
          </ac:cxnSpMkLst>
        </pc:cxnChg>
      </pc:sldChg>
      <pc:sldChg chg="addSp delSp modSp add mod">
        <pc:chgData name="Max-amaury BERTOLI" userId="618a02f9-bdaf-466b-9d2d-6ba08b0e64f9" providerId="ADAL" clId="{E81F517B-B8C7-49A8-971C-331EFEBC3180}" dt="2023-08-17T11:59:04.232" v="8178" actId="1076"/>
        <pc:sldMkLst>
          <pc:docMk/>
          <pc:sldMk cId="4039494303" sldId="468"/>
        </pc:sldMkLst>
        <pc:spChg chg="mod">
          <ac:chgData name="Max-amaury BERTOLI" userId="618a02f9-bdaf-466b-9d2d-6ba08b0e64f9" providerId="ADAL" clId="{E81F517B-B8C7-49A8-971C-331EFEBC3180}" dt="2023-08-17T11:59:04.232" v="8178" actId="1076"/>
          <ac:spMkLst>
            <pc:docMk/>
            <pc:sldMk cId="4039494303" sldId="468"/>
            <ac:spMk id="2" creationId="{40C3F3DF-D037-577A-AB2D-84003E342992}"/>
          </ac:spMkLst>
        </pc:spChg>
        <pc:spChg chg="del mod">
          <ac:chgData name="Max-amaury BERTOLI" userId="618a02f9-bdaf-466b-9d2d-6ba08b0e64f9" providerId="ADAL" clId="{E81F517B-B8C7-49A8-971C-331EFEBC3180}" dt="2023-08-17T11:58:56.332" v="8176" actId="478"/>
          <ac:spMkLst>
            <pc:docMk/>
            <pc:sldMk cId="4039494303" sldId="468"/>
            <ac:spMk id="3" creationId="{4F54137F-F707-EC79-A316-5D49B750DD19}"/>
          </ac:spMkLst>
        </pc:spChg>
        <pc:spChg chg="add del mod">
          <ac:chgData name="Max-amaury BERTOLI" userId="618a02f9-bdaf-466b-9d2d-6ba08b0e64f9" providerId="ADAL" clId="{E81F517B-B8C7-49A8-971C-331EFEBC3180}" dt="2023-08-17T11:58:58.482" v="8177" actId="478"/>
          <ac:spMkLst>
            <pc:docMk/>
            <pc:sldMk cId="4039494303" sldId="468"/>
            <ac:spMk id="5" creationId="{3A517007-65BB-6751-7E17-F69D206489F7}"/>
          </ac:spMkLst>
        </pc:spChg>
      </pc:sldChg>
      <pc:sldChg chg="addSp delSp modSp add mod">
        <pc:chgData name="Max-amaury BERTOLI" userId="618a02f9-bdaf-466b-9d2d-6ba08b0e64f9" providerId="ADAL" clId="{E81F517B-B8C7-49A8-971C-331EFEBC3180}" dt="2023-08-17T12:58:54.080" v="8245" actId="20577"/>
        <pc:sldMkLst>
          <pc:docMk/>
          <pc:sldMk cId="1902288862" sldId="469"/>
        </pc:sldMkLst>
        <pc:spChg chg="mod">
          <ac:chgData name="Max-amaury BERTOLI" userId="618a02f9-bdaf-466b-9d2d-6ba08b0e64f9" providerId="ADAL" clId="{E81F517B-B8C7-49A8-971C-331EFEBC3180}" dt="2023-08-17T08:20:48.648" v="3954"/>
          <ac:spMkLst>
            <pc:docMk/>
            <pc:sldMk cId="1902288862" sldId="469"/>
            <ac:spMk id="4" creationId="{F76A41B0-9939-D9D9-7351-A239CDB06D03}"/>
          </ac:spMkLst>
        </pc:spChg>
        <pc:spChg chg="add mod">
          <ac:chgData name="Max-amaury BERTOLI" userId="618a02f9-bdaf-466b-9d2d-6ba08b0e64f9" providerId="ADAL" clId="{E81F517B-B8C7-49A8-971C-331EFEBC3180}" dt="2023-08-17T12:58:54.080" v="8245" actId="20577"/>
          <ac:spMkLst>
            <pc:docMk/>
            <pc:sldMk cId="1902288862" sldId="469"/>
            <ac:spMk id="6" creationId="{1AE2E9B9-123C-461B-6BF5-D5E0E8CD8058}"/>
          </ac:spMkLst>
        </pc:spChg>
        <pc:spChg chg="del">
          <ac:chgData name="Max-amaury BERTOLI" userId="618a02f9-bdaf-466b-9d2d-6ba08b0e64f9" providerId="ADAL" clId="{E81F517B-B8C7-49A8-971C-331EFEBC3180}" dt="2023-08-17T08:14:42.657" v="3786" actId="478"/>
          <ac:spMkLst>
            <pc:docMk/>
            <pc:sldMk cId="1902288862" sldId="469"/>
            <ac:spMk id="7" creationId="{6363D67F-AA2F-9E48-8BF6-207D3F968994}"/>
          </ac:spMkLst>
        </pc:spChg>
        <pc:spChg chg="del mod">
          <ac:chgData name="Max-amaury BERTOLI" userId="618a02f9-bdaf-466b-9d2d-6ba08b0e64f9" providerId="ADAL" clId="{E81F517B-B8C7-49A8-971C-331EFEBC3180}" dt="2023-08-17T08:14:57.309" v="3792" actId="478"/>
          <ac:spMkLst>
            <pc:docMk/>
            <pc:sldMk cId="1902288862" sldId="469"/>
            <ac:spMk id="12" creationId="{9087533E-0780-8743-D7EA-EF67A5158EF7}"/>
          </ac:spMkLst>
        </pc:spChg>
        <pc:graphicFrameChg chg="del">
          <ac:chgData name="Max-amaury BERTOLI" userId="618a02f9-bdaf-466b-9d2d-6ba08b0e64f9" providerId="ADAL" clId="{E81F517B-B8C7-49A8-971C-331EFEBC3180}" dt="2023-08-17T08:13:59.806" v="3780" actId="478"/>
          <ac:graphicFrameMkLst>
            <pc:docMk/>
            <pc:sldMk cId="1902288862" sldId="469"/>
            <ac:graphicFrameMk id="2" creationId="{584E1E6C-C8B5-C408-ABDA-718B02795118}"/>
          </ac:graphicFrameMkLst>
        </pc:graphicFrameChg>
        <pc:graphicFrameChg chg="add mod modGraphic">
          <ac:chgData name="Max-amaury BERTOLI" userId="618a02f9-bdaf-466b-9d2d-6ba08b0e64f9" providerId="ADAL" clId="{E81F517B-B8C7-49A8-971C-331EFEBC3180}" dt="2023-08-17T12:58:10.846" v="8230" actId="108"/>
          <ac:graphicFrameMkLst>
            <pc:docMk/>
            <pc:sldMk cId="1902288862" sldId="469"/>
            <ac:graphicFrameMk id="3" creationId="{69170671-8CB4-B5E6-7491-623E0CAB0688}"/>
          </ac:graphicFrameMkLst>
        </pc:graphicFrameChg>
        <pc:graphicFrameChg chg="del">
          <ac:chgData name="Max-amaury BERTOLI" userId="618a02f9-bdaf-466b-9d2d-6ba08b0e64f9" providerId="ADAL" clId="{E81F517B-B8C7-49A8-971C-331EFEBC3180}" dt="2023-08-17T08:15:00.501" v="3794" actId="478"/>
          <ac:graphicFrameMkLst>
            <pc:docMk/>
            <pc:sldMk cId="1902288862" sldId="469"/>
            <ac:graphicFrameMk id="8" creationId="{9EE4D0D2-E287-99D3-CDFA-83FADB4BE5A7}"/>
          </ac:graphicFrameMkLst>
        </pc:graphicFrameChg>
        <pc:cxnChg chg="del mod">
          <ac:chgData name="Max-amaury BERTOLI" userId="618a02f9-bdaf-466b-9d2d-6ba08b0e64f9" providerId="ADAL" clId="{E81F517B-B8C7-49A8-971C-331EFEBC3180}" dt="2023-08-17T08:14:58.913" v="3793" actId="478"/>
          <ac:cxnSpMkLst>
            <pc:docMk/>
            <pc:sldMk cId="1902288862" sldId="469"/>
            <ac:cxnSpMk id="22" creationId="{08B9C4FC-A7D3-E55E-876C-071631925BC6}"/>
          </ac:cxnSpMkLst>
        </pc:cxnChg>
        <pc:cxnChg chg="del">
          <ac:chgData name="Max-amaury BERTOLI" userId="618a02f9-bdaf-466b-9d2d-6ba08b0e64f9" providerId="ADAL" clId="{E81F517B-B8C7-49A8-971C-331EFEBC3180}" dt="2023-08-17T08:15:01.768" v="3795" actId="478"/>
          <ac:cxnSpMkLst>
            <pc:docMk/>
            <pc:sldMk cId="1902288862" sldId="469"/>
            <ac:cxnSpMk id="23" creationId="{679FC3A0-2BDA-FC56-D819-CC22F55B458F}"/>
          </ac:cxnSpMkLst>
        </pc:cxnChg>
        <pc:cxnChg chg="del">
          <ac:chgData name="Max-amaury BERTOLI" userId="618a02f9-bdaf-466b-9d2d-6ba08b0e64f9" providerId="ADAL" clId="{E81F517B-B8C7-49A8-971C-331EFEBC3180}" dt="2023-08-17T08:14:46.746" v="3788" actId="478"/>
          <ac:cxnSpMkLst>
            <pc:docMk/>
            <pc:sldMk cId="1902288862" sldId="469"/>
            <ac:cxnSpMk id="28" creationId="{C2BCA4F5-743F-8823-75D5-4D91D19598D6}"/>
          </ac:cxnSpMkLst>
        </pc:cxnChg>
      </pc:sldChg>
      <pc:sldChg chg="addSp delSp modSp add mod">
        <pc:chgData name="Max-amaury BERTOLI" userId="618a02f9-bdaf-466b-9d2d-6ba08b0e64f9" providerId="ADAL" clId="{E81F517B-B8C7-49A8-971C-331EFEBC3180}" dt="2023-08-17T13:09:46.180" v="8304" actId="1076"/>
        <pc:sldMkLst>
          <pc:docMk/>
          <pc:sldMk cId="721214431" sldId="470"/>
        </pc:sldMkLst>
        <pc:spChg chg="mod">
          <ac:chgData name="Max-amaury BERTOLI" userId="618a02f9-bdaf-466b-9d2d-6ba08b0e64f9" providerId="ADAL" clId="{E81F517B-B8C7-49A8-971C-331EFEBC3180}" dt="2023-08-17T10:01:09.678" v="5475" actId="20577"/>
          <ac:spMkLst>
            <pc:docMk/>
            <pc:sldMk cId="721214431" sldId="470"/>
            <ac:spMk id="4" creationId="{F76A41B0-9939-D9D9-7351-A239CDB06D03}"/>
          </ac:spMkLst>
        </pc:spChg>
        <pc:spChg chg="add mod">
          <ac:chgData name="Max-amaury BERTOLI" userId="618a02f9-bdaf-466b-9d2d-6ba08b0e64f9" providerId="ADAL" clId="{E81F517B-B8C7-49A8-971C-331EFEBC3180}" dt="2023-08-17T12:59:55.095" v="8246" actId="20577"/>
          <ac:spMkLst>
            <pc:docMk/>
            <pc:sldMk cId="721214431" sldId="470"/>
            <ac:spMk id="6" creationId="{0CE0B2A9-D64B-F1DF-EF5B-D4B56551F073}"/>
          </ac:spMkLst>
        </pc:spChg>
        <pc:spChg chg="del">
          <ac:chgData name="Max-amaury BERTOLI" userId="618a02f9-bdaf-466b-9d2d-6ba08b0e64f9" providerId="ADAL" clId="{E81F517B-B8C7-49A8-971C-331EFEBC3180}" dt="2023-08-17T09:04:47.930" v="4461" actId="478"/>
          <ac:spMkLst>
            <pc:docMk/>
            <pc:sldMk cId="721214431" sldId="470"/>
            <ac:spMk id="7" creationId="{6363D67F-AA2F-9E48-8BF6-207D3F968994}"/>
          </ac:spMkLst>
        </pc:spChg>
        <pc:spChg chg="add mod">
          <ac:chgData name="Max-amaury BERTOLI" userId="618a02f9-bdaf-466b-9d2d-6ba08b0e64f9" providerId="ADAL" clId="{E81F517B-B8C7-49A8-971C-331EFEBC3180}" dt="2023-08-17T12:59:57.275" v="8248" actId="20577"/>
          <ac:spMkLst>
            <pc:docMk/>
            <pc:sldMk cId="721214431" sldId="470"/>
            <ac:spMk id="10" creationId="{BA2635DB-08FD-13AF-6E94-C5314C11AD27}"/>
          </ac:spMkLst>
        </pc:spChg>
        <pc:spChg chg="del">
          <ac:chgData name="Max-amaury BERTOLI" userId="618a02f9-bdaf-466b-9d2d-6ba08b0e64f9" providerId="ADAL" clId="{E81F517B-B8C7-49A8-971C-331EFEBC3180}" dt="2023-08-17T09:04:28.254" v="4455" actId="478"/>
          <ac:spMkLst>
            <pc:docMk/>
            <pc:sldMk cId="721214431" sldId="470"/>
            <ac:spMk id="12" creationId="{9087533E-0780-8743-D7EA-EF67A5158EF7}"/>
          </ac:spMkLst>
        </pc:spChg>
        <pc:graphicFrameChg chg="del">
          <ac:chgData name="Max-amaury BERTOLI" userId="618a02f9-bdaf-466b-9d2d-6ba08b0e64f9" providerId="ADAL" clId="{E81F517B-B8C7-49A8-971C-331EFEBC3180}" dt="2023-08-17T09:04:35.883" v="4457" actId="478"/>
          <ac:graphicFrameMkLst>
            <pc:docMk/>
            <pc:sldMk cId="721214431" sldId="470"/>
            <ac:graphicFrameMk id="2" creationId="{584E1E6C-C8B5-C408-ABDA-718B02795118}"/>
          </ac:graphicFrameMkLst>
        </pc:graphicFrameChg>
        <pc:graphicFrameChg chg="add mod">
          <ac:chgData name="Max-amaury BERTOLI" userId="618a02f9-bdaf-466b-9d2d-6ba08b0e64f9" providerId="ADAL" clId="{E81F517B-B8C7-49A8-971C-331EFEBC3180}" dt="2023-08-17T13:07:43.744" v="8282" actId="2085"/>
          <ac:graphicFrameMkLst>
            <pc:docMk/>
            <pc:sldMk cId="721214431" sldId="470"/>
            <ac:graphicFrameMk id="3" creationId="{7C6411B4-A4B4-276D-5C29-2B3BA082391E}"/>
          </ac:graphicFrameMkLst>
        </pc:graphicFrameChg>
        <pc:graphicFrameChg chg="mod">
          <ac:chgData name="Max-amaury BERTOLI" userId="618a02f9-bdaf-466b-9d2d-6ba08b0e64f9" providerId="ADAL" clId="{E81F517B-B8C7-49A8-971C-331EFEBC3180}" dt="2023-08-17T13:07:39.786" v="8281" actId="2085"/>
          <ac:graphicFrameMkLst>
            <pc:docMk/>
            <pc:sldMk cId="721214431" sldId="470"/>
            <ac:graphicFrameMk id="8" creationId="{9EE4D0D2-E287-99D3-CDFA-83FADB4BE5A7}"/>
          </ac:graphicFrameMkLst>
        </pc:graphicFrameChg>
        <pc:cxnChg chg="add del mod">
          <ac:chgData name="Max-amaury BERTOLI" userId="618a02f9-bdaf-466b-9d2d-6ba08b0e64f9" providerId="ADAL" clId="{E81F517B-B8C7-49A8-971C-331EFEBC3180}" dt="2023-08-17T13:09:42.748" v="8302" actId="478"/>
          <ac:cxnSpMkLst>
            <pc:docMk/>
            <pc:sldMk cId="721214431" sldId="470"/>
            <ac:cxnSpMk id="9" creationId="{7112A402-D177-2A14-72DC-18ED789DEFE6}"/>
          </ac:cxnSpMkLst>
        </pc:cxnChg>
        <pc:cxnChg chg="add mod">
          <ac:chgData name="Max-amaury BERTOLI" userId="618a02f9-bdaf-466b-9d2d-6ba08b0e64f9" providerId="ADAL" clId="{E81F517B-B8C7-49A8-971C-331EFEBC3180}" dt="2023-08-17T13:09:46.180" v="8304" actId="1076"/>
          <ac:cxnSpMkLst>
            <pc:docMk/>
            <pc:sldMk cId="721214431" sldId="470"/>
            <ac:cxnSpMk id="16" creationId="{97BAE5CC-4E64-5989-F6EB-9FD0048ADC8A}"/>
          </ac:cxnSpMkLst>
        </pc:cxnChg>
        <pc:cxnChg chg="del">
          <ac:chgData name="Max-amaury BERTOLI" userId="618a02f9-bdaf-466b-9d2d-6ba08b0e64f9" providerId="ADAL" clId="{E81F517B-B8C7-49A8-971C-331EFEBC3180}" dt="2023-08-17T09:04:25.095" v="4454" actId="478"/>
          <ac:cxnSpMkLst>
            <pc:docMk/>
            <pc:sldMk cId="721214431" sldId="470"/>
            <ac:cxnSpMk id="22" creationId="{08B9C4FC-A7D3-E55E-876C-071631925BC6}"/>
          </ac:cxnSpMkLst>
        </pc:cxnChg>
        <pc:cxnChg chg="mod">
          <ac:chgData name="Max-amaury BERTOLI" userId="618a02f9-bdaf-466b-9d2d-6ba08b0e64f9" providerId="ADAL" clId="{E81F517B-B8C7-49A8-971C-331EFEBC3180}" dt="2023-08-17T13:09:38.616" v="8301" actId="12788"/>
          <ac:cxnSpMkLst>
            <pc:docMk/>
            <pc:sldMk cId="721214431" sldId="470"/>
            <ac:cxnSpMk id="23" creationId="{679FC3A0-2BDA-FC56-D819-CC22F55B458F}"/>
          </ac:cxnSpMkLst>
        </pc:cxnChg>
        <pc:cxnChg chg="mod">
          <ac:chgData name="Max-amaury BERTOLI" userId="618a02f9-bdaf-466b-9d2d-6ba08b0e64f9" providerId="ADAL" clId="{E81F517B-B8C7-49A8-971C-331EFEBC3180}" dt="2023-08-17T11:40:13.341" v="7132" actId="1076"/>
          <ac:cxnSpMkLst>
            <pc:docMk/>
            <pc:sldMk cId="721214431" sldId="470"/>
            <ac:cxnSpMk id="28" creationId="{C2BCA4F5-743F-8823-75D5-4D91D19598D6}"/>
          </ac:cxnSpMkLst>
        </pc:cxnChg>
      </pc:sldChg>
      <pc:sldChg chg="addSp delSp modSp add mod">
        <pc:chgData name="Max-amaury BERTOLI" userId="618a02f9-bdaf-466b-9d2d-6ba08b0e64f9" providerId="ADAL" clId="{E81F517B-B8C7-49A8-971C-331EFEBC3180}" dt="2023-08-22T08:34:19.840" v="8664" actId="20577"/>
        <pc:sldMkLst>
          <pc:docMk/>
          <pc:sldMk cId="2912476057" sldId="471"/>
        </pc:sldMkLst>
        <pc:spChg chg="mod">
          <ac:chgData name="Max-amaury BERTOLI" userId="618a02f9-bdaf-466b-9d2d-6ba08b0e64f9" providerId="ADAL" clId="{E81F517B-B8C7-49A8-971C-331EFEBC3180}" dt="2023-08-17T10:01:05.817" v="5465" actId="20577"/>
          <ac:spMkLst>
            <pc:docMk/>
            <pc:sldMk cId="2912476057" sldId="471"/>
            <ac:spMk id="4" creationId="{F76A41B0-9939-D9D9-7351-A239CDB06D03}"/>
          </ac:spMkLst>
        </pc:spChg>
        <pc:spChg chg="del">
          <ac:chgData name="Max-amaury BERTOLI" userId="618a02f9-bdaf-466b-9d2d-6ba08b0e64f9" providerId="ADAL" clId="{E81F517B-B8C7-49A8-971C-331EFEBC3180}" dt="2023-08-17T10:00:04.002" v="5444" actId="478"/>
          <ac:spMkLst>
            <pc:docMk/>
            <pc:sldMk cId="2912476057" sldId="471"/>
            <ac:spMk id="7" creationId="{6363D67F-AA2F-9E48-8BF6-207D3F968994}"/>
          </ac:spMkLst>
        </pc:spChg>
        <pc:spChg chg="add del mod">
          <ac:chgData name="Max-amaury BERTOLI" userId="618a02f9-bdaf-466b-9d2d-6ba08b0e64f9" providerId="ADAL" clId="{E81F517B-B8C7-49A8-971C-331EFEBC3180}" dt="2023-08-17T09:58:04.424" v="5306" actId="478"/>
          <ac:spMkLst>
            <pc:docMk/>
            <pc:sldMk cId="2912476057" sldId="471"/>
            <ac:spMk id="12" creationId="{9087533E-0780-8743-D7EA-EF67A5158EF7}"/>
          </ac:spMkLst>
        </pc:spChg>
        <pc:spChg chg="add mod">
          <ac:chgData name="Max-amaury BERTOLI" userId="618a02f9-bdaf-466b-9d2d-6ba08b0e64f9" providerId="ADAL" clId="{E81F517B-B8C7-49A8-971C-331EFEBC3180}" dt="2023-08-22T08:34:19.840" v="8664" actId="20577"/>
          <ac:spMkLst>
            <pc:docMk/>
            <pc:sldMk cId="2912476057" sldId="471"/>
            <ac:spMk id="15" creationId="{16745970-8EC7-7DA3-24BA-330EABFFA3CC}"/>
          </ac:spMkLst>
        </pc:spChg>
        <pc:graphicFrameChg chg="mod">
          <ac:chgData name="Max-amaury BERTOLI" userId="618a02f9-bdaf-466b-9d2d-6ba08b0e64f9" providerId="ADAL" clId="{E81F517B-B8C7-49A8-971C-331EFEBC3180}" dt="2023-08-17T11:30:08.393" v="6668" actId="1076"/>
          <ac:graphicFrameMkLst>
            <pc:docMk/>
            <pc:sldMk cId="2912476057" sldId="471"/>
            <ac:graphicFrameMk id="2" creationId="{584E1E6C-C8B5-C408-ABDA-718B02795118}"/>
          </ac:graphicFrameMkLst>
        </pc:graphicFrameChg>
        <pc:graphicFrameChg chg="add del mod">
          <ac:chgData name="Max-amaury BERTOLI" userId="618a02f9-bdaf-466b-9d2d-6ba08b0e64f9" providerId="ADAL" clId="{E81F517B-B8C7-49A8-971C-331EFEBC3180}" dt="2023-08-17T09:54:56.462" v="4936"/>
          <ac:graphicFrameMkLst>
            <pc:docMk/>
            <pc:sldMk cId="2912476057" sldId="471"/>
            <ac:graphicFrameMk id="3" creationId="{76C512F4-F434-790C-731C-E4DAC8C6D671}"/>
          </ac:graphicFrameMkLst>
        </pc:graphicFrameChg>
        <pc:graphicFrameChg chg="add mod">
          <ac:chgData name="Max-amaury BERTOLI" userId="618a02f9-bdaf-466b-9d2d-6ba08b0e64f9" providerId="ADAL" clId="{E81F517B-B8C7-49A8-971C-331EFEBC3180}" dt="2023-08-17T13:07:51.742" v="8283" actId="2085"/>
          <ac:graphicFrameMkLst>
            <pc:docMk/>
            <pc:sldMk cId="2912476057" sldId="471"/>
            <ac:graphicFrameMk id="5" creationId="{457855CF-B429-A310-0B8B-C2A15DB06752}"/>
          </ac:graphicFrameMkLst>
        </pc:graphicFrameChg>
        <pc:graphicFrameChg chg="del">
          <ac:chgData name="Max-amaury BERTOLI" userId="618a02f9-bdaf-466b-9d2d-6ba08b0e64f9" providerId="ADAL" clId="{E81F517B-B8C7-49A8-971C-331EFEBC3180}" dt="2023-08-17T09:54:28.123" v="4927" actId="478"/>
          <ac:graphicFrameMkLst>
            <pc:docMk/>
            <pc:sldMk cId="2912476057" sldId="471"/>
            <ac:graphicFrameMk id="8" creationId="{9EE4D0D2-E287-99D3-CDFA-83FADB4BE5A7}"/>
          </ac:graphicFrameMkLst>
        </pc:graphicFrameChg>
        <pc:cxnChg chg="add del mod">
          <ac:chgData name="Max-amaury BERTOLI" userId="618a02f9-bdaf-466b-9d2d-6ba08b0e64f9" providerId="ADAL" clId="{E81F517B-B8C7-49A8-971C-331EFEBC3180}" dt="2023-08-17T11:29:57.594" v="6665" actId="478"/>
          <ac:cxnSpMkLst>
            <pc:docMk/>
            <pc:sldMk cId="2912476057" sldId="471"/>
            <ac:cxnSpMk id="6" creationId="{122B5465-1BF3-D344-5D00-D9B53B9FE08B}"/>
          </ac:cxnSpMkLst>
        </pc:cxnChg>
        <pc:cxnChg chg="add mod">
          <ac:chgData name="Max-amaury BERTOLI" userId="618a02f9-bdaf-466b-9d2d-6ba08b0e64f9" providerId="ADAL" clId="{E81F517B-B8C7-49A8-971C-331EFEBC3180}" dt="2023-08-17T13:00:19.132" v="8249" actId="1076"/>
          <ac:cxnSpMkLst>
            <pc:docMk/>
            <pc:sldMk cId="2912476057" sldId="471"/>
            <ac:cxnSpMk id="9" creationId="{8F723009-1883-E631-6254-6FB34226AA5E}"/>
          </ac:cxnSpMkLst>
        </pc:cxnChg>
        <pc:cxnChg chg="add mod">
          <ac:chgData name="Max-amaury BERTOLI" userId="618a02f9-bdaf-466b-9d2d-6ba08b0e64f9" providerId="ADAL" clId="{E81F517B-B8C7-49A8-971C-331EFEBC3180}" dt="2023-08-17T11:30:05.401" v="6667" actId="1076"/>
          <ac:cxnSpMkLst>
            <pc:docMk/>
            <pc:sldMk cId="2912476057" sldId="471"/>
            <ac:cxnSpMk id="16" creationId="{FA956834-4A6B-99FD-8C6C-F8C9A2405BB7}"/>
          </ac:cxnSpMkLst>
        </pc:cxnChg>
        <pc:cxnChg chg="mod">
          <ac:chgData name="Max-amaury BERTOLI" userId="618a02f9-bdaf-466b-9d2d-6ba08b0e64f9" providerId="ADAL" clId="{E81F517B-B8C7-49A8-971C-331EFEBC3180}" dt="2023-08-17T11:29:47.284" v="6661" actId="12788"/>
          <ac:cxnSpMkLst>
            <pc:docMk/>
            <pc:sldMk cId="2912476057" sldId="471"/>
            <ac:cxnSpMk id="22" creationId="{08B9C4FC-A7D3-E55E-876C-071631925BC6}"/>
          </ac:cxnSpMkLst>
        </pc:cxnChg>
        <pc:cxnChg chg="del mod">
          <ac:chgData name="Max-amaury BERTOLI" userId="618a02f9-bdaf-466b-9d2d-6ba08b0e64f9" providerId="ADAL" clId="{E81F517B-B8C7-49A8-971C-331EFEBC3180}" dt="2023-08-17T10:00:33.945" v="5446" actId="478"/>
          <ac:cxnSpMkLst>
            <pc:docMk/>
            <pc:sldMk cId="2912476057" sldId="471"/>
            <ac:cxnSpMk id="23" creationId="{679FC3A0-2BDA-FC56-D819-CC22F55B458F}"/>
          </ac:cxnSpMkLst>
        </pc:cxnChg>
        <pc:cxnChg chg="del">
          <ac:chgData name="Max-amaury BERTOLI" userId="618a02f9-bdaf-466b-9d2d-6ba08b0e64f9" providerId="ADAL" clId="{E81F517B-B8C7-49A8-971C-331EFEBC3180}" dt="2023-08-17T10:00:32.186" v="5445" actId="478"/>
          <ac:cxnSpMkLst>
            <pc:docMk/>
            <pc:sldMk cId="2912476057" sldId="471"/>
            <ac:cxnSpMk id="28" creationId="{C2BCA4F5-743F-8823-75D5-4D91D19598D6}"/>
          </ac:cxnSpMkLst>
        </pc:cxnChg>
      </pc:sldChg>
      <pc:sldChg chg="modSp add del mod">
        <pc:chgData name="Max-amaury BERTOLI" userId="618a02f9-bdaf-466b-9d2d-6ba08b0e64f9" providerId="ADAL" clId="{E81F517B-B8C7-49A8-971C-331EFEBC3180}" dt="2023-08-17T10:18:18.078" v="6128" actId="2696"/>
        <pc:sldMkLst>
          <pc:docMk/>
          <pc:sldMk cId="2791309298" sldId="472"/>
        </pc:sldMkLst>
        <pc:spChg chg="mod">
          <ac:chgData name="Max-amaury BERTOLI" userId="618a02f9-bdaf-466b-9d2d-6ba08b0e64f9" providerId="ADAL" clId="{E81F517B-B8C7-49A8-971C-331EFEBC3180}" dt="2023-08-17T10:01:16.964" v="5488" actId="20577"/>
          <ac:spMkLst>
            <pc:docMk/>
            <pc:sldMk cId="2791309298" sldId="472"/>
            <ac:spMk id="4" creationId="{F76A41B0-9939-D9D9-7351-A239CDB06D03}"/>
          </ac:spMkLst>
        </pc:spChg>
      </pc:sldChg>
      <pc:sldChg chg="addSp delSp modSp new mod">
        <pc:chgData name="Max-amaury BERTOLI" userId="618a02f9-bdaf-466b-9d2d-6ba08b0e64f9" providerId="ADAL" clId="{E81F517B-B8C7-49A8-971C-331EFEBC3180}" dt="2023-08-17T10:57:02.502" v="6175" actId="1076"/>
        <pc:sldMkLst>
          <pc:docMk/>
          <pc:sldMk cId="2928441361" sldId="472"/>
        </pc:sldMkLst>
        <pc:spChg chg="del">
          <ac:chgData name="Max-amaury BERTOLI" userId="618a02f9-bdaf-466b-9d2d-6ba08b0e64f9" providerId="ADAL" clId="{E81F517B-B8C7-49A8-971C-331EFEBC3180}" dt="2023-08-17T10:54:53.752" v="6163" actId="478"/>
          <ac:spMkLst>
            <pc:docMk/>
            <pc:sldMk cId="2928441361" sldId="472"/>
            <ac:spMk id="2" creationId="{6DF1CC43-9931-084F-A706-322BA045C6DE}"/>
          </ac:spMkLst>
        </pc:spChg>
        <pc:spChg chg="del">
          <ac:chgData name="Max-amaury BERTOLI" userId="618a02f9-bdaf-466b-9d2d-6ba08b0e64f9" providerId="ADAL" clId="{E81F517B-B8C7-49A8-971C-331EFEBC3180}" dt="2023-08-17T10:54:53.752" v="6163" actId="478"/>
          <ac:spMkLst>
            <pc:docMk/>
            <pc:sldMk cId="2928441361" sldId="472"/>
            <ac:spMk id="3" creationId="{57CE5772-C15A-1DB0-DB13-017EFD77BD1B}"/>
          </ac:spMkLst>
        </pc:spChg>
        <pc:spChg chg="del">
          <ac:chgData name="Max-amaury BERTOLI" userId="618a02f9-bdaf-466b-9d2d-6ba08b0e64f9" providerId="ADAL" clId="{E81F517B-B8C7-49A8-971C-331EFEBC3180}" dt="2023-08-17T10:54:53.752" v="6163" actId="478"/>
          <ac:spMkLst>
            <pc:docMk/>
            <pc:sldMk cId="2928441361" sldId="472"/>
            <ac:spMk id="4" creationId="{67D29F18-8404-FCC4-EB4B-6E5FE708D1A3}"/>
          </ac:spMkLst>
        </pc:spChg>
        <pc:spChg chg="del">
          <ac:chgData name="Max-amaury BERTOLI" userId="618a02f9-bdaf-466b-9d2d-6ba08b0e64f9" providerId="ADAL" clId="{E81F517B-B8C7-49A8-971C-331EFEBC3180}" dt="2023-08-17T10:54:53.752" v="6163" actId="478"/>
          <ac:spMkLst>
            <pc:docMk/>
            <pc:sldMk cId="2928441361" sldId="472"/>
            <ac:spMk id="5" creationId="{716BB7BA-310E-3DD1-DC33-3B080A4CEFB8}"/>
          </ac:spMkLst>
        </pc:spChg>
        <pc:spChg chg="del">
          <ac:chgData name="Max-amaury BERTOLI" userId="618a02f9-bdaf-466b-9d2d-6ba08b0e64f9" providerId="ADAL" clId="{E81F517B-B8C7-49A8-971C-331EFEBC3180}" dt="2023-08-17T10:54:53.752" v="6163" actId="478"/>
          <ac:spMkLst>
            <pc:docMk/>
            <pc:sldMk cId="2928441361" sldId="472"/>
            <ac:spMk id="6" creationId="{B68454DE-CB45-81DF-D544-3FBD712DBC71}"/>
          </ac:spMkLst>
        </pc:spChg>
        <pc:spChg chg="del">
          <ac:chgData name="Max-amaury BERTOLI" userId="618a02f9-bdaf-466b-9d2d-6ba08b0e64f9" providerId="ADAL" clId="{E81F517B-B8C7-49A8-971C-331EFEBC3180}" dt="2023-08-17T10:54:53.752" v="6163" actId="478"/>
          <ac:spMkLst>
            <pc:docMk/>
            <pc:sldMk cId="2928441361" sldId="472"/>
            <ac:spMk id="7" creationId="{0B8C7745-E634-7293-C14E-E592685CCA4F}"/>
          </ac:spMkLst>
        </pc:spChg>
        <pc:picChg chg="add mod">
          <ac:chgData name="Max-amaury BERTOLI" userId="618a02f9-bdaf-466b-9d2d-6ba08b0e64f9" providerId="ADAL" clId="{E81F517B-B8C7-49A8-971C-331EFEBC3180}" dt="2023-08-17T10:57:02.502" v="6175" actId="1076"/>
          <ac:picMkLst>
            <pc:docMk/>
            <pc:sldMk cId="2928441361" sldId="472"/>
            <ac:picMk id="9" creationId="{FC44F4D5-7EFB-E189-C803-5F9B0F83583F}"/>
          </ac:picMkLst>
        </pc:picChg>
      </pc:sldChg>
      <pc:sldChg chg="addSp delSp modSp add del mod">
        <pc:chgData name="Max-amaury BERTOLI" userId="618a02f9-bdaf-466b-9d2d-6ba08b0e64f9" providerId="ADAL" clId="{E81F517B-B8C7-49A8-971C-331EFEBC3180}" dt="2023-08-17T10:56:56.562" v="6174" actId="47"/>
        <pc:sldMkLst>
          <pc:docMk/>
          <pc:sldMk cId="1925188354" sldId="473"/>
        </pc:sldMkLst>
        <pc:picChg chg="add mod">
          <ac:chgData name="Max-amaury BERTOLI" userId="618a02f9-bdaf-466b-9d2d-6ba08b0e64f9" providerId="ADAL" clId="{E81F517B-B8C7-49A8-971C-331EFEBC3180}" dt="2023-08-17T10:56:48.212" v="6173" actId="14100"/>
          <ac:picMkLst>
            <pc:docMk/>
            <pc:sldMk cId="1925188354" sldId="473"/>
            <ac:picMk id="3" creationId="{DB580CF0-E740-D592-169E-731661627E71}"/>
          </ac:picMkLst>
        </pc:picChg>
        <pc:picChg chg="del">
          <ac:chgData name="Max-amaury BERTOLI" userId="618a02f9-bdaf-466b-9d2d-6ba08b0e64f9" providerId="ADAL" clId="{E81F517B-B8C7-49A8-971C-331EFEBC3180}" dt="2023-08-17T10:56:31.460" v="6169" actId="478"/>
          <ac:picMkLst>
            <pc:docMk/>
            <pc:sldMk cId="1925188354" sldId="473"/>
            <ac:picMk id="9" creationId="{FC44F4D5-7EFB-E189-C803-5F9B0F83583F}"/>
          </ac:picMkLst>
        </pc:picChg>
      </pc:sldChg>
      <pc:sldChg chg="addSp delSp modSp add mod ord">
        <pc:chgData name="Max-amaury BERTOLI" userId="618a02f9-bdaf-466b-9d2d-6ba08b0e64f9" providerId="ADAL" clId="{E81F517B-B8C7-49A8-971C-331EFEBC3180}" dt="2023-08-22T08:25:34.586" v="8568" actId="1076"/>
        <pc:sldMkLst>
          <pc:docMk/>
          <pc:sldMk cId="3305861708" sldId="473"/>
        </pc:sldMkLst>
        <pc:spChg chg="mod">
          <ac:chgData name="Max-amaury BERTOLI" userId="618a02f9-bdaf-466b-9d2d-6ba08b0e64f9" providerId="ADAL" clId="{E81F517B-B8C7-49A8-971C-331EFEBC3180}" dt="2023-08-17T11:14:06.903" v="6523" actId="20577"/>
          <ac:spMkLst>
            <pc:docMk/>
            <pc:sldMk cId="3305861708" sldId="473"/>
            <ac:spMk id="4" creationId="{F76A41B0-9939-D9D9-7351-A239CDB06D03}"/>
          </ac:spMkLst>
        </pc:spChg>
        <pc:picChg chg="add del">
          <ac:chgData name="Max-amaury BERTOLI" userId="618a02f9-bdaf-466b-9d2d-6ba08b0e64f9" providerId="ADAL" clId="{E81F517B-B8C7-49A8-971C-331EFEBC3180}" dt="2023-08-17T11:13:13.423" v="6508" actId="478"/>
          <ac:picMkLst>
            <pc:docMk/>
            <pc:sldMk cId="3305861708" sldId="473"/>
            <ac:picMk id="3" creationId="{5E252633-B897-E4FA-B969-4B25CAB21CF0}"/>
          </ac:picMkLst>
        </pc:picChg>
        <pc:picChg chg="add mod">
          <ac:chgData name="Max-amaury BERTOLI" userId="618a02f9-bdaf-466b-9d2d-6ba08b0e64f9" providerId="ADAL" clId="{E81F517B-B8C7-49A8-971C-331EFEBC3180}" dt="2023-08-22T08:25:34.586" v="8568" actId="1076"/>
          <ac:picMkLst>
            <pc:docMk/>
            <pc:sldMk cId="3305861708" sldId="473"/>
            <ac:picMk id="3" creationId="{8A7527B0-E84C-24C6-FFB4-398716247A5E}"/>
          </ac:picMkLst>
        </pc:picChg>
        <pc:picChg chg="add del mod">
          <ac:chgData name="Max-amaury BERTOLI" userId="618a02f9-bdaf-466b-9d2d-6ba08b0e64f9" providerId="ADAL" clId="{E81F517B-B8C7-49A8-971C-331EFEBC3180}" dt="2023-08-17T11:13:24.786" v="6512" actId="478"/>
          <ac:picMkLst>
            <pc:docMk/>
            <pc:sldMk cId="3305861708" sldId="473"/>
            <ac:picMk id="6" creationId="{E6B1C637-D2D4-5DDF-7097-259324D1A07A}"/>
          </ac:picMkLst>
        </pc:picChg>
        <pc:picChg chg="del">
          <ac:chgData name="Max-amaury BERTOLI" userId="618a02f9-bdaf-466b-9d2d-6ba08b0e64f9" providerId="ADAL" clId="{E81F517B-B8C7-49A8-971C-331EFEBC3180}" dt="2023-08-17T11:12:51.366" v="6506" actId="478"/>
          <ac:picMkLst>
            <pc:docMk/>
            <pc:sldMk cId="3305861708" sldId="473"/>
            <ac:picMk id="9" creationId="{1C128F2A-3CE7-012C-42F3-E18E9C550456}"/>
          </ac:picMkLst>
        </pc:picChg>
        <pc:picChg chg="add mod modCrop">
          <ac:chgData name="Max-amaury BERTOLI" userId="618a02f9-bdaf-466b-9d2d-6ba08b0e64f9" providerId="ADAL" clId="{E81F517B-B8C7-49A8-971C-331EFEBC3180}" dt="2023-08-22T08:25:04.629" v="8562" actId="1076"/>
          <ac:picMkLst>
            <pc:docMk/>
            <pc:sldMk cId="3305861708" sldId="473"/>
            <ac:picMk id="10" creationId="{9C5F052F-36F5-E8F1-EB50-9F9839AE90BB}"/>
          </ac:picMkLst>
        </pc:picChg>
      </pc:sldChg>
      <pc:sldChg chg="modSp add mod">
        <pc:chgData name="Max-amaury BERTOLI" userId="618a02f9-bdaf-466b-9d2d-6ba08b0e64f9" providerId="ADAL" clId="{E81F517B-B8C7-49A8-971C-331EFEBC3180}" dt="2023-08-17T11:59:08.023" v="8180" actId="20577"/>
        <pc:sldMkLst>
          <pc:docMk/>
          <pc:sldMk cId="1746553851" sldId="474"/>
        </pc:sldMkLst>
        <pc:spChg chg="mod">
          <ac:chgData name="Max-amaury BERTOLI" userId="618a02f9-bdaf-466b-9d2d-6ba08b0e64f9" providerId="ADAL" clId="{E81F517B-B8C7-49A8-971C-331EFEBC3180}" dt="2023-08-17T11:33:18.711" v="6741" actId="27636"/>
          <ac:spMkLst>
            <pc:docMk/>
            <pc:sldMk cId="1746553851" sldId="474"/>
            <ac:spMk id="2" creationId="{40C3F3DF-D037-577A-AB2D-84003E342992}"/>
          </ac:spMkLst>
        </pc:spChg>
        <pc:spChg chg="mod">
          <ac:chgData name="Max-amaury BERTOLI" userId="618a02f9-bdaf-466b-9d2d-6ba08b0e64f9" providerId="ADAL" clId="{E81F517B-B8C7-49A8-971C-331EFEBC3180}" dt="2023-08-17T11:59:08.023" v="8180" actId="20577"/>
          <ac:spMkLst>
            <pc:docMk/>
            <pc:sldMk cId="1746553851" sldId="474"/>
            <ac:spMk id="3" creationId="{4F54137F-F707-EC79-A316-5D49B750DD19}"/>
          </ac:spMkLst>
        </pc:spChg>
      </pc:sldChg>
      <pc:sldChg chg="addSp delSp modSp add mod">
        <pc:chgData name="Max-amaury BERTOLI" userId="618a02f9-bdaf-466b-9d2d-6ba08b0e64f9" providerId="ADAL" clId="{E81F517B-B8C7-49A8-971C-331EFEBC3180}" dt="2023-08-22T08:38:21.285" v="8782" actId="14100"/>
        <pc:sldMkLst>
          <pc:docMk/>
          <pc:sldMk cId="2768066505" sldId="475"/>
        </pc:sldMkLst>
        <pc:spChg chg="add mod">
          <ac:chgData name="Max-amaury BERTOLI" userId="618a02f9-bdaf-466b-9d2d-6ba08b0e64f9" providerId="ADAL" clId="{E81F517B-B8C7-49A8-971C-331EFEBC3180}" dt="2023-08-22T08:34:32.225" v="8690" actId="20577"/>
          <ac:spMkLst>
            <pc:docMk/>
            <pc:sldMk cId="2768066505" sldId="475"/>
            <ac:spMk id="2" creationId="{A8BF8A30-497D-2C5F-C807-719E30BAAA77}"/>
          </ac:spMkLst>
        </pc:spChg>
        <pc:spChg chg="mod">
          <ac:chgData name="Max-amaury BERTOLI" userId="618a02f9-bdaf-466b-9d2d-6ba08b0e64f9" providerId="ADAL" clId="{E81F517B-B8C7-49A8-971C-331EFEBC3180}" dt="2023-08-17T11:51:23.682" v="8109" actId="20577"/>
          <ac:spMkLst>
            <pc:docMk/>
            <pc:sldMk cId="2768066505" sldId="475"/>
            <ac:spMk id="4" creationId="{F76A41B0-9939-D9D9-7351-A239CDB06D03}"/>
          </ac:spMkLst>
        </pc:spChg>
        <pc:spChg chg="del mod">
          <ac:chgData name="Max-amaury BERTOLI" userId="618a02f9-bdaf-466b-9d2d-6ba08b0e64f9" providerId="ADAL" clId="{E81F517B-B8C7-49A8-971C-331EFEBC3180}" dt="2023-08-17T11:33:30.706" v="6747" actId="478"/>
          <ac:spMkLst>
            <pc:docMk/>
            <pc:sldMk cId="2768066505" sldId="475"/>
            <ac:spMk id="6" creationId="{0CE0B2A9-D64B-F1DF-EF5B-D4B56551F073}"/>
          </ac:spMkLst>
        </pc:spChg>
        <pc:spChg chg="add mod">
          <ac:chgData name="Max-amaury BERTOLI" userId="618a02f9-bdaf-466b-9d2d-6ba08b0e64f9" providerId="ADAL" clId="{E81F517B-B8C7-49A8-971C-331EFEBC3180}" dt="2023-08-22T08:38:21.285" v="8782" actId="14100"/>
          <ac:spMkLst>
            <pc:docMk/>
            <pc:sldMk cId="2768066505" sldId="475"/>
            <ac:spMk id="7" creationId="{C569DC63-66D5-FFCE-EBAD-C9245D706DA7}"/>
          </ac:spMkLst>
        </pc:spChg>
        <pc:spChg chg="del">
          <ac:chgData name="Max-amaury BERTOLI" userId="618a02f9-bdaf-466b-9d2d-6ba08b0e64f9" providerId="ADAL" clId="{E81F517B-B8C7-49A8-971C-331EFEBC3180}" dt="2023-08-17T11:33:28.676" v="6746" actId="478"/>
          <ac:spMkLst>
            <pc:docMk/>
            <pc:sldMk cId="2768066505" sldId="475"/>
            <ac:spMk id="10" creationId="{BA2635DB-08FD-13AF-6E94-C5314C11AD27}"/>
          </ac:spMkLst>
        </pc:spChg>
        <pc:spChg chg="add mod">
          <ac:chgData name="Max-amaury BERTOLI" userId="618a02f9-bdaf-466b-9d2d-6ba08b0e64f9" providerId="ADAL" clId="{E81F517B-B8C7-49A8-971C-331EFEBC3180}" dt="2023-08-17T11:48:30.022" v="7933" actId="255"/>
          <ac:spMkLst>
            <pc:docMk/>
            <pc:sldMk cId="2768066505" sldId="475"/>
            <ac:spMk id="12" creationId="{DE68B3BD-F4E2-D563-5467-918F91A30FA1}"/>
          </ac:spMkLst>
        </pc:spChg>
        <pc:spChg chg="add del mod">
          <ac:chgData name="Max-amaury BERTOLI" userId="618a02f9-bdaf-466b-9d2d-6ba08b0e64f9" providerId="ADAL" clId="{E81F517B-B8C7-49A8-971C-331EFEBC3180}" dt="2023-08-17T11:43:34.265" v="7445"/>
          <ac:spMkLst>
            <pc:docMk/>
            <pc:sldMk cId="2768066505" sldId="475"/>
            <ac:spMk id="13" creationId="{8E60E660-F43D-7BB7-C711-356AB2E38342}"/>
          </ac:spMkLst>
        </pc:spChg>
        <pc:spChg chg="add mod">
          <ac:chgData name="Max-amaury BERTOLI" userId="618a02f9-bdaf-466b-9d2d-6ba08b0e64f9" providerId="ADAL" clId="{E81F517B-B8C7-49A8-971C-331EFEBC3180}" dt="2023-08-17T11:48:30.022" v="7933" actId="255"/>
          <ac:spMkLst>
            <pc:docMk/>
            <pc:sldMk cId="2768066505" sldId="475"/>
            <ac:spMk id="14" creationId="{0CAEA3D0-9E1E-F519-44B0-A39B69E30E01}"/>
          </ac:spMkLst>
        </pc:spChg>
        <pc:spChg chg="add del mod">
          <ac:chgData name="Max-amaury BERTOLI" userId="618a02f9-bdaf-466b-9d2d-6ba08b0e64f9" providerId="ADAL" clId="{E81F517B-B8C7-49A8-971C-331EFEBC3180}" dt="2023-08-17T11:44:27.483" v="7497" actId="478"/>
          <ac:spMkLst>
            <pc:docMk/>
            <pc:sldMk cId="2768066505" sldId="475"/>
            <ac:spMk id="15" creationId="{A4B8737C-4A18-6AC3-A3C8-1200EB2DF2E4}"/>
          </ac:spMkLst>
        </pc:spChg>
        <pc:spChg chg="add mod">
          <ac:chgData name="Max-amaury BERTOLI" userId="618a02f9-bdaf-466b-9d2d-6ba08b0e64f9" providerId="ADAL" clId="{E81F517B-B8C7-49A8-971C-331EFEBC3180}" dt="2023-08-17T13:01:05.365" v="8274" actId="20577"/>
          <ac:spMkLst>
            <pc:docMk/>
            <pc:sldMk cId="2768066505" sldId="475"/>
            <ac:spMk id="20" creationId="{3DD8B386-3339-9C8A-0699-088683FC8C49}"/>
          </ac:spMkLst>
        </pc:spChg>
        <pc:spChg chg="add mod">
          <ac:chgData name="Max-amaury BERTOLI" userId="618a02f9-bdaf-466b-9d2d-6ba08b0e64f9" providerId="ADAL" clId="{E81F517B-B8C7-49A8-971C-331EFEBC3180}" dt="2023-08-17T11:48:30.022" v="7933" actId="255"/>
          <ac:spMkLst>
            <pc:docMk/>
            <pc:sldMk cId="2768066505" sldId="475"/>
            <ac:spMk id="21" creationId="{EF219FB6-BD5C-5F9F-CD0A-3433D3ECAE11}"/>
          </ac:spMkLst>
        </pc:spChg>
        <pc:spChg chg="add mod">
          <ac:chgData name="Max-amaury BERTOLI" userId="618a02f9-bdaf-466b-9d2d-6ba08b0e64f9" providerId="ADAL" clId="{E81F517B-B8C7-49A8-971C-331EFEBC3180}" dt="2023-08-17T13:00:49.586" v="8257" actId="255"/>
          <ac:spMkLst>
            <pc:docMk/>
            <pc:sldMk cId="2768066505" sldId="475"/>
            <ac:spMk id="22" creationId="{23EF0EE6-C74D-FECD-32CE-F07D0B86D58A}"/>
          </ac:spMkLst>
        </pc:spChg>
        <pc:spChg chg="add mod">
          <ac:chgData name="Max-amaury BERTOLI" userId="618a02f9-bdaf-466b-9d2d-6ba08b0e64f9" providerId="ADAL" clId="{E81F517B-B8C7-49A8-971C-331EFEBC3180}" dt="2023-08-17T11:48:32.712" v="7939" actId="20577"/>
          <ac:spMkLst>
            <pc:docMk/>
            <pc:sldMk cId="2768066505" sldId="475"/>
            <ac:spMk id="24" creationId="{8EF09C77-AB85-D919-4295-9E7B0EBC5F29}"/>
          </ac:spMkLst>
        </pc:spChg>
        <pc:graphicFrameChg chg="del">
          <ac:chgData name="Max-amaury BERTOLI" userId="618a02f9-bdaf-466b-9d2d-6ba08b0e64f9" providerId="ADAL" clId="{E81F517B-B8C7-49A8-971C-331EFEBC3180}" dt="2023-08-17T11:33:26.364" v="6745" actId="478"/>
          <ac:graphicFrameMkLst>
            <pc:docMk/>
            <pc:sldMk cId="2768066505" sldId="475"/>
            <ac:graphicFrameMk id="3" creationId="{7C6411B4-A4B4-276D-5C29-2B3BA082391E}"/>
          </ac:graphicFrameMkLst>
        </pc:graphicFrameChg>
        <pc:graphicFrameChg chg="del">
          <ac:chgData name="Max-amaury BERTOLI" userId="618a02f9-bdaf-466b-9d2d-6ba08b0e64f9" providerId="ADAL" clId="{E81F517B-B8C7-49A8-971C-331EFEBC3180}" dt="2023-08-17T11:33:23.737" v="6743" actId="478"/>
          <ac:graphicFrameMkLst>
            <pc:docMk/>
            <pc:sldMk cId="2768066505" sldId="475"/>
            <ac:graphicFrameMk id="8" creationId="{9EE4D0D2-E287-99D3-CDFA-83FADB4BE5A7}"/>
          </ac:graphicFrameMkLst>
        </pc:graphicFrameChg>
        <pc:cxnChg chg="add mod">
          <ac:chgData name="Max-amaury BERTOLI" userId="618a02f9-bdaf-466b-9d2d-6ba08b0e64f9" providerId="ADAL" clId="{E81F517B-B8C7-49A8-971C-331EFEBC3180}" dt="2023-08-17T13:13:16.584" v="8309" actId="12788"/>
          <ac:cxnSpMkLst>
            <pc:docMk/>
            <pc:sldMk cId="2768066505" sldId="475"/>
            <ac:cxnSpMk id="5" creationId="{6A0F8315-F0A9-92DA-8ABE-7CD69EFD9F33}"/>
          </ac:cxnSpMkLst>
        </pc:cxnChg>
        <pc:cxnChg chg="del">
          <ac:chgData name="Max-amaury BERTOLI" userId="618a02f9-bdaf-466b-9d2d-6ba08b0e64f9" providerId="ADAL" clId="{E81F517B-B8C7-49A8-971C-331EFEBC3180}" dt="2023-08-17T11:34:19.921" v="6826" actId="478"/>
          <ac:cxnSpMkLst>
            <pc:docMk/>
            <pc:sldMk cId="2768066505" sldId="475"/>
            <ac:cxnSpMk id="9" creationId="{7112A402-D177-2A14-72DC-18ED789DEFE6}"/>
          </ac:cxnSpMkLst>
        </pc:cxnChg>
        <pc:cxnChg chg="add del mod">
          <ac:chgData name="Max-amaury BERTOLI" userId="618a02f9-bdaf-466b-9d2d-6ba08b0e64f9" providerId="ADAL" clId="{E81F517B-B8C7-49A8-971C-331EFEBC3180}" dt="2023-08-17T11:44:21.778" v="7496" actId="478"/>
          <ac:cxnSpMkLst>
            <pc:docMk/>
            <pc:sldMk cId="2768066505" sldId="475"/>
            <ac:cxnSpMk id="11" creationId="{35656F05-59BC-066B-6B8D-20C6162E0B61}"/>
          </ac:cxnSpMkLst>
        </pc:cxnChg>
        <pc:cxnChg chg="add mod">
          <ac:chgData name="Max-amaury BERTOLI" userId="618a02f9-bdaf-466b-9d2d-6ba08b0e64f9" providerId="ADAL" clId="{E81F517B-B8C7-49A8-971C-331EFEBC3180}" dt="2023-08-17T11:46:31.872" v="7762" actId="14100"/>
          <ac:cxnSpMkLst>
            <pc:docMk/>
            <pc:sldMk cId="2768066505" sldId="475"/>
            <ac:cxnSpMk id="16" creationId="{BA2B07CF-AA04-6DDA-4C98-0E0669D313D7}"/>
          </ac:cxnSpMkLst>
        </pc:cxnChg>
        <pc:cxnChg chg="add del mod">
          <ac:chgData name="Max-amaury BERTOLI" userId="618a02f9-bdaf-466b-9d2d-6ba08b0e64f9" providerId="ADAL" clId="{E81F517B-B8C7-49A8-971C-331EFEBC3180}" dt="2023-08-17T11:46:34.782" v="7764"/>
          <ac:cxnSpMkLst>
            <pc:docMk/>
            <pc:sldMk cId="2768066505" sldId="475"/>
            <ac:cxnSpMk id="18" creationId="{1CA55829-A720-0904-9FA1-2EE481132552}"/>
          </ac:cxnSpMkLst>
        </pc:cxnChg>
        <pc:cxnChg chg="add mod">
          <ac:chgData name="Max-amaury BERTOLI" userId="618a02f9-bdaf-466b-9d2d-6ba08b0e64f9" providerId="ADAL" clId="{E81F517B-B8C7-49A8-971C-331EFEBC3180}" dt="2023-08-17T13:13:08.238" v="8308" actId="1076"/>
          <ac:cxnSpMkLst>
            <pc:docMk/>
            <pc:sldMk cId="2768066505" sldId="475"/>
            <ac:cxnSpMk id="19" creationId="{F21DCE86-EA20-DFB6-5E9F-77678A092405}"/>
          </ac:cxnSpMkLst>
        </pc:cxnChg>
        <pc:cxnChg chg="del">
          <ac:chgData name="Max-amaury BERTOLI" userId="618a02f9-bdaf-466b-9d2d-6ba08b0e64f9" providerId="ADAL" clId="{E81F517B-B8C7-49A8-971C-331EFEBC3180}" dt="2023-08-17T11:34:17.172" v="6825" actId="478"/>
          <ac:cxnSpMkLst>
            <pc:docMk/>
            <pc:sldMk cId="2768066505" sldId="475"/>
            <ac:cxnSpMk id="23" creationId="{679FC3A0-2BDA-FC56-D819-CC22F55B458F}"/>
          </ac:cxnSpMkLst>
        </pc:cxnChg>
        <pc:cxnChg chg="del">
          <ac:chgData name="Max-amaury BERTOLI" userId="618a02f9-bdaf-466b-9d2d-6ba08b0e64f9" providerId="ADAL" clId="{E81F517B-B8C7-49A8-971C-331EFEBC3180}" dt="2023-08-17T11:34:20.542" v="6827" actId="478"/>
          <ac:cxnSpMkLst>
            <pc:docMk/>
            <pc:sldMk cId="2768066505" sldId="475"/>
            <ac:cxnSpMk id="28" creationId="{C2BCA4F5-743F-8823-75D5-4D91D19598D6}"/>
          </ac:cxnSpMkLst>
        </pc:cxnChg>
      </pc:sldChg>
      <pc:sldChg chg="addSp delSp modSp add mod ord">
        <pc:chgData name="Max-amaury BERTOLI" userId="618a02f9-bdaf-466b-9d2d-6ba08b0e64f9" providerId="ADAL" clId="{E81F517B-B8C7-49A8-971C-331EFEBC3180}" dt="2023-08-22T08:26:34.333" v="8574" actId="1076"/>
        <pc:sldMkLst>
          <pc:docMk/>
          <pc:sldMk cId="2919381701" sldId="476"/>
        </pc:sldMkLst>
        <pc:spChg chg="mod">
          <ac:chgData name="Max-amaury BERTOLI" userId="618a02f9-bdaf-466b-9d2d-6ba08b0e64f9" providerId="ADAL" clId="{E81F517B-B8C7-49A8-971C-331EFEBC3180}" dt="2023-08-17T11:54:29.242" v="8121" actId="20577"/>
          <ac:spMkLst>
            <pc:docMk/>
            <pc:sldMk cId="2919381701" sldId="476"/>
            <ac:spMk id="4" creationId="{F76A41B0-9939-D9D9-7351-A239CDB06D03}"/>
          </ac:spMkLst>
        </pc:spChg>
        <pc:picChg chg="add mod">
          <ac:chgData name="Max-amaury BERTOLI" userId="618a02f9-bdaf-466b-9d2d-6ba08b0e64f9" providerId="ADAL" clId="{E81F517B-B8C7-49A8-971C-331EFEBC3180}" dt="2023-08-22T08:26:34.333" v="8574" actId="1076"/>
          <ac:picMkLst>
            <pc:docMk/>
            <pc:sldMk cId="2919381701" sldId="476"/>
            <ac:picMk id="3" creationId="{992E4CDA-7458-951A-4344-E9E31DE60F69}"/>
          </ac:picMkLst>
        </pc:picChg>
        <pc:picChg chg="add mod">
          <ac:chgData name="Max-amaury BERTOLI" userId="618a02f9-bdaf-466b-9d2d-6ba08b0e64f9" providerId="ADAL" clId="{E81F517B-B8C7-49A8-971C-331EFEBC3180}" dt="2023-08-22T08:26:31.517" v="8573" actId="1076"/>
          <ac:picMkLst>
            <pc:docMk/>
            <pc:sldMk cId="2919381701" sldId="476"/>
            <ac:picMk id="5" creationId="{CFD3D126-7768-24B6-AEF6-82CB4DA694A8}"/>
          </ac:picMkLst>
        </pc:picChg>
        <pc:picChg chg="del">
          <ac:chgData name="Max-amaury BERTOLI" userId="618a02f9-bdaf-466b-9d2d-6ba08b0e64f9" providerId="ADAL" clId="{E81F517B-B8C7-49A8-971C-331EFEBC3180}" dt="2023-08-17T11:54:22.922" v="8111" actId="478"/>
          <ac:picMkLst>
            <pc:docMk/>
            <pc:sldMk cId="2919381701" sldId="476"/>
            <ac:picMk id="10" creationId="{9C5F052F-36F5-E8F1-EB50-9F9839AE90BB}"/>
          </ac:picMkLst>
        </pc:picChg>
      </pc:sldChg>
      <pc:sldChg chg="addSp delSp modSp add mod">
        <pc:chgData name="Max-amaury BERTOLI" userId="618a02f9-bdaf-466b-9d2d-6ba08b0e64f9" providerId="ADAL" clId="{E81F517B-B8C7-49A8-971C-331EFEBC3180}" dt="2023-08-22T08:33:37.446" v="8647" actId="1076"/>
        <pc:sldMkLst>
          <pc:docMk/>
          <pc:sldMk cId="220941416" sldId="477"/>
        </pc:sldMkLst>
        <pc:spChg chg="mod">
          <ac:chgData name="Max-amaury BERTOLI" userId="618a02f9-bdaf-466b-9d2d-6ba08b0e64f9" providerId="ADAL" clId="{E81F517B-B8C7-49A8-971C-331EFEBC3180}" dt="2023-08-17T11:54:42.993" v="8129" actId="20577"/>
          <ac:spMkLst>
            <pc:docMk/>
            <pc:sldMk cId="220941416" sldId="477"/>
            <ac:spMk id="4" creationId="{F76A41B0-9939-D9D9-7351-A239CDB06D03}"/>
          </ac:spMkLst>
        </pc:spChg>
        <pc:picChg chg="del">
          <ac:chgData name="Max-amaury BERTOLI" userId="618a02f9-bdaf-466b-9d2d-6ba08b0e64f9" providerId="ADAL" clId="{E81F517B-B8C7-49A8-971C-331EFEBC3180}" dt="2023-08-17T11:55:33.183" v="8130" actId="478"/>
          <ac:picMkLst>
            <pc:docMk/>
            <pc:sldMk cId="220941416" sldId="477"/>
            <ac:picMk id="3" creationId="{992E4CDA-7458-951A-4344-E9E31DE60F69}"/>
          </ac:picMkLst>
        </pc:picChg>
        <pc:picChg chg="add mod">
          <ac:chgData name="Max-amaury BERTOLI" userId="618a02f9-bdaf-466b-9d2d-6ba08b0e64f9" providerId="ADAL" clId="{E81F517B-B8C7-49A8-971C-331EFEBC3180}" dt="2023-08-22T08:33:37.446" v="8647" actId="1076"/>
          <ac:picMkLst>
            <pc:docMk/>
            <pc:sldMk cId="220941416" sldId="477"/>
            <ac:picMk id="3" creationId="{AC1BB7CF-5D7D-F2AD-5C66-70AEB223368E}"/>
          </ac:picMkLst>
        </pc:picChg>
        <pc:picChg chg="add del mod">
          <ac:chgData name="Max-amaury BERTOLI" userId="618a02f9-bdaf-466b-9d2d-6ba08b0e64f9" providerId="ADAL" clId="{E81F517B-B8C7-49A8-971C-331EFEBC3180}" dt="2023-08-17T11:55:37.959" v="8134" actId="478"/>
          <ac:picMkLst>
            <pc:docMk/>
            <pc:sldMk cId="220941416" sldId="477"/>
            <ac:picMk id="5" creationId="{6212ECB9-71DA-642B-1B5F-3150E3D81F92}"/>
          </ac:picMkLst>
        </pc:picChg>
        <pc:picChg chg="add mod">
          <ac:chgData name="Max-amaury BERTOLI" userId="618a02f9-bdaf-466b-9d2d-6ba08b0e64f9" providerId="ADAL" clId="{E81F517B-B8C7-49A8-971C-331EFEBC3180}" dt="2023-08-22T08:33:34.664" v="8646" actId="1076"/>
          <ac:picMkLst>
            <pc:docMk/>
            <pc:sldMk cId="220941416" sldId="477"/>
            <ac:picMk id="8" creationId="{91C8DBE5-3E00-6D80-2DF7-0066EA0F8D96}"/>
          </ac:picMkLst>
        </pc:picChg>
      </pc:sldChg>
    </pc:docChg>
  </pc:docChgLst>
  <pc:docChgLst>
    <pc:chgData name="Max-amaury BERTOLI" userId="618a02f9-bdaf-466b-9d2d-6ba08b0e64f9" providerId="ADAL" clId="{00CAF574-7691-4872-B451-989CDB441BC0}"/>
    <pc:docChg chg="undo custSel addSld delSld modSld modSection">
      <pc:chgData name="Max-amaury BERTOLI" userId="618a02f9-bdaf-466b-9d2d-6ba08b0e64f9" providerId="ADAL" clId="{00CAF574-7691-4872-B451-989CDB441BC0}" dt="2023-06-01T20:33:51.835" v="905" actId="6549"/>
      <pc:docMkLst>
        <pc:docMk/>
      </pc:docMkLst>
      <pc:sldChg chg="modSp mod">
        <pc:chgData name="Max-amaury BERTOLI" userId="618a02f9-bdaf-466b-9d2d-6ba08b0e64f9" providerId="ADAL" clId="{00CAF574-7691-4872-B451-989CDB441BC0}" dt="2023-05-31T14:33:37.069" v="819" actId="20577"/>
        <pc:sldMkLst>
          <pc:docMk/>
          <pc:sldMk cId="770017188" sldId="256"/>
        </pc:sldMkLst>
        <pc:spChg chg="mod">
          <ac:chgData name="Max-amaury BERTOLI" userId="618a02f9-bdaf-466b-9d2d-6ba08b0e64f9" providerId="ADAL" clId="{00CAF574-7691-4872-B451-989CDB441BC0}" dt="2023-05-31T14:33:37.069" v="819" actId="20577"/>
          <ac:spMkLst>
            <pc:docMk/>
            <pc:sldMk cId="770017188" sldId="256"/>
            <ac:spMk id="5" creationId="{405B4EED-F200-F098-944E-A554638C0380}"/>
          </ac:spMkLst>
        </pc:spChg>
      </pc:sldChg>
      <pc:sldChg chg="modSp mod">
        <pc:chgData name="Max-amaury BERTOLI" userId="618a02f9-bdaf-466b-9d2d-6ba08b0e64f9" providerId="ADAL" clId="{00CAF574-7691-4872-B451-989CDB441BC0}" dt="2023-05-31T15:09:47.023" v="849" actId="14100"/>
        <pc:sldMkLst>
          <pc:docMk/>
          <pc:sldMk cId="2117875329" sldId="307"/>
        </pc:sldMkLst>
        <pc:spChg chg="mod">
          <ac:chgData name="Max-amaury BERTOLI" userId="618a02f9-bdaf-466b-9d2d-6ba08b0e64f9" providerId="ADAL" clId="{00CAF574-7691-4872-B451-989CDB441BC0}" dt="2023-05-31T15:07:44.535" v="848" actId="14100"/>
          <ac:spMkLst>
            <pc:docMk/>
            <pc:sldMk cId="2117875329" sldId="307"/>
            <ac:spMk id="4" creationId="{F76A41B0-9939-D9D9-7351-A239CDB06D03}"/>
          </ac:spMkLst>
        </pc:spChg>
        <pc:spChg chg="mod">
          <ac:chgData name="Max-amaury BERTOLI" userId="618a02f9-bdaf-466b-9d2d-6ba08b0e64f9" providerId="ADAL" clId="{00CAF574-7691-4872-B451-989CDB441BC0}" dt="2023-05-31T15:09:47.023" v="849" actId="14100"/>
          <ac:spMkLst>
            <pc:docMk/>
            <pc:sldMk cId="2117875329" sldId="307"/>
            <ac:spMk id="10" creationId="{DF328CC4-0579-B3CF-7F8A-ADC90BA6C6AF}"/>
          </ac:spMkLst>
        </pc:spChg>
      </pc:sldChg>
      <pc:sldChg chg="addSp delSp modSp mod">
        <pc:chgData name="Max-amaury BERTOLI" userId="618a02f9-bdaf-466b-9d2d-6ba08b0e64f9" providerId="ADAL" clId="{00CAF574-7691-4872-B451-989CDB441BC0}" dt="2023-05-31T12:08:31.194" v="800" actId="14100"/>
        <pc:sldMkLst>
          <pc:docMk/>
          <pc:sldMk cId="735876569" sldId="430"/>
        </pc:sldMkLst>
        <pc:spChg chg="mod">
          <ac:chgData name="Max-amaury BERTOLI" userId="618a02f9-bdaf-466b-9d2d-6ba08b0e64f9" providerId="ADAL" clId="{00CAF574-7691-4872-B451-989CDB441BC0}" dt="2023-05-31T10:53:47.463" v="340" actId="20577"/>
          <ac:spMkLst>
            <pc:docMk/>
            <pc:sldMk cId="735876569" sldId="430"/>
            <ac:spMk id="4" creationId="{D8541767-FB0D-0E8D-54C2-2128E477F907}"/>
          </ac:spMkLst>
        </pc:spChg>
        <pc:spChg chg="mod">
          <ac:chgData name="Max-amaury BERTOLI" userId="618a02f9-bdaf-466b-9d2d-6ba08b0e64f9" providerId="ADAL" clId="{00CAF574-7691-4872-B451-989CDB441BC0}" dt="2023-05-31T12:08:31.194" v="800" actId="14100"/>
          <ac:spMkLst>
            <pc:docMk/>
            <pc:sldMk cId="735876569" sldId="430"/>
            <ac:spMk id="5" creationId="{709E25AE-25B0-21F8-A9F1-353D5F927E05}"/>
          </ac:spMkLst>
        </pc:spChg>
        <pc:picChg chg="del mod">
          <ac:chgData name="Max-amaury BERTOLI" userId="618a02f9-bdaf-466b-9d2d-6ba08b0e64f9" providerId="ADAL" clId="{00CAF574-7691-4872-B451-989CDB441BC0}" dt="2023-05-31T10:52:43.042" v="262" actId="478"/>
          <ac:picMkLst>
            <pc:docMk/>
            <pc:sldMk cId="735876569" sldId="430"/>
            <ac:picMk id="3" creationId="{F4E7BD64-5EF6-A200-69E7-7F3117DE1766}"/>
          </ac:picMkLst>
        </pc:picChg>
        <pc:picChg chg="add mod">
          <ac:chgData name="Max-amaury BERTOLI" userId="618a02f9-bdaf-466b-9d2d-6ba08b0e64f9" providerId="ADAL" clId="{00CAF574-7691-4872-B451-989CDB441BC0}" dt="2023-05-31T10:53:15.501" v="313" actId="1076"/>
          <ac:picMkLst>
            <pc:docMk/>
            <pc:sldMk cId="735876569" sldId="430"/>
            <ac:picMk id="6" creationId="{20ADB74A-5596-089F-D2FA-D74CAE19F4DA}"/>
          </ac:picMkLst>
        </pc:picChg>
      </pc:sldChg>
      <pc:sldChg chg="modSp mod">
        <pc:chgData name="Max-amaury BERTOLI" userId="618a02f9-bdaf-466b-9d2d-6ba08b0e64f9" providerId="ADAL" clId="{00CAF574-7691-4872-B451-989CDB441BC0}" dt="2023-05-31T14:34:31.970" v="821" actId="20577"/>
        <pc:sldMkLst>
          <pc:docMk/>
          <pc:sldMk cId="176451297" sldId="439"/>
        </pc:sldMkLst>
        <pc:spChg chg="mod">
          <ac:chgData name="Max-amaury BERTOLI" userId="618a02f9-bdaf-466b-9d2d-6ba08b0e64f9" providerId="ADAL" clId="{00CAF574-7691-4872-B451-989CDB441BC0}" dt="2023-05-31T14:34:31.970" v="821" actId="20577"/>
          <ac:spMkLst>
            <pc:docMk/>
            <pc:sldMk cId="176451297" sldId="439"/>
            <ac:spMk id="2" creationId="{40C3F3DF-D037-577A-AB2D-84003E342992}"/>
          </ac:spMkLst>
        </pc:spChg>
      </pc:sldChg>
      <pc:sldChg chg="modSp del mod">
        <pc:chgData name="Max-amaury BERTOLI" userId="618a02f9-bdaf-466b-9d2d-6ba08b0e64f9" providerId="ADAL" clId="{00CAF574-7691-4872-B451-989CDB441BC0}" dt="2023-05-31T09:43:24.240" v="177" actId="47"/>
        <pc:sldMkLst>
          <pc:docMk/>
          <pc:sldMk cId="3191325042" sldId="444"/>
        </pc:sldMkLst>
        <pc:spChg chg="mod">
          <ac:chgData name="Max-amaury BERTOLI" userId="618a02f9-bdaf-466b-9d2d-6ba08b0e64f9" providerId="ADAL" clId="{00CAF574-7691-4872-B451-989CDB441BC0}" dt="2023-05-26T16:08:56.678" v="47" actId="20577"/>
          <ac:spMkLst>
            <pc:docMk/>
            <pc:sldMk cId="3191325042" sldId="444"/>
            <ac:spMk id="2" creationId="{2EC7F486-2D72-4A95-ADE9-6FC5838DF155}"/>
          </ac:spMkLst>
        </pc:spChg>
      </pc:sldChg>
      <pc:sldChg chg="modSp del mod">
        <pc:chgData name="Max-amaury BERTOLI" userId="618a02f9-bdaf-466b-9d2d-6ba08b0e64f9" providerId="ADAL" clId="{00CAF574-7691-4872-B451-989CDB441BC0}" dt="2023-05-31T09:43:24.240" v="177" actId="47"/>
        <pc:sldMkLst>
          <pc:docMk/>
          <pc:sldMk cId="3086261438" sldId="445"/>
        </pc:sldMkLst>
        <pc:spChg chg="mod">
          <ac:chgData name="Max-amaury BERTOLI" userId="618a02f9-bdaf-466b-9d2d-6ba08b0e64f9" providerId="ADAL" clId="{00CAF574-7691-4872-B451-989CDB441BC0}" dt="2023-05-26T16:34:06.348" v="162" actId="20577"/>
          <ac:spMkLst>
            <pc:docMk/>
            <pc:sldMk cId="3086261438" sldId="445"/>
            <ac:spMk id="10" creationId="{398BC487-C338-F8E7-23C9-ADAC1B29F0F7}"/>
          </ac:spMkLst>
        </pc:spChg>
      </pc:sldChg>
      <pc:sldChg chg="modSp del mod">
        <pc:chgData name="Max-amaury BERTOLI" userId="618a02f9-bdaf-466b-9d2d-6ba08b0e64f9" providerId="ADAL" clId="{00CAF574-7691-4872-B451-989CDB441BC0}" dt="2023-05-31T10:54:30.596" v="346" actId="47"/>
        <pc:sldMkLst>
          <pc:docMk/>
          <pc:sldMk cId="238650399" sldId="450"/>
        </pc:sldMkLst>
        <pc:spChg chg="mod">
          <ac:chgData name="Max-amaury BERTOLI" userId="618a02f9-bdaf-466b-9d2d-6ba08b0e64f9" providerId="ADAL" clId="{00CAF574-7691-4872-B451-989CDB441BC0}" dt="2023-05-26T16:42:41.026" v="166" actId="27636"/>
          <ac:spMkLst>
            <pc:docMk/>
            <pc:sldMk cId="238650399" sldId="450"/>
            <ac:spMk id="5" creationId="{BA9E330D-B287-6FD8-142D-6D3FD5446CB7}"/>
          </ac:spMkLst>
        </pc:spChg>
      </pc:sldChg>
      <pc:sldChg chg="modSp add mod">
        <pc:chgData name="Max-amaury BERTOLI" userId="618a02f9-bdaf-466b-9d2d-6ba08b0e64f9" providerId="ADAL" clId="{00CAF574-7691-4872-B451-989CDB441BC0}" dt="2023-05-31T14:48:43.985" v="846" actId="20577"/>
        <pc:sldMkLst>
          <pc:docMk/>
          <pc:sldMk cId="3340412963" sldId="453"/>
        </pc:sldMkLst>
        <pc:spChg chg="mod">
          <ac:chgData name="Max-amaury BERTOLI" userId="618a02f9-bdaf-466b-9d2d-6ba08b0e64f9" providerId="ADAL" clId="{00CAF574-7691-4872-B451-989CDB441BC0}" dt="2023-05-31T14:48:43.985" v="846" actId="20577"/>
          <ac:spMkLst>
            <pc:docMk/>
            <pc:sldMk cId="3340412963" sldId="453"/>
            <ac:spMk id="2" creationId="{2EC7F486-2D72-4A95-ADE9-6FC5838DF155}"/>
          </ac:spMkLst>
        </pc:spChg>
      </pc:sldChg>
      <pc:sldChg chg="modSp add mod modAnim">
        <pc:chgData name="Max-amaury BERTOLI" userId="618a02f9-bdaf-466b-9d2d-6ba08b0e64f9" providerId="ADAL" clId="{00CAF574-7691-4872-B451-989CDB441BC0}" dt="2023-06-01T20:33:51.835" v="905" actId="6549"/>
        <pc:sldMkLst>
          <pc:docMk/>
          <pc:sldMk cId="938819621" sldId="454"/>
        </pc:sldMkLst>
        <pc:spChg chg="mod">
          <ac:chgData name="Max-amaury BERTOLI" userId="618a02f9-bdaf-466b-9d2d-6ba08b0e64f9" providerId="ADAL" clId="{00CAF574-7691-4872-B451-989CDB441BC0}" dt="2023-05-31T15:01:43.707" v="847" actId="14100"/>
          <ac:spMkLst>
            <pc:docMk/>
            <pc:sldMk cId="938819621" sldId="454"/>
            <ac:spMk id="4" creationId="{F76A41B0-9939-D9D9-7351-A239CDB06D03}"/>
          </ac:spMkLst>
        </pc:spChg>
        <pc:spChg chg="mod">
          <ac:chgData name="Max-amaury BERTOLI" userId="618a02f9-bdaf-466b-9d2d-6ba08b0e64f9" providerId="ADAL" clId="{00CAF574-7691-4872-B451-989CDB441BC0}" dt="2023-06-01T20:33:51.835" v="905" actId="6549"/>
          <ac:spMkLst>
            <pc:docMk/>
            <pc:sldMk cId="938819621" sldId="454"/>
            <ac:spMk id="10" creationId="{398BC487-C338-F8E7-23C9-ADAC1B29F0F7}"/>
          </ac:spMkLst>
        </pc:spChg>
        <pc:spChg chg="mod">
          <ac:chgData name="Max-amaury BERTOLI" userId="618a02f9-bdaf-466b-9d2d-6ba08b0e64f9" providerId="ADAL" clId="{00CAF574-7691-4872-B451-989CDB441BC0}" dt="2023-05-31T15:13:04.345" v="851" actId="20577"/>
          <ac:spMkLst>
            <pc:docMk/>
            <pc:sldMk cId="938819621" sldId="454"/>
            <ac:spMk id="12" creationId="{42D58B66-0839-C35D-A288-95A147771C35}"/>
          </ac:spMkLst>
        </pc:spChg>
      </pc:sldChg>
      <pc:sldChg chg="addSp delSp modSp add mod">
        <pc:chgData name="Max-amaury BERTOLI" userId="618a02f9-bdaf-466b-9d2d-6ba08b0e64f9" providerId="ADAL" clId="{00CAF574-7691-4872-B451-989CDB441BC0}" dt="2023-05-31T12:12:39.096" v="805" actId="1076"/>
        <pc:sldMkLst>
          <pc:docMk/>
          <pc:sldMk cId="980404228" sldId="455"/>
        </pc:sldMkLst>
        <pc:spChg chg="mod">
          <ac:chgData name="Max-amaury BERTOLI" userId="618a02f9-bdaf-466b-9d2d-6ba08b0e64f9" providerId="ADAL" clId="{00CAF574-7691-4872-B451-989CDB441BC0}" dt="2023-05-31T11:27:44.746" v="580" actId="14100"/>
          <ac:spMkLst>
            <pc:docMk/>
            <pc:sldMk cId="980404228" sldId="455"/>
            <ac:spMk id="5" creationId="{BA9E330D-B287-6FD8-142D-6D3FD5446CB7}"/>
          </ac:spMkLst>
        </pc:spChg>
        <pc:spChg chg="add del mod">
          <ac:chgData name="Max-amaury BERTOLI" userId="618a02f9-bdaf-466b-9d2d-6ba08b0e64f9" providerId="ADAL" clId="{00CAF574-7691-4872-B451-989CDB441BC0}" dt="2023-05-31T12:10:01.825" v="804" actId="20577"/>
          <ac:spMkLst>
            <pc:docMk/>
            <pc:sldMk cId="980404228" sldId="455"/>
            <ac:spMk id="7" creationId="{F6BBC307-453A-FE23-1E0D-22B1FDD277AE}"/>
          </ac:spMkLst>
        </pc:spChg>
        <pc:spChg chg="del mod">
          <ac:chgData name="Max-amaury BERTOLI" userId="618a02f9-bdaf-466b-9d2d-6ba08b0e64f9" providerId="ADAL" clId="{00CAF574-7691-4872-B451-989CDB441BC0}" dt="2023-05-31T10:55:35.909" v="416" actId="478"/>
          <ac:spMkLst>
            <pc:docMk/>
            <pc:sldMk cId="980404228" sldId="455"/>
            <ac:spMk id="9" creationId="{B02EFF42-17EA-7E68-4E17-2594D72D096C}"/>
          </ac:spMkLst>
        </pc:spChg>
        <pc:spChg chg="mod">
          <ac:chgData name="Max-amaury BERTOLI" userId="618a02f9-bdaf-466b-9d2d-6ba08b0e64f9" providerId="ADAL" clId="{00CAF574-7691-4872-B451-989CDB441BC0}" dt="2023-05-31T10:57:43.256" v="427" actId="20577"/>
          <ac:spMkLst>
            <pc:docMk/>
            <pc:sldMk cId="980404228" sldId="455"/>
            <ac:spMk id="12" creationId="{7F8D42C5-94A5-9288-A494-CC458C436C45}"/>
          </ac:spMkLst>
        </pc:spChg>
        <pc:cxnChg chg="add del mod">
          <ac:chgData name="Max-amaury BERTOLI" userId="618a02f9-bdaf-466b-9d2d-6ba08b0e64f9" providerId="ADAL" clId="{00CAF574-7691-4872-B451-989CDB441BC0}" dt="2023-05-31T11:27:46.562" v="583" actId="478"/>
          <ac:cxnSpMkLst>
            <pc:docMk/>
            <pc:sldMk cId="980404228" sldId="455"/>
            <ac:cxnSpMk id="3" creationId="{28C3CAA4-4CB6-E5D9-6FC5-7C0518E76BE2}"/>
          </ac:cxnSpMkLst>
        </pc:cxnChg>
        <pc:cxnChg chg="mod">
          <ac:chgData name="Max-amaury BERTOLI" userId="618a02f9-bdaf-466b-9d2d-6ba08b0e64f9" providerId="ADAL" clId="{00CAF574-7691-4872-B451-989CDB441BC0}" dt="2023-05-31T12:12:39.096" v="805" actId="1076"/>
          <ac:cxnSpMkLst>
            <pc:docMk/>
            <pc:sldMk cId="980404228" sldId="455"/>
            <ac:cxnSpMk id="8" creationId="{AA283D35-5D2D-BF26-6B52-CC748C2667C9}"/>
          </ac:cxnSpMkLst>
        </pc:cxnChg>
      </pc:sldChg>
    </pc:docChg>
  </pc:docChgLst>
  <pc:docChgLst>
    <pc:chgData name="Max-amaury BERTOLI" userId="S::max-amaury.bertoli@impact-initiatives.org::618a02f9-bdaf-466b-9d2d-6ba08b0e64f9" providerId="AD" clId="Web-{D5CFF1EB-D14E-D2DC-7FD9-177EAEA7B734}"/>
    <pc:docChg chg="modSld">
      <pc:chgData name="Max-amaury BERTOLI" userId="S::max-amaury.bertoli@impact-initiatives.org::618a02f9-bdaf-466b-9d2d-6ba08b0e64f9" providerId="AD" clId="Web-{D5CFF1EB-D14E-D2DC-7FD9-177EAEA7B734}" dt="2023-05-26T17:25:10.804" v="40" actId="14100"/>
      <pc:docMkLst>
        <pc:docMk/>
      </pc:docMkLst>
      <pc:sldChg chg="modSp">
        <pc:chgData name="Max-amaury BERTOLI" userId="S::max-amaury.bertoli@impact-initiatives.org::618a02f9-bdaf-466b-9d2d-6ba08b0e64f9" providerId="AD" clId="Web-{D5CFF1EB-D14E-D2DC-7FD9-177EAEA7B734}" dt="2023-05-26T17:25:10.804" v="40" actId="14100"/>
        <pc:sldMkLst>
          <pc:docMk/>
          <pc:sldMk cId="238650399" sldId="450"/>
        </pc:sldMkLst>
        <pc:spChg chg="mod">
          <ac:chgData name="Max-amaury BERTOLI" userId="S::max-amaury.bertoli@impact-initiatives.org::618a02f9-bdaf-466b-9d2d-6ba08b0e64f9" providerId="AD" clId="Web-{D5CFF1EB-D14E-D2DC-7FD9-177EAEA7B734}" dt="2023-05-26T17:24:51.210" v="38" actId="14100"/>
          <ac:spMkLst>
            <pc:docMk/>
            <pc:sldMk cId="238650399" sldId="450"/>
            <ac:spMk id="5" creationId="{BA9E330D-B287-6FD8-142D-6D3FD5446CB7}"/>
          </ac:spMkLst>
        </pc:spChg>
        <pc:spChg chg="mod">
          <ac:chgData name="Max-amaury BERTOLI" userId="S::max-amaury.bertoli@impact-initiatives.org::618a02f9-bdaf-466b-9d2d-6ba08b0e64f9" providerId="AD" clId="Web-{D5CFF1EB-D14E-D2DC-7FD9-177EAEA7B734}" dt="2023-05-26T17:25:10.804" v="40" actId="14100"/>
          <ac:spMkLst>
            <pc:docMk/>
            <pc:sldMk cId="238650399" sldId="450"/>
            <ac:spMk id="12" creationId="{7F8D42C5-94A5-9288-A494-CC458C436C45}"/>
          </ac:spMkLst>
        </pc:spChg>
        <pc:cxnChg chg="mod">
          <ac:chgData name="Max-amaury BERTOLI" userId="S::max-amaury.bertoli@impact-initiatives.org::618a02f9-bdaf-466b-9d2d-6ba08b0e64f9" providerId="AD" clId="Web-{D5CFF1EB-D14E-D2DC-7FD9-177EAEA7B734}" dt="2023-05-26T17:25:03.851" v="39" actId="1076"/>
          <ac:cxnSpMkLst>
            <pc:docMk/>
            <pc:sldMk cId="238650399" sldId="450"/>
            <ac:cxnSpMk id="2" creationId="{E7799FFB-4680-DB57-BB3D-12DF81C3B555}"/>
          </ac:cxnSpMkLst>
        </pc:cxnChg>
      </pc:sldChg>
    </pc:docChg>
  </pc:docChgLst>
  <pc:docChgLst>
    <pc:chgData name="Max-amaury BERTOLI" userId="S::max-amaury.bertoli@impact-initiatives.org::618a02f9-bdaf-466b-9d2d-6ba08b0e64f9" providerId="AD" clId="Web-{F8DAD2D7-A25F-DDD5-C82A-B1D7CC4E2FB8}"/>
    <pc:docChg chg="modSld">
      <pc:chgData name="Max-amaury BERTOLI" userId="S::max-amaury.bertoli@impact-initiatives.org::618a02f9-bdaf-466b-9d2d-6ba08b0e64f9" providerId="AD" clId="Web-{F8DAD2D7-A25F-DDD5-C82A-B1D7CC4E2FB8}" dt="2023-05-26T16:06:46.865" v="0" actId="20577"/>
      <pc:docMkLst>
        <pc:docMk/>
      </pc:docMkLst>
      <pc:sldChg chg="modSp">
        <pc:chgData name="Max-amaury BERTOLI" userId="S::max-amaury.bertoli@impact-initiatives.org::618a02f9-bdaf-466b-9d2d-6ba08b0e64f9" providerId="AD" clId="Web-{F8DAD2D7-A25F-DDD5-C82A-B1D7CC4E2FB8}" dt="2023-05-26T16:06:46.865" v="0" actId="20577"/>
        <pc:sldMkLst>
          <pc:docMk/>
          <pc:sldMk cId="770017188" sldId="256"/>
        </pc:sldMkLst>
        <pc:spChg chg="mod">
          <ac:chgData name="Max-amaury BERTOLI" userId="S::max-amaury.bertoli@impact-initiatives.org::618a02f9-bdaf-466b-9d2d-6ba08b0e64f9" providerId="AD" clId="Web-{F8DAD2D7-A25F-DDD5-C82A-B1D7CC4E2FB8}" dt="2023-05-26T16:06:46.865" v="0" actId="20577"/>
          <ac:spMkLst>
            <pc:docMk/>
            <pc:sldMk cId="770017188" sldId="256"/>
            <ac:spMk id="5" creationId="{405B4EED-F200-F098-944E-A554638C038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+mj-lt"/>
              </a:rPr>
              <a:t>Infrastructures </a:t>
            </a:r>
            <a:r>
              <a:rPr lang="en-US" dirty="0" err="1">
                <a:latin typeface="+mj-lt"/>
              </a:rPr>
              <a:t>évaluées</a:t>
            </a:r>
            <a:r>
              <a:rPr lang="en-US" dirty="0">
                <a:latin typeface="+mj-lt"/>
              </a:rPr>
              <a:t> par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F3-4F4E-BECA-F4876B35A5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5F3-4F4E-BECA-F4876B35A5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F3-4F4E-BECA-F4876B35A599}"/>
              </c:ext>
            </c:extLst>
          </c:dPt>
          <c:dPt>
            <c:idx val="3"/>
            <c:bubble3D val="0"/>
            <c:spPr>
              <a:solidFill>
                <a:srgbClr val="5858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5F3-4F4E-BECA-F4876B35A599}"/>
              </c:ext>
            </c:extLst>
          </c:dPt>
          <c:dPt>
            <c:idx val="4"/>
            <c:bubble3D val="0"/>
            <c:spPr>
              <a:solidFill>
                <a:srgbClr val="DDDDD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F3-4F4E-BECA-F4876B35A599}"/>
              </c:ext>
            </c:extLst>
          </c:dPt>
          <c:dLbls>
            <c:dLbl>
              <c:idx val="0"/>
              <c:layout>
                <c:manualLayout>
                  <c:x val="4.166677120349422E-2"/>
                  <c:y val="-5.670241056916019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5.9571131392756695E-2"/>
                      <c:h val="0.103974314959449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5F3-4F4E-BECA-F4876B35A599}"/>
                </c:ext>
              </c:extLst>
            </c:dLbl>
            <c:dLbl>
              <c:idx val="1"/>
              <c:layout>
                <c:manualLayout>
                  <c:x val="-0.13480425977601071"/>
                  <c:y val="-1.0942444052667662E-1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591955514787266"/>
                      <c:h val="0.103974314959449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5F3-4F4E-BECA-F4876B35A599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894635176443047"/>
                      <c:h val="0.103974314959449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5F3-4F4E-BECA-F4876B35A599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686301320425576"/>
                      <c:h val="0.103974314959449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5F3-4F4E-BECA-F4876B35A599}"/>
                </c:ext>
              </c:extLst>
            </c:dLbl>
            <c:dLbl>
              <c:idx val="4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014914156608777E-2"/>
                      <c:h val="0.103974314959449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5F3-4F4E-BECA-F4876B35A5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Eau</c:v>
                </c:pt>
                <c:pt idx="1">
                  <c:v>Education</c:v>
                </c:pt>
                <c:pt idx="2">
                  <c:v>Latrines</c:v>
                </c:pt>
                <c:pt idx="3">
                  <c:v>Marché</c:v>
                </c:pt>
                <c:pt idx="4">
                  <c:v>Santé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9</c:v>
                </c:pt>
                <c:pt idx="2">
                  <c:v>8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F3-4F4E-BECA-F4876B35A5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latin typeface="+mj-lt"/>
                <a:cs typeface="Segoe UI" panose="020B0502040204020203" pitchFamily="34" charset="0"/>
              </a:rPr>
              <a:t>Séparation</a:t>
            </a:r>
            <a:r>
              <a:rPr lang="en-US" sz="1600" b="1" dirty="0">
                <a:latin typeface="+mj-lt"/>
                <a:cs typeface="Segoe UI" panose="020B0502040204020203" pitchFamily="34" charset="0"/>
              </a:rPr>
              <a:t> par genre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Séparation par genre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69-430B-B719-8D5D1285C310}"/>
              </c:ext>
            </c:extLst>
          </c:dPt>
          <c:dPt>
            <c:idx val="1"/>
            <c:bubble3D val="0"/>
            <c:spPr>
              <a:solidFill>
                <a:srgbClr val="5858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A5-4D81-8531-30024EA716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Non</c:v>
                </c:pt>
                <c:pt idx="1">
                  <c:v>Oui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69-430B-B719-8D5D1285C3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>
                <a:latin typeface="+mj-lt"/>
                <a:cs typeface="Segoe UI" panose="020B0502040204020203" pitchFamily="34" charset="0"/>
              </a:rPr>
              <a:t>Temps</a:t>
            </a:r>
            <a:r>
              <a:rPr lang="fr-FR" sz="1600" b="1" baseline="0" dirty="0">
                <a:latin typeface="+mj-lt"/>
                <a:cs typeface="Segoe UI" panose="020B0502040204020203" pitchFamily="34" charset="0"/>
              </a:rPr>
              <a:t> d’attente moyen par latrine</a:t>
            </a:r>
            <a:endParaRPr lang="fr-FR" sz="1600" b="1" dirty="0">
              <a:latin typeface="+mj-lt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15012509219222259"/>
          <c:y val="7.4358642800839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Nombre de points d'eau par type</c:v>
                </c:pt>
              </c:strCache>
            </c:strRef>
          </c:tx>
          <c:spPr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EB-44EF-9962-C41F8F5E3C3D}"/>
              </c:ext>
            </c:extLst>
          </c:dPt>
          <c:dPt>
            <c:idx val="1"/>
            <c:bubble3D val="0"/>
            <c:spPr>
              <a:solidFill>
                <a:srgbClr val="DDDDDE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675-499F-A7F0-2EA54DA758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EB-44EF-9962-C41F8F5E3C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Aucun</c:v>
                </c:pt>
                <c:pt idx="1">
                  <c:v>Entre 15 et 30 minutes</c:v>
                </c:pt>
                <c:pt idx="2">
                  <c:v>Moins de 15 minutes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A4-4236-943C-7AE81457F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chemeClr val="bg1">
            <a:alpha val="0"/>
          </a:schemeClr>
        </a:solidFill>
        <a:ln>
          <a:noFill/>
        </a:ln>
        <a:effectLst>
          <a:outerShdw blurRad="50800" dir="5400000" algn="ctr" rotWithShape="0">
            <a:srgbClr val="000000">
              <a:alpha val="43137"/>
            </a:srgbClr>
          </a:outerShdw>
        </a:effectLst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latin typeface="+mj-lt"/>
                <a:cs typeface="Segoe UI" panose="020B0502040204020203" pitchFamily="34" charset="0"/>
              </a:rPr>
              <a:t>L’usage</a:t>
            </a:r>
            <a:r>
              <a:rPr lang="en-US" sz="1600" b="1" dirty="0">
                <a:latin typeface="+mj-lt"/>
                <a:cs typeface="Segoe UI" panose="020B0502040204020203" pitchFamily="34" charset="0"/>
              </a:rPr>
              <a:t> des latrines </a:t>
            </a:r>
            <a:r>
              <a:rPr lang="en-US" sz="1600" b="1" dirty="0" err="1">
                <a:latin typeface="+mj-lt"/>
                <a:cs typeface="Segoe UI" panose="020B0502040204020203" pitchFamily="34" charset="0"/>
              </a:rPr>
              <a:t>est</a:t>
            </a:r>
            <a:r>
              <a:rPr lang="en-US" sz="1600" b="1" dirty="0">
                <a:latin typeface="+mj-lt"/>
                <a:cs typeface="Segoe UI" panose="020B0502040204020203" pitchFamily="34" charset="0"/>
              </a:rPr>
              <a:t>-il</a:t>
            </a:r>
            <a:r>
              <a:rPr lang="en-US" sz="1600" b="1" baseline="0" dirty="0">
                <a:latin typeface="+mj-lt"/>
                <a:cs typeface="Segoe UI" panose="020B0502040204020203" pitchFamily="34" charset="0"/>
              </a:rPr>
              <a:t> </a:t>
            </a:r>
            <a:r>
              <a:rPr lang="en-US" sz="1600" b="1" baseline="0" dirty="0" err="1">
                <a:latin typeface="+mj-lt"/>
                <a:cs typeface="Segoe UI" panose="020B0502040204020203" pitchFamily="34" charset="0"/>
              </a:rPr>
              <a:t>payant</a:t>
            </a:r>
            <a:r>
              <a:rPr lang="en-US" sz="1600" b="1" baseline="0" dirty="0">
                <a:latin typeface="+mj-lt"/>
                <a:cs typeface="Segoe UI" panose="020B0502040204020203" pitchFamily="34" charset="0"/>
              </a:rPr>
              <a:t> ?</a:t>
            </a:r>
            <a:endParaRPr lang="en-US" sz="1600" b="1" dirty="0">
              <a:latin typeface="+mj-lt"/>
              <a:cs typeface="Segoe UI" panose="020B0502040204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L'usage des latrines est-il payant ?</c:v>
                </c:pt>
              </c:strCache>
            </c:strRef>
          </c:tx>
          <c:spPr>
            <a:solidFill>
              <a:srgbClr val="EE5859"/>
            </a:solidFill>
            <a:ln w="19050">
              <a:solidFill>
                <a:schemeClr val="lt1"/>
              </a:solidFill>
            </a:ln>
            <a:effectLst/>
          </c:spPr>
          <c:invertIfNegative val="1"/>
          <c:dPt>
            <c:idx val="0"/>
            <c:invertIfNegative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91-4452-978F-4AB67271A04F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91-4452-978F-4AB67271A0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9050">
                    <a:solidFill>
                      <a:schemeClr val="lt1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8-7A91-4452-978F-4AB67271A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454698448"/>
        <c:axId val="1464632608"/>
      </c:barChart>
      <c:valAx>
        <c:axId val="1464632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4698448"/>
        <c:crosses val="autoZero"/>
        <c:crossBetween val="between"/>
      </c:valAx>
      <c:catAx>
        <c:axId val="1454698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464632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+mj-lt"/>
              </a:rPr>
              <a:t>Première aide </a:t>
            </a:r>
            <a:r>
              <a:rPr lang="en-US" sz="1600" b="1" dirty="0" err="1">
                <a:latin typeface="+mj-lt"/>
              </a:rPr>
              <a:t>mentionnée</a:t>
            </a:r>
            <a:endParaRPr lang="en-US" sz="1600" b="1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>
        <c:manualLayout>
          <c:layoutTarget val="inner"/>
          <c:xMode val="edge"/>
          <c:yMode val="edge"/>
          <c:x val="0.51350691031278473"/>
          <c:y val="0.16034540604102268"/>
          <c:w val="0.45018321282890067"/>
          <c:h val="0.79414985618939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Première aide mentionnée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Réhabilitation des équipements</c:v>
                </c:pt>
                <c:pt idx="1">
                  <c:v>Création de plus de latrines a proximité</c:v>
                </c:pt>
                <c:pt idx="2">
                  <c:v>Des formations pour la gestion des latrines</c:v>
                </c:pt>
                <c:pt idx="3">
                  <c:v>Des subventions directes (de l'argent)</c:v>
                </c:pt>
                <c:pt idx="4">
                  <c:v>Dotation d'équipements de maintenance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F0-491F-A970-8F658E958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349364287"/>
        <c:axId val="1592957983"/>
      </c:barChart>
      <c:catAx>
        <c:axId val="1349364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592957983"/>
        <c:crosses val="autoZero"/>
        <c:auto val="1"/>
        <c:lblAlgn val="ctr"/>
        <c:lblOffset val="100"/>
        <c:noMultiLvlLbl val="0"/>
      </c:catAx>
      <c:valAx>
        <c:axId val="15929579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9364287"/>
        <c:crosses val="autoZero"/>
        <c:crossBetween val="between"/>
      </c:valAx>
      <c:spPr>
        <a:solidFill>
          <a:schemeClr val="bg1">
            <a:alpha val="0"/>
          </a:schemeClr>
        </a:solidFill>
        <a:ln>
          <a:noFill/>
        </a:ln>
        <a:effectLst>
          <a:outerShdw blurRad="50800" dir="5400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latin typeface="+mj-lt"/>
              </a:rPr>
              <a:t>Deuxième</a:t>
            </a:r>
            <a:r>
              <a:rPr lang="en-US" sz="1600" b="1" dirty="0">
                <a:latin typeface="+mj-lt"/>
              </a:rPr>
              <a:t> aide </a:t>
            </a:r>
            <a:r>
              <a:rPr lang="en-US" sz="1600" b="1" dirty="0" err="1">
                <a:latin typeface="+mj-lt"/>
              </a:rPr>
              <a:t>mentionnée</a:t>
            </a:r>
            <a:endParaRPr lang="en-US" sz="1600" b="1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Deuxième aide mentionnée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Réhabilitation des équipements (pompe, fosses, puits)</c:v>
                </c:pt>
                <c:pt idx="1">
                  <c:v>Des subventions directes (de l'argent)</c:v>
                </c:pt>
                <c:pt idx="2">
                  <c:v>Personnel qualifié pour la maintenance - techniciens</c:v>
                </c:pt>
                <c:pt idx="3">
                  <c:v>Dotation d'équipements de maintenance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C9-4BBD-BFA8-C24B2ACCD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349364287"/>
        <c:axId val="1592957983"/>
      </c:barChart>
      <c:catAx>
        <c:axId val="1349364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592957983"/>
        <c:crosses val="autoZero"/>
        <c:auto val="1"/>
        <c:lblAlgn val="ctr"/>
        <c:lblOffset val="100"/>
        <c:noMultiLvlLbl val="0"/>
      </c:catAx>
      <c:valAx>
        <c:axId val="15929579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9364287"/>
        <c:crosses val="autoZero"/>
        <c:crossBetween val="between"/>
      </c:valAx>
      <c:spPr>
        <a:solidFill>
          <a:schemeClr val="bg1">
            <a:alpha val="0"/>
          </a:schemeClr>
        </a:solidFill>
        <a:ln>
          <a:noFill/>
        </a:ln>
        <a:effectLst>
          <a:outerShdw blurRad="50800" dir="5400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latin typeface="+mj-lt"/>
              </a:rPr>
              <a:t>Troisième</a:t>
            </a:r>
            <a:r>
              <a:rPr lang="en-US" sz="1600" b="1" dirty="0">
                <a:latin typeface="+mj-lt"/>
              </a:rPr>
              <a:t> aide </a:t>
            </a:r>
            <a:r>
              <a:rPr lang="en-US" sz="1600" b="1" dirty="0" err="1">
                <a:latin typeface="+mj-lt"/>
              </a:rPr>
              <a:t>mentionnée</a:t>
            </a:r>
            <a:endParaRPr lang="en-US" sz="1600" b="1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Troisième aide mentionnée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Dotation d'équipements de maintenance</c:v>
                </c:pt>
                <c:pt idx="1">
                  <c:v>Création de plus de latrines a proximité</c:v>
                </c:pt>
                <c:pt idx="2">
                  <c:v>Des formations pour la gestion des latrines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06-45C3-A795-29AF048D5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349364287"/>
        <c:axId val="1592957983"/>
      </c:barChart>
      <c:catAx>
        <c:axId val="1349364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592957983"/>
        <c:crosses val="autoZero"/>
        <c:auto val="1"/>
        <c:lblAlgn val="ctr"/>
        <c:lblOffset val="100"/>
        <c:noMultiLvlLbl val="0"/>
      </c:catAx>
      <c:valAx>
        <c:axId val="15929579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9364287"/>
        <c:crosses val="autoZero"/>
        <c:crossBetween val="between"/>
      </c:valAx>
      <c:spPr>
        <a:solidFill>
          <a:schemeClr val="bg1">
            <a:alpha val="0"/>
          </a:schemeClr>
        </a:solidFill>
        <a:ln>
          <a:noFill/>
        </a:ln>
        <a:effectLst>
          <a:outerShdw blurRad="50800" dir="5400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baseline="0" dirty="0">
                <a:latin typeface="+mj-lt"/>
                <a:cs typeface="Segoe UI" panose="020B0502040204020203" pitchFamily="34" charset="0"/>
              </a:rPr>
              <a:t>Nombre d’écoles par type</a:t>
            </a:r>
          </a:p>
        </c:rich>
      </c:tx>
      <c:layout>
        <c:manualLayout>
          <c:xMode val="edge"/>
          <c:yMode val="edge"/>
          <c:x val="0.15012509219222259"/>
          <c:y val="7.4358642800839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Type de gestion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Ecole franco-arabe</c:v>
                </c:pt>
                <c:pt idx="1">
                  <c:v>Privée (non religieuse)</c:v>
                </c:pt>
                <c:pt idx="2">
                  <c:v>Publique (gouvernement)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80-4F2D-B8D9-819F720232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5"/>
        <c:axId val="1349364287"/>
        <c:axId val="1592957983"/>
      </c:barChart>
      <c:catAx>
        <c:axId val="1349364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592957983"/>
        <c:crosses val="autoZero"/>
        <c:auto val="1"/>
        <c:lblAlgn val="ctr"/>
        <c:lblOffset val="100"/>
        <c:noMultiLvlLbl val="0"/>
      </c:catAx>
      <c:valAx>
        <c:axId val="15929579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9364287"/>
        <c:crosses val="autoZero"/>
        <c:crossBetween val="between"/>
      </c:valAx>
      <c:spPr>
        <a:solidFill>
          <a:schemeClr val="bg1">
            <a:alpha val="0"/>
          </a:schemeClr>
        </a:solidFill>
        <a:ln>
          <a:noFill/>
        </a:ln>
        <a:effectLst>
          <a:outerShdw blurRad="50800" dir="5400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+mj-lt"/>
                <a:cs typeface="Segoe UI" panose="020B0502040204020203" pitchFamily="34" charset="0"/>
              </a:rPr>
              <a:t>Type </a:t>
            </a:r>
            <a:r>
              <a:rPr lang="en-US" sz="1600" b="1" dirty="0" err="1">
                <a:latin typeface="+mj-lt"/>
                <a:cs typeface="Segoe UI" panose="020B0502040204020203" pitchFamily="34" charset="0"/>
              </a:rPr>
              <a:t>d’établissement</a:t>
            </a:r>
            <a:endParaRPr lang="en-US" sz="1600" b="1" dirty="0">
              <a:latin typeface="+mj-lt"/>
              <a:cs typeface="Segoe UI" panose="020B0502040204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Type de gestion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69-430B-B719-8D5D1285C31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A5-4D81-8531-30024EA7169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A5-4D81-8531-30024EA7169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A5-4D81-8531-30024EA716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Préscolaire</c:v>
                </c:pt>
                <c:pt idx="1">
                  <c:v>Primaire</c:v>
                </c:pt>
                <c:pt idx="2">
                  <c:v>Secondaire</c:v>
                </c:pt>
                <c:pt idx="3">
                  <c:v>Supérieur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69-430B-B719-8D5D1285C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457123840"/>
        <c:axId val="1395481040"/>
      </c:barChart>
      <c:valAx>
        <c:axId val="1395481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7123840"/>
        <c:crosses val="autoZero"/>
        <c:crossBetween val="between"/>
      </c:valAx>
      <c:catAx>
        <c:axId val="1457123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395481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Contraintes</a:t>
            </a:r>
            <a:r>
              <a:rPr lang="en-US" dirty="0"/>
              <a:t> </a:t>
            </a:r>
            <a:r>
              <a:rPr lang="en-US" dirty="0" err="1"/>
              <a:t>principales</a:t>
            </a:r>
            <a:r>
              <a:rPr lang="en-US" baseline="0" dirty="0"/>
              <a:t> de </a:t>
            </a:r>
            <a:r>
              <a:rPr lang="en-US" baseline="0" dirty="0" err="1"/>
              <a:t>l’établissement</a:t>
            </a:r>
            <a:endParaRPr lang="en-US" dirty="0"/>
          </a:p>
        </c:rich>
      </c:tx>
      <c:layout>
        <c:manualLayout>
          <c:xMode val="edge"/>
          <c:yMode val="edge"/>
          <c:x val="0.11931730129747295"/>
          <c:y val="1.35578708911711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Pas suffisamment de mobilier</c:v>
                </c:pt>
                <c:pt idx="1">
                  <c:v>Manque de ressources financières</c:v>
                </c:pt>
                <c:pt idx="2">
                  <c:v>Manque de matériel éducatif</c:v>
                </c:pt>
                <c:pt idx="3">
                  <c:v>Pas d'accès à l'eau</c:v>
                </c:pt>
                <c:pt idx="4">
                  <c:v>Manque d'infrastructure</c:v>
                </c:pt>
                <c:pt idx="5">
                  <c:v>Mauvaise qualité des routes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</c:v>
                </c:pt>
                <c:pt idx="1">
                  <c:v>7</c:v>
                </c:pt>
                <c:pt idx="2">
                  <c:v>7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F-4886-837E-EFBEB9AEC5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219403567"/>
        <c:axId val="323030192"/>
      </c:barChart>
      <c:catAx>
        <c:axId val="12194035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323030192"/>
        <c:crosses val="autoZero"/>
        <c:auto val="1"/>
        <c:lblAlgn val="ctr"/>
        <c:lblOffset val="100"/>
        <c:noMultiLvlLbl val="0"/>
      </c:catAx>
      <c:valAx>
        <c:axId val="323030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19403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+mj-lt"/>
              </a:rPr>
              <a:t>Première aide </a:t>
            </a:r>
            <a:r>
              <a:rPr lang="en-US" sz="1600" b="1" dirty="0" err="1">
                <a:latin typeface="+mj-lt"/>
              </a:rPr>
              <a:t>mentionnée</a:t>
            </a:r>
            <a:endParaRPr lang="en-US" sz="1600" b="1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>
        <c:manualLayout>
          <c:layoutTarget val="inner"/>
          <c:xMode val="edge"/>
          <c:yMode val="edge"/>
          <c:x val="0.51350691031278473"/>
          <c:y val="0.16034540604102268"/>
          <c:w val="0.45018321282890067"/>
          <c:h val="0.79414985618939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Première aide mentionnée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Des subventions directes d'argent</c:v>
                </c:pt>
                <c:pt idx="1">
                  <c:v>Dotations d'équipements (tableaux, table-bancs, etc.)</c:v>
                </c:pt>
                <c:pt idx="2">
                  <c:v>Du personnel qualifiés</c:v>
                </c:pt>
                <c:pt idx="3">
                  <c:v>Réhabilitation des bâtiments et infrastructures (latines, point d'eau)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F0-491F-A970-8F658E958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349364287"/>
        <c:axId val="1592957983"/>
      </c:barChart>
      <c:catAx>
        <c:axId val="1349364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592957983"/>
        <c:crosses val="autoZero"/>
        <c:auto val="1"/>
        <c:lblAlgn val="ctr"/>
        <c:lblOffset val="100"/>
        <c:noMultiLvlLbl val="0"/>
      </c:catAx>
      <c:valAx>
        <c:axId val="15929579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9364287"/>
        <c:crosses val="autoZero"/>
        <c:crossBetween val="between"/>
      </c:valAx>
      <c:spPr>
        <a:solidFill>
          <a:schemeClr val="bg1">
            <a:alpha val="0"/>
          </a:schemeClr>
        </a:solidFill>
        <a:ln>
          <a:noFill/>
        </a:ln>
        <a:effectLst>
          <a:outerShdw blurRad="50800" dir="5400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>
                <a:latin typeface="+mj-lt"/>
                <a:cs typeface="Segoe UI" panose="020B0502040204020203" pitchFamily="34" charset="0"/>
              </a:rPr>
              <a:t>Nombre de points d'eau par type</a:t>
            </a:r>
          </a:p>
        </c:rich>
      </c:tx>
      <c:layout>
        <c:manualLayout>
          <c:xMode val="edge"/>
          <c:yMode val="edge"/>
          <c:x val="0.15012509219222259"/>
          <c:y val="7.4358642800839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Nombre de points d'eau par type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Forage avec pompes à motricité humaine (PMH)</c:v>
                </c:pt>
                <c:pt idx="1">
                  <c:v>Poste d'eau autonome (Robinet public) / Borne Fontaine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80-4F2D-B8D9-819F720232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5"/>
        <c:axId val="1349364287"/>
        <c:axId val="1592957983"/>
      </c:barChart>
      <c:catAx>
        <c:axId val="1349364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592957983"/>
        <c:crosses val="autoZero"/>
        <c:auto val="1"/>
        <c:lblAlgn val="ctr"/>
        <c:lblOffset val="100"/>
        <c:noMultiLvlLbl val="0"/>
      </c:catAx>
      <c:valAx>
        <c:axId val="15929579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9364287"/>
        <c:crosses val="autoZero"/>
        <c:crossBetween val="between"/>
      </c:valAx>
      <c:spPr>
        <a:solidFill>
          <a:schemeClr val="bg1">
            <a:alpha val="0"/>
          </a:schemeClr>
        </a:solidFill>
        <a:ln>
          <a:noFill/>
        </a:ln>
        <a:effectLst>
          <a:outerShdw blurRad="50800" dir="5400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latin typeface="+mj-lt"/>
              </a:rPr>
              <a:t>Deuxième</a:t>
            </a:r>
            <a:r>
              <a:rPr lang="en-US" sz="1600" b="1" dirty="0">
                <a:latin typeface="+mj-lt"/>
              </a:rPr>
              <a:t> aide </a:t>
            </a:r>
            <a:r>
              <a:rPr lang="en-US" sz="1600" b="1" dirty="0" err="1">
                <a:latin typeface="+mj-lt"/>
              </a:rPr>
              <a:t>mentionnée</a:t>
            </a:r>
            <a:endParaRPr lang="en-US" sz="1600" b="1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Deuxième aide mentionnée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Dotations d'équipements (tableaux, table-bancs, etc.)</c:v>
                </c:pt>
                <c:pt idx="1">
                  <c:v>Du personnel qualifiés</c:v>
                </c:pt>
                <c:pt idx="2">
                  <c:v>Matériel didactique - kit scolaires</c:v>
                </c:pt>
                <c:pt idx="3">
                  <c:v>Réhabilitation des bâtiments et infrastructures (latines, point d'eau)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C9-4BBD-BFA8-C24B2ACCD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349364287"/>
        <c:axId val="1592957983"/>
      </c:barChart>
      <c:catAx>
        <c:axId val="1349364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592957983"/>
        <c:crosses val="autoZero"/>
        <c:auto val="1"/>
        <c:lblAlgn val="ctr"/>
        <c:lblOffset val="100"/>
        <c:noMultiLvlLbl val="0"/>
      </c:catAx>
      <c:valAx>
        <c:axId val="15929579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9364287"/>
        <c:crosses val="autoZero"/>
        <c:crossBetween val="between"/>
      </c:valAx>
      <c:spPr>
        <a:solidFill>
          <a:schemeClr val="bg1">
            <a:alpha val="0"/>
          </a:schemeClr>
        </a:solidFill>
        <a:ln>
          <a:noFill/>
        </a:ln>
        <a:effectLst>
          <a:outerShdw blurRad="50800" dir="5400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latin typeface="+mj-lt"/>
              </a:rPr>
              <a:t>Troisième</a:t>
            </a:r>
            <a:r>
              <a:rPr lang="en-US" sz="1600" b="1" dirty="0">
                <a:latin typeface="+mj-lt"/>
              </a:rPr>
              <a:t> aide </a:t>
            </a:r>
            <a:r>
              <a:rPr lang="en-US" sz="1600" b="1" dirty="0" err="1">
                <a:latin typeface="+mj-lt"/>
              </a:rPr>
              <a:t>mentionnée</a:t>
            </a:r>
            <a:endParaRPr lang="en-US" sz="1600" b="1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Troisième aide mentionnée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Matériel didactique - kit scolaires</c:v>
                </c:pt>
                <c:pt idx="1">
                  <c:v>Des subventions directes d'argent</c:v>
                </c:pt>
                <c:pt idx="2">
                  <c:v>Dotation de matériaux de constructions</c:v>
                </c:pt>
                <c:pt idx="3">
                  <c:v>Du personnel qualifiés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06-45C3-A795-29AF048D5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349364287"/>
        <c:axId val="1592957983"/>
      </c:barChart>
      <c:catAx>
        <c:axId val="1349364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592957983"/>
        <c:crosses val="autoZero"/>
        <c:auto val="1"/>
        <c:lblAlgn val="ctr"/>
        <c:lblOffset val="100"/>
        <c:noMultiLvlLbl val="0"/>
      </c:catAx>
      <c:valAx>
        <c:axId val="15929579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9364287"/>
        <c:crosses val="autoZero"/>
        <c:crossBetween val="between"/>
      </c:valAx>
      <c:spPr>
        <a:solidFill>
          <a:schemeClr val="bg1">
            <a:alpha val="0"/>
          </a:schemeClr>
        </a:solidFill>
        <a:ln>
          <a:noFill/>
        </a:ln>
        <a:effectLst>
          <a:outerShdw blurRad="50800" dir="5400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dirty="0"/>
              <a:t>Type</a:t>
            </a:r>
            <a:r>
              <a:rPr lang="en-US" baseline="0" dirty="0"/>
              <a:t> de </a:t>
            </a:r>
            <a:r>
              <a:rPr lang="en-US" baseline="0" dirty="0" err="1"/>
              <a:t>centres</a:t>
            </a:r>
            <a:r>
              <a:rPr lang="en-US" baseline="0" dirty="0"/>
              <a:t> de </a:t>
            </a:r>
            <a:r>
              <a:rPr lang="en-US" baseline="0" dirty="0" err="1"/>
              <a:t>santé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 de gestion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B7-4772-8625-E75B5501B77C}"/>
              </c:ext>
            </c:extLst>
          </c:dPt>
          <c:dPt>
            <c:idx val="1"/>
            <c:bubble3D val="0"/>
            <c:spPr>
              <a:solidFill>
                <a:srgbClr val="5858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B7-4772-8625-E75B5501B77C}"/>
              </c:ext>
            </c:extLst>
          </c:dPt>
          <c:dPt>
            <c:idx val="2"/>
            <c:bubble3D val="0"/>
            <c:spPr>
              <a:solidFill>
                <a:srgbClr val="DDDDD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B7-4772-8625-E75B5501B7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B7-4772-8625-E75B5501B7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Centre de santé communautaire (CSCOM)</c:v>
                </c:pt>
                <c:pt idx="1">
                  <c:v>Clinique privée</c:v>
                </c:pt>
                <c:pt idx="2">
                  <c:v>Dispensaire (géré par une organisation religieuse)</c:v>
                </c:pt>
                <c:pt idx="3">
                  <c:v>Poste de santé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B7-4772-8625-E75B5501B7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en-CH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latin typeface="+mj-lt"/>
              </a:rPr>
              <a:t>Contraintes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principales</a:t>
            </a:r>
            <a:r>
              <a:rPr lang="en-US" baseline="0" dirty="0">
                <a:latin typeface="+mj-lt"/>
              </a:rPr>
              <a:t> de </a:t>
            </a:r>
            <a:r>
              <a:rPr lang="en-US" baseline="0" dirty="0" err="1">
                <a:latin typeface="+mj-lt"/>
              </a:rPr>
              <a:t>l’établissement</a:t>
            </a:r>
            <a:endParaRPr lang="en-US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Manque de ressources financières</c:v>
                </c:pt>
                <c:pt idx="1">
                  <c:v>Manque d'équipement</c:v>
                </c:pt>
                <c:pt idx="2">
                  <c:v>Manque de médicaments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0D-4235-9D84-065821960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9403567"/>
        <c:axId val="323030192"/>
      </c:barChart>
      <c:catAx>
        <c:axId val="12194035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323030192"/>
        <c:crosses val="autoZero"/>
        <c:auto val="1"/>
        <c:lblAlgn val="ctr"/>
        <c:lblOffset val="100"/>
        <c:noMultiLvlLbl val="0"/>
      </c:catAx>
      <c:valAx>
        <c:axId val="323030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19403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+mj-lt"/>
              </a:rPr>
              <a:t>Première aide </a:t>
            </a:r>
            <a:r>
              <a:rPr lang="en-US" sz="1600" b="1" dirty="0" err="1">
                <a:latin typeface="+mj-lt"/>
              </a:rPr>
              <a:t>mentionnée</a:t>
            </a:r>
            <a:endParaRPr lang="en-US" sz="1600" b="1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>
        <c:manualLayout>
          <c:layoutTarget val="inner"/>
          <c:xMode val="edge"/>
          <c:yMode val="edge"/>
          <c:x val="0.51350691031278473"/>
          <c:y val="0.16034540604102268"/>
          <c:w val="0.45018321282890067"/>
          <c:h val="0.79414985618939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Première aide mentionnée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Des dotations en médicaments</c:v>
                </c:pt>
                <c:pt idx="1">
                  <c:v>Des subventions directes d'argent</c:v>
                </c:pt>
                <c:pt idx="2">
                  <c:v>Dotations de matériaux de réhabilitation</c:v>
                </c:pt>
                <c:pt idx="3">
                  <c:v>Réhabilitation des locaux</c:v>
                </c:pt>
                <c:pt idx="4">
                  <c:v>Dotations d'équipements médicaux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F0-491F-A970-8F658E958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349364287"/>
        <c:axId val="1592957983"/>
      </c:barChart>
      <c:catAx>
        <c:axId val="1349364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592957983"/>
        <c:crosses val="autoZero"/>
        <c:auto val="1"/>
        <c:lblAlgn val="ctr"/>
        <c:lblOffset val="100"/>
        <c:noMultiLvlLbl val="0"/>
      </c:catAx>
      <c:valAx>
        <c:axId val="15929579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9364287"/>
        <c:crosses val="autoZero"/>
        <c:crossBetween val="between"/>
      </c:valAx>
      <c:spPr>
        <a:solidFill>
          <a:schemeClr val="bg1">
            <a:alpha val="0"/>
          </a:schemeClr>
        </a:solidFill>
        <a:ln>
          <a:noFill/>
        </a:ln>
        <a:effectLst>
          <a:outerShdw blurRad="50800" dir="5400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latin typeface="+mj-lt"/>
              </a:rPr>
              <a:t>Deuxième</a:t>
            </a:r>
            <a:r>
              <a:rPr lang="en-US" sz="1600" b="1" dirty="0">
                <a:latin typeface="+mj-lt"/>
              </a:rPr>
              <a:t> aide </a:t>
            </a:r>
            <a:r>
              <a:rPr lang="en-US" sz="1600" b="1" dirty="0" err="1">
                <a:latin typeface="+mj-lt"/>
              </a:rPr>
              <a:t>mentionnée</a:t>
            </a:r>
            <a:endParaRPr lang="en-US" sz="1600" b="1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Deuxième aide mentionnée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Dotations de matériaux de réhabilitation</c:v>
                </c:pt>
                <c:pt idx="1">
                  <c:v>Dotations d'équipements de maintenance</c:v>
                </c:pt>
                <c:pt idx="2">
                  <c:v>Dotations d'équipements médicaux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C9-4BBD-BFA8-C24B2ACCD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349364287"/>
        <c:axId val="1592957983"/>
      </c:barChart>
      <c:catAx>
        <c:axId val="1349364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592957983"/>
        <c:crosses val="autoZero"/>
        <c:auto val="1"/>
        <c:lblAlgn val="ctr"/>
        <c:lblOffset val="100"/>
        <c:noMultiLvlLbl val="0"/>
      </c:catAx>
      <c:valAx>
        <c:axId val="15929579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9364287"/>
        <c:crosses val="autoZero"/>
        <c:crossBetween val="between"/>
      </c:valAx>
      <c:spPr>
        <a:solidFill>
          <a:schemeClr val="bg1">
            <a:alpha val="0"/>
          </a:schemeClr>
        </a:solidFill>
        <a:ln>
          <a:noFill/>
        </a:ln>
        <a:effectLst>
          <a:outerShdw blurRad="50800" dir="5400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latin typeface="+mj-lt"/>
              </a:rPr>
              <a:t>Troisième</a:t>
            </a:r>
            <a:r>
              <a:rPr lang="en-US" sz="1600" b="1" dirty="0">
                <a:latin typeface="+mj-lt"/>
              </a:rPr>
              <a:t> aide </a:t>
            </a:r>
            <a:r>
              <a:rPr lang="en-US" sz="1600" b="1" dirty="0" err="1">
                <a:latin typeface="+mj-lt"/>
              </a:rPr>
              <a:t>mentionnée</a:t>
            </a:r>
            <a:endParaRPr lang="en-US" sz="1600" b="1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Troisième aide mentionnée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Des formations techniques de santé</c:v>
                </c:pt>
                <c:pt idx="1">
                  <c:v>Des subventions directes d'argent</c:v>
                </c:pt>
                <c:pt idx="2">
                  <c:v>Dotations d'équipements de maintenance</c:v>
                </c:pt>
                <c:pt idx="3">
                  <c:v>Dotations d'équipements médicaux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06-45C3-A795-29AF048D5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349364287"/>
        <c:axId val="1592957983"/>
      </c:barChart>
      <c:catAx>
        <c:axId val="1349364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592957983"/>
        <c:crosses val="autoZero"/>
        <c:auto val="1"/>
        <c:lblAlgn val="ctr"/>
        <c:lblOffset val="100"/>
        <c:noMultiLvlLbl val="0"/>
      </c:catAx>
      <c:valAx>
        <c:axId val="15929579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9364287"/>
        <c:crosses val="autoZero"/>
        <c:crossBetween val="between"/>
      </c:valAx>
      <c:spPr>
        <a:solidFill>
          <a:schemeClr val="bg1">
            <a:alpha val="0"/>
          </a:schemeClr>
        </a:solidFill>
        <a:ln>
          <a:noFill/>
        </a:ln>
        <a:effectLst>
          <a:outerShdw blurRad="50800" dir="5400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+mj-lt"/>
              </a:rPr>
              <a:t>Provenance</a:t>
            </a:r>
            <a:r>
              <a:rPr lang="en-US" baseline="0" dirty="0">
                <a:latin typeface="+mj-lt"/>
              </a:rPr>
              <a:t> des </a:t>
            </a:r>
            <a:r>
              <a:rPr lang="en-US" baseline="0" dirty="0" err="1">
                <a:latin typeface="+mj-lt"/>
              </a:rPr>
              <a:t>biens</a:t>
            </a:r>
            <a:r>
              <a:rPr lang="en-US" baseline="0" dirty="0">
                <a:latin typeface="+mj-lt"/>
              </a:rPr>
              <a:t> </a:t>
            </a:r>
            <a:r>
              <a:rPr lang="en-US" baseline="0" dirty="0" err="1">
                <a:latin typeface="+mj-lt"/>
              </a:rPr>
              <a:t>alimentaires</a:t>
            </a:r>
            <a:endParaRPr lang="en-US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La région</c:v>
                </c:pt>
                <c:pt idx="1">
                  <c:v>Un pays voisin (Burkina, Niger)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0D-4235-9D84-0658219605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219403567"/>
        <c:axId val="323030192"/>
      </c:barChart>
      <c:catAx>
        <c:axId val="12194035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323030192"/>
        <c:crosses val="autoZero"/>
        <c:auto val="1"/>
        <c:lblAlgn val="ctr"/>
        <c:lblOffset val="100"/>
        <c:noMultiLvlLbl val="0"/>
      </c:catAx>
      <c:valAx>
        <c:axId val="323030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19403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+mj-lt"/>
              </a:rPr>
              <a:t>Provenance</a:t>
            </a:r>
            <a:r>
              <a:rPr lang="en-US" baseline="0" dirty="0">
                <a:latin typeface="+mj-lt"/>
              </a:rPr>
              <a:t> des </a:t>
            </a:r>
            <a:r>
              <a:rPr lang="en-US" baseline="0" dirty="0" err="1">
                <a:latin typeface="+mj-lt"/>
              </a:rPr>
              <a:t>biens</a:t>
            </a:r>
            <a:r>
              <a:rPr lang="en-US" baseline="0" dirty="0">
                <a:latin typeface="+mj-lt"/>
              </a:rPr>
              <a:t> non-</a:t>
            </a:r>
            <a:r>
              <a:rPr lang="en-US" baseline="0" dirty="0" err="1">
                <a:latin typeface="+mj-lt"/>
              </a:rPr>
              <a:t>alimentaires</a:t>
            </a:r>
            <a:endParaRPr lang="en-US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La région</c:v>
                </c:pt>
                <c:pt idx="1">
                  <c:v>Un pays voisin (Burkina, Niger)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0-4ACE-9F80-1131DEFF33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219403567"/>
        <c:axId val="323030192"/>
      </c:barChart>
      <c:catAx>
        <c:axId val="12194035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323030192"/>
        <c:crosses val="autoZero"/>
        <c:auto val="1"/>
        <c:lblAlgn val="ctr"/>
        <c:lblOffset val="100"/>
        <c:noMultiLvlLbl val="0"/>
      </c:catAx>
      <c:valAx>
        <c:axId val="323030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19403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1400" baseline="0" dirty="0" err="1"/>
              <a:t>Nombre</a:t>
            </a:r>
            <a:r>
              <a:rPr lang="en-US" sz="1400" baseline="0" dirty="0"/>
              <a:t> de </a:t>
            </a:r>
            <a:r>
              <a:rPr lang="en-US" sz="1400" baseline="0" dirty="0" err="1"/>
              <a:t>commerçants</a:t>
            </a:r>
            <a:r>
              <a:rPr lang="en-US" sz="1400" baseline="0" dirty="0"/>
              <a:t> </a:t>
            </a:r>
            <a:r>
              <a:rPr lang="en-US" sz="1400" baseline="0" dirty="0" err="1"/>
              <a:t>signalant</a:t>
            </a:r>
            <a:r>
              <a:rPr lang="en-US" sz="1400" baseline="0" dirty="0"/>
              <a:t> des problems </a:t>
            </a:r>
            <a:r>
              <a:rPr lang="en-US" sz="1400" baseline="0" dirty="0" err="1"/>
              <a:t>d’accès</a:t>
            </a:r>
            <a:r>
              <a:rPr lang="en-US" sz="1400" baseline="0" dirty="0"/>
              <a:t> physique au </a:t>
            </a:r>
            <a:r>
              <a:rPr lang="en-US" sz="1400" baseline="0" dirty="0" err="1"/>
              <a:t>marché</a:t>
            </a:r>
            <a:r>
              <a:rPr lang="en-US" sz="1400" baseline="0" dirty="0"/>
              <a:t> au </a:t>
            </a:r>
            <a:r>
              <a:rPr lang="en-US" sz="1400" baseline="0" dirty="0" err="1"/>
              <a:t>cours</a:t>
            </a:r>
            <a:r>
              <a:rPr lang="en-US" sz="1400" baseline="0" dirty="0"/>
              <a:t> des 3 derniers mois </a:t>
            </a:r>
            <a:r>
              <a:rPr lang="en-US" sz="1400" baseline="0" dirty="0" err="1"/>
              <a:t>ayant</a:t>
            </a:r>
            <a:r>
              <a:rPr lang="en-US" sz="1400" baseline="0" dirty="0"/>
              <a:t> </a:t>
            </a:r>
            <a:r>
              <a:rPr lang="en-US" sz="1400" baseline="0" dirty="0" err="1"/>
              <a:t>empêchés</a:t>
            </a:r>
            <a:r>
              <a:rPr lang="en-US" sz="1400" baseline="0" dirty="0"/>
              <a:t> des </a:t>
            </a:r>
            <a:r>
              <a:rPr lang="en-US" sz="1400" baseline="0" dirty="0" err="1"/>
              <a:t>acheteurs</a:t>
            </a:r>
            <a:r>
              <a:rPr lang="en-US" sz="1400" baseline="0" dirty="0"/>
              <a:t> de </a:t>
            </a:r>
            <a:r>
              <a:rPr lang="en-US" sz="1400" baseline="0" dirty="0" err="1"/>
              <a:t>s’y</a:t>
            </a:r>
            <a:r>
              <a:rPr lang="en-US" sz="1400" baseline="0" dirty="0"/>
              <a:t> </a:t>
            </a:r>
            <a:r>
              <a:rPr lang="en-US" sz="1400" baseline="0" dirty="0" err="1"/>
              <a:t>rendre</a:t>
            </a:r>
            <a:endParaRPr lang="en-US" sz="14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 de gestion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B7-4772-8625-E75B5501B77C}"/>
              </c:ext>
            </c:extLst>
          </c:dPt>
          <c:dPt>
            <c:idx val="1"/>
            <c:bubble3D val="0"/>
            <c:spPr>
              <a:solidFill>
                <a:srgbClr val="5858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B7-4772-8625-E75B5501B77C}"/>
              </c:ext>
            </c:extLst>
          </c:dPt>
          <c:dPt>
            <c:idx val="2"/>
            <c:bubble3D val="0"/>
            <c:spPr>
              <a:solidFill>
                <a:srgbClr val="DDDDD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B7-4772-8625-E75B5501B7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B7-4772-8625-E75B5501B7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B7-4772-8625-E75B5501B7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en-C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/>
              <a:t>Type de gestion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 de gestion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69-430B-B719-8D5D1285C310}"/>
              </c:ext>
            </c:extLst>
          </c:dPt>
          <c:dPt>
            <c:idx val="1"/>
            <c:bubble3D val="0"/>
            <c:spPr>
              <a:solidFill>
                <a:srgbClr val="5858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969-430B-B719-8D5D1285C310}"/>
              </c:ext>
            </c:extLst>
          </c:dPt>
          <c:dPt>
            <c:idx val="2"/>
            <c:bubble3D val="0"/>
            <c:spPr>
              <a:solidFill>
                <a:srgbClr val="DDDDD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69-430B-B719-8D5D1285C3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C0-46F8-B082-E1E3EDAA68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Géré par un comité de gestion</c:v>
                </c:pt>
                <c:pt idx="1">
                  <c:v>ONG</c:v>
                </c:pt>
                <c:pt idx="2">
                  <c:v>Privée</c:v>
                </c:pt>
                <c:pt idx="3">
                  <c:v>Publique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69-430B-B719-8D5D1285C3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en-CH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>
                <a:latin typeface="+mj-lt"/>
              </a:rPr>
              <a:t>Problèmes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rencontrés</a:t>
            </a:r>
            <a:r>
              <a:rPr lang="en-US" sz="1400" baseline="0" dirty="0">
                <a:latin typeface="+mj-lt"/>
              </a:rPr>
              <a:t> par les </a:t>
            </a:r>
            <a:r>
              <a:rPr lang="en-US" sz="1400" baseline="0" dirty="0" err="1">
                <a:latin typeface="+mj-lt"/>
              </a:rPr>
              <a:t>commerçants</a:t>
            </a:r>
            <a:r>
              <a:rPr lang="en-US" sz="1400" baseline="0" dirty="0">
                <a:latin typeface="+mj-lt"/>
              </a:rPr>
              <a:t> pour </a:t>
            </a:r>
            <a:r>
              <a:rPr lang="en-US" sz="1400" baseline="0" dirty="0" err="1">
                <a:latin typeface="+mj-lt"/>
              </a:rPr>
              <a:t>maintenir</a:t>
            </a:r>
            <a:r>
              <a:rPr lang="en-US" sz="1400" baseline="0" dirty="0">
                <a:latin typeface="+mj-lt"/>
              </a:rPr>
              <a:t> </a:t>
            </a:r>
            <a:r>
              <a:rPr lang="en-US" sz="1400" baseline="0" dirty="0" err="1">
                <a:latin typeface="+mj-lt"/>
              </a:rPr>
              <a:t>l’entreprise</a:t>
            </a:r>
            <a:r>
              <a:rPr lang="en-US" sz="1400" baseline="0" dirty="0">
                <a:latin typeface="+mj-lt"/>
              </a:rPr>
              <a:t> </a:t>
            </a:r>
            <a:r>
              <a:rPr lang="en-US" sz="1400" baseline="0" dirty="0" err="1">
                <a:latin typeface="+mj-lt"/>
              </a:rPr>
              <a:t>opéraitonnelles</a:t>
            </a:r>
            <a:r>
              <a:rPr lang="en-US" sz="1400" baseline="0" dirty="0">
                <a:latin typeface="+mj-lt"/>
              </a:rPr>
              <a:t> (%age de </a:t>
            </a:r>
            <a:r>
              <a:rPr lang="en-US" sz="1400" baseline="0" dirty="0" err="1">
                <a:latin typeface="+mj-lt"/>
              </a:rPr>
              <a:t>commerçants</a:t>
            </a:r>
            <a:r>
              <a:rPr lang="en-US" sz="1400" baseline="0" dirty="0">
                <a:latin typeface="+mj-lt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Aucun problème d’accès physique au marché</c:v>
                </c:pt>
                <c:pt idx="1">
                  <c:v>Le marché ne fonctionne qu’à des heures limitées</c:v>
                </c:pt>
                <c:pt idx="2">
                  <c:v>Couvre-feu ou restrictions de mouvement</c:v>
                </c:pt>
                <c:pt idx="3">
                  <c:v>Combats en cours / actifs dans la région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</c:v>
                </c:pt>
                <c:pt idx="1">
                  <c:v>0.25</c:v>
                </c:pt>
                <c:pt idx="2">
                  <c:v>0.09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A6-45DF-955B-53B766BF39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219403567"/>
        <c:axId val="323030192"/>
      </c:barChart>
      <c:catAx>
        <c:axId val="12194035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323030192"/>
        <c:crosses val="autoZero"/>
        <c:auto val="1"/>
        <c:lblAlgn val="ctr"/>
        <c:lblOffset val="100"/>
        <c:noMultiLvlLbl val="0"/>
      </c:catAx>
      <c:valAx>
        <c:axId val="3230301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219403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>
                <a:latin typeface="+mj-lt"/>
                <a:cs typeface="Segoe UI" panose="020B0502040204020203" pitchFamily="34" charset="0"/>
              </a:rPr>
              <a:t>Évolution</a:t>
            </a:r>
            <a:r>
              <a:rPr lang="fr-FR" sz="1600" b="1" baseline="0" dirty="0">
                <a:latin typeface="+mj-lt"/>
                <a:cs typeface="Segoe UI" panose="020B0502040204020203" pitchFamily="34" charset="0"/>
              </a:rPr>
              <a:t> de la fréquentation </a:t>
            </a:r>
            <a:r>
              <a:rPr lang="fr-FR" sz="1600" b="1" dirty="0">
                <a:latin typeface="+mj-lt"/>
                <a:cs typeface="Segoe UI" panose="020B0502040204020203" pitchFamily="34" charset="0"/>
              </a:rPr>
              <a:t>des points d’eau</a:t>
            </a:r>
          </a:p>
        </c:rich>
      </c:tx>
      <c:layout>
        <c:manualLayout>
          <c:xMode val="edge"/>
          <c:yMode val="edge"/>
          <c:x val="0.15011121293312799"/>
          <c:y val="7.5189237510116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Capacité d'accueil</c:v>
                </c:pt>
              </c:strCache>
            </c:strRef>
          </c:tx>
          <c:spPr>
            <a:ln w="254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DDDDDE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CE-4126-9B2C-0D98163EF669}"/>
              </c:ext>
            </c:extLst>
          </c:dPt>
          <c:dPt>
            <c:idx val="1"/>
            <c:bubble3D val="0"/>
            <c:spPr>
              <a:solidFill>
                <a:srgbClr val="EE5859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CE-4126-9B2C-0D98163EF669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4FCE-4126-9B2C-0D98163EF669}"/>
              </c:ext>
            </c:extLst>
          </c:dPt>
          <c:dPt>
            <c:idx val="3"/>
            <c:bubble3D val="0"/>
            <c:spPr>
              <a:solidFill>
                <a:srgbClr val="58585A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FCE-4126-9B2C-0D98163EF669}"/>
              </c:ext>
            </c:extLst>
          </c:dPt>
          <c:dLbls>
            <c:dLbl>
              <c:idx val="0"/>
              <c:layout>
                <c:manualLayout>
                  <c:x val="6.7517492634326687E-2"/>
                  <c:y val="0.1654807054229064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CE-4126-9B2C-0D98163EF669}"/>
                </c:ext>
              </c:extLst>
            </c:dLbl>
            <c:dLbl>
              <c:idx val="1"/>
              <c:layout>
                <c:manualLayout>
                  <c:x val="0.10509375837008332"/>
                  <c:y val="-0.1794295244857953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CE-4126-9B2C-0D98163EF669}"/>
                </c:ext>
              </c:extLst>
            </c:dLbl>
            <c:dLbl>
              <c:idx val="2"/>
              <c:layout>
                <c:manualLayout>
                  <c:x val="-5.2332336313642869E-2"/>
                  <c:y val="0.1850314612455524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CE-4126-9B2C-0D98163EF669}"/>
                </c:ext>
              </c:extLst>
            </c:dLbl>
            <c:dLbl>
              <c:idx val="3"/>
              <c:layout>
                <c:manualLayout>
                  <c:x val="6.9646797040652145E-2"/>
                  <c:y val="-9.3214715239217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CE-4126-9B2C-0D98163EF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La fréquentation a fortement augmenté </c:v>
                </c:pt>
                <c:pt idx="1">
                  <c:v>La fréquentation a augmenté</c:v>
                </c:pt>
                <c:pt idx="2">
                  <c:v>Fréquentation stable</c:v>
                </c:pt>
                <c:pt idx="3">
                  <c:v>La fréquentation a fortement diminué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12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80-4F2D-B8D9-819F72023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9"/>
      </c:pieChart>
      <c:spPr>
        <a:solidFill>
          <a:schemeClr val="bg1">
            <a:alpha val="0"/>
          </a:schemeClr>
        </a:solidFill>
        <a:ln w="19050">
          <a:solidFill>
            <a:schemeClr val="bg1"/>
          </a:solidFill>
        </a:ln>
        <a:effectLst>
          <a:outerShdw blurRad="50800" dir="5400000" algn="ctr" rotWithShape="0">
            <a:srgbClr val="000000">
              <a:alpha val="43137"/>
            </a:srgbClr>
          </a:outerShdw>
        </a:effectLst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>
                <a:latin typeface="+mj-lt"/>
                <a:cs typeface="Segoe UI" panose="020B0502040204020203" pitchFamily="34" charset="0"/>
              </a:rPr>
              <a:t>Temps</a:t>
            </a:r>
            <a:r>
              <a:rPr lang="fr-FR" sz="1600" b="1" baseline="0" dirty="0">
                <a:latin typeface="+mj-lt"/>
                <a:cs typeface="Segoe UI" panose="020B0502040204020203" pitchFamily="34" charset="0"/>
              </a:rPr>
              <a:t> d’attente moyen par point d’eau</a:t>
            </a:r>
            <a:endParaRPr lang="fr-FR" sz="1600" b="1" dirty="0">
              <a:latin typeface="+mj-lt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15012509219222259"/>
          <c:y val="7.4358642800839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Nombre de points d'eau par type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Aucun</c:v>
                </c:pt>
                <c:pt idx="1">
                  <c:v>Moins de 15 minutes</c:v>
                </c:pt>
                <c:pt idx="2">
                  <c:v>Entre 15 et 30 minutes</c:v>
                </c:pt>
                <c:pt idx="3">
                  <c:v>Entre 31 minutes et 1h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10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A4-4236-943C-7AE81457F5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5"/>
        <c:axId val="1349364287"/>
        <c:axId val="1592957983"/>
      </c:barChart>
      <c:catAx>
        <c:axId val="1349364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592957983"/>
        <c:crosses val="autoZero"/>
        <c:auto val="1"/>
        <c:lblAlgn val="ctr"/>
        <c:lblOffset val="100"/>
        <c:noMultiLvlLbl val="0"/>
      </c:catAx>
      <c:valAx>
        <c:axId val="15929579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9364287"/>
        <c:crosses val="autoZero"/>
        <c:crossBetween val="between"/>
      </c:valAx>
      <c:spPr>
        <a:solidFill>
          <a:schemeClr val="bg1">
            <a:alpha val="0"/>
          </a:schemeClr>
        </a:solidFill>
        <a:ln>
          <a:noFill/>
        </a:ln>
        <a:effectLst>
          <a:outerShdw blurRad="50800" dir="5400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+mj-lt"/>
              </a:rPr>
              <a:t>Première aide </a:t>
            </a:r>
            <a:r>
              <a:rPr lang="en-US" sz="1600" b="1" dirty="0" err="1">
                <a:latin typeface="+mj-lt"/>
              </a:rPr>
              <a:t>mentionnée</a:t>
            </a:r>
            <a:endParaRPr lang="en-US" sz="1600" b="1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>
        <c:manualLayout>
          <c:layoutTarget val="inner"/>
          <c:xMode val="edge"/>
          <c:yMode val="edge"/>
          <c:x val="0.51350691031278473"/>
          <c:y val="0.16034540604102268"/>
          <c:w val="0.45018321282890067"/>
          <c:h val="0.79414985618939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Première aide mentionnée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Des subventions directes (de l'argent)</c:v>
                </c:pt>
                <c:pt idx="1">
                  <c:v>Dotation d'équipements de maintenance</c:v>
                </c:pt>
                <c:pt idx="2">
                  <c:v>Dotations de matériaux de construction</c:v>
                </c:pt>
                <c:pt idx="3">
                  <c:v>Réhabilitation des équipements (pompe, puits)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F0-491F-A970-8F658E958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349364287"/>
        <c:axId val="1592957983"/>
      </c:barChart>
      <c:catAx>
        <c:axId val="1349364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592957983"/>
        <c:crosses val="autoZero"/>
        <c:auto val="1"/>
        <c:lblAlgn val="ctr"/>
        <c:lblOffset val="100"/>
        <c:noMultiLvlLbl val="0"/>
      </c:catAx>
      <c:valAx>
        <c:axId val="15929579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9364287"/>
        <c:crosses val="autoZero"/>
        <c:crossBetween val="between"/>
      </c:valAx>
      <c:spPr>
        <a:solidFill>
          <a:schemeClr val="bg1">
            <a:alpha val="0"/>
          </a:schemeClr>
        </a:solidFill>
        <a:ln>
          <a:noFill/>
        </a:ln>
        <a:effectLst>
          <a:outerShdw blurRad="50800" dir="5400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latin typeface="+mj-lt"/>
              </a:rPr>
              <a:t>Deuxième</a:t>
            </a:r>
            <a:r>
              <a:rPr lang="en-US" sz="1600" b="1" dirty="0">
                <a:latin typeface="+mj-lt"/>
              </a:rPr>
              <a:t> aide </a:t>
            </a:r>
            <a:r>
              <a:rPr lang="en-US" sz="1600" b="1" dirty="0" err="1">
                <a:latin typeface="+mj-lt"/>
              </a:rPr>
              <a:t>mentionnée</a:t>
            </a:r>
            <a:endParaRPr lang="en-US" sz="1600" b="1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Deuxième aide mentionnée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Des subventions directes (de l'argent)</c:v>
                </c:pt>
                <c:pt idx="1">
                  <c:v>Dotation d'équipements de maintenance</c:v>
                </c:pt>
                <c:pt idx="2">
                  <c:v>Dotations de matériaux de construction</c:v>
                </c:pt>
                <c:pt idx="3">
                  <c:v>Traitement de l'eau (filtre, forage, etc.)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C9-4BBD-BFA8-C24B2ACCD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349364287"/>
        <c:axId val="1592957983"/>
      </c:barChart>
      <c:catAx>
        <c:axId val="1349364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592957983"/>
        <c:crosses val="autoZero"/>
        <c:auto val="1"/>
        <c:lblAlgn val="ctr"/>
        <c:lblOffset val="100"/>
        <c:noMultiLvlLbl val="0"/>
      </c:catAx>
      <c:valAx>
        <c:axId val="15929579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9364287"/>
        <c:crosses val="autoZero"/>
        <c:crossBetween val="between"/>
      </c:valAx>
      <c:spPr>
        <a:solidFill>
          <a:schemeClr val="bg1">
            <a:alpha val="0"/>
          </a:schemeClr>
        </a:solidFill>
        <a:ln>
          <a:noFill/>
        </a:ln>
        <a:effectLst>
          <a:outerShdw blurRad="50800" dir="5400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latin typeface="+mj-lt"/>
              </a:rPr>
              <a:t>Troisième</a:t>
            </a:r>
            <a:r>
              <a:rPr lang="en-US" sz="1600" b="1" dirty="0">
                <a:latin typeface="+mj-lt"/>
              </a:rPr>
              <a:t> aide </a:t>
            </a:r>
            <a:r>
              <a:rPr lang="en-US" sz="1600" b="1" dirty="0" err="1">
                <a:latin typeface="+mj-lt"/>
              </a:rPr>
              <a:t>mentionnée</a:t>
            </a:r>
            <a:endParaRPr lang="en-US" sz="1600" b="1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Troisième aide mentionnée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Des subventions directes (de l'argent)</c:v>
                </c:pt>
                <c:pt idx="1">
                  <c:v>Dotation d'équipements de maintenance</c:v>
                </c:pt>
                <c:pt idx="2">
                  <c:v>Des formations pour la gestion des points d'eau</c:v>
                </c:pt>
                <c:pt idx="3">
                  <c:v>Réhabilitation des équipements (pompe, puits)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06-45C3-A795-29AF048D5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349364287"/>
        <c:axId val="1592957983"/>
      </c:barChart>
      <c:catAx>
        <c:axId val="1349364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592957983"/>
        <c:crosses val="autoZero"/>
        <c:auto val="1"/>
        <c:lblAlgn val="ctr"/>
        <c:lblOffset val="100"/>
        <c:noMultiLvlLbl val="0"/>
      </c:catAx>
      <c:valAx>
        <c:axId val="15929579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9364287"/>
        <c:crosses val="autoZero"/>
        <c:crossBetween val="between"/>
      </c:valAx>
      <c:spPr>
        <a:solidFill>
          <a:schemeClr val="bg1">
            <a:alpha val="0"/>
          </a:schemeClr>
        </a:solidFill>
        <a:ln>
          <a:noFill/>
        </a:ln>
        <a:effectLst>
          <a:outerShdw blurRad="50800" dir="5400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>
                <a:latin typeface="+mj-lt"/>
                <a:cs typeface="Segoe UI" panose="020B0502040204020203" pitchFamily="34" charset="0"/>
              </a:rPr>
              <a:t>Type</a:t>
            </a:r>
            <a:r>
              <a:rPr lang="fr-FR" sz="1600" b="1" baseline="0" dirty="0">
                <a:latin typeface="+mj-lt"/>
                <a:cs typeface="Segoe UI" panose="020B0502040204020203" pitchFamily="34" charset="0"/>
              </a:rPr>
              <a:t> de gestion des latrines</a:t>
            </a:r>
          </a:p>
        </c:rich>
      </c:tx>
      <c:layout>
        <c:manualLayout>
          <c:xMode val="edge"/>
          <c:yMode val="edge"/>
          <c:x val="0.15012509219222259"/>
          <c:y val="7.4358642800839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Type de gestion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Géré par un comité de gestion</c:v>
                </c:pt>
                <c:pt idx="1">
                  <c:v>Publique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80-4F2D-B8D9-819F720232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5"/>
        <c:axId val="1349364287"/>
        <c:axId val="1592957983"/>
      </c:barChart>
      <c:catAx>
        <c:axId val="1349364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592957983"/>
        <c:crosses val="autoZero"/>
        <c:auto val="1"/>
        <c:lblAlgn val="ctr"/>
        <c:lblOffset val="100"/>
        <c:noMultiLvlLbl val="0"/>
      </c:catAx>
      <c:valAx>
        <c:axId val="15929579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9364287"/>
        <c:crosses val="autoZero"/>
        <c:crossBetween val="between"/>
      </c:valAx>
      <c:spPr>
        <a:solidFill>
          <a:schemeClr val="bg1">
            <a:alpha val="0"/>
          </a:schemeClr>
        </a:solidFill>
        <a:ln>
          <a:noFill/>
        </a:ln>
        <a:effectLst>
          <a:outerShdw blurRad="50800" dir="5400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873C5-C584-4434-8B5E-0AB589F1A45F}" type="datetimeFigureOut">
              <a:rPr lang="en-CH" smtClean="0"/>
              <a:t>24/08/2023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ED1C4-C678-4EEA-874A-047CA13C3EE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753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ED1C4-C678-4EEA-874A-047CA13C3EEB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76917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ED1C4-C678-4EEA-874A-047CA13C3EEB}" type="slidenum">
              <a:rPr lang="en-CH" smtClean="0"/>
              <a:t>33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1959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ED1C4-C678-4EEA-874A-047CA13C3EEB}" type="slidenum">
              <a:rPr lang="en-CH" smtClean="0"/>
              <a:t>13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86531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ED1C4-C678-4EEA-874A-047CA13C3EEB}" type="slidenum">
              <a:rPr lang="en-CH" smtClean="0"/>
              <a:t>14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17114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ED1C4-C678-4EEA-874A-047CA13C3EEB}" type="slidenum">
              <a:rPr lang="en-CH" smtClean="0"/>
              <a:t>16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03048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ED1C4-C678-4EEA-874A-047CA13C3EEB}" type="slidenum">
              <a:rPr lang="en-CH" smtClean="0"/>
              <a:t>18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48479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ED1C4-C678-4EEA-874A-047CA13C3EEB}" type="slidenum">
              <a:rPr lang="en-CH" smtClean="0"/>
              <a:t>19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15088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ED1C4-C678-4EEA-874A-047CA13C3EEB}" type="slidenum">
              <a:rPr lang="en-CH" smtClean="0"/>
              <a:t>23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44841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ED1C4-C678-4EEA-874A-047CA13C3EEB}" type="slidenum">
              <a:rPr lang="en-CH" smtClean="0"/>
              <a:t>24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41589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ED1C4-C678-4EEA-874A-047CA13C3EEB}" type="slidenum">
              <a:rPr lang="en-CH" smtClean="0"/>
              <a:t>28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0790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hyperlink" Target="https://www.facebook.com/IMPACT.init/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h.linkedin.com/company/impact-initiatives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hyperlink" Target="https://twitter.com/impact_init" TargetMode="External"/><Relationship Id="rId1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hyperlink" Target="https://www.facebook.com/IMPACT.init/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h.linkedin.com/company/impact-initiatives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hyperlink" Target="https://twitter.com/impact_init" TargetMode="External"/><Relationship Id="rId1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29D30A05-851C-B130-98D0-A5D591817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1" y="0"/>
            <a:ext cx="12094609" cy="6913671"/>
          </a:xfrm>
          <a:prstGeom prst="rect">
            <a:avLst/>
          </a:prstGeom>
        </p:spPr>
      </p:pic>
      <p:pic>
        <p:nvPicPr>
          <p:cNvPr id="8" name="Image 13">
            <a:extLst>
              <a:ext uri="{FF2B5EF4-FFF2-40B4-BE49-F238E27FC236}">
                <a16:creationId xmlns:a16="http://schemas.microsoft.com/office/drawing/2014/main" id="{4328E99F-1F00-89E9-E945-5813BBDE65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232" y="6170461"/>
            <a:ext cx="2261042" cy="49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3DEF56-6A04-D0C9-17BA-12AA82B42F60}"/>
              </a:ext>
            </a:extLst>
          </p:cNvPr>
          <p:cNvSpPr/>
          <p:nvPr userDrawn="1"/>
        </p:nvSpPr>
        <p:spPr>
          <a:xfrm>
            <a:off x="0" y="5962388"/>
            <a:ext cx="212942" cy="89561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5C625-BAAF-503C-7777-5F07E2D91557}"/>
              </a:ext>
            </a:extLst>
          </p:cNvPr>
          <p:cNvSpPr/>
          <p:nvPr userDrawn="1"/>
        </p:nvSpPr>
        <p:spPr>
          <a:xfrm>
            <a:off x="0" y="0"/>
            <a:ext cx="212942" cy="596238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8A339-5742-6F5D-D1DE-7890EC74B7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232" y="4604617"/>
            <a:ext cx="7361641" cy="89592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EE58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GB" sz="2400">
                <a:latin typeface="Roboto Black" panose="02000000000000000000" pitchFamily="2" charset="0"/>
                <a:ea typeface="Roboto Black" panose="02000000000000000000" pitchFamily="2" charset="0"/>
              </a:rPr>
              <a:t>[Your Subtitle Here]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B134F3F-004B-47D1-FE3A-3DDD60811D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2" y="1268362"/>
            <a:ext cx="7361641" cy="3185652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58585A"/>
                </a:solidFill>
              </a:defRPr>
            </a:lvl1pPr>
          </a:lstStyle>
          <a:p>
            <a:r>
              <a:rPr lang="en-GB"/>
              <a:t>[Place Your Presentation Title Here]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5975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D902-672B-F647-A1B4-915F5441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2" y="1017244"/>
            <a:ext cx="6781969" cy="1499813"/>
          </a:xfrm>
        </p:spPr>
        <p:txBody>
          <a:bodyPr>
            <a:noAutofit/>
          </a:bodyPr>
          <a:lstStyle>
            <a:lvl1pPr>
              <a:defRPr sz="4800">
                <a:solidFill>
                  <a:srgbClr val="5858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B2CE7-364C-64FB-EFFB-6F585518EA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0942" y="2901786"/>
            <a:ext cx="6781969" cy="2753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D67C9C5-42A8-B9C6-A31E-BE2FA12DC8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78994" y="609600"/>
            <a:ext cx="4119716" cy="261840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H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C2FF6D1-63FE-3DF6-24FB-88EDBF67E0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78994" y="3597094"/>
            <a:ext cx="4119716" cy="261840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5E4346-73D7-19AC-4F85-28C84C0CFD75}"/>
              </a:ext>
            </a:extLst>
          </p:cNvPr>
          <p:cNvSpPr/>
          <p:nvPr userDrawn="1"/>
        </p:nvSpPr>
        <p:spPr>
          <a:xfrm>
            <a:off x="598717" y="475765"/>
            <a:ext cx="1010433" cy="105131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209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D902-672B-F647-A1B4-915F5441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3" y="2332605"/>
            <a:ext cx="3667877" cy="2192791"/>
          </a:xfrm>
        </p:spPr>
        <p:txBody>
          <a:bodyPr>
            <a:noAutofit/>
          </a:bodyPr>
          <a:lstStyle>
            <a:lvl1pPr>
              <a:defRPr sz="4800">
                <a:solidFill>
                  <a:srgbClr val="5858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B2CE7-364C-64FB-EFFB-6F585518EA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27639" y="530941"/>
            <a:ext cx="7086769" cy="5968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2C3106-26B1-50E5-0B19-4D041ECDBC2E}"/>
              </a:ext>
            </a:extLst>
          </p:cNvPr>
          <p:cNvSpPr/>
          <p:nvPr userDrawn="1"/>
        </p:nvSpPr>
        <p:spPr>
          <a:xfrm>
            <a:off x="288099" y="1220676"/>
            <a:ext cx="74381" cy="441664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205391-FA02-34D2-2CA9-6E75B6EC988D}"/>
              </a:ext>
            </a:extLst>
          </p:cNvPr>
          <p:cNvSpPr/>
          <p:nvPr userDrawn="1"/>
        </p:nvSpPr>
        <p:spPr>
          <a:xfrm flipV="1">
            <a:off x="10108505" y="159208"/>
            <a:ext cx="1929009" cy="98055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22242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E14E4ED-A58F-8EF4-D8EB-8138632F96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6934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0382F6B-2B66-CD1F-21AF-DF8D46C6CAFA}"/>
              </a:ext>
            </a:extLst>
          </p:cNvPr>
          <p:cNvSpPr/>
          <p:nvPr userDrawn="1"/>
        </p:nvSpPr>
        <p:spPr>
          <a:xfrm>
            <a:off x="0" y="-106429"/>
            <a:ext cx="12192000" cy="6969343"/>
          </a:xfrm>
          <a:prstGeom prst="rect">
            <a:avLst/>
          </a:prstGeom>
          <a:solidFill>
            <a:srgbClr val="EE585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F33ECE-A5A0-A6C3-5846-3B968B367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18264"/>
            <a:ext cx="10515600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rgbClr val="58585A"/>
                </a:solidFill>
              </a:defRPr>
            </a:lvl1pPr>
          </a:lstStyle>
          <a:p>
            <a:r>
              <a:rPr lang="en-GB"/>
              <a:t>[Place the title of the section here]</a:t>
            </a:r>
            <a:endParaRPr lang="en-CH"/>
          </a:p>
        </p:txBody>
      </p:sp>
      <p:pic>
        <p:nvPicPr>
          <p:cNvPr id="7" name="Image 12">
            <a:hlinkClick r:id="rId3"/>
            <a:extLst>
              <a:ext uri="{FF2B5EF4-FFF2-40B4-BE49-F238E27FC236}">
                <a16:creationId xmlns:a16="http://schemas.microsoft.com/office/drawing/2014/main" id="{78AC8C23-E2F3-8946-B28E-0D3FDA26EC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rgbClr val="58585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945" y="4814794"/>
            <a:ext cx="293687" cy="29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13">
            <a:hlinkClick r:id="rId6"/>
            <a:extLst>
              <a:ext uri="{FF2B5EF4-FFF2-40B4-BE49-F238E27FC236}">
                <a16:creationId xmlns:a16="http://schemas.microsoft.com/office/drawing/2014/main" id="{D56DD471-DBB0-8DDB-008D-FA981795E6D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rgbClr val="58585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270" y="4814000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4" descr="Une image contenant oiseau&#10;&#10;Description générée automatiquement">
            <a:hlinkClick r:id="rId9"/>
            <a:extLst>
              <a:ext uri="{FF2B5EF4-FFF2-40B4-BE49-F238E27FC236}">
                <a16:creationId xmlns:a16="http://schemas.microsoft.com/office/drawing/2014/main" id="{B5B66FA1-1368-8B10-C67D-91EEB25F06B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duotone>
              <a:prstClr val="black"/>
              <a:srgbClr val="58585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781" y="4854121"/>
            <a:ext cx="2952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27" descr="Une image contenant oiseau&#10;&#10;Description générée automatiquement">
            <a:extLst>
              <a:ext uri="{FF2B5EF4-FFF2-40B4-BE49-F238E27FC236}">
                <a16:creationId xmlns:a16="http://schemas.microsoft.com/office/drawing/2014/main" id="{D281749D-E0F8-4363-696E-0F2CD48CBBC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duotone>
              <a:prstClr val="black"/>
              <a:srgbClr val="58585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30" y="3548063"/>
            <a:ext cx="3714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13">
            <a:extLst>
              <a:ext uri="{FF2B5EF4-FFF2-40B4-BE49-F238E27FC236}">
                <a16:creationId xmlns:a16="http://schemas.microsoft.com/office/drawing/2014/main" id="{D150BB42-B309-FDAB-B59E-005AAEE105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65479" y="5736600"/>
            <a:ext cx="2261042" cy="49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542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red, light, outdoor object, dark&#10;&#10;Description automatically generated">
            <a:extLst>
              <a:ext uri="{FF2B5EF4-FFF2-40B4-BE49-F238E27FC236}">
                <a16:creationId xmlns:a16="http://schemas.microsoft.com/office/drawing/2014/main" id="{A8914457-F610-9ACE-F5AB-9B58D85AEC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2" r="48607" b="13057"/>
          <a:stretch/>
        </p:blipFill>
        <p:spPr>
          <a:xfrm>
            <a:off x="8823959" y="754264"/>
            <a:ext cx="3505201" cy="6103736"/>
          </a:xfrm>
          <a:prstGeom prst="rect">
            <a:avLst/>
          </a:prstGeom>
        </p:spPr>
      </p:pic>
      <p:pic>
        <p:nvPicPr>
          <p:cNvPr id="14" name="Picture 13" descr="A picture containing red, light, outdoor object, dark&#10;&#10;Description automatically generated">
            <a:extLst>
              <a:ext uri="{FF2B5EF4-FFF2-40B4-BE49-F238E27FC236}">
                <a16:creationId xmlns:a16="http://schemas.microsoft.com/office/drawing/2014/main" id="{570602E0-58F7-2FF9-A168-3D23575EFD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3" r="42278" b="29478"/>
          <a:stretch/>
        </p:blipFill>
        <p:spPr>
          <a:xfrm rot="11256363">
            <a:off x="-289561" y="-274320"/>
            <a:ext cx="4282444" cy="495093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0382F6B-2B66-CD1F-21AF-DF8D46C6CA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585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B8B0DD-BE55-A4E2-9BB9-75E2E4FF9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18264"/>
            <a:ext cx="10515600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rgbClr val="58585A"/>
                </a:solidFill>
              </a:defRPr>
            </a:lvl1pPr>
          </a:lstStyle>
          <a:p>
            <a:r>
              <a:rPr lang="en-GB"/>
              <a:t>[Place the title of the section here]</a:t>
            </a:r>
            <a:endParaRPr lang="en-CH"/>
          </a:p>
        </p:txBody>
      </p:sp>
      <p:pic>
        <p:nvPicPr>
          <p:cNvPr id="9" name="Image 12">
            <a:hlinkClick r:id="rId3"/>
            <a:extLst>
              <a:ext uri="{FF2B5EF4-FFF2-40B4-BE49-F238E27FC236}">
                <a16:creationId xmlns:a16="http://schemas.microsoft.com/office/drawing/2014/main" id="{7898650D-B322-9458-A2C5-777F5CC181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rgbClr val="58585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945" y="4814794"/>
            <a:ext cx="293687" cy="29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13">
            <a:hlinkClick r:id="rId6"/>
            <a:extLst>
              <a:ext uri="{FF2B5EF4-FFF2-40B4-BE49-F238E27FC236}">
                <a16:creationId xmlns:a16="http://schemas.microsoft.com/office/drawing/2014/main" id="{F146C907-5344-EF35-0F7C-544BE9BEFC9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rgbClr val="58585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270" y="4814000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4" descr="Une image contenant oiseau&#10;&#10;Description générée automatiquement">
            <a:hlinkClick r:id="rId9"/>
            <a:extLst>
              <a:ext uri="{FF2B5EF4-FFF2-40B4-BE49-F238E27FC236}">
                <a16:creationId xmlns:a16="http://schemas.microsoft.com/office/drawing/2014/main" id="{335B1F19-D96B-2426-CAE3-4154CA98966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duotone>
              <a:prstClr val="black"/>
              <a:srgbClr val="58585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781" y="4854121"/>
            <a:ext cx="2952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27" descr="Une image contenant oiseau&#10;&#10;Description générée automatiquement">
            <a:extLst>
              <a:ext uri="{FF2B5EF4-FFF2-40B4-BE49-F238E27FC236}">
                <a16:creationId xmlns:a16="http://schemas.microsoft.com/office/drawing/2014/main" id="{43A014FD-F001-A2C4-102B-F88D99A23D6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duotone>
              <a:prstClr val="black"/>
              <a:srgbClr val="58585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30" y="3548063"/>
            <a:ext cx="3714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3">
            <a:extLst>
              <a:ext uri="{FF2B5EF4-FFF2-40B4-BE49-F238E27FC236}">
                <a16:creationId xmlns:a16="http://schemas.microsoft.com/office/drawing/2014/main" id="{AF809340-1C79-3295-AE2D-B188CA66877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65479" y="5758032"/>
            <a:ext cx="2261042" cy="49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297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ordination Framework -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1D3F30-254C-457B-AB23-7E772C0B8B2A}"/>
              </a:ext>
            </a:extLst>
          </p:cNvPr>
          <p:cNvSpPr/>
          <p:nvPr userDrawn="1"/>
        </p:nvSpPr>
        <p:spPr>
          <a:xfrm>
            <a:off x="2741210" y="68037"/>
            <a:ext cx="6709581" cy="1008086"/>
          </a:xfrm>
          <a:prstGeom prst="rect">
            <a:avLst/>
          </a:prstGeom>
          <a:solidFill>
            <a:srgbClr val="D1D3D4"/>
          </a:solidFill>
          <a:ln>
            <a:noFill/>
          </a:ln>
          <a:effectLst>
            <a:outerShdw blurRad="50800" dist="50800" dir="81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1D3F30-254C-457B-AB23-7E772C0B8B2A}"/>
              </a:ext>
            </a:extLst>
          </p:cNvPr>
          <p:cNvSpPr/>
          <p:nvPr userDrawn="1"/>
        </p:nvSpPr>
        <p:spPr>
          <a:xfrm>
            <a:off x="0" y="-47099"/>
            <a:ext cx="12199143" cy="115136"/>
          </a:xfrm>
          <a:prstGeom prst="rect">
            <a:avLst/>
          </a:prstGeom>
          <a:solidFill>
            <a:srgbClr val="EE5859"/>
          </a:solidFill>
          <a:ln>
            <a:noFill/>
          </a:ln>
          <a:effectLst>
            <a:outerShdw blurRad="63500" dist="50800" dir="6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836606" y="222501"/>
            <a:ext cx="6518788" cy="672380"/>
          </a:xfrm>
        </p:spPr>
        <p:txBody>
          <a:bodyPr anchor="b">
            <a:normAutofit/>
          </a:bodyPr>
          <a:lstStyle>
            <a:lvl1pPr algn="ctr">
              <a:defRPr sz="4000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HERE GOES YOUR TITLE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0"/>
          </p:nvPr>
        </p:nvSpPr>
        <p:spPr>
          <a:xfrm>
            <a:off x="373626" y="1466242"/>
            <a:ext cx="11445312" cy="487914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590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xplanatora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Une image contenant bâtiment, extérieur, maison, brique&#10;&#10;Description générée automatiquement">
            <a:extLst>
              <a:ext uri="{FF2B5EF4-FFF2-40B4-BE49-F238E27FC236}">
                <a16:creationId xmlns:a16="http://schemas.microsoft.com/office/drawing/2014/main" id="{098475F2-907F-7F40-AD6B-9996CE385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44"/>
          <a:stretch/>
        </p:blipFill>
        <p:spPr>
          <a:xfrm>
            <a:off x="0" y="-9903"/>
            <a:ext cx="5633537" cy="686790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19621C7-4E11-3741-9414-3209D4B344A8}"/>
              </a:ext>
            </a:extLst>
          </p:cNvPr>
          <p:cNvSpPr/>
          <p:nvPr userDrawn="1"/>
        </p:nvSpPr>
        <p:spPr>
          <a:xfrm>
            <a:off x="5623393" y="1"/>
            <a:ext cx="6568607" cy="6857999"/>
          </a:xfrm>
          <a:prstGeom prst="rect">
            <a:avLst/>
          </a:prstGeom>
          <a:solidFill>
            <a:srgbClr val="D4CAB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7B36CB-1821-A54A-9004-BD4F65AB5D3F}"/>
              </a:ext>
            </a:extLst>
          </p:cNvPr>
          <p:cNvSpPr/>
          <p:nvPr userDrawn="1"/>
        </p:nvSpPr>
        <p:spPr>
          <a:xfrm flipH="1">
            <a:off x="6599342" y="1038518"/>
            <a:ext cx="45719" cy="4512323"/>
          </a:xfrm>
          <a:prstGeom prst="rect">
            <a:avLst/>
          </a:prstGeom>
          <a:solidFill>
            <a:srgbClr val="55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B2E5AD-3787-AF40-B01D-63C10E634E2B}"/>
              </a:ext>
            </a:extLst>
          </p:cNvPr>
          <p:cNvSpPr/>
          <p:nvPr userDrawn="1"/>
        </p:nvSpPr>
        <p:spPr>
          <a:xfrm>
            <a:off x="493025" y="1112533"/>
            <a:ext cx="4637344" cy="4531186"/>
          </a:xfrm>
          <a:prstGeom prst="rect">
            <a:avLst/>
          </a:prstGeom>
          <a:solidFill>
            <a:srgbClr val="EE5859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F41EA71-CE16-9240-93E0-C41700BB39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50" y="6613810"/>
            <a:ext cx="809066" cy="22474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CEC33C8-DCEF-6A42-9186-A559322F4D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6977" y="6573941"/>
            <a:ext cx="505867" cy="255362"/>
          </a:xfrm>
          <a:prstGeom prst="rect">
            <a:avLst/>
          </a:prstGeom>
        </p:spPr>
      </p:pic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1ED4032-9B3C-4445-A85D-8C9AA64CD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675" y="1935947"/>
            <a:ext cx="3968668" cy="2106613"/>
          </a:xfrm>
        </p:spPr>
        <p:txBody>
          <a:bodyPr anchor="ctr">
            <a:noAutofit/>
          </a:bodyPr>
          <a:lstStyle>
            <a:lvl1pPr marL="0" indent="0" algn="l">
              <a:buNone/>
              <a:defRPr sz="5400" b="0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fr-FR"/>
              <a:t>HERE GOES </a:t>
            </a:r>
            <a:br>
              <a:rPr lang="fr-FR"/>
            </a:br>
            <a:r>
              <a:rPr lang="fr-FR"/>
              <a:t>YOUR TITLE</a:t>
            </a:r>
            <a:endParaRPr lang="en-GB"/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27071210-68AB-6141-80A9-332364339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675" y="4402654"/>
            <a:ext cx="3968668" cy="880971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/>
              <a:t>Here is an example of how your explanatory text could be placed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BC2F58C2-CB1F-ED4E-96F0-9DC32CECD5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11924" y="2241863"/>
            <a:ext cx="5060920" cy="880971"/>
          </a:xfrm>
        </p:spPr>
        <p:txBody>
          <a:bodyPr anchor="t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solidFill>
                  <a:srgbClr val="555859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endParaRPr lang="en-GB" noProof="0"/>
          </a:p>
          <a:p>
            <a:pPr lvl="0"/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 Duis </a:t>
            </a:r>
            <a:r>
              <a:rPr lang="en-GB" noProof="0" err="1"/>
              <a:t>lucisit</a:t>
            </a:r>
            <a:endParaRPr lang="en-GB" noProof="0"/>
          </a:p>
          <a:p>
            <a:pPr lvl="0"/>
            <a:r>
              <a:rPr lang="en-GB" noProof="0"/>
              <a:t>Tus </a:t>
            </a:r>
            <a:r>
              <a:rPr lang="en-GB" noProof="0" err="1"/>
              <a:t>eurismof</a:t>
            </a:r>
            <a:r>
              <a:rPr lang="en-GB" noProof="0"/>
              <a:t> </a:t>
            </a:r>
            <a:r>
              <a:rPr lang="en-GB" noProof="0" err="1"/>
              <a:t>urna</a:t>
            </a:r>
            <a:r>
              <a:rPr lang="en-GB" noProof="0"/>
              <a:t>. </a:t>
            </a:r>
            <a:r>
              <a:rPr lang="en-GB" noProof="0" err="1"/>
              <a:t>Nullam</a:t>
            </a:r>
            <a:r>
              <a:rPr lang="en-GB" noProof="0"/>
              <a:t> libero </a:t>
            </a:r>
            <a:r>
              <a:rPr lang="en-GB" noProof="0" err="1"/>
              <a:t>arcu</a:t>
            </a:r>
            <a:r>
              <a:rPr lang="en-GB" noProof="0"/>
              <a:t>, </a:t>
            </a:r>
            <a:r>
              <a:rPr lang="en-GB" noProof="0" err="1"/>
              <a:t>interdum</a:t>
            </a:r>
            <a:r>
              <a:rPr lang="en-GB" noProof="0"/>
              <a:t> id </a:t>
            </a:r>
            <a:r>
              <a:rPr lang="en-GB" noProof="0" err="1"/>
              <a:t>odio</a:t>
            </a:r>
            <a:r>
              <a:rPr lang="en-GB" noProof="0"/>
              <a:t> at</a:t>
            </a:r>
          </a:p>
          <a:p>
            <a:pPr lvl="0"/>
            <a:r>
              <a:rPr lang="en-GB" noProof="0" err="1"/>
              <a:t>Dignissim</a:t>
            </a:r>
            <a:r>
              <a:rPr lang="en-GB" noProof="0"/>
              <a:t> </a:t>
            </a:r>
            <a:r>
              <a:rPr lang="en-GB" noProof="0" err="1"/>
              <a:t>vehiczla</a:t>
            </a:r>
            <a:r>
              <a:rPr lang="en-GB" noProof="0"/>
              <a:t> </a:t>
            </a:r>
            <a:r>
              <a:rPr lang="en-GB" noProof="0" err="1"/>
              <a:t>dolor</a:t>
            </a:r>
            <a:r>
              <a:rPr lang="en-GB" noProof="0"/>
              <a:t>. </a:t>
            </a:r>
            <a:r>
              <a:rPr lang="en-GB" noProof="0" err="1"/>
              <a:t>Maescenas</a:t>
            </a:r>
            <a:r>
              <a:rPr lang="en-GB" noProof="0"/>
              <a:t> vestibulum </a:t>
            </a:r>
            <a:r>
              <a:rPr lang="en-GB" noProof="0" err="1"/>
              <a:t>elit</a:t>
            </a:r>
            <a:r>
              <a:rPr lang="en-GB" noProof="0"/>
              <a:t> </a:t>
            </a:r>
            <a:r>
              <a:rPr lang="en-GB" noProof="0" err="1"/>
              <a:t>sem,sed</a:t>
            </a:r>
            <a:endParaRPr lang="en-GB" noProof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/>
              <a:t>Tus </a:t>
            </a:r>
            <a:r>
              <a:rPr lang="en-GB" noProof="0" err="1"/>
              <a:t>eurismof</a:t>
            </a:r>
            <a:r>
              <a:rPr lang="en-GB" noProof="0"/>
              <a:t> </a:t>
            </a:r>
            <a:r>
              <a:rPr lang="en-GB" noProof="0" err="1"/>
              <a:t>urna</a:t>
            </a:r>
            <a:r>
              <a:rPr lang="en-GB" noProof="0"/>
              <a:t>. </a:t>
            </a:r>
            <a:r>
              <a:rPr lang="en-GB" noProof="0" err="1"/>
              <a:t>Nullam</a:t>
            </a:r>
            <a:r>
              <a:rPr lang="en-GB" noProof="0"/>
              <a:t> libero </a:t>
            </a:r>
            <a:r>
              <a:rPr lang="en-GB" noProof="0" err="1"/>
              <a:t>arcu</a:t>
            </a:r>
            <a:r>
              <a:rPr lang="en-GB" noProof="0"/>
              <a:t>, </a:t>
            </a:r>
            <a:r>
              <a:rPr lang="en-GB" noProof="0" err="1"/>
              <a:t>interdum</a:t>
            </a:r>
            <a:r>
              <a:rPr lang="en-GB" noProof="0"/>
              <a:t> id </a:t>
            </a:r>
            <a:r>
              <a:rPr lang="en-GB" noProof="0" err="1"/>
              <a:t>odio</a:t>
            </a:r>
            <a:r>
              <a:rPr lang="en-GB" noProof="0"/>
              <a:t> at</a:t>
            </a:r>
          </a:p>
          <a:p>
            <a:pPr lvl="0"/>
            <a:endParaRPr lang="en-GB" noProof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57A6AB8D-2264-4345-B6D1-666C0B5C70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88070" y="1038518"/>
            <a:ext cx="5060920" cy="581140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3200" b="1" i="0">
                <a:solidFill>
                  <a:srgbClr val="555859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/>
              <a:t>HERE GOES YOUR TITLE </a:t>
            </a:r>
          </a:p>
        </p:txBody>
      </p:sp>
      <p:pic>
        <p:nvPicPr>
          <p:cNvPr id="15" name="Image 14" descr="Une image contenant extérieur, bouteille, vert, assis&#10;&#10;Description générée automatiquement">
            <a:extLst>
              <a:ext uri="{FF2B5EF4-FFF2-40B4-BE49-F238E27FC236}">
                <a16:creationId xmlns:a16="http://schemas.microsoft.com/office/drawing/2014/main" id="{384E20C7-F5EF-244E-8503-1A352AF37DD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438946"/>
            <a:ext cx="1277183" cy="419054"/>
          </a:xfrm>
          <a:prstGeom prst="rect">
            <a:avLst/>
          </a:prstGeom>
        </p:spPr>
      </p:pic>
      <p:pic>
        <p:nvPicPr>
          <p:cNvPr id="16" name="Image 15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4890E76B-220E-7D4F-BCE5-6F6D87223EF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068" y="6255534"/>
            <a:ext cx="1450932" cy="3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1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3DEF56-6A04-D0C9-17BA-12AA82B42F60}"/>
              </a:ext>
            </a:extLst>
          </p:cNvPr>
          <p:cNvSpPr/>
          <p:nvPr userDrawn="1"/>
        </p:nvSpPr>
        <p:spPr>
          <a:xfrm>
            <a:off x="0" y="5962388"/>
            <a:ext cx="212942" cy="895612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5C625-BAAF-503C-7777-5F07E2D91557}"/>
              </a:ext>
            </a:extLst>
          </p:cNvPr>
          <p:cNvSpPr/>
          <p:nvPr userDrawn="1"/>
        </p:nvSpPr>
        <p:spPr>
          <a:xfrm>
            <a:off x="0" y="0"/>
            <a:ext cx="212942" cy="596238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8A339-5742-6F5D-D1DE-7890EC74B7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232" y="4604617"/>
            <a:ext cx="7361641" cy="89592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58585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GB" sz="2400">
                <a:latin typeface="Roboto Black" panose="02000000000000000000" pitchFamily="2" charset="0"/>
                <a:ea typeface="Roboto Black" panose="02000000000000000000" pitchFamily="2" charset="0"/>
              </a:rPr>
              <a:t>[Your Subtitle Here]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B134F3F-004B-47D1-FE3A-3DDD60811D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2" y="1268362"/>
            <a:ext cx="7361641" cy="3185652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EE5859"/>
                </a:solidFill>
              </a:defRPr>
            </a:lvl1pPr>
          </a:lstStyle>
          <a:p>
            <a:r>
              <a:rPr lang="en-GB"/>
              <a:t>[Place Your Presentation Title Here]</a:t>
            </a:r>
            <a:endParaRPr lang="en-CH"/>
          </a:p>
        </p:txBody>
      </p:sp>
      <p:pic>
        <p:nvPicPr>
          <p:cNvPr id="4" name="Picture 3" descr="A picture containing red, light, outdoor object, dark&#10;&#10;Description automatically generated">
            <a:extLst>
              <a:ext uri="{FF2B5EF4-FFF2-40B4-BE49-F238E27FC236}">
                <a16:creationId xmlns:a16="http://schemas.microsoft.com/office/drawing/2014/main" id="{6A15F3B5-0AE0-2CA1-787E-173542839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16" b="2314"/>
          <a:stretch/>
        </p:blipFill>
        <p:spPr>
          <a:xfrm>
            <a:off x="4689987" y="-1"/>
            <a:ext cx="7502013" cy="6858001"/>
          </a:xfrm>
          <a:prstGeom prst="rect">
            <a:avLst/>
          </a:prstGeom>
        </p:spPr>
      </p:pic>
      <p:pic>
        <p:nvPicPr>
          <p:cNvPr id="2" name="Image 13">
            <a:extLst>
              <a:ext uri="{FF2B5EF4-FFF2-40B4-BE49-F238E27FC236}">
                <a16:creationId xmlns:a16="http://schemas.microsoft.com/office/drawing/2014/main" id="{DC268F9B-18A9-6FEA-4712-F3C0E8CA97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232" y="6170461"/>
            <a:ext cx="2261042" cy="49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55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D4209C1-17DB-CD26-7D3C-2BB6DF6A26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45" y="-101600"/>
            <a:ext cx="12424746" cy="7102388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5C220C30-5FD6-A303-965F-C0E4AFDC1B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" y="-322916"/>
            <a:ext cx="6426200" cy="36734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D9DA94-53DC-8DE4-3310-C048A3AA6331}"/>
              </a:ext>
            </a:extLst>
          </p:cNvPr>
          <p:cNvSpPr/>
          <p:nvPr userDrawn="1"/>
        </p:nvSpPr>
        <p:spPr>
          <a:xfrm>
            <a:off x="0" y="5962388"/>
            <a:ext cx="212942" cy="89561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619B86-527B-9111-7A2A-5172177450E8}"/>
              </a:ext>
            </a:extLst>
          </p:cNvPr>
          <p:cNvSpPr/>
          <p:nvPr userDrawn="1"/>
        </p:nvSpPr>
        <p:spPr>
          <a:xfrm>
            <a:off x="0" y="0"/>
            <a:ext cx="212942" cy="596238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676D8B40-4F18-1860-0968-1033F94C51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977" y="3028650"/>
            <a:ext cx="3593810" cy="1325563"/>
          </a:xfrm>
        </p:spPr>
        <p:txBody>
          <a:bodyPr>
            <a:normAutofit/>
          </a:bodyPr>
          <a:lstStyle>
            <a:lvl1pPr algn="ctr">
              <a:defRPr sz="6600">
                <a:solidFill>
                  <a:srgbClr val="58585A"/>
                </a:solidFill>
              </a:defRPr>
            </a:lvl1pPr>
          </a:lstStyle>
          <a:p>
            <a:r>
              <a:rPr lang="en-US"/>
              <a:t>Contents</a:t>
            </a:r>
            <a:endParaRPr lang="en-CH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DFE53F9-90AC-5A72-95AD-8475CDEEF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10400" y="1838325"/>
            <a:ext cx="4846638" cy="40116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egoe UI Light" panose="020B0502040204020203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</a:rPr>
              <a:t>[Title 1]</a:t>
            </a:r>
          </a:p>
          <a:p>
            <a:pPr algn="l">
              <a:lnSpc>
                <a:spcPct val="100000"/>
              </a:lnSpc>
            </a:pPr>
            <a:endParaRPr lang="en-GB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</a:rPr>
              <a:t>[Title 2]</a:t>
            </a:r>
          </a:p>
          <a:p>
            <a:pPr algn="l">
              <a:lnSpc>
                <a:spcPct val="100000"/>
              </a:lnSpc>
            </a:pPr>
            <a:endParaRPr lang="en-GB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</a:rPr>
              <a:t>[Title 3]</a:t>
            </a:r>
          </a:p>
          <a:p>
            <a:pPr algn="l">
              <a:lnSpc>
                <a:spcPct val="100000"/>
              </a:lnSpc>
            </a:pPr>
            <a:endParaRPr lang="en-GB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</a:rPr>
              <a:t>[Title 4]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E134B-59FD-C718-ECDE-1A4E02F8BD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8337" y="1838325"/>
            <a:ext cx="792063" cy="661035"/>
          </a:xfr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rgbClr val="EE5859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01</a:t>
            </a:r>
            <a:endParaRPr lang="en-CH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AF57EC8-8DED-663E-AE43-B2B3FC3C18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8337" y="2815012"/>
            <a:ext cx="792063" cy="661035"/>
          </a:xfr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rgbClr val="EE5859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02</a:t>
            </a:r>
            <a:endParaRPr lang="en-CH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6B92A86-9F53-6BC4-C1F3-F645F3E296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8337" y="3764337"/>
            <a:ext cx="792063" cy="661035"/>
          </a:xfr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rgbClr val="EE5859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03</a:t>
            </a:r>
            <a:endParaRPr lang="en-CH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3786C86-DC79-DF61-44A6-483D5F8CD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8337" y="4783848"/>
            <a:ext cx="792063" cy="661035"/>
          </a:xfr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rgbClr val="EE5859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04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4069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red, light, outdoor object, dark&#10;&#10;Description automatically generated">
            <a:extLst>
              <a:ext uri="{FF2B5EF4-FFF2-40B4-BE49-F238E27FC236}">
                <a16:creationId xmlns:a16="http://schemas.microsoft.com/office/drawing/2014/main" id="{73B39123-F7DD-0A52-BFB5-AF0426DC4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2" r="48607" b="13057"/>
          <a:stretch/>
        </p:blipFill>
        <p:spPr>
          <a:xfrm flipV="1">
            <a:off x="8823959" y="-106681"/>
            <a:ext cx="3505201" cy="6103736"/>
          </a:xfrm>
          <a:prstGeom prst="rect">
            <a:avLst/>
          </a:prstGeom>
        </p:spPr>
      </p:pic>
      <p:pic>
        <p:nvPicPr>
          <p:cNvPr id="23" name="Picture 22" descr="A picture containing red, light, outdoor object, dark&#10;&#10;Description automatically generated">
            <a:extLst>
              <a:ext uri="{FF2B5EF4-FFF2-40B4-BE49-F238E27FC236}">
                <a16:creationId xmlns:a16="http://schemas.microsoft.com/office/drawing/2014/main" id="{FBB67444-350B-551B-8A58-FB651DE687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3" r="42278" b="29478"/>
          <a:stretch/>
        </p:blipFill>
        <p:spPr>
          <a:xfrm rot="10800000" flipV="1">
            <a:off x="-1" y="2028989"/>
            <a:ext cx="4282444" cy="49509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D9DA94-53DC-8DE4-3310-C048A3AA6331}"/>
              </a:ext>
            </a:extLst>
          </p:cNvPr>
          <p:cNvSpPr/>
          <p:nvPr userDrawn="1"/>
        </p:nvSpPr>
        <p:spPr>
          <a:xfrm>
            <a:off x="0" y="5962388"/>
            <a:ext cx="212942" cy="895612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619B86-527B-9111-7A2A-5172177450E8}"/>
              </a:ext>
            </a:extLst>
          </p:cNvPr>
          <p:cNvSpPr/>
          <p:nvPr userDrawn="1"/>
        </p:nvSpPr>
        <p:spPr>
          <a:xfrm>
            <a:off x="0" y="0"/>
            <a:ext cx="212942" cy="596238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676D8B40-4F18-1860-0968-1033F94C51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977" y="3028650"/>
            <a:ext cx="3593810" cy="1325563"/>
          </a:xfrm>
        </p:spPr>
        <p:txBody>
          <a:bodyPr>
            <a:normAutofit/>
          </a:bodyPr>
          <a:lstStyle>
            <a:lvl1pPr algn="ctr">
              <a:defRPr sz="6600">
                <a:solidFill>
                  <a:srgbClr val="58585A"/>
                </a:solidFill>
              </a:defRPr>
            </a:lvl1pPr>
          </a:lstStyle>
          <a:p>
            <a:r>
              <a:rPr lang="en-US"/>
              <a:t>Contents</a:t>
            </a:r>
            <a:endParaRPr lang="en-CH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DFE53F9-90AC-5A72-95AD-8475CDEEF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77808" y="1838325"/>
            <a:ext cx="4779230" cy="40116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egoe UI Light" panose="020B0502040204020203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</a:rPr>
              <a:t>[Title 1]</a:t>
            </a:r>
          </a:p>
          <a:p>
            <a:pPr algn="l">
              <a:lnSpc>
                <a:spcPct val="100000"/>
              </a:lnSpc>
            </a:pPr>
            <a:endParaRPr lang="en-GB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</a:rPr>
              <a:t>[Title 2]</a:t>
            </a:r>
          </a:p>
          <a:p>
            <a:pPr algn="l">
              <a:lnSpc>
                <a:spcPct val="100000"/>
              </a:lnSpc>
            </a:pPr>
            <a:endParaRPr lang="en-GB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</a:rPr>
              <a:t>[Title 3]</a:t>
            </a:r>
          </a:p>
          <a:p>
            <a:pPr algn="l">
              <a:lnSpc>
                <a:spcPct val="100000"/>
              </a:lnSpc>
            </a:pPr>
            <a:endParaRPr lang="en-GB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</a:rPr>
              <a:t>[Title 4]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D8DB727-8FC1-DD6A-6D0A-0C3531E051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8337" y="1838325"/>
            <a:ext cx="792063" cy="661035"/>
          </a:xfr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rgbClr val="EE5859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01</a:t>
            </a:r>
            <a:endParaRPr lang="en-CH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B0DF7A7-D91F-0088-2AFF-52BB83BAB8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8337" y="2815012"/>
            <a:ext cx="792063" cy="661035"/>
          </a:xfr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rgbClr val="EE5859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02</a:t>
            </a:r>
            <a:endParaRPr lang="en-CH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68914DA-4EA9-E539-4C83-66F07E386F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8337" y="3764337"/>
            <a:ext cx="792063" cy="661035"/>
          </a:xfr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rgbClr val="EE5859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03</a:t>
            </a:r>
            <a:endParaRPr lang="en-CH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7407D5B-369F-5FCB-A5B0-51C05E0A6E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8337" y="4783848"/>
            <a:ext cx="792063" cy="661035"/>
          </a:xfr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rgbClr val="EE5859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04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1566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8A6E15C2-814B-0340-3A5F-99EDE648D3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03" y="0"/>
            <a:ext cx="12210504" cy="69799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0382F6B-2B66-CD1F-21AF-DF8D46C6CAFA}"/>
              </a:ext>
            </a:extLst>
          </p:cNvPr>
          <p:cNvSpPr/>
          <p:nvPr userDrawn="1"/>
        </p:nvSpPr>
        <p:spPr>
          <a:xfrm>
            <a:off x="0" y="-91440"/>
            <a:ext cx="12192000" cy="6979920"/>
          </a:xfrm>
          <a:prstGeom prst="rect">
            <a:avLst/>
          </a:prstGeom>
          <a:solidFill>
            <a:srgbClr val="58585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F33ECE-A5A0-A6C3-5846-3B968B367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64538"/>
            <a:ext cx="10515600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rgbClr val="58585A"/>
                </a:solidFill>
              </a:defRPr>
            </a:lvl1pPr>
          </a:lstStyle>
          <a:p>
            <a:r>
              <a:rPr lang="en-GB"/>
              <a:t>[Place the title of the section here]</a:t>
            </a:r>
            <a:endParaRPr lang="en-CH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542C667-3DB2-C895-DFBB-966CF66DD9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8529" y="2312063"/>
            <a:ext cx="974943" cy="661035"/>
          </a:xfrm>
        </p:spPr>
        <p:txBody>
          <a:bodyPr>
            <a:noAutofit/>
          </a:bodyPr>
          <a:lstStyle>
            <a:lvl1pPr marL="0" indent="0" algn="ctr">
              <a:buNone/>
              <a:defRPr sz="4400" b="0">
                <a:solidFill>
                  <a:srgbClr val="EE5859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01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8476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red, light, outdoor object, dark&#10;&#10;Description automatically generated">
            <a:extLst>
              <a:ext uri="{FF2B5EF4-FFF2-40B4-BE49-F238E27FC236}">
                <a16:creationId xmlns:a16="http://schemas.microsoft.com/office/drawing/2014/main" id="{92E549BA-251A-C7CE-9322-2439F5A72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2" r="48607" b="13057"/>
          <a:stretch/>
        </p:blipFill>
        <p:spPr>
          <a:xfrm>
            <a:off x="8823959" y="754264"/>
            <a:ext cx="3505201" cy="6103736"/>
          </a:xfrm>
          <a:prstGeom prst="rect">
            <a:avLst/>
          </a:prstGeom>
        </p:spPr>
      </p:pic>
      <p:pic>
        <p:nvPicPr>
          <p:cNvPr id="9" name="Picture 8" descr="A picture containing red, light, outdoor object, dark&#10;&#10;Description automatically generated">
            <a:extLst>
              <a:ext uri="{FF2B5EF4-FFF2-40B4-BE49-F238E27FC236}">
                <a16:creationId xmlns:a16="http://schemas.microsoft.com/office/drawing/2014/main" id="{16A0A65F-2144-9082-41E6-611BD55BE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3" r="42278" b="29478"/>
          <a:stretch/>
        </p:blipFill>
        <p:spPr>
          <a:xfrm rot="11256363">
            <a:off x="-289561" y="-274320"/>
            <a:ext cx="4282444" cy="495093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0382F6B-2B66-CD1F-21AF-DF8D46C6CAFA}"/>
              </a:ext>
            </a:extLst>
          </p:cNvPr>
          <p:cNvSpPr/>
          <p:nvPr userDrawn="1"/>
        </p:nvSpPr>
        <p:spPr>
          <a:xfrm>
            <a:off x="0" y="-106680"/>
            <a:ext cx="12192000" cy="7086600"/>
          </a:xfrm>
          <a:prstGeom prst="rect">
            <a:avLst/>
          </a:prstGeom>
          <a:solidFill>
            <a:srgbClr val="58585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F33ECE-A5A0-A6C3-5846-3B968B367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64538"/>
            <a:ext cx="10515600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rgbClr val="58585A"/>
                </a:solidFill>
              </a:defRPr>
            </a:lvl1pPr>
          </a:lstStyle>
          <a:p>
            <a:r>
              <a:rPr lang="en-GB"/>
              <a:t>[Place the title of the section here]</a:t>
            </a:r>
            <a:endParaRPr lang="en-CH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656CE7-97A7-2CA8-B015-9AAE2B537E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8529" y="2312063"/>
            <a:ext cx="974943" cy="661035"/>
          </a:xfrm>
        </p:spPr>
        <p:txBody>
          <a:bodyPr>
            <a:noAutofit/>
          </a:bodyPr>
          <a:lstStyle>
            <a:lvl1pPr marL="0" indent="0" algn="ctr">
              <a:buNone/>
              <a:defRPr sz="4400" b="0">
                <a:solidFill>
                  <a:srgbClr val="EE5859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01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5053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5DD2E7D-3C98-B627-DADA-2F9D396CB6FF}"/>
              </a:ext>
            </a:extLst>
          </p:cNvPr>
          <p:cNvSpPr/>
          <p:nvPr userDrawn="1"/>
        </p:nvSpPr>
        <p:spPr>
          <a:xfrm>
            <a:off x="-21085" y="333509"/>
            <a:ext cx="3442710" cy="1750930"/>
          </a:xfrm>
          <a:prstGeom prst="rect">
            <a:avLst/>
          </a:prstGeom>
          <a:solidFill>
            <a:srgbClr val="58585A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1D902-672B-F647-A1B4-915F5441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9" y="407645"/>
            <a:ext cx="2841522" cy="1582994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B2CE7-364C-64FB-EFFB-6F585518EA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47768" y="609600"/>
            <a:ext cx="8219767" cy="6017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F096BA-D7F9-7EEA-979B-2963BCD82CAA}"/>
              </a:ext>
            </a:extLst>
          </p:cNvPr>
          <p:cNvSpPr/>
          <p:nvPr userDrawn="1"/>
        </p:nvSpPr>
        <p:spPr>
          <a:xfrm flipV="1">
            <a:off x="10108505" y="159208"/>
            <a:ext cx="1929009" cy="98055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9950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D902-672B-F647-A1B4-915F5441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8" y="489525"/>
            <a:ext cx="7766887" cy="615675"/>
          </a:xfrm>
        </p:spPr>
        <p:txBody>
          <a:bodyPr>
            <a:noAutofit/>
          </a:bodyPr>
          <a:lstStyle>
            <a:lvl1pPr>
              <a:defRPr sz="4800">
                <a:solidFill>
                  <a:srgbClr val="5858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B2CE7-364C-64FB-EFFB-6F585518EA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1949" y="1594726"/>
            <a:ext cx="11258234" cy="4809619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8F63B5-C736-68DF-C08B-E81FD3FF7E26}"/>
              </a:ext>
            </a:extLst>
          </p:cNvPr>
          <p:cNvSpPr/>
          <p:nvPr userDrawn="1"/>
        </p:nvSpPr>
        <p:spPr>
          <a:xfrm flipV="1">
            <a:off x="10108505" y="159208"/>
            <a:ext cx="1929009" cy="98055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C50C77-4D39-4300-8013-E2EF88828764}"/>
              </a:ext>
            </a:extLst>
          </p:cNvPr>
          <p:cNvSpPr/>
          <p:nvPr userDrawn="1"/>
        </p:nvSpPr>
        <p:spPr>
          <a:xfrm>
            <a:off x="363254" y="0"/>
            <a:ext cx="112735" cy="1049784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44346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D902-672B-F647-A1B4-915F5441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566" y="1489193"/>
            <a:ext cx="6781969" cy="1499813"/>
          </a:xfrm>
        </p:spPr>
        <p:txBody>
          <a:bodyPr>
            <a:noAutofit/>
          </a:bodyPr>
          <a:lstStyle>
            <a:lvl1pPr>
              <a:defRPr sz="4800">
                <a:solidFill>
                  <a:srgbClr val="5858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B2CE7-364C-64FB-EFFB-6F585518EA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85566" y="3529781"/>
            <a:ext cx="6781969" cy="2753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1479E1-425E-BBAC-760A-B4D8085BC6D6}"/>
              </a:ext>
            </a:extLst>
          </p:cNvPr>
          <p:cNvSpPr/>
          <p:nvPr userDrawn="1"/>
        </p:nvSpPr>
        <p:spPr>
          <a:xfrm>
            <a:off x="5085567" y="997159"/>
            <a:ext cx="1010433" cy="105131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D67C9C5-42A8-B9C6-A31E-BE2FA12DC8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0942" y="609599"/>
            <a:ext cx="4119716" cy="56732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7003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73B4E-2328-71C8-8F4A-7F8BF21CF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64FDE-82F7-CD67-B6E6-A21E59E45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F4384-FC46-A039-DF62-66692EF7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901E-C904-4F85-B94B-C8F631EE4FAE}" type="datetimeFigureOut">
              <a:rPr lang="en-CH" smtClean="0"/>
              <a:t>24/08/2023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60B81-F607-7AFC-F151-9892B0234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56E9B-9D03-DA1B-3E34-577705F35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6D203-3F6D-4A25-BEC6-FA26FC4FF08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2906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9" r:id="rId4"/>
    <p:sldLayoutId id="2147483651" r:id="rId5"/>
    <p:sldLayoutId id="2147483660" r:id="rId6"/>
    <p:sldLayoutId id="2147483652" r:id="rId7"/>
    <p:sldLayoutId id="2147483656" r:id="rId8"/>
    <p:sldLayoutId id="2147483653" r:id="rId9"/>
    <p:sldLayoutId id="2147483654" r:id="rId10"/>
    <p:sldLayoutId id="2147483655" r:id="rId11"/>
    <p:sldLayoutId id="2147483657" r:id="rId12"/>
    <p:sldLayoutId id="2147483661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6498AB-99CA-E139-972F-43195D6274E4}"/>
              </a:ext>
            </a:extLst>
          </p:cNvPr>
          <p:cNvSpPr txBox="1">
            <a:spLocks/>
          </p:cNvSpPr>
          <p:nvPr/>
        </p:nvSpPr>
        <p:spPr>
          <a:xfrm>
            <a:off x="683232" y="1300731"/>
            <a:ext cx="10655328" cy="31835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31597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Evaluations territoriales (ABA) post-RRM – Medina </a:t>
            </a:r>
            <a:r>
              <a:rPr lang="fr-FR" sz="24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Coura</a:t>
            </a:r>
            <a:endParaRPr lang="en-CH" sz="2400" dirty="0">
              <a:solidFill>
                <a:srgbClr val="58585A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05B4EED-F200-F098-944E-A554638C0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232" y="4563687"/>
            <a:ext cx="5412767" cy="10855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200" dirty="0">
                <a:latin typeface="Roboto Black" panose="02000000000000000000" pitchFamily="2" charset="0"/>
                <a:ea typeface="Roboto Black" panose="02000000000000000000" pitchFamily="2" charset="0"/>
              </a:rPr>
              <a:t>REACH – Mali </a:t>
            </a:r>
          </a:p>
          <a:p>
            <a:pPr algn="l"/>
            <a:r>
              <a:rPr lang="en-GB" dirty="0">
                <a:solidFill>
                  <a:srgbClr val="58585A"/>
                </a:solidFill>
                <a:latin typeface="Roboto"/>
                <a:ea typeface="Roboto"/>
                <a:cs typeface="Segoe UI Light"/>
              </a:rPr>
              <a:t>Équipe Acted Centre – 24 </a:t>
            </a:r>
            <a:r>
              <a:rPr lang="en-GB" dirty="0" err="1">
                <a:solidFill>
                  <a:srgbClr val="58585A"/>
                </a:solidFill>
                <a:latin typeface="Roboto"/>
                <a:ea typeface="Roboto"/>
                <a:cs typeface="Segoe UI Light"/>
              </a:rPr>
              <a:t>Août</a:t>
            </a:r>
            <a:r>
              <a:rPr lang="en-GB" sz="2000" dirty="0">
                <a:solidFill>
                  <a:srgbClr val="58585A"/>
                </a:solidFill>
                <a:latin typeface="Roboto"/>
                <a:ea typeface="Roboto"/>
                <a:cs typeface="Segoe UI Light"/>
              </a:rPr>
              <a:t> 2023</a:t>
            </a:r>
            <a:endParaRPr lang="en-CH" sz="2000" dirty="0">
              <a:solidFill>
                <a:srgbClr val="58585A"/>
              </a:solidFill>
              <a:latin typeface="Roboto"/>
              <a:ea typeface="Roboto"/>
              <a:cs typeface="Segoe UI Ligh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24F488D-D23F-1291-2B96-6AE4F9999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825" y="5951408"/>
            <a:ext cx="2501265" cy="90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Logo&#10;&#10;Description automatically generated">
            <a:extLst>
              <a:ext uri="{FF2B5EF4-FFF2-40B4-BE49-F238E27FC236}">
                <a16:creationId xmlns:a16="http://schemas.microsoft.com/office/drawing/2014/main" id="{D14BCA0D-B08E-DDE1-B502-46129B031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090" y="5951408"/>
            <a:ext cx="2300176" cy="90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1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3F3DF-D037-577A-AB2D-84003E34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Points d’eau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831402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97" y="146554"/>
            <a:ext cx="9024416" cy="774355"/>
          </a:xfrm>
        </p:spPr>
        <p:txBody>
          <a:bodyPr/>
          <a:lstStyle/>
          <a:p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Couverture </a:t>
            </a:r>
            <a:r>
              <a:rPr lang="en-GB" sz="4000" b="1" dirty="0" err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géographique</a:t>
            </a:r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– points </a:t>
            </a:r>
            <a:r>
              <a:rPr lang="en-GB" sz="4000" b="1" dirty="0" err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d’eau</a:t>
            </a:r>
            <a:endParaRPr lang="en-CH" b="1" dirty="0">
              <a:solidFill>
                <a:srgbClr val="EE5859"/>
              </a:solidFill>
            </a:endParaRP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9087533E-0780-8743-D7EA-EF67A5158EF7}"/>
              </a:ext>
            </a:extLst>
          </p:cNvPr>
          <p:cNvSpPr txBox="1">
            <a:spLocks/>
          </p:cNvSpPr>
          <p:nvPr/>
        </p:nvSpPr>
        <p:spPr>
          <a:xfrm>
            <a:off x="4161543" y="1471731"/>
            <a:ext cx="3868912" cy="709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2800" dirty="0">
              <a:solidFill>
                <a:srgbClr val="EE585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D8D9129D-4DFC-8C24-171D-0701D4D01FA7}"/>
              </a:ext>
            </a:extLst>
          </p:cNvPr>
          <p:cNvSpPr txBox="1">
            <a:spLocks/>
          </p:cNvSpPr>
          <p:nvPr/>
        </p:nvSpPr>
        <p:spPr>
          <a:xfrm>
            <a:off x="581597" y="1248309"/>
            <a:ext cx="4809009" cy="503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Clr>
                <a:srgbClr val="58585A"/>
              </a:buClr>
              <a:buFont typeface="Arial" panose="020B0604020202020204" pitchFamily="34" charset="0"/>
              <a:buChar char="•"/>
            </a:pPr>
            <a:endParaRPr lang="fr-FR" sz="1800" dirty="0">
              <a:latin typeface="Segoe UI Light" panose="020B0502040204020203" pitchFamily="34" charset="0"/>
              <a:ea typeface="Roboto Light" panose="02000000000000000000" pitchFamily="2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800" dirty="0">
              <a:latin typeface="Segoe UI Light" panose="020B0502040204020203" pitchFamily="34" charset="0"/>
              <a:ea typeface="Roboto Light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482D8C-0481-9952-28CF-B9B521FB9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24"/>
          <a:stretch/>
        </p:blipFill>
        <p:spPr>
          <a:xfrm>
            <a:off x="1966057" y="920909"/>
            <a:ext cx="8259886" cy="5366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296257-8A53-24B1-2C6D-9CABF8001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502" y="6325225"/>
            <a:ext cx="2624995" cy="3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3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63" y="497838"/>
            <a:ext cx="4457037" cy="615675"/>
          </a:xfrm>
        </p:spPr>
        <p:txBody>
          <a:bodyPr/>
          <a:lstStyle/>
          <a:p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Points </a:t>
            </a:r>
            <a:r>
              <a:rPr lang="en-GB" sz="4000" b="1" dirty="0" err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d’eau</a:t>
            </a:r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(1)</a:t>
            </a:r>
            <a:endParaRPr lang="en-CH" b="1" dirty="0">
              <a:solidFill>
                <a:srgbClr val="EE5859"/>
              </a:solidFill>
            </a:endParaRP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9087533E-0780-8743-D7EA-EF67A5158EF7}"/>
              </a:ext>
            </a:extLst>
          </p:cNvPr>
          <p:cNvSpPr txBox="1">
            <a:spLocks/>
          </p:cNvSpPr>
          <p:nvPr/>
        </p:nvSpPr>
        <p:spPr>
          <a:xfrm>
            <a:off x="6326530" y="1108184"/>
            <a:ext cx="5804508" cy="19552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dirty="0">
                <a:solidFill>
                  <a:srgbClr val="EE5859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30 % </a:t>
            </a:r>
            <a:r>
              <a:rPr lang="en-GB" sz="18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des points </a:t>
            </a:r>
            <a:r>
              <a:rPr lang="en-GB" sz="18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d’eau</a:t>
            </a:r>
            <a:r>
              <a:rPr lang="en-GB" sz="18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sont</a:t>
            </a:r>
            <a:r>
              <a:rPr lang="en-GB" sz="18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payants</a:t>
            </a:r>
            <a:endParaRPr lang="en-GB" sz="1800" dirty="0">
              <a:solidFill>
                <a:srgbClr val="EE5859"/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1800" dirty="0">
                <a:solidFill>
                  <a:srgbClr val="EE5859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30 % </a:t>
            </a:r>
            <a:r>
              <a:rPr lang="en-GB" sz="18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des points </a:t>
            </a:r>
            <a:r>
              <a:rPr lang="en-GB" sz="18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d’eau</a:t>
            </a:r>
            <a:r>
              <a:rPr lang="en-GB" sz="18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sont</a:t>
            </a:r>
            <a:r>
              <a:rPr lang="en-GB" sz="18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utilisés</a:t>
            </a:r>
            <a:r>
              <a:rPr lang="en-GB" sz="18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pour le </a:t>
            </a:r>
            <a:r>
              <a:rPr lang="en-GB" sz="18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bétail</a:t>
            </a:r>
            <a:r>
              <a:rPr lang="en-GB" sz="1800" dirty="0">
                <a:solidFill>
                  <a:srgbClr val="EE5859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</a:p>
          <a:p>
            <a:pPr marL="342900" indent="-342900" algn="l">
              <a:lnSpc>
                <a:spcPct val="100000"/>
              </a:lnSpc>
              <a:buClr>
                <a:srgbClr val="58585A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EE5859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Tous</a:t>
            </a:r>
            <a:r>
              <a:rPr lang="en-GB" sz="18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les points </a:t>
            </a:r>
            <a:r>
              <a:rPr lang="en-GB" sz="18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d’eau</a:t>
            </a:r>
            <a:r>
              <a:rPr lang="en-GB" sz="18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payants</a:t>
            </a:r>
            <a:r>
              <a:rPr lang="en-GB" sz="18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ont</a:t>
            </a:r>
            <a:r>
              <a:rPr lang="en-GB" sz="18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une</a:t>
            </a:r>
            <a:r>
              <a:rPr lang="en-GB" sz="18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capacité</a:t>
            </a:r>
            <a:r>
              <a:rPr lang="en-GB" sz="18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suffisante</a:t>
            </a:r>
          </a:p>
          <a:p>
            <a:pPr marL="342900" indent="-342900" algn="l">
              <a:lnSpc>
                <a:spcPct val="100000"/>
              </a:lnSpc>
              <a:buClr>
                <a:srgbClr val="58585A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Le temps </a:t>
            </a:r>
            <a:r>
              <a:rPr lang="en-GB" sz="18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d’attente</a:t>
            </a:r>
            <a:r>
              <a:rPr lang="en-GB" sz="18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a </a:t>
            </a:r>
            <a:r>
              <a:rPr lang="en-GB" sz="18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augmenté</a:t>
            </a:r>
            <a:r>
              <a:rPr lang="en-GB" sz="18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800" dirty="0" err="1">
                <a:solidFill>
                  <a:srgbClr val="EE5859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presque</a:t>
            </a:r>
            <a:r>
              <a:rPr lang="en-GB" sz="1800" dirty="0">
                <a:solidFill>
                  <a:srgbClr val="EE5859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800" dirty="0" err="1">
                <a:solidFill>
                  <a:srgbClr val="EE5859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uniquement</a:t>
            </a:r>
            <a:r>
              <a:rPr lang="en-GB" sz="1800" dirty="0">
                <a:solidFill>
                  <a:srgbClr val="EE5859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8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dans les points </a:t>
            </a:r>
            <a:r>
              <a:rPr lang="en-GB" sz="18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d’eau</a:t>
            </a:r>
            <a:r>
              <a:rPr lang="en-GB" sz="18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gratuits</a:t>
            </a:r>
            <a:endParaRPr lang="en-GB" sz="1800" dirty="0">
              <a:solidFill>
                <a:srgbClr val="58585A"/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  <a:p>
            <a:pPr marL="342900" indent="-342900" algn="l">
              <a:lnSpc>
                <a:spcPct val="100000"/>
              </a:lnSpc>
              <a:buClr>
                <a:srgbClr val="58585A"/>
              </a:buClr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rgbClr val="EE5859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Aucun</a:t>
            </a:r>
            <a:r>
              <a:rPr lang="en-GB" sz="18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point </a:t>
            </a:r>
            <a:r>
              <a:rPr lang="en-GB" sz="18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d’eau</a:t>
            </a:r>
            <a:r>
              <a:rPr lang="en-GB" sz="18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privé</a:t>
            </a:r>
            <a:r>
              <a:rPr lang="en-GB" sz="18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utilisé</a:t>
            </a:r>
            <a:r>
              <a:rPr lang="en-GB" sz="18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pour le </a:t>
            </a:r>
            <a:r>
              <a:rPr lang="en-GB" sz="18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bétail</a:t>
            </a:r>
            <a:endParaRPr lang="en-GB" sz="1800" dirty="0">
              <a:solidFill>
                <a:srgbClr val="58585A"/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  <a:p>
            <a:pPr algn="l">
              <a:lnSpc>
                <a:spcPct val="100000"/>
              </a:lnSpc>
            </a:pPr>
            <a:endParaRPr lang="en-GB" sz="1800" dirty="0">
              <a:solidFill>
                <a:srgbClr val="EE5859"/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1800" dirty="0">
              <a:solidFill>
                <a:srgbClr val="EE5859"/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CC6937B-5EFA-BAC2-60D5-37D78DB975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4650170"/>
              </p:ext>
            </p:extLst>
          </p:nvPr>
        </p:nvGraphicFramePr>
        <p:xfrm>
          <a:off x="484349" y="1108183"/>
          <a:ext cx="5176219" cy="203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B9C4FC-A7D3-E55E-876C-071631925BC6}"/>
              </a:ext>
            </a:extLst>
          </p:cNvPr>
          <p:cNvCxnSpPr>
            <a:cxnSpLocks/>
          </p:cNvCxnSpPr>
          <p:nvPr/>
        </p:nvCxnSpPr>
        <p:spPr>
          <a:xfrm>
            <a:off x="6096000" y="740229"/>
            <a:ext cx="0" cy="5695405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9FC3A0-2BDA-FC56-D819-CC22F55B458F}"/>
              </a:ext>
            </a:extLst>
          </p:cNvPr>
          <p:cNvCxnSpPr>
            <a:cxnSpLocks/>
          </p:cNvCxnSpPr>
          <p:nvPr/>
        </p:nvCxnSpPr>
        <p:spPr>
          <a:xfrm>
            <a:off x="6287589" y="3237726"/>
            <a:ext cx="5721779" cy="0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211419FF-B9D3-A68F-2F47-15D7D5F4E0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29694"/>
              </p:ext>
            </p:extLst>
          </p:nvPr>
        </p:nvGraphicFramePr>
        <p:xfrm>
          <a:off x="6326530" y="3411989"/>
          <a:ext cx="5180511" cy="3127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Subtitle 5">
            <a:extLst>
              <a:ext uri="{FF2B5EF4-FFF2-40B4-BE49-F238E27FC236}">
                <a16:creationId xmlns:a16="http://schemas.microsoft.com/office/drawing/2014/main" id="{416AACF3-817D-AC45-EDCE-BE69D05CFE85}"/>
              </a:ext>
            </a:extLst>
          </p:cNvPr>
          <p:cNvSpPr txBox="1">
            <a:spLocks/>
          </p:cNvSpPr>
          <p:nvPr/>
        </p:nvSpPr>
        <p:spPr>
          <a:xfrm>
            <a:off x="273597" y="3620273"/>
            <a:ext cx="5591874" cy="299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600" dirty="0">
                <a:solidFill>
                  <a:srgbClr val="EE5859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95% </a:t>
            </a:r>
            <a:r>
              <a:rPr lang="en-GB" sz="16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des points </a:t>
            </a:r>
            <a:r>
              <a:rPr lang="en-GB" sz="16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d’eau</a:t>
            </a:r>
            <a:r>
              <a:rPr lang="en-GB" sz="16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de Medina </a:t>
            </a:r>
            <a:r>
              <a:rPr lang="en-GB" sz="16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Coura</a:t>
            </a:r>
            <a:r>
              <a:rPr lang="en-GB" sz="16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sont</a:t>
            </a:r>
            <a:r>
              <a:rPr lang="en-GB" sz="16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opérationnels</a:t>
            </a:r>
            <a:r>
              <a:rPr lang="en-GB" sz="16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. </a:t>
            </a:r>
          </a:p>
          <a:p>
            <a:pPr algn="l">
              <a:lnSpc>
                <a:spcPct val="100000"/>
              </a:lnSpc>
            </a:pPr>
            <a:r>
              <a:rPr lang="en-GB" sz="1600" dirty="0">
                <a:solidFill>
                  <a:srgbClr val="EE5859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90% </a:t>
            </a:r>
            <a:r>
              <a:rPr lang="en-GB" sz="16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des points </a:t>
            </a:r>
            <a:r>
              <a:rPr lang="en-GB" sz="16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d’eau</a:t>
            </a:r>
            <a:r>
              <a:rPr lang="en-GB" sz="16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de Medina </a:t>
            </a:r>
            <a:r>
              <a:rPr lang="en-GB" sz="16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Coura</a:t>
            </a:r>
            <a:r>
              <a:rPr lang="en-GB" sz="16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bénéficient</a:t>
            </a:r>
            <a:r>
              <a:rPr lang="en-GB" sz="16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d’un </a:t>
            </a:r>
            <a:r>
              <a:rPr lang="en-GB" sz="16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entretien</a:t>
            </a:r>
            <a:r>
              <a:rPr lang="en-GB" sz="16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régulier</a:t>
            </a:r>
            <a:endParaRPr lang="en-GB" sz="1600" dirty="0">
              <a:solidFill>
                <a:srgbClr val="58585A"/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  <a:p>
            <a:pPr algn="l">
              <a:lnSpc>
                <a:spcPct val="100000"/>
              </a:lnSpc>
            </a:pPr>
            <a:endParaRPr lang="en-GB" sz="1600" dirty="0">
              <a:solidFill>
                <a:srgbClr val="58585A"/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16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Selon</a:t>
            </a:r>
            <a:r>
              <a:rPr lang="en-GB" sz="16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les </a:t>
            </a:r>
            <a:r>
              <a:rPr lang="en-GB" sz="16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gestionnaires</a:t>
            </a:r>
            <a:r>
              <a:rPr lang="en-GB" sz="16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rencontrés</a:t>
            </a:r>
            <a:r>
              <a:rPr lang="en-GB" sz="16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, les </a:t>
            </a:r>
            <a:r>
              <a:rPr lang="en-GB" sz="16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besoins</a:t>
            </a:r>
            <a:r>
              <a:rPr lang="en-GB" sz="16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principaux</a:t>
            </a:r>
            <a:r>
              <a:rPr lang="en-GB" sz="16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proviennent</a:t>
            </a:r>
            <a:r>
              <a:rPr lang="en-GB" sz="16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du manque de </a:t>
            </a:r>
            <a:r>
              <a:rPr lang="en-GB" sz="16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capacité</a:t>
            </a:r>
            <a:r>
              <a:rPr lang="en-GB" sz="16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d’accueil</a:t>
            </a:r>
            <a:r>
              <a:rPr lang="en-GB" sz="16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des points </a:t>
            </a:r>
            <a:r>
              <a:rPr lang="en-GB" sz="16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d’eau</a:t>
            </a:r>
            <a:r>
              <a:rPr lang="en-GB" sz="16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dans le village.</a:t>
            </a:r>
          </a:p>
          <a:p>
            <a:pPr algn="l">
              <a:lnSpc>
                <a:spcPct val="100000"/>
              </a:lnSpc>
            </a:pPr>
            <a:endParaRPr lang="en-GB" sz="1600" dirty="0">
              <a:solidFill>
                <a:srgbClr val="EE5859"/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1600" dirty="0">
              <a:solidFill>
                <a:srgbClr val="EE5859"/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B0A131-1578-BFE2-07A2-D865EB34E6C4}"/>
              </a:ext>
            </a:extLst>
          </p:cNvPr>
          <p:cNvCxnSpPr>
            <a:cxnSpLocks/>
          </p:cNvCxnSpPr>
          <p:nvPr/>
        </p:nvCxnSpPr>
        <p:spPr>
          <a:xfrm>
            <a:off x="143692" y="3237726"/>
            <a:ext cx="5721779" cy="0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595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63" y="497838"/>
            <a:ext cx="4457037" cy="615675"/>
          </a:xfrm>
        </p:spPr>
        <p:txBody>
          <a:bodyPr/>
          <a:lstStyle/>
          <a:p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Points </a:t>
            </a:r>
            <a:r>
              <a:rPr lang="en-GB" sz="4000" b="1" dirty="0" err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d’eau</a:t>
            </a:r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(2)</a:t>
            </a:r>
            <a:endParaRPr lang="en-CH" b="1" dirty="0">
              <a:solidFill>
                <a:srgbClr val="EE5859"/>
              </a:solidFill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CC6937B-5EFA-BAC2-60D5-37D78DB975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6941219"/>
              </p:ext>
            </p:extLst>
          </p:nvPr>
        </p:nvGraphicFramePr>
        <p:xfrm>
          <a:off x="6147125" y="1120190"/>
          <a:ext cx="5581635" cy="2882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BCA4F5-743F-8823-75D5-4D91D19598D6}"/>
              </a:ext>
            </a:extLst>
          </p:cNvPr>
          <p:cNvCxnSpPr>
            <a:cxnSpLocks/>
          </p:cNvCxnSpPr>
          <p:nvPr/>
        </p:nvCxnSpPr>
        <p:spPr>
          <a:xfrm>
            <a:off x="6096000" y="1182088"/>
            <a:ext cx="0" cy="5174210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5">
            <a:extLst>
              <a:ext uri="{FF2B5EF4-FFF2-40B4-BE49-F238E27FC236}">
                <a16:creationId xmlns:a16="http://schemas.microsoft.com/office/drawing/2014/main" id="{75309159-F1B8-D396-821E-0FE162CE0DF2}"/>
              </a:ext>
            </a:extLst>
          </p:cNvPr>
          <p:cNvSpPr txBox="1">
            <a:spLocks/>
          </p:cNvSpPr>
          <p:nvPr/>
        </p:nvSpPr>
        <p:spPr>
          <a:xfrm>
            <a:off x="208372" y="4521676"/>
            <a:ext cx="5603147" cy="1964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900" dirty="0">
                <a:solidFill>
                  <a:srgbClr val="EE5859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17 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points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d’eau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ont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une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capacité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d’accueil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suffisante</a:t>
            </a:r>
            <a:endParaRPr lang="en-GB" sz="1900" dirty="0">
              <a:solidFill>
                <a:srgbClr val="EE5859"/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1900" dirty="0">
                <a:solidFill>
                  <a:srgbClr val="EE5859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3 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points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d’eau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ont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une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capacité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d’accueil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insuffisante</a:t>
            </a:r>
            <a:endParaRPr lang="en-GB" sz="1900" dirty="0">
              <a:solidFill>
                <a:srgbClr val="58585A"/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1900" dirty="0">
                <a:solidFill>
                  <a:srgbClr val="EE5859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5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points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d’eau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rencontrent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des tensions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liées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au temps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d’attente</a:t>
            </a:r>
            <a:endParaRPr lang="en-GB" sz="1900" dirty="0">
              <a:solidFill>
                <a:srgbClr val="58585A"/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  <a:p>
            <a:pPr algn="l">
              <a:lnSpc>
                <a:spcPct val="100000"/>
              </a:lnSpc>
            </a:pPr>
            <a:endParaRPr lang="en-GB" sz="1900" dirty="0">
              <a:solidFill>
                <a:srgbClr val="EE5859"/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  <a:p>
            <a:pPr algn="l">
              <a:lnSpc>
                <a:spcPct val="100000"/>
              </a:lnSpc>
            </a:pPr>
            <a:endParaRPr lang="en-GB" sz="1900" dirty="0">
              <a:solidFill>
                <a:srgbClr val="EE5859"/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  <a:p>
            <a:pPr algn="l">
              <a:lnSpc>
                <a:spcPct val="100000"/>
              </a:lnSpc>
            </a:pPr>
            <a:endParaRPr lang="en-GB" sz="1900" dirty="0">
              <a:solidFill>
                <a:srgbClr val="EE5859"/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1900" dirty="0">
              <a:solidFill>
                <a:srgbClr val="EE5859"/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0A53ED-B68B-C458-EE36-5A1A47F4760C}"/>
              </a:ext>
            </a:extLst>
          </p:cNvPr>
          <p:cNvCxnSpPr>
            <a:cxnSpLocks/>
          </p:cNvCxnSpPr>
          <p:nvPr/>
        </p:nvCxnSpPr>
        <p:spPr>
          <a:xfrm>
            <a:off x="6380480" y="4077705"/>
            <a:ext cx="5399407" cy="6351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F960AC8C-5F8D-A4B9-29AD-72322DF970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2705479"/>
              </p:ext>
            </p:extLst>
          </p:nvPr>
        </p:nvGraphicFramePr>
        <p:xfrm>
          <a:off x="546762" y="1150203"/>
          <a:ext cx="5216632" cy="28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Subtitle 5">
            <a:extLst>
              <a:ext uri="{FF2B5EF4-FFF2-40B4-BE49-F238E27FC236}">
                <a16:creationId xmlns:a16="http://schemas.microsoft.com/office/drawing/2014/main" id="{C0229AB2-C1F1-E2F7-8A60-AA4B7DE4C689}"/>
              </a:ext>
            </a:extLst>
          </p:cNvPr>
          <p:cNvSpPr txBox="1">
            <a:spLocks/>
          </p:cNvSpPr>
          <p:nvPr/>
        </p:nvSpPr>
        <p:spPr>
          <a:xfrm>
            <a:off x="6543045" y="4385736"/>
            <a:ext cx="5236840" cy="19705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Pour</a:t>
            </a:r>
            <a:r>
              <a:rPr lang="en-GB" sz="1900" dirty="0">
                <a:solidFill>
                  <a:srgbClr val="EE5859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50% 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des points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d’eau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, le temps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d’attente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est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resté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similaire</a:t>
            </a:r>
            <a:endParaRPr lang="en-GB" sz="1900" dirty="0">
              <a:solidFill>
                <a:srgbClr val="58585A"/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Pour</a:t>
            </a:r>
            <a:r>
              <a:rPr lang="en-GB" sz="1900" dirty="0">
                <a:solidFill>
                  <a:srgbClr val="EE5859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40% 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des points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d’eau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, le temps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d’attente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à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augmenté</a:t>
            </a:r>
            <a:endParaRPr lang="en-GB" sz="1900" dirty="0">
              <a:solidFill>
                <a:srgbClr val="58585A"/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Pour</a:t>
            </a:r>
            <a:r>
              <a:rPr lang="en-GB" sz="1900" dirty="0">
                <a:solidFill>
                  <a:srgbClr val="EE5859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10 % 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des points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d’eau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, le temps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d’attente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diminué</a:t>
            </a:r>
            <a:endParaRPr lang="en-GB" sz="1900" dirty="0">
              <a:solidFill>
                <a:srgbClr val="58585A"/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  <a:p>
            <a:pPr algn="l">
              <a:lnSpc>
                <a:spcPct val="100000"/>
              </a:lnSpc>
            </a:pPr>
            <a:endParaRPr lang="en-GB" sz="1900" dirty="0">
              <a:solidFill>
                <a:srgbClr val="EE5859"/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  <a:p>
            <a:pPr algn="l">
              <a:lnSpc>
                <a:spcPct val="100000"/>
              </a:lnSpc>
            </a:pPr>
            <a:endParaRPr lang="en-GB" sz="1900" dirty="0">
              <a:solidFill>
                <a:srgbClr val="EE5859"/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1900" dirty="0">
              <a:solidFill>
                <a:srgbClr val="EE5859"/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809E82-47FB-69AD-9B3D-A2E9C757CD56}"/>
              </a:ext>
            </a:extLst>
          </p:cNvPr>
          <p:cNvCxnSpPr>
            <a:cxnSpLocks/>
          </p:cNvCxnSpPr>
          <p:nvPr/>
        </p:nvCxnSpPr>
        <p:spPr>
          <a:xfrm>
            <a:off x="363988" y="4071354"/>
            <a:ext cx="5399407" cy="6351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702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63" y="497838"/>
            <a:ext cx="4457037" cy="615675"/>
          </a:xfrm>
        </p:spPr>
        <p:txBody>
          <a:bodyPr/>
          <a:lstStyle/>
          <a:p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Points </a:t>
            </a:r>
            <a:r>
              <a:rPr lang="en-GB" sz="4000" b="1" dirty="0" err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d’eau</a:t>
            </a:r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(3)</a:t>
            </a:r>
            <a:endParaRPr lang="en-CH" b="1" dirty="0">
              <a:solidFill>
                <a:srgbClr val="EE5859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F97A9F-DC8A-6280-F502-81F20C0812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6658072"/>
              </p:ext>
            </p:extLst>
          </p:nvPr>
        </p:nvGraphicFramePr>
        <p:xfrm>
          <a:off x="148830" y="3059495"/>
          <a:ext cx="3847438" cy="3070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5142666-2100-88F2-4EDF-40978DEAA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4917328"/>
              </p:ext>
            </p:extLst>
          </p:nvPr>
        </p:nvGraphicFramePr>
        <p:xfrm>
          <a:off x="4150512" y="3059495"/>
          <a:ext cx="3847438" cy="3070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C03D0B1-41C1-8E5C-93F9-B1108656E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1833838"/>
              </p:ext>
            </p:extLst>
          </p:nvPr>
        </p:nvGraphicFramePr>
        <p:xfrm>
          <a:off x="8344562" y="3059495"/>
          <a:ext cx="3847438" cy="3070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Subtitle 5">
            <a:extLst>
              <a:ext uri="{FF2B5EF4-FFF2-40B4-BE49-F238E27FC236}">
                <a16:creationId xmlns:a16="http://schemas.microsoft.com/office/drawing/2014/main" id="{5C15BA2A-8EE3-8386-2780-2F8EE3217306}"/>
              </a:ext>
            </a:extLst>
          </p:cNvPr>
          <p:cNvSpPr txBox="1">
            <a:spLocks/>
          </p:cNvSpPr>
          <p:nvPr/>
        </p:nvSpPr>
        <p:spPr>
          <a:xfrm>
            <a:off x="546763" y="1419719"/>
            <a:ext cx="11201100" cy="1313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900" b="1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La dotation </a:t>
            </a:r>
            <a:r>
              <a:rPr lang="en-GB" sz="1900" b="1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d’équipement</a:t>
            </a:r>
            <a:r>
              <a:rPr lang="en-GB" sz="1900" b="1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 de maintenance </a:t>
            </a:r>
            <a:r>
              <a:rPr lang="en-GB" sz="19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apparait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comme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l’aide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souhaitée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 la plus </a:t>
            </a:r>
            <a:r>
              <a:rPr lang="en-GB" sz="19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citée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 par les IC (</a:t>
            </a:r>
            <a:r>
              <a:rPr lang="en-GB" sz="1900" dirty="0">
                <a:solidFill>
                  <a:srgbClr val="EE5859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17/20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GB" sz="1900" b="1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L’octroi</a:t>
            </a:r>
            <a:r>
              <a:rPr lang="en-GB" sz="1900" b="1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 de subvention </a:t>
            </a:r>
            <a:r>
              <a:rPr lang="en-GB" sz="1900" b="1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directes</a:t>
            </a:r>
            <a:r>
              <a:rPr lang="en-GB" sz="1900" b="1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est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 la </a:t>
            </a:r>
            <a:r>
              <a:rPr lang="en-GB" sz="19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seconde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 aide la plus </a:t>
            </a:r>
            <a:r>
              <a:rPr lang="en-GB" sz="19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citée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 (</a:t>
            </a:r>
            <a:r>
              <a:rPr lang="en-GB" sz="1900" dirty="0">
                <a:solidFill>
                  <a:srgbClr val="EE5859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16/20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GB" sz="1900" b="1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La dotation de </a:t>
            </a:r>
            <a:r>
              <a:rPr lang="en-GB" sz="1900" b="1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matériaux</a:t>
            </a:r>
            <a:r>
              <a:rPr lang="en-GB" sz="1900" b="1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 de </a:t>
            </a:r>
            <a:r>
              <a:rPr lang="en-GB" sz="1900" b="1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contruction</a:t>
            </a:r>
            <a:r>
              <a:rPr lang="en-GB" sz="1900" b="1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est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 la </a:t>
            </a:r>
            <a:r>
              <a:rPr lang="en-GB" sz="19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troisième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 aide la plus </a:t>
            </a:r>
            <a:r>
              <a:rPr lang="en-GB" sz="19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citée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 (</a:t>
            </a:r>
            <a:r>
              <a:rPr lang="en-GB" sz="1900" dirty="0">
                <a:solidFill>
                  <a:srgbClr val="EE5859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8/20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)</a:t>
            </a:r>
            <a:endParaRPr lang="en-GB" sz="1900" dirty="0">
              <a:solidFill>
                <a:srgbClr val="EE5859"/>
              </a:solidFill>
              <a:latin typeface="+mn-lt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GB" sz="1900" dirty="0">
              <a:solidFill>
                <a:srgbClr val="58585A"/>
              </a:solidFill>
              <a:latin typeface="+mn-lt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195248-5CDA-B9EB-1B27-1EE25B20110D}"/>
              </a:ext>
            </a:extLst>
          </p:cNvPr>
          <p:cNvCxnSpPr>
            <a:cxnSpLocks/>
          </p:cNvCxnSpPr>
          <p:nvPr/>
        </p:nvCxnSpPr>
        <p:spPr>
          <a:xfrm>
            <a:off x="3819819" y="3059495"/>
            <a:ext cx="0" cy="3273928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22AA69-2E33-878F-79BF-D4F319C7C6AA}"/>
              </a:ext>
            </a:extLst>
          </p:cNvPr>
          <p:cNvCxnSpPr>
            <a:cxnSpLocks/>
          </p:cNvCxnSpPr>
          <p:nvPr/>
        </p:nvCxnSpPr>
        <p:spPr>
          <a:xfrm>
            <a:off x="8195876" y="3059495"/>
            <a:ext cx="0" cy="3273928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3D03A8-600B-95F8-DB6C-8C891B1D9A65}"/>
              </a:ext>
            </a:extLst>
          </p:cNvPr>
          <p:cNvCxnSpPr>
            <a:cxnSpLocks/>
          </p:cNvCxnSpPr>
          <p:nvPr/>
        </p:nvCxnSpPr>
        <p:spPr>
          <a:xfrm>
            <a:off x="293917" y="2812314"/>
            <a:ext cx="11542483" cy="0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311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3F3DF-D037-577A-AB2D-84003E34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Latrines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262045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97" y="146554"/>
            <a:ext cx="9024416" cy="774355"/>
          </a:xfrm>
        </p:spPr>
        <p:txBody>
          <a:bodyPr/>
          <a:lstStyle/>
          <a:p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Couverture </a:t>
            </a:r>
            <a:r>
              <a:rPr lang="en-GB" sz="4000" b="1" dirty="0" err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géographique</a:t>
            </a:r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– latrines</a:t>
            </a:r>
            <a:endParaRPr lang="en-CH" b="1" dirty="0">
              <a:solidFill>
                <a:srgbClr val="EE5859"/>
              </a:solidFill>
            </a:endParaRP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9087533E-0780-8743-D7EA-EF67A5158EF7}"/>
              </a:ext>
            </a:extLst>
          </p:cNvPr>
          <p:cNvSpPr txBox="1">
            <a:spLocks/>
          </p:cNvSpPr>
          <p:nvPr/>
        </p:nvSpPr>
        <p:spPr>
          <a:xfrm>
            <a:off x="4161543" y="1471731"/>
            <a:ext cx="3868912" cy="709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2800" dirty="0">
              <a:solidFill>
                <a:srgbClr val="EE585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D8D9129D-4DFC-8C24-171D-0701D4D01FA7}"/>
              </a:ext>
            </a:extLst>
          </p:cNvPr>
          <p:cNvSpPr txBox="1">
            <a:spLocks/>
          </p:cNvSpPr>
          <p:nvPr/>
        </p:nvSpPr>
        <p:spPr>
          <a:xfrm>
            <a:off x="581597" y="1248309"/>
            <a:ext cx="4809009" cy="503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Clr>
                <a:srgbClr val="58585A"/>
              </a:buClr>
              <a:buFont typeface="Arial" panose="020B0604020202020204" pitchFamily="34" charset="0"/>
              <a:buChar char="•"/>
            </a:pPr>
            <a:endParaRPr lang="fr-FR" sz="1800" dirty="0">
              <a:latin typeface="Segoe UI Light" panose="020B0502040204020203" pitchFamily="34" charset="0"/>
              <a:ea typeface="Roboto Light" panose="02000000000000000000" pitchFamily="2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800" dirty="0">
              <a:latin typeface="Segoe UI Light" panose="020B0502040204020203" pitchFamily="34" charset="0"/>
              <a:ea typeface="Roboto Light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128F2A-3CE7-012C-42F3-E18E9C5504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86"/>
          <a:stretch/>
        </p:blipFill>
        <p:spPr>
          <a:xfrm>
            <a:off x="1651964" y="887615"/>
            <a:ext cx="8888065" cy="53312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476CD4-C5A2-F752-F412-EC8638079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808" y="6280397"/>
            <a:ext cx="2500379" cy="36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0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63" y="497838"/>
            <a:ext cx="4457037" cy="615675"/>
          </a:xfrm>
        </p:spPr>
        <p:txBody>
          <a:bodyPr/>
          <a:lstStyle/>
          <a:p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Latrines (1)</a:t>
            </a:r>
            <a:endParaRPr lang="en-CH" b="1" dirty="0">
              <a:solidFill>
                <a:srgbClr val="EE5859"/>
              </a:solidFill>
            </a:endParaRP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9087533E-0780-8743-D7EA-EF67A5158EF7}"/>
              </a:ext>
            </a:extLst>
          </p:cNvPr>
          <p:cNvSpPr txBox="1">
            <a:spLocks/>
          </p:cNvSpPr>
          <p:nvPr/>
        </p:nvSpPr>
        <p:spPr>
          <a:xfrm>
            <a:off x="5746933" y="1362619"/>
            <a:ext cx="6384105" cy="16048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100 % 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des latrines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sont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opérationnelles</a:t>
            </a:r>
            <a:endParaRPr lang="en-GB" sz="1800" dirty="0">
              <a:solidFill>
                <a:srgbClr val="EE5859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18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75 % 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des latrines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sont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séparées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entre les hommes et les femmes</a:t>
            </a:r>
            <a:endParaRPr lang="en-GB" sz="1800" dirty="0">
              <a:solidFill>
                <a:srgbClr val="EE5859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18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75 %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ont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un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dispositif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de lavage de main</a:t>
            </a:r>
          </a:p>
          <a:p>
            <a:pPr algn="l">
              <a:lnSpc>
                <a:spcPct val="100000"/>
              </a:lnSpc>
            </a:pPr>
            <a:r>
              <a:rPr lang="en-GB" sz="18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50 % 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de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celles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avec un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tel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dispositif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ont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du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savon</a:t>
            </a:r>
            <a:endParaRPr lang="en-GB" sz="1800" dirty="0">
              <a:solidFill>
                <a:srgbClr val="EE5859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endParaRPr lang="en-GB" sz="1800" dirty="0">
              <a:solidFill>
                <a:srgbClr val="EE5859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1800" dirty="0">
              <a:solidFill>
                <a:srgbClr val="EE5859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CC6937B-5EFA-BAC2-60D5-37D78DB975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5570536"/>
              </p:ext>
            </p:extLst>
          </p:nvPr>
        </p:nvGraphicFramePr>
        <p:xfrm>
          <a:off x="484349" y="1108183"/>
          <a:ext cx="4609189" cy="203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B9C4FC-A7D3-E55E-876C-071631925BC6}"/>
              </a:ext>
            </a:extLst>
          </p:cNvPr>
          <p:cNvCxnSpPr>
            <a:cxnSpLocks/>
          </p:cNvCxnSpPr>
          <p:nvPr/>
        </p:nvCxnSpPr>
        <p:spPr>
          <a:xfrm>
            <a:off x="5359400" y="1464793"/>
            <a:ext cx="0" cy="4622498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9FC3A0-2BDA-FC56-D819-CC22F55B458F}"/>
              </a:ext>
            </a:extLst>
          </p:cNvPr>
          <p:cNvCxnSpPr>
            <a:cxnSpLocks/>
          </p:cNvCxnSpPr>
          <p:nvPr/>
        </p:nvCxnSpPr>
        <p:spPr>
          <a:xfrm flipV="1">
            <a:off x="5625259" y="3226029"/>
            <a:ext cx="6384105" cy="11468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211419FF-B9D3-A68F-2F47-15D7D5F4E0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070625"/>
              </p:ext>
            </p:extLst>
          </p:nvPr>
        </p:nvGraphicFramePr>
        <p:xfrm>
          <a:off x="5969013" y="3411989"/>
          <a:ext cx="5538028" cy="2841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BCA4F5-743F-8823-75D5-4D91D19598D6}"/>
              </a:ext>
            </a:extLst>
          </p:cNvPr>
          <p:cNvCxnSpPr>
            <a:cxnSpLocks/>
          </p:cNvCxnSpPr>
          <p:nvPr/>
        </p:nvCxnSpPr>
        <p:spPr>
          <a:xfrm>
            <a:off x="273597" y="3249194"/>
            <a:ext cx="4847043" cy="0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5">
            <a:extLst>
              <a:ext uri="{FF2B5EF4-FFF2-40B4-BE49-F238E27FC236}">
                <a16:creationId xmlns:a16="http://schemas.microsoft.com/office/drawing/2014/main" id="{416AACF3-817D-AC45-EDCE-BE69D05CFE85}"/>
              </a:ext>
            </a:extLst>
          </p:cNvPr>
          <p:cNvSpPr txBox="1">
            <a:spLocks/>
          </p:cNvSpPr>
          <p:nvPr/>
        </p:nvSpPr>
        <p:spPr>
          <a:xfrm>
            <a:off x="246385" y="3915912"/>
            <a:ext cx="5057792" cy="217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6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63% 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des latrines de Medina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Coura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bénéficient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d’un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entretien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régulier</a:t>
            </a:r>
            <a:endParaRPr lang="en-GB" sz="1600" dirty="0">
              <a:solidFill>
                <a:srgbClr val="58585A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1600" dirty="0" err="1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Aucun</a:t>
            </a:r>
            <a:r>
              <a:rPr lang="en-GB" sz="16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groupe</a:t>
            </a:r>
            <a:r>
              <a:rPr lang="en-GB" sz="16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n’est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exclu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de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l’utilisation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de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ces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services</a:t>
            </a:r>
          </a:p>
          <a:p>
            <a:pPr algn="l">
              <a:lnSpc>
                <a:spcPct val="100000"/>
              </a:lnSpc>
            </a:pPr>
            <a:r>
              <a:rPr lang="en-GB" sz="1600" dirty="0" err="1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Aucune</a:t>
            </a:r>
            <a:r>
              <a:rPr lang="en-GB" sz="16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tension </a:t>
            </a:r>
            <a:r>
              <a:rPr lang="en-GB" sz="1600" dirty="0" err="1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n’est</a:t>
            </a:r>
            <a:r>
              <a:rPr lang="en-GB" sz="16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relevée</a:t>
            </a:r>
            <a:r>
              <a:rPr lang="en-GB" sz="16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quant à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l’utilisation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de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ces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services</a:t>
            </a:r>
          </a:p>
          <a:p>
            <a:pPr algn="l">
              <a:lnSpc>
                <a:spcPct val="100000"/>
              </a:lnSpc>
            </a:pPr>
            <a:endParaRPr lang="en-GB" sz="1600" dirty="0">
              <a:solidFill>
                <a:srgbClr val="58585A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endParaRPr lang="en-GB" sz="1600" dirty="0">
              <a:solidFill>
                <a:srgbClr val="58585A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endParaRPr lang="en-GB" sz="1600" dirty="0">
              <a:solidFill>
                <a:srgbClr val="58585A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endParaRPr lang="en-GB" sz="1600" dirty="0">
              <a:solidFill>
                <a:srgbClr val="58585A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endParaRPr lang="en-GB" sz="1600" dirty="0">
              <a:solidFill>
                <a:srgbClr val="EE5859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1600" dirty="0">
              <a:solidFill>
                <a:srgbClr val="EE5859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94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63" y="497838"/>
            <a:ext cx="4457037" cy="615675"/>
          </a:xfrm>
        </p:spPr>
        <p:txBody>
          <a:bodyPr/>
          <a:lstStyle/>
          <a:p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Latrines(2)</a:t>
            </a:r>
            <a:endParaRPr lang="en-CH" b="1" dirty="0">
              <a:solidFill>
                <a:srgbClr val="EE5859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BCA4F5-743F-8823-75D5-4D91D19598D6}"/>
              </a:ext>
            </a:extLst>
          </p:cNvPr>
          <p:cNvCxnSpPr>
            <a:cxnSpLocks/>
          </p:cNvCxnSpPr>
          <p:nvPr/>
        </p:nvCxnSpPr>
        <p:spPr>
          <a:xfrm>
            <a:off x="5631202" y="1473839"/>
            <a:ext cx="0" cy="4857292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5">
            <a:extLst>
              <a:ext uri="{FF2B5EF4-FFF2-40B4-BE49-F238E27FC236}">
                <a16:creationId xmlns:a16="http://schemas.microsoft.com/office/drawing/2014/main" id="{75309159-F1B8-D396-821E-0FE162CE0DF2}"/>
              </a:ext>
            </a:extLst>
          </p:cNvPr>
          <p:cNvSpPr txBox="1">
            <a:spLocks/>
          </p:cNvSpPr>
          <p:nvPr/>
        </p:nvSpPr>
        <p:spPr>
          <a:xfrm>
            <a:off x="208372" y="4951365"/>
            <a:ext cx="5326155" cy="1089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900" dirty="0">
                <a:solidFill>
                  <a:srgbClr val="EE5859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6 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latrines </a:t>
            </a:r>
            <a:r>
              <a:rPr lang="en-GB" sz="19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ont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une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capacité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d’accueil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 suffisante</a:t>
            </a:r>
            <a:endParaRPr lang="en-GB" sz="1900" dirty="0">
              <a:solidFill>
                <a:srgbClr val="EE5859"/>
              </a:solidFill>
              <a:latin typeface="+mn-lt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1900" dirty="0">
                <a:solidFill>
                  <a:srgbClr val="EE5859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2 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latrines </a:t>
            </a:r>
            <a:r>
              <a:rPr lang="en-GB" sz="19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ont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une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capacité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d’accueil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insuffisante</a:t>
            </a:r>
            <a:endParaRPr lang="en-GB" sz="1900" dirty="0">
              <a:solidFill>
                <a:srgbClr val="EE5859"/>
              </a:solidFill>
              <a:latin typeface="+mn-lt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endParaRPr lang="en-GB" sz="1900" dirty="0">
              <a:solidFill>
                <a:srgbClr val="EE5859"/>
              </a:solidFill>
              <a:latin typeface="+mn-lt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endParaRPr lang="en-GB" sz="1900" dirty="0">
              <a:solidFill>
                <a:srgbClr val="EE5859"/>
              </a:solidFill>
              <a:latin typeface="+mn-lt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1900" dirty="0">
              <a:solidFill>
                <a:srgbClr val="EE5859"/>
              </a:solidFill>
              <a:latin typeface="+mn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B0427E-DFB3-1678-8FE9-A18DB102082E}"/>
              </a:ext>
            </a:extLst>
          </p:cNvPr>
          <p:cNvCxnSpPr>
            <a:cxnSpLocks/>
          </p:cNvCxnSpPr>
          <p:nvPr/>
        </p:nvCxnSpPr>
        <p:spPr>
          <a:xfrm>
            <a:off x="208372" y="4208334"/>
            <a:ext cx="5157117" cy="0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0A53ED-B68B-C458-EE36-5A1A47F4760C}"/>
              </a:ext>
            </a:extLst>
          </p:cNvPr>
          <p:cNvCxnSpPr>
            <a:cxnSpLocks/>
          </p:cNvCxnSpPr>
          <p:nvPr/>
        </p:nvCxnSpPr>
        <p:spPr>
          <a:xfrm>
            <a:off x="5894387" y="4208334"/>
            <a:ext cx="5872832" cy="0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F960AC8C-5F8D-A4B9-29AD-72322DF970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3087626"/>
              </p:ext>
            </p:extLst>
          </p:nvPr>
        </p:nvGraphicFramePr>
        <p:xfrm>
          <a:off x="546762" y="1150203"/>
          <a:ext cx="4689375" cy="28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Subtitle 5">
            <a:extLst>
              <a:ext uri="{FF2B5EF4-FFF2-40B4-BE49-F238E27FC236}">
                <a16:creationId xmlns:a16="http://schemas.microsoft.com/office/drawing/2014/main" id="{C0229AB2-C1F1-E2F7-8A60-AA4B7DE4C689}"/>
              </a:ext>
            </a:extLst>
          </p:cNvPr>
          <p:cNvSpPr txBox="1">
            <a:spLocks/>
          </p:cNvSpPr>
          <p:nvPr/>
        </p:nvSpPr>
        <p:spPr>
          <a:xfrm>
            <a:off x="5988859" y="4537244"/>
            <a:ext cx="5778356" cy="18828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Pour</a:t>
            </a:r>
            <a:r>
              <a:rPr lang="en-GB" sz="1900" dirty="0">
                <a:solidFill>
                  <a:srgbClr val="EE5859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3 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des latrines (</a:t>
            </a:r>
            <a:r>
              <a:rPr lang="en-GB" sz="1900" dirty="0">
                <a:solidFill>
                  <a:srgbClr val="EE5859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37%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), la frequentation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est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restée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stable au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cours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de 6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derniers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mois</a:t>
            </a:r>
            <a:endParaRPr lang="en-GB" sz="1900" dirty="0">
              <a:solidFill>
                <a:srgbClr val="58585A"/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Pour</a:t>
            </a:r>
            <a:r>
              <a:rPr lang="en-GB" sz="1900" dirty="0">
                <a:solidFill>
                  <a:srgbClr val="EE5859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5 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des latrines (</a:t>
            </a:r>
            <a:r>
              <a:rPr lang="en-GB" sz="1900" dirty="0">
                <a:solidFill>
                  <a:srgbClr val="EE5859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63%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)</a:t>
            </a:r>
            <a:r>
              <a:rPr lang="en-GB" sz="1900" dirty="0">
                <a:solidFill>
                  <a:srgbClr val="EE5859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, la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fréquentation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a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augmenté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au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cours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de 6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derniers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mois</a:t>
            </a:r>
            <a:endParaRPr lang="en-GB" sz="1900" dirty="0">
              <a:solidFill>
                <a:srgbClr val="58585A"/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L’augmentation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de la frequentation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est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900" dirty="0" err="1">
                <a:solidFill>
                  <a:srgbClr val="EE5859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systématiquement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expliquée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par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l’arrivée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de </a:t>
            </a:r>
            <a:r>
              <a:rPr lang="en-GB" sz="1900" dirty="0" err="1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nouvelles</a:t>
            </a:r>
            <a:r>
              <a:rPr lang="en-GB" sz="1900" dirty="0">
                <a:solidFill>
                  <a:srgbClr val="58585A"/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 populations dans le quartier</a:t>
            </a:r>
          </a:p>
          <a:p>
            <a:pPr algn="l">
              <a:lnSpc>
                <a:spcPct val="100000"/>
              </a:lnSpc>
            </a:pPr>
            <a:endParaRPr lang="en-GB" sz="1900" dirty="0">
              <a:solidFill>
                <a:srgbClr val="EE585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GB" sz="1900" dirty="0">
              <a:solidFill>
                <a:srgbClr val="EE585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en-GB" sz="1900" dirty="0">
              <a:solidFill>
                <a:srgbClr val="EE585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1E26DCF-F7E7-8409-98A7-448BB71CCA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785863"/>
              </p:ext>
            </p:extLst>
          </p:nvPr>
        </p:nvGraphicFramePr>
        <p:xfrm>
          <a:off x="6560799" y="1238303"/>
          <a:ext cx="4504624" cy="28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80107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63" y="497838"/>
            <a:ext cx="4457037" cy="615675"/>
          </a:xfrm>
        </p:spPr>
        <p:txBody>
          <a:bodyPr/>
          <a:lstStyle/>
          <a:p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Latrines (3)</a:t>
            </a:r>
            <a:endParaRPr lang="en-CH" b="1" dirty="0">
              <a:solidFill>
                <a:srgbClr val="EE5859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F97A9F-DC8A-6280-F502-81F20C0812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395351"/>
              </p:ext>
            </p:extLst>
          </p:nvPr>
        </p:nvGraphicFramePr>
        <p:xfrm>
          <a:off x="148830" y="3059494"/>
          <a:ext cx="3847438" cy="330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5142666-2100-88F2-4EDF-40978DEAA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3053800"/>
              </p:ext>
            </p:extLst>
          </p:nvPr>
        </p:nvGraphicFramePr>
        <p:xfrm>
          <a:off x="4150512" y="3059495"/>
          <a:ext cx="3847438" cy="3300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C03D0B1-41C1-8E5C-93F9-B1108656E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5617839"/>
              </p:ext>
            </p:extLst>
          </p:nvPr>
        </p:nvGraphicFramePr>
        <p:xfrm>
          <a:off x="8344562" y="3059494"/>
          <a:ext cx="3847438" cy="330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Subtitle 5">
            <a:extLst>
              <a:ext uri="{FF2B5EF4-FFF2-40B4-BE49-F238E27FC236}">
                <a16:creationId xmlns:a16="http://schemas.microsoft.com/office/drawing/2014/main" id="{5C15BA2A-8EE3-8386-2780-2F8EE3217306}"/>
              </a:ext>
            </a:extLst>
          </p:cNvPr>
          <p:cNvSpPr txBox="1">
            <a:spLocks/>
          </p:cNvSpPr>
          <p:nvPr/>
        </p:nvSpPr>
        <p:spPr>
          <a:xfrm>
            <a:off x="546763" y="1419719"/>
            <a:ext cx="11201100" cy="1313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900" b="1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 dotation </a:t>
            </a:r>
            <a:r>
              <a:rPr lang="en-GB" sz="1900" b="1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d’équipement</a:t>
            </a:r>
            <a:r>
              <a:rPr lang="en-GB" sz="1900" b="1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de maintenance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apparait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comme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l’aide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souhaitée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la plus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citée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par les IC (</a:t>
            </a:r>
            <a:r>
              <a:rPr lang="en-GB" sz="1900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8/8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GB" sz="1900" b="1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 formation pour la gestion des latrines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est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la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seconde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aide la plus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citée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(</a:t>
            </a:r>
            <a:r>
              <a:rPr lang="en-GB" sz="1900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6/8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GB" sz="1900" b="1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L’octroi</a:t>
            </a:r>
            <a:r>
              <a:rPr lang="en-GB" sz="1900" b="1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de subventions </a:t>
            </a:r>
            <a:r>
              <a:rPr lang="en-GB" sz="1900" b="1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directes</a:t>
            </a:r>
            <a:r>
              <a:rPr lang="en-GB" sz="1900" b="1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est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citée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 </a:t>
            </a:r>
            <a:r>
              <a:rPr lang="en-GB" sz="1900" dirty="0" err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fois</a:t>
            </a:r>
            <a:r>
              <a:rPr lang="en-GB" sz="1900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comme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la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meilleure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aide pour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améliorer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le service</a:t>
            </a:r>
            <a:endParaRPr lang="en-GB" sz="1900" dirty="0">
              <a:solidFill>
                <a:srgbClr val="EE585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GB" sz="1900" dirty="0">
              <a:solidFill>
                <a:srgbClr val="58585A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195248-5CDA-B9EB-1B27-1EE25B20110D}"/>
              </a:ext>
            </a:extLst>
          </p:cNvPr>
          <p:cNvCxnSpPr>
            <a:cxnSpLocks/>
          </p:cNvCxnSpPr>
          <p:nvPr/>
        </p:nvCxnSpPr>
        <p:spPr>
          <a:xfrm>
            <a:off x="3819819" y="3059495"/>
            <a:ext cx="0" cy="3273928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22AA69-2E33-878F-79BF-D4F319C7C6AA}"/>
              </a:ext>
            </a:extLst>
          </p:cNvPr>
          <p:cNvCxnSpPr>
            <a:cxnSpLocks/>
          </p:cNvCxnSpPr>
          <p:nvPr/>
        </p:nvCxnSpPr>
        <p:spPr>
          <a:xfrm>
            <a:off x="8195876" y="3059495"/>
            <a:ext cx="0" cy="3273928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3D03A8-600B-95F8-DB6C-8C891B1D9A65}"/>
              </a:ext>
            </a:extLst>
          </p:cNvPr>
          <p:cNvCxnSpPr>
            <a:cxnSpLocks/>
          </p:cNvCxnSpPr>
          <p:nvPr/>
        </p:nvCxnSpPr>
        <p:spPr>
          <a:xfrm>
            <a:off x="293917" y="2812314"/>
            <a:ext cx="11542483" cy="0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77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10879-D849-5543-9A4D-EFC0AD9CF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F80A4-55B5-F611-C12B-F130C29BD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210" y="2480688"/>
            <a:ext cx="792063" cy="66103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01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01E06-8CD1-EFD9-89BC-790FF9A2CA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00206" y="3333858"/>
            <a:ext cx="792063" cy="66103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02</a:t>
            </a:r>
            <a:endParaRPr lang="en-CH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96DF75-399B-4D8E-C6ED-76E6E6F269B0}"/>
              </a:ext>
            </a:extLst>
          </p:cNvPr>
          <p:cNvSpPr txBox="1">
            <a:spLocks/>
          </p:cNvSpPr>
          <p:nvPr/>
        </p:nvSpPr>
        <p:spPr>
          <a:xfrm>
            <a:off x="7003239" y="2480688"/>
            <a:ext cx="4846638" cy="66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/>
              <a:t>Objectifs</a:t>
            </a:r>
            <a:r>
              <a:rPr lang="en-US" dirty="0"/>
              <a:t> et </a:t>
            </a:r>
            <a:r>
              <a:rPr lang="en-US" dirty="0" err="1"/>
              <a:t>méthodologie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D044C83-1CA8-EC36-1465-074AE3784455}"/>
              </a:ext>
            </a:extLst>
          </p:cNvPr>
          <p:cNvSpPr txBox="1">
            <a:spLocks/>
          </p:cNvSpPr>
          <p:nvPr/>
        </p:nvSpPr>
        <p:spPr>
          <a:xfrm>
            <a:off x="6996090" y="3333858"/>
            <a:ext cx="4846638" cy="66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/>
              <a:t>Résultats</a:t>
            </a:r>
            <a:r>
              <a:rPr lang="en-US" dirty="0"/>
              <a:t> </a:t>
            </a:r>
            <a:r>
              <a:rPr lang="en-US" dirty="0" err="1"/>
              <a:t>principaux</a:t>
            </a:r>
            <a:r>
              <a:rPr lang="en-US" dirty="0"/>
              <a:t> par </a:t>
            </a:r>
            <a:r>
              <a:rPr lang="en-US" dirty="0" err="1"/>
              <a:t>secteur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2EAC1AC-85DA-43A0-CD0D-CBEA91F6AE98}"/>
              </a:ext>
            </a:extLst>
          </p:cNvPr>
          <p:cNvSpPr txBox="1">
            <a:spLocks/>
          </p:cNvSpPr>
          <p:nvPr/>
        </p:nvSpPr>
        <p:spPr>
          <a:xfrm>
            <a:off x="6034214" y="4187028"/>
            <a:ext cx="792063" cy="661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>
                <a:solidFill>
                  <a:srgbClr val="EE5859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03</a:t>
            </a:r>
            <a:endParaRPr lang="en-CH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42FA081-17FC-3059-331D-E609A25BFFF1}"/>
              </a:ext>
            </a:extLst>
          </p:cNvPr>
          <p:cNvSpPr txBox="1">
            <a:spLocks/>
          </p:cNvSpPr>
          <p:nvPr/>
        </p:nvSpPr>
        <p:spPr>
          <a:xfrm>
            <a:off x="7020243" y="4187028"/>
            <a:ext cx="4846638" cy="66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Analyses </a:t>
            </a:r>
            <a:r>
              <a:rPr lang="en-US" dirty="0" err="1"/>
              <a:t>qualitatives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09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3F3DF-D037-577A-AB2D-84003E34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Écoles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485259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97" y="146554"/>
            <a:ext cx="9024416" cy="774355"/>
          </a:xfrm>
        </p:spPr>
        <p:txBody>
          <a:bodyPr/>
          <a:lstStyle/>
          <a:p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Couverture </a:t>
            </a:r>
            <a:r>
              <a:rPr lang="en-GB" sz="4000" b="1" dirty="0" err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géographique</a:t>
            </a:r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– Écoles</a:t>
            </a:r>
            <a:endParaRPr lang="en-CH" b="1" dirty="0">
              <a:solidFill>
                <a:srgbClr val="EE5859"/>
              </a:solidFill>
            </a:endParaRP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9087533E-0780-8743-D7EA-EF67A5158EF7}"/>
              </a:ext>
            </a:extLst>
          </p:cNvPr>
          <p:cNvSpPr txBox="1">
            <a:spLocks/>
          </p:cNvSpPr>
          <p:nvPr/>
        </p:nvSpPr>
        <p:spPr>
          <a:xfrm>
            <a:off x="4161543" y="1471731"/>
            <a:ext cx="3868912" cy="709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2800" dirty="0">
              <a:solidFill>
                <a:srgbClr val="EE585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D8D9129D-4DFC-8C24-171D-0701D4D01FA7}"/>
              </a:ext>
            </a:extLst>
          </p:cNvPr>
          <p:cNvSpPr txBox="1">
            <a:spLocks/>
          </p:cNvSpPr>
          <p:nvPr/>
        </p:nvSpPr>
        <p:spPr>
          <a:xfrm>
            <a:off x="581597" y="1248309"/>
            <a:ext cx="4809009" cy="503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Clr>
                <a:srgbClr val="58585A"/>
              </a:buClr>
              <a:buFont typeface="Arial" panose="020B0604020202020204" pitchFamily="34" charset="0"/>
              <a:buChar char="•"/>
            </a:pPr>
            <a:endParaRPr lang="fr-FR" sz="1800" dirty="0">
              <a:latin typeface="Segoe UI Light" panose="020B0502040204020203" pitchFamily="34" charset="0"/>
              <a:ea typeface="Roboto Light" panose="02000000000000000000" pitchFamily="2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800" dirty="0">
              <a:latin typeface="Segoe UI Light" panose="020B0502040204020203" pitchFamily="34" charset="0"/>
              <a:ea typeface="Roboto Light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5F052F-36F5-E8F1-EB50-9F9839AE9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71"/>
          <a:stretch/>
        </p:blipFill>
        <p:spPr>
          <a:xfrm>
            <a:off x="1583791" y="920909"/>
            <a:ext cx="9024416" cy="53958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7527B0-E84C-24C6-FFB4-398716247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80" y="6434127"/>
            <a:ext cx="2466840" cy="36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6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63" y="497838"/>
            <a:ext cx="4457037" cy="615675"/>
          </a:xfrm>
        </p:spPr>
        <p:txBody>
          <a:bodyPr/>
          <a:lstStyle/>
          <a:p>
            <a:r>
              <a:rPr lang="en-GB" sz="4000" b="1" dirty="0" err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Éducation</a:t>
            </a:r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(1)</a:t>
            </a:r>
            <a:endParaRPr lang="en-CH" b="1" dirty="0">
              <a:solidFill>
                <a:srgbClr val="EE5859"/>
              </a:solidFill>
            </a:endParaRP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9087533E-0780-8743-D7EA-EF67A5158EF7}"/>
              </a:ext>
            </a:extLst>
          </p:cNvPr>
          <p:cNvSpPr txBox="1">
            <a:spLocks/>
          </p:cNvSpPr>
          <p:nvPr/>
        </p:nvSpPr>
        <p:spPr>
          <a:xfrm>
            <a:off x="6756404" y="1362619"/>
            <a:ext cx="5374634" cy="179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89 % 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des écoles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sont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opérationnelles</a:t>
            </a:r>
            <a:endParaRPr lang="en-GB" sz="1800" dirty="0">
              <a:solidFill>
                <a:srgbClr val="EE5859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18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55 %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ont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accès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à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l’eau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potable </a:t>
            </a:r>
            <a:endParaRPr lang="en-GB" sz="1800" dirty="0">
              <a:solidFill>
                <a:srgbClr val="EE5859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18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1 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école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n’a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pas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accès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à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l’électricité</a:t>
            </a:r>
            <a:endParaRPr lang="en-GB" sz="1800" dirty="0">
              <a:solidFill>
                <a:srgbClr val="58585A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18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100%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disposent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de latrines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fonctionnelles</a:t>
            </a:r>
            <a:endParaRPr lang="en-GB" sz="1800" dirty="0">
              <a:solidFill>
                <a:srgbClr val="58585A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endParaRPr lang="en-GB" sz="1800" dirty="0">
              <a:solidFill>
                <a:srgbClr val="EE5859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1800" dirty="0">
              <a:solidFill>
                <a:srgbClr val="EE5859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CC6937B-5EFA-BAC2-60D5-37D78DB975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317034"/>
              </p:ext>
            </p:extLst>
          </p:nvPr>
        </p:nvGraphicFramePr>
        <p:xfrm>
          <a:off x="484349" y="1108183"/>
          <a:ext cx="4609189" cy="215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B9C4FC-A7D3-E55E-876C-071631925BC6}"/>
              </a:ext>
            </a:extLst>
          </p:cNvPr>
          <p:cNvCxnSpPr>
            <a:cxnSpLocks/>
          </p:cNvCxnSpPr>
          <p:nvPr/>
        </p:nvCxnSpPr>
        <p:spPr>
          <a:xfrm>
            <a:off x="6096000" y="1184366"/>
            <a:ext cx="0" cy="4902925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9FC3A0-2BDA-FC56-D819-CC22F55B458F}"/>
              </a:ext>
            </a:extLst>
          </p:cNvPr>
          <p:cNvCxnSpPr>
            <a:cxnSpLocks/>
          </p:cNvCxnSpPr>
          <p:nvPr/>
        </p:nvCxnSpPr>
        <p:spPr>
          <a:xfrm flipV="1">
            <a:off x="6324600" y="3394253"/>
            <a:ext cx="5684764" cy="23165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211419FF-B9D3-A68F-2F47-15D7D5F4E0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7098543"/>
              </p:ext>
            </p:extLst>
          </p:nvPr>
        </p:nvGraphicFramePr>
        <p:xfrm>
          <a:off x="6493940" y="3776042"/>
          <a:ext cx="5013100" cy="2526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Subtitle 5">
            <a:extLst>
              <a:ext uri="{FF2B5EF4-FFF2-40B4-BE49-F238E27FC236}">
                <a16:creationId xmlns:a16="http://schemas.microsoft.com/office/drawing/2014/main" id="{416AACF3-817D-AC45-EDCE-BE69D05CFE85}"/>
              </a:ext>
            </a:extLst>
          </p:cNvPr>
          <p:cNvSpPr txBox="1">
            <a:spLocks/>
          </p:cNvSpPr>
          <p:nvPr/>
        </p:nvSpPr>
        <p:spPr>
          <a:xfrm>
            <a:off x="246384" y="4271197"/>
            <a:ext cx="5451677" cy="1816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6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89% 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des écoles de Medina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Coura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bénéficient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d’un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entretien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régulier</a:t>
            </a:r>
            <a:endParaRPr lang="en-GB" sz="1600" dirty="0">
              <a:solidFill>
                <a:srgbClr val="58585A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1600" dirty="0" err="1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Aucun</a:t>
            </a:r>
            <a:r>
              <a:rPr lang="en-GB" sz="16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groupe</a:t>
            </a:r>
            <a:r>
              <a:rPr lang="en-GB" sz="16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n’est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exclu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de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l’utilisation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de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ces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services</a:t>
            </a:r>
          </a:p>
          <a:p>
            <a:pPr algn="l">
              <a:lnSpc>
                <a:spcPct val="100000"/>
              </a:lnSpc>
            </a:pPr>
            <a:r>
              <a:rPr lang="en-GB" sz="1600" dirty="0" err="1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Aucune</a:t>
            </a:r>
            <a:r>
              <a:rPr lang="en-GB" sz="16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tension </a:t>
            </a:r>
            <a:r>
              <a:rPr lang="en-GB" sz="1600" dirty="0" err="1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n’est</a:t>
            </a:r>
            <a:r>
              <a:rPr lang="en-GB" sz="16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relevée</a:t>
            </a:r>
            <a:r>
              <a:rPr lang="en-GB" sz="16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quant à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l’utilisation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de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ces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services</a:t>
            </a:r>
          </a:p>
          <a:p>
            <a:pPr algn="l">
              <a:lnSpc>
                <a:spcPct val="100000"/>
              </a:lnSpc>
            </a:pPr>
            <a:endParaRPr lang="en-GB" sz="1600" dirty="0">
              <a:solidFill>
                <a:srgbClr val="58585A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endParaRPr lang="en-GB" sz="1600" dirty="0">
              <a:solidFill>
                <a:srgbClr val="58585A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endParaRPr lang="en-GB" sz="1600" dirty="0">
              <a:solidFill>
                <a:srgbClr val="58585A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endParaRPr lang="en-GB" sz="1600" dirty="0">
              <a:solidFill>
                <a:srgbClr val="58585A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endParaRPr lang="en-GB" sz="1600" dirty="0">
              <a:solidFill>
                <a:srgbClr val="EE5859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1600" dirty="0">
              <a:solidFill>
                <a:srgbClr val="EE5859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31C7539-8ACC-4BEF-7197-EFF239725F58}"/>
              </a:ext>
            </a:extLst>
          </p:cNvPr>
          <p:cNvCxnSpPr>
            <a:cxnSpLocks/>
          </p:cNvCxnSpPr>
          <p:nvPr/>
        </p:nvCxnSpPr>
        <p:spPr>
          <a:xfrm flipV="1">
            <a:off x="182637" y="3417418"/>
            <a:ext cx="5684764" cy="23165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346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63" y="497838"/>
            <a:ext cx="4457037" cy="615675"/>
          </a:xfrm>
        </p:spPr>
        <p:txBody>
          <a:bodyPr/>
          <a:lstStyle/>
          <a:p>
            <a:r>
              <a:rPr lang="en-GB" sz="4000" b="1" dirty="0" err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Éducation</a:t>
            </a:r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(2)</a:t>
            </a:r>
            <a:endParaRPr lang="en-CH" b="1" dirty="0">
              <a:solidFill>
                <a:srgbClr val="EE5859"/>
              </a:solidFill>
            </a:endParaRPr>
          </a:p>
        </p:txBody>
      </p:sp>
      <p:sp>
        <p:nvSpPr>
          <p:cNvPr id="16" name="Subtitle 5">
            <a:extLst>
              <a:ext uri="{FF2B5EF4-FFF2-40B4-BE49-F238E27FC236}">
                <a16:creationId xmlns:a16="http://schemas.microsoft.com/office/drawing/2014/main" id="{75309159-F1B8-D396-821E-0FE162CE0DF2}"/>
              </a:ext>
            </a:extLst>
          </p:cNvPr>
          <p:cNvSpPr txBox="1">
            <a:spLocks/>
          </p:cNvSpPr>
          <p:nvPr/>
        </p:nvSpPr>
        <p:spPr>
          <a:xfrm>
            <a:off x="288910" y="1284443"/>
            <a:ext cx="2046239" cy="1694269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GB" sz="1900" dirty="0">
              <a:solidFill>
                <a:srgbClr val="EE5859"/>
              </a:solidFill>
              <a:latin typeface="+mn-lt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6300" dirty="0">
                <a:solidFill>
                  <a:srgbClr val="EE5859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405</a:t>
            </a:r>
          </a:p>
          <a:p>
            <a:pPr>
              <a:lnSpc>
                <a:spcPct val="100000"/>
              </a:lnSpc>
            </a:pPr>
            <a:r>
              <a:rPr lang="en-GB" sz="25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Capacité</a:t>
            </a:r>
            <a:r>
              <a:rPr lang="en-GB" sz="25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25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maximale</a:t>
            </a:r>
            <a:r>
              <a:rPr lang="en-GB" sz="25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 par école</a:t>
            </a: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D72AC401-3871-7ECD-5FF0-BF29E65A4268}"/>
              </a:ext>
            </a:extLst>
          </p:cNvPr>
          <p:cNvSpPr txBox="1">
            <a:spLocks/>
          </p:cNvSpPr>
          <p:nvPr/>
        </p:nvSpPr>
        <p:spPr>
          <a:xfrm>
            <a:off x="1995862" y="2182853"/>
            <a:ext cx="2046239" cy="1694269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GB" sz="1900" dirty="0">
              <a:solidFill>
                <a:srgbClr val="EE5859"/>
              </a:solidFill>
              <a:latin typeface="+mn-lt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0" dirty="0">
                <a:solidFill>
                  <a:srgbClr val="EE5859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165</a:t>
            </a:r>
          </a:p>
          <a:p>
            <a:pPr>
              <a:lnSpc>
                <a:spcPct val="100000"/>
              </a:lnSpc>
            </a:pPr>
            <a:r>
              <a:rPr lang="en-GB" sz="48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Nombre</a:t>
            </a:r>
            <a:r>
              <a:rPr lang="en-GB" sz="48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48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moyen</a:t>
            </a:r>
            <a:r>
              <a:rPr lang="en-GB" sz="48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 de filles par école</a:t>
            </a:r>
          </a:p>
        </p:txBody>
      </p:sp>
      <p:sp>
        <p:nvSpPr>
          <p:cNvPr id="11" name="Subtitle 5">
            <a:extLst>
              <a:ext uri="{FF2B5EF4-FFF2-40B4-BE49-F238E27FC236}">
                <a16:creationId xmlns:a16="http://schemas.microsoft.com/office/drawing/2014/main" id="{6F2B88F0-EA7D-261F-8216-7EDAAA4988EF}"/>
              </a:ext>
            </a:extLst>
          </p:cNvPr>
          <p:cNvSpPr txBox="1">
            <a:spLocks/>
          </p:cNvSpPr>
          <p:nvPr/>
        </p:nvSpPr>
        <p:spPr>
          <a:xfrm>
            <a:off x="261259" y="3081263"/>
            <a:ext cx="2046239" cy="1694269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GB" sz="1900" dirty="0">
              <a:solidFill>
                <a:srgbClr val="EE5859"/>
              </a:solidFill>
              <a:latin typeface="+mn-lt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5500" dirty="0">
                <a:solidFill>
                  <a:srgbClr val="EE5859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133</a:t>
            </a:r>
          </a:p>
          <a:p>
            <a:pPr>
              <a:lnSpc>
                <a:spcPct val="100000"/>
              </a:lnSpc>
            </a:pPr>
            <a:r>
              <a:rPr lang="en-GB" sz="22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Nombre</a:t>
            </a:r>
            <a:r>
              <a:rPr lang="en-GB" sz="22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22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moyen</a:t>
            </a:r>
            <a:r>
              <a:rPr lang="en-GB" sz="22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 de garçons par école</a:t>
            </a:r>
          </a:p>
        </p:txBody>
      </p:sp>
      <p:sp>
        <p:nvSpPr>
          <p:cNvPr id="13" name="Subtitle 5">
            <a:extLst>
              <a:ext uri="{FF2B5EF4-FFF2-40B4-BE49-F238E27FC236}">
                <a16:creationId xmlns:a16="http://schemas.microsoft.com/office/drawing/2014/main" id="{34E879ED-754D-6322-406D-463710620C0D}"/>
              </a:ext>
            </a:extLst>
          </p:cNvPr>
          <p:cNvSpPr txBox="1">
            <a:spLocks/>
          </p:cNvSpPr>
          <p:nvPr/>
        </p:nvSpPr>
        <p:spPr>
          <a:xfrm>
            <a:off x="1995862" y="3979673"/>
            <a:ext cx="2046239" cy="1694269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4300" dirty="0">
                <a:solidFill>
                  <a:srgbClr val="EE5859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8</a:t>
            </a:r>
          </a:p>
          <a:p>
            <a:pPr>
              <a:lnSpc>
                <a:spcPct val="100000"/>
              </a:lnSpc>
            </a:pPr>
            <a:r>
              <a:rPr lang="en-GB" sz="16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Nombre</a:t>
            </a:r>
            <a:r>
              <a:rPr lang="en-GB" sz="16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moyen</a:t>
            </a:r>
            <a:r>
              <a:rPr lang="en-GB" sz="16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d’enseignants</a:t>
            </a:r>
            <a:r>
              <a:rPr lang="en-GB" sz="16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 par école</a:t>
            </a:r>
          </a:p>
        </p:txBody>
      </p:sp>
      <p:sp>
        <p:nvSpPr>
          <p:cNvPr id="14" name="Subtitle 5">
            <a:extLst>
              <a:ext uri="{FF2B5EF4-FFF2-40B4-BE49-F238E27FC236}">
                <a16:creationId xmlns:a16="http://schemas.microsoft.com/office/drawing/2014/main" id="{229BABB3-9AAE-F3C4-6CE8-E35AC0F90088}"/>
              </a:ext>
            </a:extLst>
          </p:cNvPr>
          <p:cNvSpPr txBox="1">
            <a:spLocks/>
          </p:cNvSpPr>
          <p:nvPr/>
        </p:nvSpPr>
        <p:spPr>
          <a:xfrm>
            <a:off x="261258" y="4878083"/>
            <a:ext cx="2046239" cy="1694269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3900" dirty="0">
                <a:solidFill>
                  <a:srgbClr val="EE5859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3</a:t>
            </a:r>
          </a:p>
          <a:p>
            <a:pPr>
              <a:lnSpc>
                <a:spcPct val="100000"/>
              </a:lnSpc>
            </a:pPr>
            <a:r>
              <a:rPr lang="en-GB" sz="14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Nombre</a:t>
            </a:r>
            <a:r>
              <a:rPr lang="en-GB" sz="14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4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moyen</a:t>
            </a:r>
            <a:r>
              <a:rPr lang="en-GB" sz="14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 de maître-parents par école</a:t>
            </a:r>
          </a:p>
        </p:txBody>
      </p:sp>
      <p:sp>
        <p:nvSpPr>
          <p:cNvPr id="18" name="Subtitle 5">
            <a:extLst>
              <a:ext uri="{FF2B5EF4-FFF2-40B4-BE49-F238E27FC236}">
                <a16:creationId xmlns:a16="http://schemas.microsoft.com/office/drawing/2014/main" id="{42131027-1ECD-B9F4-D96A-CC3CADCCCC40}"/>
              </a:ext>
            </a:extLst>
          </p:cNvPr>
          <p:cNvSpPr txBox="1">
            <a:spLocks/>
          </p:cNvSpPr>
          <p:nvPr/>
        </p:nvSpPr>
        <p:spPr>
          <a:xfrm>
            <a:off x="3702814" y="3081263"/>
            <a:ext cx="2046239" cy="1694269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5800" dirty="0">
                <a:solidFill>
                  <a:srgbClr val="EE5859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27</a:t>
            </a:r>
          </a:p>
          <a:p>
            <a:pPr>
              <a:lnSpc>
                <a:spcPct val="100000"/>
              </a:lnSpc>
            </a:pPr>
            <a:r>
              <a:rPr lang="en-GB" sz="19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Élèves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 par </a:t>
            </a:r>
            <a:r>
              <a:rPr lang="en-GB" sz="19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enseignant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en</a:t>
            </a:r>
            <a:r>
              <a:rPr lang="en-GB" sz="1900" dirty="0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+mn-lt"/>
                <a:ea typeface="Roboto Condensed" panose="02000000000000000000" pitchFamily="2" charset="0"/>
                <a:cs typeface="Segoe UI" panose="020B0502040204020203" pitchFamily="34" charset="0"/>
              </a:rPr>
              <a:t>moyenne</a:t>
            </a:r>
            <a:endParaRPr lang="en-GB" sz="1900" dirty="0">
              <a:solidFill>
                <a:srgbClr val="58585A"/>
              </a:solidFill>
              <a:latin typeface="+mn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3A3B70E9-A226-E5FB-CAEA-345EB7C8CC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4625604"/>
              </p:ext>
            </p:extLst>
          </p:nvPr>
        </p:nvGraphicFramePr>
        <p:xfrm>
          <a:off x="6587192" y="584465"/>
          <a:ext cx="5246121" cy="3746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AE7196-689D-F26A-62AD-D1D42195CDA6}"/>
              </a:ext>
            </a:extLst>
          </p:cNvPr>
          <p:cNvCxnSpPr>
            <a:cxnSpLocks/>
          </p:cNvCxnSpPr>
          <p:nvPr/>
        </p:nvCxnSpPr>
        <p:spPr>
          <a:xfrm>
            <a:off x="6096000" y="497838"/>
            <a:ext cx="0" cy="5933442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D6CCA3E-9598-E1C9-195F-A6F683C106FD}"/>
              </a:ext>
            </a:extLst>
          </p:cNvPr>
          <p:cNvCxnSpPr>
            <a:cxnSpLocks/>
          </p:cNvCxnSpPr>
          <p:nvPr/>
        </p:nvCxnSpPr>
        <p:spPr>
          <a:xfrm>
            <a:off x="6333423" y="4483514"/>
            <a:ext cx="5529941" cy="0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5">
            <a:extLst>
              <a:ext uri="{FF2B5EF4-FFF2-40B4-BE49-F238E27FC236}">
                <a16:creationId xmlns:a16="http://schemas.microsoft.com/office/drawing/2014/main" id="{C6AE706E-C2DF-0674-B0B2-F47CEBD84CAD}"/>
              </a:ext>
            </a:extLst>
          </p:cNvPr>
          <p:cNvSpPr txBox="1">
            <a:spLocks/>
          </p:cNvSpPr>
          <p:nvPr/>
        </p:nvSpPr>
        <p:spPr>
          <a:xfrm>
            <a:off x="6681357" y="5073915"/>
            <a:ext cx="5057792" cy="88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600" dirty="0" err="1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Aucune</a:t>
            </a:r>
            <a:r>
              <a:rPr lang="en-GB" sz="16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école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n’a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dû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refuser des inscription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durant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l’années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2022-2023 pour cause de manque de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capacité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d’accueil</a:t>
            </a:r>
            <a:endParaRPr lang="en-GB" sz="1600" dirty="0">
              <a:solidFill>
                <a:srgbClr val="EE5859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62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63" y="497838"/>
            <a:ext cx="4457037" cy="615675"/>
          </a:xfrm>
        </p:spPr>
        <p:txBody>
          <a:bodyPr/>
          <a:lstStyle/>
          <a:p>
            <a:r>
              <a:rPr lang="en-GB" sz="4000" b="1" dirty="0" err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Éducation</a:t>
            </a:r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(3)</a:t>
            </a:r>
            <a:endParaRPr lang="en-CH" b="1" dirty="0">
              <a:solidFill>
                <a:srgbClr val="EE5859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F97A9F-DC8A-6280-F502-81F20C0812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174989"/>
              </p:ext>
            </p:extLst>
          </p:nvPr>
        </p:nvGraphicFramePr>
        <p:xfrm>
          <a:off x="148830" y="3059494"/>
          <a:ext cx="3847438" cy="330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5142666-2100-88F2-4EDF-40978DEAA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5128089"/>
              </p:ext>
            </p:extLst>
          </p:nvPr>
        </p:nvGraphicFramePr>
        <p:xfrm>
          <a:off x="4246696" y="3059495"/>
          <a:ext cx="3847438" cy="3300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C03D0B1-41C1-8E5C-93F9-B1108656E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779946"/>
              </p:ext>
            </p:extLst>
          </p:nvPr>
        </p:nvGraphicFramePr>
        <p:xfrm>
          <a:off x="8344562" y="3059494"/>
          <a:ext cx="3847438" cy="330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Subtitle 5">
            <a:extLst>
              <a:ext uri="{FF2B5EF4-FFF2-40B4-BE49-F238E27FC236}">
                <a16:creationId xmlns:a16="http://schemas.microsoft.com/office/drawing/2014/main" id="{5C15BA2A-8EE3-8386-2780-2F8EE3217306}"/>
              </a:ext>
            </a:extLst>
          </p:cNvPr>
          <p:cNvSpPr txBox="1">
            <a:spLocks/>
          </p:cNvSpPr>
          <p:nvPr/>
        </p:nvSpPr>
        <p:spPr>
          <a:xfrm>
            <a:off x="546763" y="1419719"/>
            <a:ext cx="11201100" cy="1313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900" b="1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 dotation </a:t>
            </a:r>
            <a:r>
              <a:rPr lang="en-GB" sz="1900" b="1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d’équipement</a:t>
            </a:r>
            <a:r>
              <a:rPr lang="en-GB" sz="1900" b="1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de (tableaux, tables, etc.)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apparait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comme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l’aide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souhaitée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la plus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citée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par les IC (</a:t>
            </a:r>
            <a:r>
              <a:rPr lang="en-GB" sz="1900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9/9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GB" sz="1900" b="1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L’octroi</a:t>
            </a:r>
            <a:r>
              <a:rPr lang="en-GB" sz="1900" b="1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de subventions </a:t>
            </a:r>
            <a:r>
              <a:rPr lang="en-GB" sz="1900" b="1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directes</a:t>
            </a:r>
            <a:r>
              <a:rPr lang="en-GB" sz="1900" b="1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est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citée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 </a:t>
            </a:r>
            <a:r>
              <a:rPr lang="en-GB" sz="1900" dirty="0" err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fois</a:t>
            </a:r>
            <a:r>
              <a:rPr lang="en-GB" sz="1900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comme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la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meilleure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aide pour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améliorer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le service, et 7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fois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en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tout.</a:t>
            </a:r>
            <a:endParaRPr lang="en-GB" sz="1900" b="1" dirty="0">
              <a:solidFill>
                <a:srgbClr val="58585A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GB" sz="1900" b="1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 dotation de matériel </a:t>
            </a:r>
            <a:r>
              <a:rPr lang="en-GB" sz="1900" b="1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didactique</a:t>
            </a:r>
            <a:r>
              <a:rPr lang="en-GB" sz="1900" b="1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est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la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citée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 </a:t>
            </a:r>
            <a:r>
              <a:rPr lang="en-GB" sz="1900" dirty="0" err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fois</a:t>
            </a:r>
            <a:r>
              <a:rPr lang="en-GB" sz="1900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comme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une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aide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pertinente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algn="l">
              <a:lnSpc>
                <a:spcPct val="100000"/>
              </a:lnSpc>
            </a:pPr>
            <a:endParaRPr lang="en-GB" sz="1900" dirty="0">
              <a:solidFill>
                <a:srgbClr val="58585A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195248-5CDA-B9EB-1B27-1EE25B20110D}"/>
              </a:ext>
            </a:extLst>
          </p:cNvPr>
          <p:cNvCxnSpPr>
            <a:cxnSpLocks/>
          </p:cNvCxnSpPr>
          <p:nvPr/>
        </p:nvCxnSpPr>
        <p:spPr>
          <a:xfrm>
            <a:off x="3996268" y="3086229"/>
            <a:ext cx="0" cy="3273928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22AA69-2E33-878F-79BF-D4F319C7C6AA}"/>
              </a:ext>
            </a:extLst>
          </p:cNvPr>
          <p:cNvCxnSpPr>
            <a:cxnSpLocks/>
          </p:cNvCxnSpPr>
          <p:nvPr/>
        </p:nvCxnSpPr>
        <p:spPr>
          <a:xfrm>
            <a:off x="8195876" y="3086229"/>
            <a:ext cx="0" cy="3273928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3D03A8-600B-95F8-DB6C-8C891B1D9A65}"/>
              </a:ext>
            </a:extLst>
          </p:cNvPr>
          <p:cNvCxnSpPr>
            <a:cxnSpLocks/>
          </p:cNvCxnSpPr>
          <p:nvPr/>
        </p:nvCxnSpPr>
        <p:spPr>
          <a:xfrm>
            <a:off x="293917" y="2812314"/>
            <a:ext cx="11542483" cy="0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469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3F3DF-D037-577A-AB2D-84003E34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Santé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91542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97" y="146554"/>
            <a:ext cx="9024416" cy="774355"/>
          </a:xfrm>
        </p:spPr>
        <p:txBody>
          <a:bodyPr/>
          <a:lstStyle/>
          <a:p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Couverture </a:t>
            </a:r>
            <a:r>
              <a:rPr lang="en-GB" sz="4000" b="1" dirty="0" err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géographique</a:t>
            </a:r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– </a:t>
            </a:r>
            <a:r>
              <a:rPr lang="en-GB" sz="4000" b="1" dirty="0" err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Santé</a:t>
            </a:r>
            <a:endParaRPr lang="en-CH" b="1" dirty="0">
              <a:solidFill>
                <a:srgbClr val="EE5859"/>
              </a:solidFill>
            </a:endParaRP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9087533E-0780-8743-D7EA-EF67A5158EF7}"/>
              </a:ext>
            </a:extLst>
          </p:cNvPr>
          <p:cNvSpPr txBox="1">
            <a:spLocks/>
          </p:cNvSpPr>
          <p:nvPr/>
        </p:nvSpPr>
        <p:spPr>
          <a:xfrm>
            <a:off x="4161543" y="1471731"/>
            <a:ext cx="3868912" cy="709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2800" dirty="0">
              <a:solidFill>
                <a:srgbClr val="EE585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D8D9129D-4DFC-8C24-171D-0701D4D01FA7}"/>
              </a:ext>
            </a:extLst>
          </p:cNvPr>
          <p:cNvSpPr txBox="1">
            <a:spLocks/>
          </p:cNvSpPr>
          <p:nvPr/>
        </p:nvSpPr>
        <p:spPr>
          <a:xfrm>
            <a:off x="581597" y="1248309"/>
            <a:ext cx="4809009" cy="503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Clr>
                <a:srgbClr val="58585A"/>
              </a:buClr>
              <a:buFont typeface="Arial" panose="020B0604020202020204" pitchFamily="34" charset="0"/>
              <a:buChar char="•"/>
            </a:pPr>
            <a:endParaRPr lang="fr-FR" sz="1800" dirty="0">
              <a:latin typeface="Segoe UI Light" panose="020B0502040204020203" pitchFamily="34" charset="0"/>
              <a:ea typeface="Roboto Light" panose="02000000000000000000" pitchFamily="2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800" dirty="0">
              <a:latin typeface="Segoe UI Light" panose="020B0502040204020203" pitchFamily="34" charset="0"/>
              <a:ea typeface="Roboto Light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C8DBE5-3E00-6D80-2DF7-0066EA0F8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41" y="920909"/>
            <a:ext cx="8732117" cy="5331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1BB7CF-5D7D-F2AD-5C66-70AEB2233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060" y="6287589"/>
            <a:ext cx="2461877" cy="36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63" y="497838"/>
            <a:ext cx="4457037" cy="615675"/>
          </a:xfrm>
        </p:spPr>
        <p:txBody>
          <a:bodyPr/>
          <a:lstStyle/>
          <a:p>
            <a:r>
              <a:rPr lang="en-GB" sz="4000" b="1" dirty="0" err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Santé</a:t>
            </a:r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(1)</a:t>
            </a:r>
            <a:endParaRPr lang="en-CH" b="1" dirty="0">
              <a:solidFill>
                <a:srgbClr val="EE5859"/>
              </a:solidFill>
            </a:endParaRP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9087533E-0780-8743-D7EA-EF67A5158EF7}"/>
              </a:ext>
            </a:extLst>
          </p:cNvPr>
          <p:cNvSpPr txBox="1">
            <a:spLocks/>
          </p:cNvSpPr>
          <p:nvPr/>
        </p:nvSpPr>
        <p:spPr>
          <a:xfrm>
            <a:off x="6517769" y="1362183"/>
            <a:ext cx="5435095" cy="19672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100 % 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des centres de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santé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sont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opérationnels</a:t>
            </a:r>
            <a:endParaRPr lang="en-GB" sz="1800" dirty="0">
              <a:solidFill>
                <a:srgbClr val="EE5859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18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83 %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ont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accès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à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l’eau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potable </a:t>
            </a:r>
            <a:endParaRPr lang="en-GB" sz="1800" dirty="0">
              <a:solidFill>
                <a:srgbClr val="EE5859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18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83 %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disposent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de latrines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fonctionnelles</a:t>
            </a:r>
            <a:endParaRPr lang="en-GB" sz="1800" dirty="0">
              <a:solidFill>
                <a:srgbClr val="58585A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18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83 %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sont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connectés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au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réseau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électrique</a:t>
            </a:r>
            <a:endParaRPr lang="en-GB" sz="1800" dirty="0">
              <a:solidFill>
                <a:srgbClr val="58585A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18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17 %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ont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un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système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de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traitement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des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déchets</a:t>
            </a:r>
            <a:endParaRPr lang="en-GB" sz="1800" dirty="0">
              <a:solidFill>
                <a:srgbClr val="58585A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1800" dirty="0">
              <a:solidFill>
                <a:srgbClr val="EE5859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B9C4FC-A7D3-E55E-876C-071631925BC6}"/>
              </a:ext>
            </a:extLst>
          </p:cNvPr>
          <p:cNvCxnSpPr>
            <a:cxnSpLocks/>
          </p:cNvCxnSpPr>
          <p:nvPr/>
        </p:nvCxnSpPr>
        <p:spPr>
          <a:xfrm>
            <a:off x="6096000" y="1117751"/>
            <a:ext cx="0" cy="5109794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9FC3A0-2BDA-FC56-D819-CC22F55B458F}"/>
              </a:ext>
            </a:extLst>
          </p:cNvPr>
          <p:cNvCxnSpPr>
            <a:cxnSpLocks/>
          </p:cNvCxnSpPr>
          <p:nvPr/>
        </p:nvCxnSpPr>
        <p:spPr>
          <a:xfrm>
            <a:off x="6414845" y="3626809"/>
            <a:ext cx="5019284" cy="42055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BCA4F5-743F-8823-75D5-4D91D19598D6}"/>
              </a:ext>
            </a:extLst>
          </p:cNvPr>
          <p:cNvCxnSpPr>
            <a:cxnSpLocks/>
          </p:cNvCxnSpPr>
          <p:nvPr/>
        </p:nvCxnSpPr>
        <p:spPr>
          <a:xfrm>
            <a:off x="351759" y="4629838"/>
            <a:ext cx="5425393" cy="0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84E1E6C-C8B5-C408-ABDA-718B02795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236526"/>
              </p:ext>
            </p:extLst>
          </p:nvPr>
        </p:nvGraphicFramePr>
        <p:xfrm>
          <a:off x="136203" y="1362183"/>
          <a:ext cx="5640949" cy="3127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btitle 5">
            <a:extLst>
              <a:ext uri="{FF2B5EF4-FFF2-40B4-BE49-F238E27FC236}">
                <a16:creationId xmlns:a16="http://schemas.microsoft.com/office/drawing/2014/main" id="{6363D67F-AA2F-9E48-8BF6-207D3F968994}"/>
              </a:ext>
            </a:extLst>
          </p:cNvPr>
          <p:cNvSpPr txBox="1">
            <a:spLocks/>
          </p:cNvSpPr>
          <p:nvPr/>
        </p:nvSpPr>
        <p:spPr>
          <a:xfrm>
            <a:off x="273401" y="5276532"/>
            <a:ext cx="5400831" cy="81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Tous les centres de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santé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sont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opérationnels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et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bénéficient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d’un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entretien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régulier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EE4D0D2-E287-99D3-CDFA-83FADB4BE5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397410"/>
              </p:ext>
            </p:extLst>
          </p:nvPr>
        </p:nvGraphicFramePr>
        <p:xfrm>
          <a:off x="6517769" y="3906263"/>
          <a:ext cx="5019384" cy="2190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9306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63" y="497838"/>
            <a:ext cx="4457037" cy="615675"/>
          </a:xfrm>
        </p:spPr>
        <p:txBody>
          <a:bodyPr/>
          <a:lstStyle/>
          <a:p>
            <a:r>
              <a:rPr lang="en-GB" sz="4000" b="1" dirty="0" err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Santé</a:t>
            </a:r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(3)</a:t>
            </a:r>
            <a:endParaRPr lang="en-CH" b="1" dirty="0">
              <a:solidFill>
                <a:srgbClr val="EE5859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F97A9F-DC8A-6280-F502-81F20C0812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6756987"/>
              </p:ext>
            </p:extLst>
          </p:nvPr>
        </p:nvGraphicFramePr>
        <p:xfrm>
          <a:off x="148830" y="3059494"/>
          <a:ext cx="3847438" cy="330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5142666-2100-88F2-4EDF-40978DEAA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5091812"/>
              </p:ext>
            </p:extLst>
          </p:nvPr>
        </p:nvGraphicFramePr>
        <p:xfrm>
          <a:off x="4246696" y="3059495"/>
          <a:ext cx="3847438" cy="3300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C03D0B1-41C1-8E5C-93F9-B1108656E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1108051"/>
              </p:ext>
            </p:extLst>
          </p:nvPr>
        </p:nvGraphicFramePr>
        <p:xfrm>
          <a:off x="8344562" y="3059494"/>
          <a:ext cx="3847438" cy="330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Subtitle 5">
            <a:extLst>
              <a:ext uri="{FF2B5EF4-FFF2-40B4-BE49-F238E27FC236}">
                <a16:creationId xmlns:a16="http://schemas.microsoft.com/office/drawing/2014/main" id="{5C15BA2A-8EE3-8386-2780-2F8EE3217306}"/>
              </a:ext>
            </a:extLst>
          </p:cNvPr>
          <p:cNvSpPr txBox="1">
            <a:spLocks/>
          </p:cNvSpPr>
          <p:nvPr/>
        </p:nvSpPr>
        <p:spPr>
          <a:xfrm>
            <a:off x="546763" y="1419719"/>
            <a:ext cx="11201100" cy="1313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900" b="1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 dotation </a:t>
            </a:r>
            <a:r>
              <a:rPr lang="en-GB" sz="1900" b="1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d’équipement</a:t>
            </a:r>
            <a:r>
              <a:rPr lang="en-GB" sz="1900" b="1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b="1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médicaux</a:t>
            </a:r>
            <a:r>
              <a:rPr lang="en-GB" sz="1900" b="1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apparait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comme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l’aide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souhaitée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la plus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citée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par les IC (</a:t>
            </a:r>
            <a:r>
              <a:rPr lang="en-GB" sz="1900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6/6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).</a:t>
            </a:r>
          </a:p>
          <a:p>
            <a:pPr algn="l">
              <a:lnSpc>
                <a:spcPct val="100000"/>
              </a:lnSpc>
            </a:pPr>
            <a:r>
              <a:rPr lang="en-GB" sz="1900" b="1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 dotation </a:t>
            </a:r>
            <a:r>
              <a:rPr lang="en-GB" sz="1900" b="1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d’équipement</a:t>
            </a:r>
            <a:r>
              <a:rPr lang="en-GB" sz="1900" b="1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de maintenance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est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citée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 </a:t>
            </a:r>
            <a:r>
              <a:rPr lang="en-GB" sz="1900" dirty="0" err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fois</a:t>
            </a:r>
            <a:r>
              <a:rPr lang="en-GB" sz="1900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comme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une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aide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souhaitée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endParaRPr lang="en-GB" sz="1900" b="1" dirty="0">
              <a:solidFill>
                <a:srgbClr val="58585A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GB" sz="1900" b="1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Les subventions </a:t>
            </a:r>
            <a:r>
              <a:rPr lang="en-GB" sz="1900" b="1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directes</a:t>
            </a:r>
            <a:r>
              <a:rPr lang="en-GB" sz="1900" b="1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sont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citées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par </a:t>
            </a:r>
            <a:r>
              <a:rPr lang="en-GB" sz="1900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 </a:t>
            </a:r>
            <a:r>
              <a:rPr lang="en-GB" sz="1900" dirty="0" err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moitié</a:t>
            </a:r>
            <a:r>
              <a:rPr lang="en-GB" sz="1900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des centres de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santé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comme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une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aide </a:t>
            </a:r>
            <a:r>
              <a:rPr lang="en-GB" sz="1900" dirty="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souhaitée</a:t>
            </a:r>
            <a:r>
              <a:rPr lang="en-GB" sz="1900" dirty="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algn="l">
              <a:lnSpc>
                <a:spcPct val="100000"/>
              </a:lnSpc>
            </a:pPr>
            <a:endParaRPr lang="en-GB" sz="1900" dirty="0">
              <a:solidFill>
                <a:srgbClr val="58585A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195248-5CDA-B9EB-1B27-1EE25B20110D}"/>
              </a:ext>
            </a:extLst>
          </p:cNvPr>
          <p:cNvCxnSpPr>
            <a:cxnSpLocks/>
          </p:cNvCxnSpPr>
          <p:nvPr/>
        </p:nvCxnSpPr>
        <p:spPr>
          <a:xfrm>
            <a:off x="3858320" y="3059495"/>
            <a:ext cx="0" cy="3273928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22AA69-2E33-878F-79BF-D4F319C7C6AA}"/>
              </a:ext>
            </a:extLst>
          </p:cNvPr>
          <p:cNvCxnSpPr>
            <a:cxnSpLocks/>
          </p:cNvCxnSpPr>
          <p:nvPr/>
        </p:nvCxnSpPr>
        <p:spPr>
          <a:xfrm>
            <a:off x="8195876" y="3059495"/>
            <a:ext cx="0" cy="3273928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3D03A8-600B-95F8-DB6C-8C891B1D9A65}"/>
              </a:ext>
            </a:extLst>
          </p:cNvPr>
          <p:cNvCxnSpPr>
            <a:cxnSpLocks/>
          </p:cNvCxnSpPr>
          <p:nvPr/>
        </p:nvCxnSpPr>
        <p:spPr>
          <a:xfrm>
            <a:off x="293917" y="2812314"/>
            <a:ext cx="11542483" cy="0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083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3F3DF-D037-577A-AB2D-84003E34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Marché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03949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rgbClr val="58585A"/>
                </a:solidFill>
                <a:latin typeface="Roboto Condensed (Headings)"/>
              </a:rPr>
              <a:t>Structure de Coordination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62A16B50-F0F4-E5A4-215F-A859D73C796F}"/>
              </a:ext>
            </a:extLst>
          </p:cNvPr>
          <p:cNvSpPr txBox="1">
            <a:spLocks/>
          </p:cNvSpPr>
          <p:nvPr/>
        </p:nvSpPr>
        <p:spPr>
          <a:xfrm>
            <a:off x="1555446" y="1110287"/>
            <a:ext cx="9081106" cy="67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L’évaluation territoriale post-RRM est financée par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8AFF50B-AD46-9308-D92A-89066F669741}"/>
              </a:ext>
            </a:extLst>
          </p:cNvPr>
          <p:cNvSpPr txBox="1">
            <a:spLocks/>
          </p:cNvSpPr>
          <p:nvPr/>
        </p:nvSpPr>
        <p:spPr>
          <a:xfrm>
            <a:off x="1555446" y="3189554"/>
            <a:ext cx="2457450" cy="416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Réalisée par :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C5F6157-BBEE-2BF2-A216-618BA157B73A}"/>
              </a:ext>
            </a:extLst>
          </p:cNvPr>
          <p:cNvSpPr txBox="1">
            <a:spLocks/>
          </p:cNvSpPr>
          <p:nvPr/>
        </p:nvSpPr>
        <p:spPr>
          <a:xfrm>
            <a:off x="7574803" y="3458091"/>
            <a:ext cx="3156066" cy="47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Avec le soutien de  :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pic>
        <p:nvPicPr>
          <p:cNvPr id="8" name="Picture 7" descr="A picture containing text, font, graphics, screenshot&#10;&#10;Description automatically generated">
            <a:extLst>
              <a:ext uri="{FF2B5EF4-FFF2-40B4-BE49-F238E27FC236}">
                <a16:creationId xmlns:a16="http://schemas.microsoft.com/office/drawing/2014/main" id="{A6585DE6-9548-9B72-19CE-5AD56E599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21" y="3711107"/>
            <a:ext cx="3533477" cy="777062"/>
          </a:xfrm>
          <a:prstGeom prst="rect">
            <a:avLst/>
          </a:prstGeom>
        </p:spPr>
      </p:pic>
      <p:pic>
        <p:nvPicPr>
          <p:cNvPr id="15" name="Picture 14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FDB55947-2B10-423F-CCD7-4FDEF1547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21" y="4586471"/>
            <a:ext cx="3533477" cy="77706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FBD59D1E-F5B4-B6B3-D243-4FCED0F3D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99" y="1812287"/>
            <a:ext cx="3307600" cy="119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4CD163D-4B3F-13DE-73B4-8D51C46DA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7471" y="3935509"/>
            <a:ext cx="3310269" cy="127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37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97" y="146554"/>
            <a:ext cx="9024416" cy="774355"/>
          </a:xfrm>
        </p:spPr>
        <p:txBody>
          <a:bodyPr/>
          <a:lstStyle/>
          <a:p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Couverture </a:t>
            </a:r>
            <a:r>
              <a:rPr lang="en-GB" sz="4000" b="1" dirty="0" err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géographique</a:t>
            </a:r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– </a:t>
            </a:r>
            <a:r>
              <a:rPr lang="en-GB" sz="4000" b="1" dirty="0" err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Marchés</a:t>
            </a:r>
            <a:endParaRPr lang="en-CH" b="1" dirty="0">
              <a:solidFill>
                <a:srgbClr val="EE5859"/>
              </a:solidFill>
            </a:endParaRP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9087533E-0780-8743-D7EA-EF67A5158EF7}"/>
              </a:ext>
            </a:extLst>
          </p:cNvPr>
          <p:cNvSpPr txBox="1">
            <a:spLocks/>
          </p:cNvSpPr>
          <p:nvPr/>
        </p:nvSpPr>
        <p:spPr>
          <a:xfrm>
            <a:off x="4161543" y="1471731"/>
            <a:ext cx="3868912" cy="709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2800" dirty="0">
              <a:solidFill>
                <a:srgbClr val="EE585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D8D9129D-4DFC-8C24-171D-0701D4D01FA7}"/>
              </a:ext>
            </a:extLst>
          </p:cNvPr>
          <p:cNvSpPr txBox="1">
            <a:spLocks/>
          </p:cNvSpPr>
          <p:nvPr/>
        </p:nvSpPr>
        <p:spPr>
          <a:xfrm>
            <a:off x="581597" y="1248309"/>
            <a:ext cx="4809009" cy="503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Clr>
                <a:srgbClr val="58585A"/>
              </a:buClr>
              <a:buFont typeface="Arial" panose="020B0604020202020204" pitchFamily="34" charset="0"/>
              <a:buChar char="•"/>
            </a:pPr>
            <a:endParaRPr lang="fr-FR" sz="1800" dirty="0">
              <a:latin typeface="Segoe UI Light" panose="020B0502040204020203" pitchFamily="34" charset="0"/>
              <a:ea typeface="Roboto Light" panose="02000000000000000000" pitchFamily="2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800" dirty="0">
              <a:latin typeface="Segoe UI Light" panose="020B0502040204020203" pitchFamily="34" charset="0"/>
              <a:ea typeface="Roboto Ligh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E4CDA-7458-951A-4344-E9E31DE60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732" y="836769"/>
            <a:ext cx="8718533" cy="5535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D3D126-7768-24B6-AEF6-82CB4DA69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297" y="6372097"/>
            <a:ext cx="4269404" cy="41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8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63" y="497838"/>
            <a:ext cx="4457037" cy="615675"/>
          </a:xfrm>
        </p:spPr>
        <p:txBody>
          <a:bodyPr/>
          <a:lstStyle/>
          <a:p>
            <a:r>
              <a:rPr lang="en-GB" sz="4000" b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Marché (1)</a:t>
            </a:r>
            <a:endParaRPr lang="en-CH" b="1" dirty="0">
              <a:solidFill>
                <a:srgbClr val="EE5859"/>
              </a:solidFill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9170671-8CB4-B5E6-7491-623E0CAB0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668502"/>
              </p:ext>
            </p:extLst>
          </p:nvPr>
        </p:nvGraphicFramePr>
        <p:xfrm>
          <a:off x="470262" y="2496364"/>
          <a:ext cx="11407311" cy="369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439">
                  <a:extLst>
                    <a:ext uri="{9D8B030D-6E8A-4147-A177-3AD203B41FA5}">
                      <a16:colId xmlns:a16="http://schemas.microsoft.com/office/drawing/2014/main" val="1262923207"/>
                    </a:ext>
                  </a:extLst>
                </a:gridCol>
                <a:gridCol w="1195439">
                  <a:extLst>
                    <a:ext uri="{9D8B030D-6E8A-4147-A177-3AD203B41FA5}">
                      <a16:colId xmlns:a16="http://schemas.microsoft.com/office/drawing/2014/main" val="1206114575"/>
                    </a:ext>
                  </a:extLst>
                </a:gridCol>
                <a:gridCol w="1195439">
                  <a:extLst>
                    <a:ext uri="{9D8B030D-6E8A-4147-A177-3AD203B41FA5}">
                      <a16:colId xmlns:a16="http://schemas.microsoft.com/office/drawing/2014/main" val="3550615249"/>
                    </a:ext>
                  </a:extLst>
                </a:gridCol>
                <a:gridCol w="1195439">
                  <a:extLst>
                    <a:ext uri="{9D8B030D-6E8A-4147-A177-3AD203B41FA5}">
                      <a16:colId xmlns:a16="http://schemas.microsoft.com/office/drawing/2014/main" val="2740109693"/>
                    </a:ext>
                  </a:extLst>
                </a:gridCol>
                <a:gridCol w="1195439">
                  <a:extLst>
                    <a:ext uri="{9D8B030D-6E8A-4147-A177-3AD203B41FA5}">
                      <a16:colId xmlns:a16="http://schemas.microsoft.com/office/drawing/2014/main" val="1596209533"/>
                    </a:ext>
                  </a:extLst>
                </a:gridCol>
                <a:gridCol w="1327218">
                  <a:extLst>
                    <a:ext uri="{9D8B030D-6E8A-4147-A177-3AD203B41FA5}">
                      <a16:colId xmlns:a16="http://schemas.microsoft.com/office/drawing/2014/main" val="718441082"/>
                    </a:ext>
                  </a:extLst>
                </a:gridCol>
                <a:gridCol w="894921">
                  <a:extLst>
                    <a:ext uri="{9D8B030D-6E8A-4147-A177-3AD203B41FA5}">
                      <a16:colId xmlns:a16="http://schemas.microsoft.com/office/drawing/2014/main" val="2784925438"/>
                    </a:ext>
                  </a:extLst>
                </a:gridCol>
                <a:gridCol w="1282926">
                  <a:extLst>
                    <a:ext uri="{9D8B030D-6E8A-4147-A177-3AD203B41FA5}">
                      <a16:colId xmlns:a16="http://schemas.microsoft.com/office/drawing/2014/main" val="3812825233"/>
                    </a:ext>
                  </a:extLst>
                </a:gridCol>
                <a:gridCol w="1925051">
                  <a:extLst>
                    <a:ext uri="{9D8B030D-6E8A-4147-A177-3AD203B41FA5}">
                      <a16:colId xmlns:a16="http://schemas.microsoft.com/office/drawing/2014/main" val="3340385389"/>
                    </a:ext>
                  </a:extLst>
                </a:gridCol>
              </a:tblGrid>
              <a:tr h="74004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Marché</a:t>
                      </a:r>
                      <a:endParaRPr lang="en-C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 err="1"/>
                        <a:t>Accessibilité</a:t>
                      </a:r>
                      <a:endParaRPr lang="en-C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 err="1"/>
                        <a:t>Disponibilité</a:t>
                      </a:r>
                      <a:endParaRPr lang="en-CH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 err="1"/>
                        <a:t>Abordabilité</a:t>
                      </a:r>
                      <a:endParaRPr lang="en-CH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 err="1"/>
                        <a:t>Résilience</a:t>
                      </a:r>
                      <a:endParaRPr lang="en-CH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 err="1"/>
                        <a:t>Infrastrcuture</a:t>
                      </a:r>
                      <a:endParaRPr lang="en-CH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MFS</a:t>
                      </a:r>
                      <a:endParaRPr lang="en-CH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Fonctionnalité</a:t>
                      </a:r>
                      <a:endParaRPr lang="en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Produits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disponibles</a:t>
                      </a:r>
                      <a:endParaRPr lang="en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974947"/>
                  </a:ext>
                </a:extLst>
              </a:tr>
              <a:tr h="962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Marché du casier</a:t>
                      </a:r>
                    </a:p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CH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CH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Problèmes graves</a:t>
                      </a:r>
                    </a:p>
                    <a:p>
                      <a:pPr marL="0" algn="ctr" defTabSz="914400" rtl="0" eaLnBrk="1" fontAlgn="b" latinLnBrk="0" hangingPunct="1"/>
                      <a:endParaRPr lang="fr-CH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CH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Alimentaires</a:t>
                      </a:r>
                    </a:p>
                    <a:p>
                      <a:pPr marL="0" algn="ctr" defTabSz="914400" rtl="0" eaLnBrk="1" fontAlgn="b" latinLnBrk="0" hangingPunct="1"/>
                      <a:endParaRPr lang="fr-CH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fr-CH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129164"/>
                  </a:ext>
                </a:extLst>
              </a:tr>
              <a:tr h="994067">
                <a:tc>
                  <a:txBody>
                    <a:bodyPr/>
                    <a:lstStyle/>
                    <a:p>
                      <a:pPr algn="ctr" fontAlgn="b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Grand marché</a:t>
                      </a:r>
                    </a:p>
                    <a:p>
                      <a:pPr algn="ctr" fontAlgn="b"/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CH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Problèmes graves</a:t>
                      </a:r>
                    </a:p>
                    <a:p>
                      <a:pPr algn="ctr" fontAlgn="b"/>
                      <a:endParaRPr lang="fr-CH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CH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Alimentaires, médicaments, </a:t>
                      </a:r>
                      <a:r>
                        <a:rPr lang="fr-CH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prodiuts</a:t>
                      </a:r>
                      <a:r>
                        <a:rPr lang="fr-CH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</a:t>
                      </a:r>
                      <a:r>
                        <a:rPr lang="fr-CH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hygiene</a:t>
                      </a:r>
                      <a:r>
                        <a:rPr lang="fr-CH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NFI</a:t>
                      </a:r>
                    </a:p>
                    <a:p>
                      <a:pPr marL="0" algn="ctr" defTabSz="914400" rtl="0" eaLnBrk="1" fontAlgn="b" latinLnBrk="0" hangingPunct="1"/>
                      <a:endParaRPr lang="fr-CH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699055"/>
                  </a:ext>
                </a:extLst>
              </a:tr>
              <a:tr h="9940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Marché du milieu</a:t>
                      </a:r>
                    </a:p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CH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Fonctionnalité pauvre</a:t>
                      </a:r>
                    </a:p>
                    <a:p>
                      <a:pPr algn="ctr" fontAlgn="b"/>
                      <a:endParaRPr lang="fr-CH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Alimentaires, semences, NFI &amp; matériaux de construction</a:t>
                      </a:r>
                    </a:p>
                    <a:p>
                      <a:pPr algn="ctr" fontAlgn="b"/>
                      <a:endParaRPr lang="fr-CH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6118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AE2E9B9-123C-461B-6BF5-D5E0E8CD8058}"/>
              </a:ext>
            </a:extLst>
          </p:cNvPr>
          <p:cNvSpPr txBox="1"/>
          <p:nvPr/>
        </p:nvSpPr>
        <p:spPr>
          <a:xfrm>
            <a:off x="470262" y="1481773"/>
            <a:ext cx="10894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Pour évaluer la fonctionnalité des marchés de Medina </a:t>
            </a:r>
            <a:r>
              <a:rPr lang="fr-FR" dirty="0" err="1">
                <a:solidFill>
                  <a:srgbClr val="000000"/>
                </a:solidFill>
              </a:rPr>
              <a:t>Coura</a:t>
            </a:r>
            <a:r>
              <a:rPr lang="fr-FR" dirty="0">
                <a:solidFill>
                  <a:srgbClr val="000000"/>
                </a:solidFill>
              </a:rPr>
              <a:t>, 5 indicateurs sont mesurés et agrégés, pour calculer le Score de Fonctionnalité des Marchés (MFS)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902288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63" y="497838"/>
            <a:ext cx="8344688" cy="615675"/>
          </a:xfrm>
        </p:spPr>
        <p:txBody>
          <a:bodyPr/>
          <a:lstStyle/>
          <a:p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Marché (2)</a:t>
            </a:r>
            <a:endParaRPr lang="en-CH" b="1" dirty="0">
              <a:solidFill>
                <a:srgbClr val="EE5859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9FC3A0-2BDA-FC56-D819-CC22F55B458F}"/>
              </a:ext>
            </a:extLst>
          </p:cNvPr>
          <p:cNvCxnSpPr>
            <a:cxnSpLocks/>
          </p:cNvCxnSpPr>
          <p:nvPr/>
        </p:nvCxnSpPr>
        <p:spPr>
          <a:xfrm flipV="1">
            <a:off x="6096000" y="1028656"/>
            <a:ext cx="0" cy="5195559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BCA4F5-743F-8823-75D5-4D91D19598D6}"/>
              </a:ext>
            </a:extLst>
          </p:cNvPr>
          <p:cNvCxnSpPr>
            <a:cxnSpLocks/>
          </p:cNvCxnSpPr>
          <p:nvPr/>
        </p:nvCxnSpPr>
        <p:spPr>
          <a:xfrm>
            <a:off x="376322" y="3773276"/>
            <a:ext cx="5385245" cy="0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EE4D0D2-E287-99D3-CDFA-83FADB4BE5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1912509"/>
              </p:ext>
            </p:extLst>
          </p:nvPr>
        </p:nvGraphicFramePr>
        <p:xfrm>
          <a:off x="262934" y="1478846"/>
          <a:ext cx="5284567" cy="2190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C6411B4-A4B4-276D-5C29-2B3BA08239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7993703"/>
              </p:ext>
            </p:extLst>
          </p:nvPr>
        </p:nvGraphicFramePr>
        <p:xfrm>
          <a:off x="262934" y="4034197"/>
          <a:ext cx="5284567" cy="2190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btitle 5">
            <a:extLst>
              <a:ext uri="{FF2B5EF4-FFF2-40B4-BE49-F238E27FC236}">
                <a16:creationId xmlns:a16="http://schemas.microsoft.com/office/drawing/2014/main" id="{0CE0B2A9-D64B-F1DF-EF5B-D4B56551F073}"/>
              </a:ext>
            </a:extLst>
          </p:cNvPr>
          <p:cNvSpPr txBox="1">
            <a:spLocks/>
          </p:cNvSpPr>
          <p:nvPr/>
        </p:nvSpPr>
        <p:spPr>
          <a:xfrm>
            <a:off x="6644500" y="1478846"/>
            <a:ext cx="4989519" cy="18699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2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produits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alimentaires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ont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connu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des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difficultés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d’approvisionnement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(dues à la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baisse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de la production) :</a:t>
            </a:r>
          </a:p>
          <a:p>
            <a:pPr algn="l">
              <a:lnSpc>
                <a:spcPct val="100000"/>
              </a:lnSpc>
            </a:pPr>
            <a:endParaRPr lang="en-GB" sz="1800" dirty="0">
              <a:solidFill>
                <a:srgbClr val="58585A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Légumes</a:t>
            </a:r>
            <a:endParaRPr lang="en-GB" sz="1800" dirty="0">
              <a:solidFill>
                <a:srgbClr val="58585A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Protéines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animales</a:t>
            </a:r>
            <a:endParaRPr lang="en-GB" sz="1800" dirty="0">
              <a:solidFill>
                <a:srgbClr val="58585A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BA2635DB-08FD-13AF-6E94-C5314C11AD27}"/>
              </a:ext>
            </a:extLst>
          </p:cNvPr>
          <p:cNvSpPr txBox="1">
            <a:spLocks/>
          </p:cNvSpPr>
          <p:nvPr/>
        </p:nvSpPr>
        <p:spPr>
          <a:xfrm>
            <a:off x="6441486" y="4732421"/>
            <a:ext cx="5538019" cy="1307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dirty="0" err="1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Aucun</a:t>
            </a:r>
            <a:r>
              <a:rPr lang="en-GB" sz="18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produit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non-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alimentaire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n’a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connu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de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difficultés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d’approvisionnement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BAE5CC-4E64-5989-F6EB-9FD0048ADC8A}"/>
              </a:ext>
            </a:extLst>
          </p:cNvPr>
          <p:cNvCxnSpPr>
            <a:cxnSpLocks/>
          </p:cNvCxnSpPr>
          <p:nvPr/>
        </p:nvCxnSpPr>
        <p:spPr>
          <a:xfrm>
            <a:off x="6441486" y="3773276"/>
            <a:ext cx="5385245" cy="0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214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63" y="497838"/>
            <a:ext cx="4457037" cy="615675"/>
          </a:xfrm>
        </p:spPr>
        <p:txBody>
          <a:bodyPr/>
          <a:lstStyle/>
          <a:p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Marché (3)</a:t>
            </a:r>
            <a:endParaRPr lang="en-CH" b="1" dirty="0">
              <a:solidFill>
                <a:srgbClr val="EE5859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B9C4FC-A7D3-E55E-876C-071631925BC6}"/>
              </a:ext>
            </a:extLst>
          </p:cNvPr>
          <p:cNvCxnSpPr>
            <a:cxnSpLocks/>
          </p:cNvCxnSpPr>
          <p:nvPr/>
        </p:nvCxnSpPr>
        <p:spPr>
          <a:xfrm>
            <a:off x="6096000" y="1297577"/>
            <a:ext cx="0" cy="3104386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84E1E6C-C8B5-C408-ABDA-718B02795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569450"/>
              </p:ext>
            </p:extLst>
          </p:nvPr>
        </p:nvGraphicFramePr>
        <p:xfrm>
          <a:off x="213754" y="1362181"/>
          <a:ext cx="5538028" cy="278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57855CF-B429-A310-0B8B-C2A15DB067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353700"/>
              </p:ext>
            </p:extLst>
          </p:nvPr>
        </p:nvGraphicFramePr>
        <p:xfrm>
          <a:off x="6471077" y="1362182"/>
          <a:ext cx="5284567" cy="278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723009-1883-E631-6254-6FB34226AA5E}"/>
              </a:ext>
            </a:extLst>
          </p:cNvPr>
          <p:cNvCxnSpPr>
            <a:cxnSpLocks/>
          </p:cNvCxnSpPr>
          <p:nvPr/>
        </p:nvCxnSpPr>
        <p:spPr>
          <a:xfrm>
            <a:off x="6471077" y="4401963"/>
            <a:ext cx="5346282" cy="0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5">
            <a:extLst>
              <a:ext uri="{FF2B5EF4-FFF2-40B4-BE49-F238E27FC236}">
                <a16:creationId xmlns:a16="http://schemas.microsoft.com/office/drawing/2014/main" id="{16745970-8EC7-7DA3-24BA-330EABFFA3CC}"/>
              </a:ext>
            </a:extLst>
          </p:cNvPr>
          <p:cNvSpPr txBox="1">
            <a:spLocks/>
          </p:cNvSpPr>
          <p:nvPr/>
        </p:nvSpPr>
        <p:spPr>
          <a:xfrm>
            <a:off x="436357" y="4697963"/>
            <a:ext cx="11319287" cy="147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8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Types </a:t>
            </a:r>
            <a:r>
              <a:rPr lang="en-GB" sz="1800" dirty="0" err="1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d’aide</a:t>
            </a:r>
            <a:r>
              <a:rPr lang="en-GB" sz="18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souhaités</a:t>
            </a:r>
            <a:r>
              <a:rPr lang="en-GB" sz="18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:</a:t>
            </a:r>
          </a:p>
          <a:p>
            <a:pPr>
              <a:lnSpc>
                <a:spcPct val="100000"/>
              </a:lnSpc>
              <a:buClr>
                <a:srgbClr val="58585A"/>
              </a:buClr>
            </a:pPr>
            <a:r>
              <a:rPr lang="en-GB" sz="18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Tous les </a:t>
            </a:r>
            <a:r>
              <a:rPr lang="en-GB" sz="1800" dirty="0" err="1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Informateurs</a:t>
            </a:r>
            <a:r>
              <a:rPr lang="en-GB" sz="18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Clés</a:t>
            </a:r>
            <a:r>
              <a:rPr lang="en-GB" sz="18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mentionnent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la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réhabilitation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du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marché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comme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première aide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souhaitée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La dotation de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matériaux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de construction, la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réhabilitation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des routes et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l’octroi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de subventions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directes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sont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tous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mentionnés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>
                <a:solidFill>
                  <a:srgbClr val="EE5859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2x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comme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des aides </a:t>
            </a:r>
            <a:r>
              <a:rPr lang="en-GB" sz="18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nécessaire</a:t>
            </a:r>
            <a:r>
              <a:rPr lang="en-GB" sz="18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956834-4A6B-99FD-8C6C-F8C9A2405BB7}"/>
              </a:ext>
            </a:extLst>
          </p:cNvPr>
          <p:cNvCxnSpPr>
            <a:cxnSpLocks/>
          </p:cNvCxnSpPr>
          <p:nvPr/>
        </p:nvCxnSpPr>
        <p:spPr>
          <a:xfrm>
            <a:off x="327950" y="4401963"/>
            <a:ext cx="5346282" cy="0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476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3F3DF-D037-577A-AB2D-84003E34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Analyses </a:t>
            </a:r>
            <a:r>
              <a:rPr lang="en-US" dirty="0" err="1"/>
              <a:t>générales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4137F-F707-EC79-A316-5D49B750DD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03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746553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63" y="497838"/>
            <a:ext cx="8344688" cy="615675"/>
          </a:xfrm>
        </p:spPr>
        <p:txBody>
          <a:bodyPr/>
          <a:lstStyle/>
          <a:p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Analyses </a:t>
            </a:r>
            <a:r>
              <a:rPr lang="en-GB" sz="4000" b="1" dirty="0" err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qualitatives</a:t>
            </a:r>
            <a:endParaRPr lang="en-CH" b="1" dirty="0">
              <a:solidFill>
                <a:srgbClr val="EE5859"/>
              </a:solidFill>
            </a:endParaRPr>
          </a:p>
        </p:txBody>
      </p:sp>
      <p:sp>
        <p:nvSpPr>
          <p:cNvPr id="2" name="Subtitle 5">
            <a:extLst>
              <a:ext uri="{FF2B5EF4-FFF2-40B4-BE49-F238E27FC236}">
                <a16:creationId xmlns:a16="http://schemas.microsoft.com/office/drawing/2014/main" id="{A8BF8A30-497D-2C5F-C807-719E30BAAA77}"/>
              </a:ext>
            </a:extLst>
          </p:cNvPr>
          <p:cNvSpPr txBox="1">
            <a:spLocks/>
          </p:cNvSpPr>
          <p:nvPr/>
        </p:nvSpPr>
        <p:spPr>
          <a:xfrm>
            <a:off x="415508" y="1706880"/>
            <a:ext cx="5427027" cy="24752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Selon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les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Informateurs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Clés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(IC)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rencontrés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: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Tous les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secteurs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requièrent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une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rehabilitation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La raison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principale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est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due au manque de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capacité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d’accueil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et des infrastructures de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mauvaises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qualité</a:t>
            </a:r>
            <a:endParaRPr lang="en-GB" sz="1600" dirty="0">
              <a:solidFill>
                <a:srgbClr val="58585A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Maintenance et construction de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nouvelles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structures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comme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priorités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énnoncées</a:t>
            </a:r>
            <a:endParaRPr lang="en-GB" sz="1600" dirty="0">
              <a:solidFill>
                <a:srgbClr val="58585A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Les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ressources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pour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ce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travail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sont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jugées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insuffisantes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(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financières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,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logistiques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et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d’équipement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)</a:t>
            </a:r>
            <a:endParaRPr lang="en-GB" sz="1600" dirty="0">
              <a:solidFill>
                <a:srgbClr val="EE5859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58585A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0F8315-F0A9-92DA-8ABE-7CD69EFD9F33}"/>
              </a:ext>
            </a:extLst>
          </p:cNvPr>
          <p:cNvCxnSpPr>
            <a:cxnSpLocks/>
          </p:cNvCxnSpPr>
          <p:nvPr/>
        </p:nvCxnSpPr>
        <p:spPr>
          <a:xfrm flipV="1">
            <a:off x="6096000" y="1028656"/>
            <a:ext cx="0" cy="5195559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5">
            <a:extLst>
              <a:ext uri="{FF2B5EF4-FFF2-40B4-BE49-F238E27FC236}">
                <a16:creationId xmlns:a16="http://schemas.microsoft.com/office/drawing/2014/main" id="{C569DC63-66D5-FFCE-EBAD-C9245D706DA7}"/>
              </a:ext>
            </a:extLst>
          </p:cNvPr>
          <p:cNvSpPr txBox="1">
            <a:spLocks/>
          </p:cNvSpPr>
          <p:nvPr/>
        </p:nvSpPr>
        <p:spPr>
          <a:xfrm>
            <a:off x="6510591" y="1706878"/>
            <a:ext cx="5011518" cy="26325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Selon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les IC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rencontrés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: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Pas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d’amelioration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de la situation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sécuritaire</a:t>
            </a:r>
            <a:endParaRPr lang="en-GB" sz="1600" dirty="0">
              <a:solidFill>
                <a:srgbClr val="58585A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Pas de retour des PDI (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Personnes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Déplacées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Internes)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prévu</a:t>
            </a:r>
            <a:endParaRPr lang="en-GB" sz="1600" dirty="0">
              <a:solidFill>
                <a:srgbClr val="58585A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Nouvelles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arrivées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probables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, malgré le manque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d’espace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et de services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PDI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installés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sur des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parcelles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privées</a:t>
            </a:r>
            <a:endParaRPr lang="en-GB" sz="1600" dirty="0">
              <a:solidFill>
                <a:srgbClr val="58585A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Abris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surpeuplés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et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risqués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en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termes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de protection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8585A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EE5859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58585A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DE68B3BD-F4E2-D563-5467-918F91A30FA1}"/>
              </a:ext>
            </a:extLst>
          </p:cNvPr>
          <p:cNvSpPr txBox="1">
            <a:spLocks/>
          </p:cNvSpPr>
          <p:nvPr/>
        </p:nvSpPr>
        <p:spPr>
          <a:xfrm>
            <a:off x="298569" y="1297577"/>
            <a:ext cx="5205246" cy="346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58585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Gestion des services</a:t>
            </a:r>
            <a:endParaRPr lang="en-CH" sz="2400" b="1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0CAEA3D0-9E1E-F519-44B0-A39B69E30E01}"/>
              </a:ext>
            </a:extLst>
          </p:cNvPr>
          <p:cNvSpPr txBox="1">
            <a:spLocks/>
          </p:cNvSpPr>
          <p:nvPr/>
        </p:nvSpPr>
        <p:spPr>
          <a:xfrm>
            <a:off x="6398684" y="1263366"/>
            <a:ext cx="5558184" cy="346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58585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Abris, </a:t>
            </a:r>
            <a:r>
              <a:rPr lang="en-GB" sz="24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déplacement</a:t>
            </a:r>
            <a:r>
              <a:rPr lang="en-GB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et protection</a:t>
            </a:r>
            <a:endParaRPr lang="en-CH" sz="2400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2B07CF-AA04-6DDA-4C98-0E0669D313D7}"/>
              </a:ext>
            </a:extLst>
          </p:cNvPr>
          <p:cNvCxnSpPr>
            <a:cxnSpLocks/>
          </p:cNvCxnSpPr>
          <p:nvPr/>
        </p:nvCxnSpPr>
        <p:spPr>
          <a:xfrm>
            <a:off x="327950" y="4401963"/>
            <a:ext cx="5346282" cy="0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1DCE86-EA20-DFB6-5E9F-77678A092405}"/>
              </a:ext>
            </a:extLst>
          </p:cNvPr>
          <p:cNvCxnSpPr>
            <a:cxnSpLocks/>
          </p:cNvCxnSpPr>
          <p:nvPr/>
        </p:nvCxnSpPr>
        <p:spPr>
          <a:xfrm>
            <a:off x="6510591" y="4401963"/>
            <a:ext cx="5346282" cy="0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5">
            <a:extLst>
              <a:ext uri="{FF2B5EF4-FFF2-40B4-BE49-F238E27FC236}">
                <a16:creationId xmlns:a16="http://schemas.microsoft.com/office/drawing/2014/main" id="{3DD8B386-3339-9C8A-0699-088683FC8C49}"/>
              </a:ext>
            </a:extLst>
          </p:cNvPr>
          <p:cNvSpPr txBox="1">
            <a:spLocks/>
          </p:cNvSpPr>
          <p:nvPr/>
        </p:nvSpPr>
        <p:spPr>
          <a:xfrm>
            <a:off x="415508" y="5122239"/>
            <a:ext cx="5427027" cy="1445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Selon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les IC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rencontrés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: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Il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n’y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a pas de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problème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de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cohésion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sociale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Seul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le temps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d’attente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peut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amener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des tensions.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EF219FB6-BD5C-5F9F-CD0A-3433D3ECAE11}"/>
              </a:ext>
            </a:extLst>
          </p:cNvPr>
          <p:cNvSpPr txBox="1">
            <a:spLocks/>
          </p:cNvSpPr>
          <p:nvPr/>
        </p:nvSpPr>
        <p:spPr>
          <a:xfrm>
            <a:off x="298569" y="4712936"/>
            <a:ext cx="5205246" cy="346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58585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Cohésion</a:t>
            </a:r>
            <a:r>
              <a:rPr lang="en-GB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24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sociale</a:t>
            </a:r>
            <a:endParaRPr lang="en-GB" sz="2400" b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2" name="Subtitle 5">
            <a:extLst>
              <a:ext uri="{FF2B5EF4-FFF2-40B4-BE49-F238E27FC236}">
                <a16:creationId xmlns:a16="http://schemas.microsoft.com/office/drawing/2014/main" id="{23EF0EE6-C74D-FECD-32CE-F07D0B86D58A}"/>
              </a:ext>
            </a:extLst>
          </p:cNvPr>
          <p:cNvSpPr txBox="1">
            <a:spLocks/>
          </p:cNvSpPr>
          <p:nvPr/>
        </p:nvSpPr>
        <p:spPr>
          <a:xfrm>
            <a:off x="6510591" y="5119484"/>
            <a:ext cx="5427027" cy="1445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Selon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les IC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rencontrés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: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Besoin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d’améliorer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les services de base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Accompagnement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en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dirty="0" err="1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termes</a:t>
            </a:r>
            <a:r>
              <a:rPr lang="en-GB" sz="1600" dirty="0">
                <a:solidFill>
                  <a:srgbClr val="58585A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 de protection 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8EF09C77-AB85-D919-4295-9E7B0EBC5F29}"/>
              </a:ext>
            </a:extLst>
          </p:cNvPr>
          <p:cNvSpPr txBox="1">
            <a:spLocks/>
          </p:cNvSpPr>
          <p:nvPr/>
        </p:nvSpPr>
        <p:spPr>
          <a:xfrm>
            <a:off x="6393652" y="4710181"/>
            <a:ext cx="5205246" cy="346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58585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Attentes</a:t>
            </a:r>
            <a:r>
              <a:rPr lang="en-GB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24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envers</a:t>
            </a:r>
            <a:r>
              <a:rPr lang="en-GB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les </a:t>
            </a:r>
            <a:r>
              <a:rPr lang="en-GB" sz="24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acteurs</a:t>
            </a:r>
            <a:r>
              <a:rPr lang="en-GB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GB" sz="24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humanitaires</a:t>
            </a:r>
            <a:endParaRPr lang="en-CH" sz="2400" b="1" dirty="0"/>
          </a:p>
        </p:txBody>
      </p:sp>
    </p:spTree>
    <p:extLst>
      <p:ext uri="{BB962C8B-B14F-4D97-AF65-F5344CB8AC3E}">
        <p14:creationId xmlns:p14="http://schemas.microsoft.com/office/powerpoint/2010/main" val="2768066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B43D8C-DC46-0DB2-E978-0EC397189EE4}"/>
              </a:ext>
            </a:extLst>
          </p:cNvPr>
          <p:cNvSpPr txBox="1">
            <a:spLocks/>
          </p:cNvSpPr>
          <p:nvPr/>
        </p:nvSpPr>
        <p:spPr>
          <a:xfrm>
            <a:off x="1491120" y="1191399"/>
            <a:ext cx="9209761" cy="18868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baseline="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58585A"/>
                </a:solidFill>
                <a:latin typeface="Roboto Condensed"/>
                <a:ea typeface="Roboto Condensed"/>
                <a:cs typeface="Roboto Condensed"/>
              </a:rPr>
              <a:t>Merci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3A58F864-376B-C2D2-895C-C3891AC13218}"/>
              </a:ext>
            </a:extLst>
          </p:cNvPr>
          <p:cNvSpPr txBox="1">
            <a:spLocks/>
          </p:cNvSpPr>
          <p:nvPr/>
        </p:nvSpPr>
        <p:spPr>
          <a:xfrm>
            <a:off x="4640664" y="3308563"/>
            <a:ext cx="7551336" cy="839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max-amaury.bertoli@impact-initiatives.org</a:t>
            </a:r>
            <a:endParaRPr lang="en-CH" sz="2000">
              <a:solidFill>
                <a:srgbClr val="58585A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2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3F3DF-D037-577A-AB2D-84003E34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Objectif et </a:t>
            </a:r>
            <a:r>
              <a:rPr lang="en-US" dirty="0" err="1"/>
              <a:t>méthodologie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4137F-F707-EC79-A316-5D49B750DD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01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76451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63" y="497838"/>
            <a:ext cx="4457037" cy="615675"/>
          </a:xfrm>
        </p:spPr>
        <p:txBody>
          <a:bodyPr/>
          <a:lstStyle/>
          <a:p>
            <a:r>
              <a:rPr lang="en-GB" sz="4000" b="1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ABA post-RRM </a:t>
            </a:r>
            <a:endParaRPr lang="en-CH" b="1" dirty="0">
              <a:solidFill>
                <a:srgbClr val="EE5859"/>
              </a:solidFill>
            </a:endParaRP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DF328CC4-0579-B3CF-7F8A-ADC90BA6C6AF}"/>
              </a:ext>
            </a:extLst>
          </p:cNvPr>
          <p:cNvSpPr txBox="1">
            <a:spLocks/>
          </p:cNvSpPr>
          <p:nvPr/>
        </p:nvSpPr>
        <p:spPr>
          <a:xfrm>
            <a:off x="951296" y="2548180"/>
            <a:ext cx="10289407" cy="18235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2200" dirty="0">
                <a:latin typeface="Segoe UI Light" panose="020B0502040204020203" pitchFamily="34" charset="0"/>
                <a:ea typeface="Roboto Light" panose="02000000000000000000" pitchFamily="2" charset="0"/>
              </a:rPr>
              <a:t>Évaluer, dans 12 localités d'arrivée des Personnes déplacées Internes (</a:t>
            </a:r>
            <a:r>
              <a:rPr lang="fr-FR" sz="220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PDIs</a:t>
            </a:r>
            <a:r>
              <a:rPr lang="fr-FR" sz="2200" dirty="0">
                <a:latin typeface="Segoe UI Light" panose="020B0502040204020203" pitchFamily="34" charset="0"/>
                <a:ea typeface="Roboto Light" panose="02000000000000000000" pitchFamily="2" charset="0"/>
              </a:rPr>
              <a:t>), l’existence, capacité, et fonctionnalité des </a:t>
            </a:r>
            <a:r>
              <a:rPr lang="fr-FR" sz="2200" b="1" dirty="0">
                <a:solidFill>
                  <a:srgbClr val="EE5859"/>
                </a:solidFill>
                <a:latin typeface="Segoe UI Light" panose="020B0502040204020203" pitchFamily="34" charset="0"/>
                <a:ea typeface="Roboto Light" panose="02000000000000000000" pitchFamily="2" charset="0"/>
              </a:rPr>
              <a:t>infrastructures sociales de base</a:t>
            </a:r>
            <a:r>
              <a:rPr lang="fr-FR" sz="2200" b="1" dirty="0">
                <a:latin typeface="Segoe UI Light" panose="020B0502040204020203" pitchFamily="34" charset="0"/>
                <a:ea typeface="Roboto Light" panose="02000000000000000000" pitchFamily="2" charset="0"/>
              </a:rPr>
              <a:t>, </a:t>
            </a:r>
            <a:r>
              <a:rPr lang="fr-FR" sz="2200" b="1" dirty="0">
                <a:solidFill>
                  <a:srgbClr val="EE5859"/>
                </a:solidFill>
                <a:latin typeface="Segoe UI Light" panose="020B0502040204020203" pitchFamily="34" charset="0"/>
                <a:ea typeface="Roboto Light" panose="02000000000000000000" pitchFamily="2" charset="0"/>
              </a:rPr>
              <a:t>les mécanismes de coordination </a:t>
            </a:r>
            <a:r>
              <a:rPr lang="fr-FR" sz="2200" dirty="0">
                <a:latin typeface="Segoe UI Light" panose="020B0502040204020203" pitchFamily="34" charset="0"/>
                <a:ea typeface="Roboto Light" panose="02000000000000000000" pitchFamily="2" charset="0"/>
              </a:rPr>
              <a:t>entre acteurs locaux et externes, ainsi que les </a:t>
            </a:r>
            <a:r>
              <a:rPr lang="fr-FR" sz="2200" b="1" dirty="0">
                <a:solidFill>
                  <a:srgbClr val="EE5859"/>
                </a:solidFill>
                <a:latin typeface="Segoe UI Light" panose="020B0502040204020203" pitchFamily="34" charset="0"/>
                <a:ea typeface="Roboto Light" panose="02000000000000000000" pitchFamily="2" charset="0"/>
              </a:rPr>
              <a:t>besoins multisectoriels restants des populations présentes </a:t>
            </a:r>
            <a:r>
              <a:rPr lang="fr-FR" sz="2200" dirty="0">
                <a:latin typeface="Segoe UI Light" panose="020B0502040204020203" pitchFamily="34" charset="0"/>
                <a:ea typeface="Roboto Light" panose="02000000000000000000" pitchFamily="2" charset="0"/>
              </a:rPr>
              <a:t>suite à la réponse RRM (mécanisme de réponse rapide), puis </a:t>
            </a:r>
            <a:r>
              <a:rPr lang="fr-FR" sz="2200" b="1" dirty="0">
                <a:solidFill>
                  <a:srgbClr val="EE5859"/>
                </a:solidFill>
                <a:latin typeface="Segoe UI Light" panose="020B0502040204020203" pitchFamily="34" charset="0"/>
                <a:ea typeface="Roboto Light" panose="02000000000000000000" pitchFamily="2" charset="0"/>
              </a:rPr>
              <a:t>suivre l’évolution des besoins</a:t>
            </a:r>
            <a:r>
              <a:rPr lang="fr-FR" sz="2200" dirty="0">
                <a:latin typeface="Segoe UI Light" panose="020B0502040204020203" pitchFamily="34" charset="0"/>
                <a:ea typeface="Roboto Light" panose="02000000000000000000" pitchFamily="2" charset="0"/>
              </a:rPr>
              <a:t>, afin de réaligner la réponse post-RRM puis celle des acteurs de développement, si nécessaire.​</a:t>
            </a:r>
            <a:endParaRPr lang="en-US" sz="2200" dirty="0">
              <a:latin typeface="Segoe UI Light" panose="020B0502040204020203" pitchFamily="34" charset="0"/>
              <a:ea typeface="Roboto Light" panose="02000000000000000000" pitchFamily="2" charset="0"/>
            </a:endParaRP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9087533E-0780-8743-D7EA-EF67A5158EF7}"/>
              </a:ext>
            </a:extLst>
          </p:cNvPr>
          <p:cNvSpPr txBox="1">
            <a:spLocks/>
          </p:cNvSpPr>
          <p:nvPr/>
        </p:nvSpPr>
        <p:spPr>
          <a:xfrm>
            <a:off x="4161543" y="1471731"/>
            <a:ext cx="3868912" cy="709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800" dirty="0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Objectif </a:t>
            </a:r>
            <a:r>
              <a:rPr lang="en-GB" sz="2800" dirty="0" err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général</a:t>
            </a:r>
            <a:endParaRPr lang="en-GB" sz="2800" dirty="0">
              <a:solidFill>
                <a:srgbClr val="EE585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2F84FA4-CE41-542F-2862-E28E6B3D9ACB}"/>
              </a:ext>
            </a:extLst>
          </p:cNvPr>
          <p:cNvCxnSpPr>
            <a:cxnSpLocks/>
          </p:cNvCxnSpPr>
          <p:nvPr/>
        </p:nvCxnSpPr>
        <p:spPr>
          <a:xfrm>
            <a:off x="5003800" y="2074354"/>
            <a:ext cx="2192867" cy="0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87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5">
            <a:extLst>
              <a:ext uri="{FF2B5EF4-FFF2-40B4-BE49-F238E27FC236}">
                <a16:creationId xmlns:a16="http://schemas.microsoft.com/office/drawing/2014/main" id="{7F8D42C5-94A5-9288-A494-CC458C436C45}"/>
              </a:ext>
            </a:extLst>
          </p:cNvPr>
          <p:cNvSpPr txBox="1">
            <a:spLocks/>
          </p:cNvSpPr>
          <p:nvPr/>
        </p:nvSpPr>
        <p:spPr>
          <a:xfrm>
            <a:off x="705065" y="1849766"/>
            <a:ext cx="3104935" cy="3333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900" dirty="0" err="1">
                <a:solidFill>
                  <a:srgbClr val="EE585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Mois</a:t>
            </a:r>
            <a:r>
              <a:rPr lang="en-GB" sz="1900" dirty="0">
                <a:solidFill>
                  <a:srgbClr val="EE585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2</a:t>
            </a:r>
          </a:p>
          <a:p>
            <a:pPr algn="l">
              <a:lnSpc>
                <a:spcPct val="100000"/>
              </a:lnSpc>
            </a:pPr>
            <a:r>
              <a:rPr lang="fr-FR" sz="1800" dirty="0">
                <a:latin typeface="Segoe UI Light" panose="020B0502040204020203" pitchFamily="34" charset="0"/>
                <a:ea typeface="Roboto Light" panose="02000000000000000000" pitchFamily="2" charset="0"/>
              </a:rPr>
              <a:t>Compléter les informations issues des Évaluations Rapides Multisectorielles (ERM):</a:t>
            </a:r>
          </a:p>
          <a:p>
            <a:pPr marL="285750" indent="-285750" algn="l">
              <a:lnSpc>
                <a:spcPct val="100000"/>
              </a:lnSpc>
              <a:buClr>
                <a:srgbClr val="58585A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latin typeface="Segoe UI Light" panose="020B0502040204020203" pitchFamily="34" charset="0"/>
                <a:ea typeface="Roboto Light" panose="02000000000000000000" pitchFamily="2" charset="0"/>
              </a:rPr>
              <a:t>Cartographie des infrastructures</a:t>
            </a:r>
          </a:p>
          <a:p>
            <a:pPr marL="285750" indent="-285750" algn="l">
              <a:lnSpc>
                <a:spcPct val="100000"/>
              </a:lnSpc>
              <a:buClr>
                <a:srgbClr val="58585A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latin typeface="Segoe UI Light" panose="020B0502040204020203" pitchFamily="34" charset="0"/>
                <a:ea typeface="Roboto Light" panose="02000000000000000000" pitchFamily="2" charset="0"/>
              </a:rPr>
              <a:t>Fonctionnalité des services</a:t>
            </a:r>
          </a:p>
          <a:p>
            <a:pPr marL="285750" indent="-285750" algn="l">
              <a:lnSpc>
                <a:spcPct val="100000"/>
              </a:lnSpc>
              <a:buClr>
                <a:srgbClr val="58585A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latin typeface="Segoe UI Light" panose="020B0502040204020203" pitchFamily="34" charset="0"/>
                <a:ea typeface="Roboto Light" panose="02000000000000000000" pitchFamily="2" charset="0"/>
              </a:rPr>
              <a:t>Coordination entre acteurs</a:t>
            </a:r>
          </a:p>
          <a:p>
            <a:pPr marL="285750" indent="-285750" algn="l">
              <a:lnSpc>
                <a:spcPct val="100000"/>
              </a:lnSpc>
              <a:buClr>
                <a:srgbClr val="58585A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latin typeface="Segoe UI Light" panose="020B0502040204020203" pitchFamily="34" charset="0"/>
                <a:ea typeface="Roboto Light" panose="02000000000000000000" pitchFamily="2" charset="0"/>
              </a:rPr>
              <a:t>Cohésion sociale</a:t>
            </a:r>
          </a:p>
          <a:p>
            <a:pPr marL="285750" indent="-285750" algn="l">
              <a:lnSpc>
                <a:spcPct val="100000"/>
              </a:lnSpc>
              <a:buClr>
                <a:srgbClr val="58585A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latin typeface="Segoe UI Light" panose="020B0502040204020203" pitchFamily="34" charset="0"/>
                <a:ea typeface="Roboto Light" panose="02000000000000000000" pitchFamily="2" charset="0"/>
              </a:rPr>
              <a:t>Priorité de réponse</a:t>
            </a:r>
          </a:p>
          <a:p>
            <a:pPr marL="285750" indent="-285750" algn="l">
              <a:lnSpc>
                <a:spcPct val="100000"/>
              </a:lnSpc>
              <a:buClr>
                <a:srgbClr val="58585A"/>
              </a:buClr>
              <a:buFont typeface="Arial" panose="020B0604020202020204" pitchFamily="34" charset="0"/>
              <a:buChar char="•"/>
            </a:pPr>
            <a:endParaRPr lang="fr-FR" sz="1800" dirty="0">
              <a:latin typeface="Segoe UI Light" panose="020B0502040204020203" pitchFamily="34" charset="0"/>
              <a:ea typeface="Roboto Light" panose="02000000000000000000" pitchFamily="2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800" dirty="0">
              <a:latin typeface="Segoe UI Light" panose="020B0502040204020203" pitchFamily="34" charset="0"/>
              <a:ea typeface="Roboto Light" panose="02000000000000000000" pitchFamily="2" charset="0"/>
            </a:endParaRPr>
          </a:p>
        </p:txBody>
      </p:sp>
      <p:sp>
        <p:nvSpPr>
          <p:cNvPr id="15" name="Subtitle 5">
            <a:extLst>
              <a:ext uri="{FF2B5EF4-FFF2-40B4-BE49-F238E27FC236}">
                <a16:creationId xmlns:a16="http://schemas.microsoft.com/office/drawing/2014/main" id="{63DBB9FB-B41A-4DE4-A91C-B3B697721354}"/>
              </a:ext>
            </a:extLst>
          </p:cNvPr>
          <p:cNvSpPr txBox="1">
            <a:spLocks/>
          </p:cNvSpPr>
          <p:nvPr/>
        </p:nvSpPr>
        <p:spPr>
          <a:xfrm>
            <a:off x="4612926" y="1849766"/>
            <a:ext cx="3348448" cy="4947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dirty="0" err="1">
                <a:solidFill>
                  <a:srgbClr val="EE585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Mois</a:t>
            </a:r>
            <a:r>
              <a:rPr lang="en-GB" sz="1800" dirty="0">
                <a:solidFill>
                  <a:srgbClr val="EE585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6-7</a:t>
            </a:r>
          </a:p>
          <a:p>
            <a:pPr algn="l">
              <a:lnSpc>
                <a:spcPct val="100000"/>
              </a:lnSpc>
            </a:pPr>
            <a:r>
              <a:rPr lang="fr-FR" sz="1800" dirty="0">
                <a:latin typeface="Segoe UI Light" panose="020B0502040204020203" pitchFamily="34" charset="0"/>
                <a:ea typeface="Roboto Light" panose="02000000000000000000" pitchFamily="2" charset="0"/>
              </a:rPr>
              <a:t>Suivre les besoins humanitaires des populations déplacées et hôtes, afin de réaligner la réponse post-RRM (mécanisme de réponse rapide) si nécessaire </a:t>
            </a:r>
          </a:p>
          <a:p>
            <a:pPr marL="285750" indent="-285750" algn="l">
              <a:lnSpc>
                <a:spcPct val="100000"/>
              </a:lnSpc>
              <a:buClr>
                <a:srgbClr val="58585A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latin typeface="Segoe UI Light" panose="020B0502040204020203" pitchFamily="34" charset="0"/>
                <a:ea typeface="Roboto Light" panose="02000000000000000000" pitchFamily="2" charset="0"/>
              </a:rPr>
              <a:t>Questionnaire ménage représentatif pour les populations hôtes et déplacées.</a:t>
            </a:r>
          </a:p>
          <a:p>
            <a:pPr algn="l">
              <a:lnSpc>
                <a:spcPct val="100000"/>
              </a:lnSpc>
            </a:pPr>
            <a:r>
              <a:rPr lang="fr-FR" sz="1800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</a:p>
        </p:txBody>
      </p:sp>
      <p:sp>
        <p:nvSpPr>
          <p:cNvPr id="16" name="Subtitle 5">
            <a:extLst>
              <a:ext uri="{FF2B5EF4-FFF2-40B4-BE49-F238E27FC236}">
                <a16:creationId xmlns:a16="http://schemas.microsoft.com/office/drawing/2014/main" id="{6218AB5D-521F-C57A-0BEB-699CC38B9AC9}"/>
              </a:ext>
            </a:extLst>
          </p:cNvPr>
          <p:cNvSpPr txBox="1">
            <a:spLocks/>
          </p:cNvSpPr>
          <p:nvPr/>
        </p:nvSpPr>
        <p:spPr>
          <a:xfrm>
            <a:off x="8629994" y="1839002"/>
            <a:ext cx="3248739" cy="3363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dirty="0" err="1">
                <a:solidFill>
                  <a:srgbClr val="EE585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Mois</a:t>
            </a:r>
            <a:r>
              <a:rPr lang="en-GB" sz="1800" dirty="0">
                <a:solidFill>
                  <a:srgbClr val="EE585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11-12</a:t>
            </a:r>
          </a:p>
          <a:p>
            <a:pPr algn="l">
              <a:lnSpc>
                <a:spcPct val="100000"/>
              </a:lnSpc>
            </a:pPr>
            <a:r>
              <a:rPr lang="fr-FR" sz="1800" dirty="0">
                <a:latin typeface="Segoe UI Light" panose="020B0502040204020203" pitchFamily="34" charset="0"/>
                <a:ea typeface="Roboto Light" panose="02000000000000000000" pitchFamily="2" charset="0"/>
              </a:rPr>
              <a:t>Evaluer les besoins potentiels restants et analyser la manière la plus efficace de supporter le relèvement de la localité </a:t>
            </a:r>
          </a:p>
          <a:p>
            <a:pPr marL="285750" indent="-285750" algn="l">
              <a:lnSpc>
                <a:spcPct val="100000"/>
              </a:lnSpc>
              <a:buClr>
                <a:srgbClr val="58585A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latin typeface="Segoe UI Light" panose="020B0502040204020203" pitchFamily="34" charset="0"/>
                <a:ea typeface="Roboto Light" panose="02000000000000000000" pitchFamily="2" charset="0"/>
              </a:rPr>
              <a:t>Entretiens exploratoires avec les Informateurs Clés (IC) puis,</a:t>
            </a:r>
          </a:p>
          <a:p>
            <a:pPr>
              <a:lnSpc>
                <a:spcPct val="100000"/>
              </a:lnSpc>
              <a:buClr>
                <a:srgbClr val="EE5859"/>
              </a:buClr>
            </a:pPr>
            <a:r>
              <a:rPr lang="fr-FR" sz="180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A définir</a:t>
            </a:r>
            <a:endParaRPr lang="fr-FR" sz="1800" dirty="0">
              <a:latin typeface="Segoe UI Light" panose="020B0502040204020203" pitchFamily="34" charset="0"/>
              <a:ea typeface="Roboto Light" panose="02000000000000000000" pitchFamily="2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58585A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latin typeface="Segoe UI Light" panose="020B0502040204020203" pitchFamily="34" charset="0"/>
                <a:ea typeface="Roboto Light" panose="02000000000000000000" pitchFamily="2" charset="0"/>
              </a:rPr>
              <a:t>Enquête ménages ou Mapping Focus Group Discussion / informateurs clefs </a:t>
            </a:r>
            <a:endParaRPr lang="en-US" sz="1800" dirty="0">
              <a:latin typeface="Segoe UI Light" panose="020B0502040204020203" pitchFamily="34" charset="0"/>
              <a:ea typeface="Roboto Light" panose="02000000000000000000" pitchFamily="2" charset="0"/>
            </a:endParaRPr>
          </a:p>
          <a:p>
            <a:pPr algn="l">
              <a:lnSpc>
                <a:spcPct val="100000"/>
              </a:lnSpc>
            </a:pPr>
            <a:endParaRPr lang="fr-FR" sz="1800" dirty="0">
              <a:latin typeface="Segoe UI Light" panose="020B0502040204020203" pitchFamily="34" charset="0"/>
              <a:ea typeface="Roboto Light" panose="02000000000000000000" pitchFamily="2" charset="0"/>
            </a:endParaRPr>
          </a:p>
          <a:p>
            <a:pPr algn="l">
              <a:lnSpc>
                <a:spcPct val="100000"/>
              </a:lnSpc>
            </a:pPr>
            <a:endParaRPr lang="fr-FR" sz="1800" dirty="0">
              <a:latin typeface="Segoe UI Light" panose="020B0502040204020203" pitchFamily="34" charset="0"/>
              <a:ea typeface="Roboto Light" panose="020000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Segoe UI Light" panose="020B0502040204020203" pitchFamily="34" charset="0"/>
              <a:ea typeface="Roboto Light" panose="020000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Segoe UI Light" panose="020B0502040204020203" pitchFamily="34" charset="0"/>
              <a:ea typeface="Roboto Light" panose="02000000000000000000" pitchFamily="2" charset="0"/>
            </a:endParaRP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E7FBA1D9-181F-E14D-80AD-BED95D9F2C73}"/>
              </a:ext>
            </a:extLst>
          </p:cNvPr>
          <p:cNvSpPr txBox="1">
            <a:spLocks/>
          </p:cNvSpPr>
          <p:nvPr/>
        </p:nvSpPr>
        <p:spPr>
          <a:xfrm>
            <a:off x="705065" y="282763"/>
            <a:ext cx="8418629" cy="79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 cycles </a:t>
            </a:r>
            <a:r>
              <a:rPr lang="en-GB" b="1" err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d’évaluation</a:t>
            </a:r>
            <a:endParaRPr lang="en-CH" b="1">
              <a:solidFill>
                <a:srgbClr val="EE585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9" name="Subtitle 5">
            <a:extLst>
              <a:ext uri="{FF2B5EF4-FFF2-40B4-BE49-F238E27FC236}">
                <a16:creationId xmlns:a16="http://schemas.microsoft.com/office/drawing/2014/main" id="{7573F017-411A-01FB-3285-0DBEE0C396BB}"/>
              </a:ext>
            </a:extLst>
          </p:cNvPr>
          <p:cNvSpPr txBox="1">
            <a:spLocks/>
          </p:cNvSpPr>
          <p:nvPr/>
        </p:nvSpPr>
        <p:spPr>
          <a:xfrm>
            <a:off x="784364" y="1174196"/>
            <a:ext cx="1549011" cy="553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500" dirty="0">
                <a:solidFill>
                  <a:srgbClr val="58585A"/>
                </a:solidFill>
                <a:latin typeface="+mj-lt"/>
                <a:ea typeface="Roboto Black" panose="02000000000000000000" pitchFamily="2" charset="0"/>
              </a:rPr>
              <a:t>Cycle 1</a:t>
            </a:r>
            <a:endParaRPr lang="en-CH" sz="3500" dirty="0">
              <a:solidFill>
                <a:srgbClr val="58585A"/>
              </a:solidFill>
              <a:latin typeface="+mj-lt"/>
              <a:ea typeface="Roboto Black" panose="02000000000000000000" pitchFamily="2" charset="0"/>
            </a:endParaRPr>
          </a:p>
        </p:txBody>
      </p:sp>
      <p:sp>
        <p:nvSpPr>
          <p:cNvPr id="20" name="Subtitle 5">
            <a:extLst>
              <a:ext uri="{FF2B5EF4-FFF2-40B4-BE49-F238E27FC236}">
                <a16:creationId xmlns:a16="http://schemas.microsoft.com/office/drawing/2014/main" id="{BE8C7D41-03EC-3690-A027-AD5E97DE4C8B}"/>
              </a:ext>
            </a:extLst>
          </p:cNvPr>
          <p:cNvSpPr txBox="1">
            <a:spLocks/>
          </p:cNvSpPr>
          <p:nvPr/>
        </p:nvSpPr>
        <p:spPr>
          <a:xfrm>
            <a:off x="4612926" y="1229661"/>
            <a:ext cx="1624082" cy="5199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800" dirty="0">
                <a:solidFill>
                  <a:srgbClr val="58585A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Cycle</a:t>
            </a:r>
            <a:r>
              <a:rPr lang="en-GB" sz="3800" dirty="0">
                <a:solidFill>
                  <a:srgbClr val="58585A"/>
                </a:solidFill>
                <a:latin typeface="+mj-lt"/>
                <a:ea typeface="Roboto Black" panose="02000000000000000000" pitchFamily="2" charset="0"/>
              </a:rPr>
              <a:t> 2</a:t>
            </a:r>
            <a:endParaRPr lang="en-CH" sz="3800" dirty="0">
              <a:solidFill>
                <a:srgbClr val="58585A"/>
              </a:solidFill>
              <a:latin typeface="+mj-lt"/>
              <a:ea typeface="Roboto Black" panose="02000000000000000000" pitchFamily="2" charset="0"/>
            </a:endParaRPr>
          </a:p>
        </p:txBody>
      </p:sp>
      <p:sp>
        <p:nvSpPr>
          <p:cNvPr id="21" name="Subtitle 5">
            <a:extLst>
              <a:ext uri="{FF2B5EF4-FFF2-40B4-BE49-F238E27FC236}">
                <a16:creationId xmlns:a16="http://schemas.microsoft.com/office/drawing/2014/main" id="{94A48527-05BD-A599-0C67-1875CAB92CDC}"/>
              </a:ext>
            </a:extLst>
          </p:cNvPr>
          <p:cNvSpPr txBox="1">
            <a:spLocks/>
          </p:cNvSpPr>
          <p:nvPr/>
        </p:nvSpPr>
        <p:spPr>
          <a:xfrm>
            <a:off x="8629994" y="1213259"/>
            <a:ext cx="1638253" cy="519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800" dirty="0">
                <a:solidFill>
                  <a:srgbClr val="58585A"/>
                </a:solidFill>
                <a:latin typeface="+mj-lt"/>
                <a:ea typeface="Roboto Black" panose="02000000000000000000" pitchFamily="2" charset="0"/>
              </a:rPr>
              <a:t>Cycle 3</a:t>
            </a:r>
            <a:endParaRPr lang="en-CH" sz="3800" dirty="0">
              <a:solidFill>
                <a:srgbClr val="58585A"/>
              </a:solidFill>
              <a:latin typeface="+mj-lt"/>
              <a:ea typeface="Roboto Black" panose="02000000000000000000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1A023F3-CE4D-263C-21ED-0F9CB82F6EBB}"/>
              </a:ext>
            </a:extLst>
          </p:cNvPr>
          <p:cNvGraphicFramePr>
            <a:graphicFrameLocks noGrp="1"/>
          </p:cNvGraphicFramePr>
          <p:nvPr/>
        </p:nvGraphicFramePr>
        <p:xfrm>
          <a:off x="1049848" y="5383579"/>
          <a:ext cx="10092303" cy="1097280"/>
        </p:xfrm>
        <a:graphic>
          <a:graphicData uri="http://schemas.openxmlformats.org/drawingml/2006/table">
            <a:tbl>
              <a:tblPr/>
              <a:tblGrid>
                <a:gridCol w="1020303">
                  <a:extLst>
                    <a:ext uri="{9D8B030D-6E8A-4147-A177-3AD203B41FA5}">
                      <a16:colId xmlns:a16="http://schemas.microsoft.com/office/drawing/2014/main" val="2845336887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885009412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87581953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46664152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928884009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3022743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8921286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939576921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4288713872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256182192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077059011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36108489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64897139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fr-CH" sz="1500" b="1" i="0">
                          <a:effectLst/>
                          <a:latin typeface="Arial Narrow" panose="020B0606020202030204" pitchFamily="34" charset="0"/>
                        </a:rPr>
                        <a:t>ALERTE </a:t>
                      </a:r>
                      <a:endParaRPr lang="fr-CH" sz="1500" b="1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endParaRPr lang="fr-CH" sz="1500" b="1">
                        <a:effectLst/>
                      </a:endParaRPr>
                    </a:p>
                    <a:p>
                      <a:pPr algn="ctr" rtl="0" fontAlgn="base"/>
                      <a:r>
                        <a:rPr lang="fr-CH" sz="1500" b="1" i="0">
                          <a:effectLst/>
                          <a:latin typeface="Arial Narrow" panose="020B0606020202030204" pitchFamily="34" charset="0"/>
                        </a:rPr>
                        <a:t>RRM  </a:t>
                      </a:r>
                      <a:endParaRPr lang="fr-CH" sz="1500" b="1" i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t"/>
                      <a:endParaRPr lang="fr-CH" sz="1500" b="1">
                        <a:effectLst/>
                      </a:endParaRPr>
                    </a:p>
                    <a:p>
                      <a:pPr algn="ctr" rtl="0" fontAlgn="base"/>
                      <a:r>
                        <a:rPr lang="fr-CH" sz="1500" b="1" i="0">
                          <a:effectLst/>
                          <a:latin typeface="Arial Narrow" panose="020B0606020202030204" pitchFamily="34" charset="0"/>
                        </a:rPr>
                        <a:t>Post RRM  </a:t>
                      </a:r>
                      <a:endParaRPr lang="fr-CH" sz="1500" b="1" i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493625"/>
                  </a:ext>
                </a:extLst>
              </a:tr>
              <a:tr h="127000"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CH" sz="1500" b="1">
                        <a:effectLst/>
                      </a:endParaRPr>
                    </a:p>
                    <a:p>
                      <a:pPr algn="ctr" rtl="0" fontAlgn="base"/>
                      <a:r>
                        <a:rPr lang="en-CH" sz="1500" b="1" i="0">
                          <a:effectLst/>
                          <a:latin typeface="Arial Narrow" panose="020B0606020202030204" pitchFamily="34" charset="0"/>
                        </a:rPr>
                        <a:t>1  </a:t>
                      </a:r>
                      <a:endParaRPr lang="en-CH" sz="1500" b="1" i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4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CH" sz="1500" b="1">
                        <a:effectLst/>
                      </a:endParaRPr>
                    </a:p>
                    <a:p>
                      <a:pPr algn="ctr" rtl="0" fontAlgn="base"/>
                      <a:r>
                        <a:rPr lang="en-CH" sz="1500" b="1" i="0">
                          <a:solidFill>
                            <a:srgbClr val="EE5859"/>
                          </a:solidFill>
                          <a:effectLst/>
                          <a:latin typeface="Arial Narrow" panose="020B0606020202030204" pitchFamily="34" charset="0"/>
                        </a:rPr>
                        <a:t>2  </a:t>
                      </a:r>
                      <a:endParaRPr lang="en-CH" sz="1500" b="1" i="0">
                        <a:solidFill>
                          <a:srgbClr val="EE585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4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CH" sz="1500" b="1">
                        <a:effectLst/>
                      </a:endParaRPr>
                    </a:p>
                    <a:p>
                      <a:pPr algn="ctr" rtl="0" fontAlgn="base"/>
                      <a:r>
                        <a:rPr lang="en-CH" sz="1500" b="1" i="0">
                          <a:effectLst/>
                          <a:latin typeface="Arial Narrow" panose="020B0606020202030204" pitchFamily="34" charset="0"/>
                        </a:rPr>
                        <a:t>3  </a:t>
                      </a:r>
                      <a:endParaRPr lang="en-CH" sz="1500" b="1" i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4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CH" sz="1500" b="1">
                        <a:effectLst/>
                      </a:endParaRPr>
                    </a:p>
                    <a:p>
                      <a:pPr algn="ctr" rtl="0" fontAlgn="base"/>
                      <a:r>
                        <a:rPr lang="en-CH" sz="1500" b="1" i="0">
                          <a:effectLst/>
                          <a:latin typeface="Arial Narrow" panose="020B0606020202030204" pitchFamily="34" charset="0"/>
                        </a:rPr>
                        <a:t>4  </a:t>
                      </a:r>
                      <a:endParaRPr lang="en-CH" sz="1500" b="1" i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CH" sz="1500" b="1">
                        <a:effectLst/>
                      </a:endParaRPr>
                    </a:p>
                    <a:p>
                      <a:pPr algn="ctr" rtl="0" fontAlgn="base"/>
                      <a:r>
                        <a:rPr lang="en-CH" sz="1500" b="1" i="0">
                          <a:effectLst/>
                          <a:latin typeface="Arial Narrow" panose="020B0606020202030204" pitchFamily="34" charset="0"/>
                        </a:rPr>
                        <a:t>5  </a:t>
                      </a:r>
                      <a:endParaRPr lang="en-CH" sz="1500" b="1" i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CH" sz="1500" b="1">
                        <a:solidFill>
                          <a:srgbClr val="EE5859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CH" sz="1500" b="1" i="0">
                          <a:solidFill>
                            <a:srgbClr val="EE5859"/>
                          </a:solidFill>
                          <a:effectLst/>
                          <a:latin typeface="Arial Narrow" panose="020B0606020202030204" pitchFamily="34" charset="0"/>
                        </a:rPr>
                        <a:t>6  </a:t>
                      </a:r>
                      <a:endParaRPr lang="en-CH" sz="1500" b="1" i="0">
                        <a:solidFill>
                          <a:srgbClr val="EE585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CH" sz="1500" b="1">
                        <a:solidFill>
                          <a:srgbClr val="EE5859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CH" sz="1500" b="1" i="0">
                          <a:solidFill>
                            <a:srgbClr val="EE5859"/>
                          </a:solidFill>
                          <a:effectLst/>
                          <a:latin typeface="Arial Narrow" panose="020B0606020202030204" pitchFamily="34" charset="0"/>
                        </a:rPr>
                        <a:t>7  </a:t>
                      </a:r>
                      <a:endParaRPr lang="en-CH" sz="1500" b="1" i="0">
                        <a:solidFill>
                          <a:srgbClr val="EE585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CH" sz="1500" b="1">
                        <a:effectLst/>
                      </a:endParaRPr>
                    </a:p>
                    <a:p>
                      <a:pPr algn="ctr" rtl="0" fontAlgn="base"/>
                      <a:r>
                        <a:rPr lang="en-CH" sz="1500" b="1" i="0">
                          <a:effectLst/>
                          <a:latin typeface="Arial Narrow" panose="020B0606020202030204" pitchFamily="34" charset="0"/>
                        </a:rPr>
                        <a:t>8  </a:t>
                      </a:r>
                      <a:endParaRPr lang="en-CH" sz="1500" b="1" i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CH" sz="1500" b="1">
                        <a:effectLst/>
                      </a:endParaRPr>
                    </a:p>
                    <a:p>
                      <a:pPr algn="ctr" rtl="0" fontAlgn="base"/>
                      <a:r>
                        <a:rPr lang="en-CH" sz="1500" b="1" i="0">
                          <a:effectLst/>
                          <a:latin typeface="Arial Narrow" panose="020B0606020202030204" pitchFamily="34" charset="0"/>
                        </a:rPr>
                        <a:t>9  </a:t>
                      </a:r>
                      <a:endParaRPr lang="en-CH" sz="1500" b="1" i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CH" sz="1500" b="1">
                        <a:effectLst/>
                      </a:endParaRPr>
                    </a:p>
                    <a:p>
                      <a:pPr algn="ctr" rtl="0" fontAlgn="base"/>
                      <a:r>
                        <a:rPr lang="en-CH" sz="1500" b="1" i="0">
                          <a:effectLst/>
                          <a:latin typeface="Arial Narrow" panose="020B0606020202030204" pitchFamily="34" charset="0"/>
                        </a:rPr>
                        <a:t>10  </a:t>
                      </a:r>
                      <a:endParaRPr lang="en-CH" sz="1500" b="1" i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CH" sz="1500" b="1">
                        <a:solidFill>
                          <a:srgbClr val="EE5859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CH" sz="1500" b="1" i="0">
                          <a:solidFill>
                            <a:srgbClr val="EE5859"/>
                          </a:solidFill>
                          <a:effectLst/>
                          <a:latin typeface="Arial Narrow" panose="020B0606020202030204" pitchFamily="34" charset="0"/>
                        </a:rPr>
                        <a:t>11  </a:t>
                      </a:r>
                      <a:endParaRPr lang="en-CH" sz="1500" b="1" i="0">
                        <a:solidFill>
                          <a:srgbClr val="EE585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CH" sz="1500" b="1">
                        <a:solidFill>
                          <a:srgbClr val="EE5859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CH" sz="1500" b="1" i="0">
                          <a:solidFill>
                            <a:srgbClr val="EE5859"/>
                          </a:solidFill>
                          <a:effectLst/>
                          <a:latin typeface="Arial Narrow" panose="020B0606020202030204" pitchFamily="34" charset="0"/>
                        </a:rPr>
                        <a:t>12  </a:t>
                      </a:r>
                      <a:endParaRPr lang="en-CH" sz="1500" b="1" i="0">
                        <a:solidFill>
                          <a:srgbClr val="EE585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475107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0672DE-C653-EA61-F28F-5CFBB50D51BF}"/>
              </a:ext>
            </a:extLst>
          </p:cNvPr>
          <p:cNvCxnSpPr>
            <a:cxnSpLocks/>
          </p:cNvCxnSpPr>
          <p:nvPr/>
        </p:nvCxnSpPr>
        <p:spPr>
          <a:xfrm>
            <a:off x="2319688" y="1473231"/>
            <a:ext cx="2085775" cy="0"/>
          </a:xfrm>
          <a:prstGeom prst="line">
            <a:avLst/>
          </a:prstGeom>
          <a:ln w="19050">
            <a:solidFill>
              <a:srgbClr val="58585A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DD36F2-B0C2-0419-687C-1708079AC030}"/>
              </a:ext>
            </a:extLst>
          </p:cNvPr>
          <p:cNvCxnSpPr>
            <a:cxnSpLocks/>
          </p:cNvCxnSpPr>
          <p:nvPr/>
        </p:nvCxnSpPr>
        <p:spPr>
          <a:xfrm>
            <a:off x="6237171" y="1473231"/>
            <a:ext cx="2164223" cy="0"/>
          </a:xfrm>
          <a:prstGeom prst="line">
            <a:avLst/>
          </a:prstGeom>
          <a:ln w="19050">
            <a:solidFill>
              <a:srgbClr val="58585A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777F3A-7235-CA94-8E90-178A279CAF74}"/>
              </a:ext>
            </a:extLst>
          </p:cNvPr>
          <p:cNvCxnSpPr>
            <a:cxnSpLocks/>
          </p:cNvCxnSpPr>
          <p:nvPr/>
        </p:nvCxnSpPr>
        <p:spPr>
          <a:xfrm flipV="1">
            <a:off x="10354270" y="1473231"/>
            <a:ext cx="1648433" cy="1"/>
          </a:xfrm>
          <a:prstGeom prst="line">
            <a:avLst/>
          </a:prstGeom>
          <a:ln w="19050">
            <a:solidFill>
              <a:srgbClr val="58585A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2EB629-EDB1-F1CC-4DA8-F128FEE1A122}"/>
              </a:ext>
            </a:extLst>
          </p:cNvPr>
          <p:cNvCxnSpPr>
            <a:cxnSpLocks/>
          </p:cNvCxnSpPr>
          <p:nvPr/>
        </p:nvCxnSpPr>
        <p:spPr>
          <a:xfrm>
            <a:off x="0" y="1473231"/>
            <a:ext cx="629994" cy="0"/>
          </a:xfrm>
          <a:prstGeom prst="line">
            <a:avLst/>
          </a:prstGeom>
          <a:ln w="19050">
            <a:solidFill>
              <a:srgbClr val="58585A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70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3F3DF-D037-577A-AB2D-84003E34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Résultats</a:t>
            </a:r>
            <a:r>
              <a:rPr lang="en-US" dirty="0"/>
              <a:t> </a:t>
            </a:r>
            <a:r>
              <a:rPr lang="en-US" dirty="0" err="1"/>
              <a:t>principaux</a:t>
            </a:r>
            <a:r>
              <a:rPr lang="en-US" dirty="0"/>
              <a:t> par </a:t>
            </a:r>
            <a:r>
              <a:rPr lang="en-US" dirty="0" err="1"/>
              <a:t>secteur</a:t>
            </a:r>
            <a:br>
              <a:rPr lang="en-US" dirty="0"/>
            </a:br>
            <a:r>
              <a:rPr lang="en-US" dirty="0"/>
              <a:t>Cycle 1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4137F-F707-EC79-A316-5D49B750DD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02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95661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on a floor drawing&#10;&#10;Description automatically generated">
            <a:extLst>
              <a:ext uri="{FF2B5EF4-FFF2-40B4-BE49-F238E27FC236}">
                <a16:creationId xmlns:a16="http://schemas.microsoft.com/office/drawing/2014/main" id="{FC44F4D5-7EFB-E189-C803-5F9B0F835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2472" y="-2230604"/>
            <a:ext cx="6367055" cy="1131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4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41B0-9939-D9D9-7351-A239CDB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97" y="201747"/>
            <a:ext cx="8405649" cy="615675"/>
          </a:xfrm>
        </p:spPr>
        <p:txBody>
          <a:bodyPr/>
          <a:lstStyle/>
          <a:p>
            <a:r>
              <a:rPr lang="en-GB" sz="4000" b="1" dirty="0" err="1">
                <a:solidFill>
                  <a:srgbClr val="EE58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Collecte</a:t>
            </a:r>
            <a:endParaRPr lang="en-CH" b="1" dirty="0">
              <a:solidFill>
                <a:srgbClr val="EE5859"/>
              </a:solidFill>
            </a:endParaRPr>
          </a:p>
        </p:txBody>
      </p:sp>
      <p:sp>
        <p:nvSpPr>
          <p:cNvPr id="16" name="Subtitle 5">
            <a:extLst>
              <a:ext uri="{FF2B5EF4-FFF2-40B4-BE49-F238E27FC236}">
                <a16:creationId xmlns:a16="http://schemas.microsoft.com/office/drawing/2014/main" id="{79AFF2F6-4D69-2434-7537-55A477EFA102}"/>
              </a:ext>
            </a:extLst>
          </p:cNvPr>
          <p:cNvSpPr txBox="1">
            <a:spLocks/>
          </p:cNvSpPr>
          <p:nvPr/>
        </p:nvSpPr>
        <p:spPr>
          <a:xfrm>
            <a:off x="2176103" y="1032171"/>
            <a:ext cx="2123458" cy="553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 err="1">
                <a:solidFill>
                  <a:srgbClr val="58585A"/>
                </a:solidFill>
                <a:latin typeface="+mj-lt"/>
                <a:ea typeface="Roboto Black" panose="02000000000000000000" pitchFamily="2" charset="0"/>
              </a:rPr>
              <a:t>Quantitatif</a:t>
            </a:r>
            <a:endParaRPr lang="en-CH" sz="3200" dirty="0">
              <a:solidFill>
                <a:srgbClr val="58585A"/>
              </a:solidFill>
              <a:latin typeface="+mj-lt"/>
              <a:ea typeface="Roboto Black" panose="02000000000000000000" pitchFamily="2" charset="0"/>
            </a:endParaRPr>
          </a:p>
        </p:txBody>
      </p:sp>
      <p:sp>
        <p:nvSpPr>
          <p:cNvPr id="17" name="Subtitle 5">
            <a:extLst>
              <a:ext uri="{FF2B5EF4-FFF2-40B4-BE49-F238E27FC236}">
                <a16:creationId xmlns:a16="http://schemas.microsoft.com/office/drawing/2014/main" id="{B47B5151-BECD-9000-670C-2709CC1E1392}"/>
              </a:ext>
            </a:extLst>
          </p:cNvPr>
          <p:cNvSpPr txBox="1">
            <a:spLocks/>
          </p:cNvSpPr>
          <p:nvPr/>
        </p:nvSpPr>
        <p:spPr>
          <a:xfrm>
            <a:off x="8073560" y="1033025"/>
            <a:ext cx="1740283" cy="5531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500" dirty="0" err="1">
                <a:solidFill>
                  <a:srgbClr val="58585A"/>
                </a:solidFill>
                <a:latin typeface="+mj-lt"/>
                <a:ea typeface="Roboto Black" panose="02000000000000000000" pitchFamily="2" charset="0"/>
              </a:rPr>
              <a:t>Qualitatif</a:t>
            </a:r>
            <a:endParaRPr lang="en-CH" sz="3500" dirty="0">
              <a:solidFill>
                <a:srgbClr val="58585A"/>
              </a:solidFill>
              <a:latin typeface="+mj-lt"/>
              <a:ea typeface="Roboto Black" panose="02000000000000000000" pitchFamily="2" charset="0"/>
            </a:endParaRPr>
          </a:p>
        </p:txBody>
      </p:sp>
      <p:sp>
        <p:nvSpPr>
          <p:cNvPr id="18" name="Subtitle 5">
            <a:extLst>
              <a:ext uri="{FF2B5EF4-FFF2-40B4-BE49-F238E27FC236}">
                <a16:creationId xmlns:a16="http://schemas.microsoft.com/office/drawing/2014/main" id="{14504E20-44DD-A7D0-2382-BDFECAEB61F2}"/>
              </a:ext>
            </a:extLst>
          </p:cNvPr>
          <p:cNvSpPr txBox="1">
            <a:spLocks/>
          </p:cNvSpPr>
          <p:nvPr/>
        </p:nvSpPr>
        <p:spPr>
          <a:xfrm>
            <a:off x="6430555" y="1800082"/>
            <a:ext cx="5465354" cy="4648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900" dirty="0">
                <a:solidFill>
                  <a:srgbClr val="EE5859"/>
                </a:solidFill>
                <a:latin typeface="+mn-lt"/>
                <a:ea typeface="Roboto Black" panose="02000000000000000000" pitchFamily="2" charset="0"/>
              </a:rPr>
              <a:t>4 </a:t>
            </a:r>
            <a:r>
              <a:rPr lang="en-US" sz="1900" dirty="0" err="1">
                <a:solidFill>
                  <a:srgbClr val="EE5859"/>
                </a:solidFill>
                <a:latin typeface="+mn-lt"/>
                <a:ea typeface="Roboto Black" panose="02000000000000000000" pitchFamily="2" charset="0"/>
              </a:rPr>
              <a:t>entretiens</a:t>
            </a:r>
            <a:r>
              <a:rPr lang="en-US" sz="1900" dirty="0">
                <a:solidFill>
                  <a:srgbClr val="EE5859"/>
                </a:solidFill>
                <a:latin typeface="+mn-lt"/>
                <a:ea typeface="Roboto Black" panose="02000000000000000000" pitchFamily="2" charset="0"/>
              </a:rPr>
              <a:t> semi-</a:t>
            </a:r>
            <a:r>
              <a:rPr lang="en-US" sz="1900" dirty="0" err="1">
                <a:solidFill>
                  <a:srgbClr val="EE5859"/>
                </a:solidFill>
                <a:latin typeface="+mn-lt"/>
                <a:ea typeface="Roboto Black" panose="02000000000000000000" pitchFamily="2" charset="0"/>
              </a:rPr>
              <a:t>structurés</a:t>
            </a:r>
            <a:endParaRPr lang="fr-FR" sz="1700" dirty="0">
              <a:latin typeface="+mn-lt"/>
              <a:ea typeface="Roboto Light" panose="02000000000000000000" pitchFamily="2" charset="0"/>
            </a:endParaRPr>
          </a:p>
          <a:p>
            <a:pPr marL="285750" indent="-285750" algn="l">
              <a:buClr>
                <a:srgbClr val="58585A"/>
              </a:buClr>
              <a:buFont typeface="Arial" panose="020B0604020202020204" pitchFamily="34" charset="0"/>
              <a:buChar char="•"/>
            </a:pPr>
            <a:r>
              <a:rPr lang="fr-FR" sz="1700" dirty="0">
                <a:latin typeface="+mn-lt"/>
                <a:ea typeface="Roboto Light" panose="02000000000000000000" pitchFamily="2" charset="0"/>
              </a:rPr>
              <a:t>Avec le Maire</a:t>
            </a:r>
          </a:p>
          <a:p>
            <a:pPr marL="285750" indent="-285750" algn="l">
              <a:buClr>
                <a:srgbClr val="58585A"/>
              </a:buClr>
              <a:buFont typeface="Arial" panose="020B0604020202020204" pitchFamily="34" charset="0"/>
              <a:buChar char="•"/>
            </a:pPr>
            <a:r>
              <a:rPr lang="fr-FR" sz="1700" dirty="0">
                <a:latin typeface="+mn-lt"/>
                <a:ea typeface="Roboto Light" panose="02000000000000000000" pitchFamily="2" charset="0"/>
              </a:rPr>
              <a:t>Avec un leader PDI (Personne Déplacée Interne)</a:t>
            </a:r>
          </a:p>
          <a:p>
            <a:pPr marL="285750" indent="-285750" algn="l">
              <a:buClr>
                <a:srgbClr val="58585A"/>
              </a:buClr>
              <a:buFont typeface="Arial" panose="020B0604020202020204" pitchFamily="34" charset="0"/>
              <a:buChar char="•"/>
            </a:pPr>
            <a:r>
              <a:rPr lang="fr-FR" sz="1700" dirty="0">
                <a:latin typeface="+mn-lt"/>
                <a:ea typeface="Roboto Light" panose="02000000000000000000" pitchFamily="2" charset="0"/>
              </a:rPr>
              <a:t>Avec le chef du Village</a:t>
            </a:r>
          </a:p>
          <a:p>
            <a:pPr marL="285750" indent="-285750" algn="l">
              <a:buClr>
                <a:srgbClr val="58585A"/>
              </a:buClr>
              <a:buFont typeface="Arial" panose="020B0604020202020204" pitchFamily="34" charset="0"/>
              <a:buChar char="•"/>
            </a:pPr>
            <a:r>
              <a:rPr lang="fr-FR" sz="1700" dirty="0">
                <a:latin typeface="+mn-lt"/>
                <a:ea typeface="Roboto Light" panose="02000000000000000000" pitchFamily="2" charset="0"/>
              </a:rPr>
              <a:t>Avec une ONG active dans la localité</a:t>
            </a:r>
          </a:p>
          <a:p>
            <a:pPr marL="285750" indent="-285750" algn="l">
              <a:buClr>
                <a:srgbClr val="58585A"/>
              </a:buClr>
              <a:buFont typeface="Arial" panose="020B0604020202020204" pitchFamily="34" charset="0"/>
              <a:buChar char="•"/>
            </a:pPr>
            <a:endParaRPr lang="fr-FR" sz="1700" dirty="0">
              <a:latin typeface="+mn-lt"/>
              <a:ea typeface="Roboto Light" panose="020000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US" sz="1900" dirty="0" err="1">
                <a:solidFill>
                  <a:srgbClr val="EE5859"/>
                </a:solidFill>
                <a:latin typeface="+mn-lt"/>
                <a:ea typeface="Roboto Black" panose="02000000000000000000" pitchFamily="2" charset="0"/>
              </a:rPr>
              <a:t>Cartographie</a:t>
            </a:r>
            <a:r>
              <a:rPr lang="en-US" sz="1900" dirty="0">
                <a:solidFill>
                  <a:srgbClr val="EE5859"/>
                </a:solidFill>
                <a:latin typeface="+mn-lt"/>
                <a:ea typeface="Roboto Black" panose="02000000000000000000" pitchFamily="2" charset="0"/>
              </a:rPr>
              <a:t> Participative</a:t>
            </a:r>
            <a:endParaRPr lang="fr-FR" sz="1700" dirty="0">
              <a:latin typeface="+mn-lt"/>
              <a:ea typeface="Roboto Light" panose="02000000000000000000" pitchFamily="2" charset="0"/>
            </a:endParaRPr>
          </a:p>
          <a:p>
            <a:pPr marL="285750" indent="-285750" algn="l">
              <a:buClr>
                <a:srgbClr val="58585A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  <a:ea typeface="Roboto Light" panose="02000000000000000000" pitchFamily="2" charset="0"/>
              </a:rPr>
              <a:t>Mapping Focus Group Discussion</a:t>
            </a:r>
            <a:r>
              <a:rPr lang="fr-FR" sz="1700" dirty="0">
                <a:latin typeface="+mn-lt"/>
                <a:ea typeface="Roboto Light" panose="02000000000000000000" pitchFamily="2" charset="0"/>
              </a:rPr>
              <a:t> avec les femmes : 3 PDI et 3 de la communautés hôtes</a:t>
            </a:r>
          </a:p>
          <a:p>
            <a:pPr marL="285750" indent="-285750" algn="l">
              <a:buClr>
                <a:srgbClr val="58585A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  <a:ea typeface="Roboto Light" panose="02000000000000000000" pitchFamily="2" charset="0"/>
              </a:rPr>
              <a:t>Mapping Focus Group Discussion</a:t>
            </a:r>
            <a:r>
              <a:rPr lang="fr-FR" sz="1700" dirty="0">
                <a:latin typeface="+mn-lt"/>
                <a:ea typeface="Roboto Light" panose="02000000000000000000" pitchFamily="2" charset="0"/>
              </a:rPr>
              <a:t> avec les hommes : 3 PDI et 3 de la communautés hôtes</a:t>
            </a:r>
          </a:p>
          <a:p>
            <a:pPr marL="285750" indent="-285750" algn="l">
              <a:buClr>
                <a:srgbClr val="58585A"/>
              </a:buClr>
              <a:buFont typeface="Arial" panose="020B0604020202020204" pitchFamily="34" charset="0"/>
              <a:buChar char="•"/>
            </a:pPr>
            <a:endParaRPr lang="fr-FR" sz="1700" dirty="0">
              <a:latin typeface="+mn-lt"/>
              <a:ea typeface="Roboto Light" panose="02000000000000000000" pitchFamily="2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800" dirty="0">
              <a:latin typeface="+mn-lt"/>
              <a:ea typeface="Roboto Light" panose="020000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DC2CAB-ED44-D008-0F84-A34D7DF7B0CD}"/>
              </a:ext>
            </a:extLst>
          </p:cNvPr>
          <p:cNvCxnSpPr>
            <a:cxnSpLocks/>
          </p:cNvCxnSpPr>
          <p:nvPr/>
        </p:nvCxnSpPr>
        <p:spPr>
          <a:xfrm>
            <a:off x="6134100" y="1585332"/>
            <a:ext cx="0" cy="4255551"/>
          </a:xfrm>
          <a:prstGeom prst="line">
            <a:avLst/>
          </a:prstGeom>
          <a:ln w="2857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505BEDA-3F84-459C-0CFC-C188D5BFCF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47721"/>
              </p:ext>
            </p:extLst>
          </p:nvPr>
        </p:nvGraphicFramePr>
        <p:xfrm>
          <a:off x="590627" y="1604408"/>
          <a:ext cx="5294410" cy="4648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36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E5859"/>
      </a:accent1>
      <a:accent2>
        <a:srgbClr val="F49A9B"/>
      </a:accent2>
      <a:accent3>
        <a:srgbClr val="FBDDDD"/>
      </a:accent3>
      <a:accent4>
        <a:srgbClr val="F8BCBC"/>
      </a:accent4>
      <a:accent5>
        <a:srgbClr val="FBDDDD"/>
      </a:accent5>
      <a:accent6>
        <a:srgbClr val="FDEDED"/>
      </a:accent6>
      <a:hlink>
        <a:srgbClr val="EE5859"/>
      </a:hlink>
      <a:folHlink>
        <a:srgbClr val="F1797A"/>
      </a:folHlink>
    </a:clrScheme>
    <a:fontScheme name="IMPACT">
      <a:majorFont>
        <a:latin typeface="Roboto Condense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blank ppt template2" id="{00BB7E05-9AB2-4B58-9877-E32AD072D014}" vid="{8FAFF0C6-AA7F-4308-86A9-02A2C4B45E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c1af38-b247-4961-91b4-be0537060b00" xsi:nil="true"/>
    <lcf76f155ced4ddcb4097134ff3c332f xmlns="b68fa2f7-5bc9-4d26-a705-46bbde7c6251">
      <Terms xmlns="http://schemas.microsoft.com/office/infopath/2007/PartnerControls"/>
    </lcf76f155ced4ddcb4097134ff3c332f>
    <SharedWithUsers xmlns="a9c1af38-b247-4961-91b4-be0537060b00">
      <UserInfo>
        <DisplayName>Alexis REYNAUD</DisplayName>
        <AccountId>103</AccountId>
        <AccountType/>
      </UserInfo>
      <UserInfo>
        <DisplayName>Anna PASCALE</DisplayName>
        <AccountId>166</AccountId>
        <AccountType/>
      </UserInfo>
      <UserInfo>
        <DisplayName>Johan CORDEL</DisplayName>
        <AccountId>167</AccountId>
        <AccountType/>
      </UserInfo>
      <UserInfo>
        <DisplayName>Johanna VALDESON</DisplayName>
        <AccountId>66</AccountId>
        <AccountType/>
      </UserInfo>
      <UserInfo>
        <DisplayName>Manon DEBBAH</DisplayName>
        <AccountId>168</AccountId>
        <AccountType/>
      </UserInfo>
      <UserInfo>
        <DisplayName>Marie AFTALION</DisplayName>
        <AccountId>169</AccountId>
        <AccountType/>
      </UserInfo>
      <UserInfo>
        <DisplayName>Marta TESTA</DisplayName>
        <AccountId>55</AccountId>
        <AccountType/>
      </UserInfo>
      <UserInfo>
        <DisplayName>Renaud ZAMBEAUX</DisplayName>
        <AccountId>58</AccountId>
        <AccountType/>
      </UserInfo>
      <UserInfo>
        <DisplayName>Tabitha OKYERE</DisplayName>
        <AccountId>150</AccountId>
        <AccountType/>
      </UserInfo>
      <UserInfo>
        <DisplayName>Francesco GIZZARELLI</DisplayName>
        <AccountId>63</AccountId>
        <AccountType/>
      </UserInfo>
      <UserInfo>
        <DisplayName>Julia WALKER</DisplayName>
        <AccountId>170</AccountId>
        <AccountType/>
      </UserInfo>
      <UserInfo>
        <DisplayName>Lisa REINERS</DisplayName>
        <AccountId>171</AccountId>
        <AccountType/>
      </UserInfo>
      <UserInfo>
        <DisplayName>Louna LONQUEUR</DisplayName>
        <AccountId>72</AccountId>
        <AccountType/>
      </UserInfo>
      <UserInfo>
        <DisplayName>Maria BERCHICHE EXT</DisplayName>
        <AccountId>126</AccountId>
        <AccountType/>
      </UserInfo>
      <UserInfo>
        <DisplayName>Nayana DAS</DisplayName>
        <AccountId>142</AccountId>
        <AccountType/>
      </UserInfo>
      <UserInfo>
        <DisplayName>Roxanne MERENDA</DisplayName>
        <AccountId>172</AccountId>
        <AccountType/>
      </UserInfo>
      <UserInfo>
        <DisplayName>Soledad PALACIOS-MATEO</DisplayName>
        <AccountId>173</AccountId>
        <AccountType/>
      </UserInfo>
      <UserInfo>
        <DisplayName>Valentina RIVAS</DisplayName>
        <AccountId>174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F2D220D542F44BB9689C5DF61E112F" ma:contentTypeVersion="13" ma:contentTypeDescription="Create a new document." ma:contentTypeScope="" ma:versionID="d8f26911d96f8e62e89c31e59580803d">
  <xsd:schema xmlns:xsd="http://www.w3.org/2001/XMLSchema" xmlns:xs="http://www.w3.org/2001/XMLSchema" xmlns:p="http://schemas.microsoft.com/office/2006/metadata/properties" xmlns:ns2="b68fa2f7-5bc9-4d26-a705-46bbde7c6251" xmlns:ns3="a9c1af38-b247-4961-91b4-be0537060b00" targetNamespace="http://schemas.microsoft.com/office/2006/metadata/properties" ma:root="true" ma:fieldsID="9c8c572f5fe790566e3c3c0f0bed5037" ns2:_="" ns3:_="">
    <xsd:import namespace="b68fa2f7-5bc9-4d26-a705-46bbde7c6251"/>
    <xsd:import namespace="a9c1af38-b247-4961-91b4-be0537060b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8fa2f7-5bc9-4d26-a705-46bbde7c62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d06f0b5-5743-41f2-90d3-b12c8ffc7f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c1af38-b247-4961-91b4-be0537060b0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76a1113-1e1a-4766-978b-cfdc284cdaeb}" ma:internalName="TaxCatchAll" ma:showField="CatchAllData" ma:web="a9c1af38-b247-4961-91b4-be0537060b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923DA1-842D-4E64-B9A3-799276E3CCCA}">
  <ds:schemaRefs>
    <ds:schemaRef ds:uri="0abf2ae5-e878-4ccc-836e-24fe06428412"/>
    <ds:schemaRef ds:uri="a6c4a5f2-8fa1-4399-adba-98b13265f581"/>
    <ds:schemaRef ds:uri="a9c1af38-b247-4961-91b4-be0537060b00"/>
    <ds:schemaRef ds:uri="b68fa2f7-5bc9-4d26-a705-46bbde7c625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FCEF29-B34F-4508-86FE-B5FE6251A2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8fa2f7-5bc9-4d26-a705-46bbde7c6251"/>
    <ds:schemaRef ds:uri="a9c1af38-b247-4961-91b4-be0537060b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C2C9CB-1B97-43B3-9343-F19417735C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REACH_Presentation_Template</Template>
  <TotalTime>0</TotalTime>
  <Words>1596</Words>
  <Application>Microsoft Office PowerPoint</Application>
  <PresentationFormat>Widescreen</PresentationFormat>
  <Paragraphs>315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Arial</vt:lpstr>
      <vt:lpstr>Arial Narrow</vt:lpstr>
      <vt:lpstr>Calibri</vt:lpstr>
      <vt:lpstr>Franklin Gothic Demi</vt:lpstr>
      <vt:lpstr>Leelawadee</vt:lpstr>
      <vt:lpstr>Roboto</vt:lpstr>
      <vt:lpstr>Roboto Black</vt:lpstr>
      <vt:lpstr>Roboto Condensed</vt:lpstr>
      <vt:lpstr>Roboto Condensed (Headings)</vt:lpstr>
      <vt:lpstr>Roboto Light</vt:lpstr>
      <vt:lpstr>Segoe UI</vt:lpstr>
      <vt:lpstr>Segoe UI Light</vt:lpstr>
      <vt:lpstr>Office Theme</vt:lpstr>
      <vt:lpstr>PowerPoint Presentation</vt:lpstr>
      <vt:lpstr>Agenda</vt:lpstr>
      <vt:lpstr>Structure de Coordination</vt:lpstr>
      <vt:lpstr>Objectif et méthodologie</vt:lpstr>
      <vt:lpstr>ABA post-RRM </vt:lpstr>
      <vt:lpstr>PowerPoint Presentation</vt:lpstr>
      <vt:lpstr>Résultats principaux par secteur Cycle 1</vt:lpstr>
      <vt:lpstr>PowerPoint Presentation</vt:lpstr>
      <vt:lpstr>Collecte</vt:lpstr>
      <vt:lpstr>Points d’eau</vt:lpstr>
      <vt:lpstr>Couverture géographique – points d’eau</vt:lpstr>
      <vt:lpstr>Points d’eau (1)</vt:lpstr>
      <vt:lpstr>Points d’eau (2)</vt:lpstr>
      <vt:lpstr>Points d’eau (3)</vt:lpstr>
      <vt:lpstr>Latrines</vt:lpstr>
      <vt:lpstr>Couverture géographique – latrines</vt:lpstr>
      <vt:lpstr>Latrines (1)</vt:lpstr>
      <vt:lpstr>Latrines(2)</vt:lpstr>
      <vt:lpstr>Latrines (3)</vt:lpstr>
      <vt:lpstr>Écoles</vt:lpstr>
      <vt:lpstr>Couverture géographique – Écoles</vt:lpstr>
      <vt:lpstr>Éducation (1)</vt:lpstr>
      <vt:lpstr>Éducation (2)</vt:lpstr>
      <vt:lpstr>Éducation (3)</vt:lpstr>
      <vt:lpstr>Santé</vt:lpstr>
      <vt:lpstr>Couverture géographique – Santé</vt:lpstr>
      <vt:lpstr>Santé (1)</vt:lpstr>
      <vt:lpstr>Santé (3)</vt:lpstr>
      <vt:lpstr>Marché</vt:lpstr>
      <vt:lpstr>Couverture géographique – Marchés</vt:lpstr>
      <vt:lpstr>Marché (1)</vt:lpstr>
      <vt:lpstr>Marché (2)</vt:lpstr>
      <vt:lpstr>Marché (3)</vt:lpstr>
      <vt:lpstr>Analyses générales</vt:lpstr>
      <vt:lpstr>Analyses qualitatives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Max-amaury BERTOLI</dc:creator>
  <cp:lastModifiedBy>Max-amaury BERTOLI</cp:lastModifiedBy>
  <cp:revision>29</cp:revision>
  <dcterms:created xsi:type="dcterms:W3CDTF">2023-05-03T17:30:04Z</dcterms:created>
  <dcterms:modified xsi:type="dcterms:W3CDTF">2023-08-24T14:03:12Z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0x0101009EF2D220D542F44BB9689C5DF61E112F</vt:lpwstr>
  </property>
  <property fmtid="{D5CDD505-2E9C-101B-9397-08002B2CF9AE}" pid="3" name="Order">
    <vt:r8>73500</vt:r8>
  </property>
  <property fmtid="{D5CDD505-2E9C-101B-9397-08002B2CF9AE}" pid="4" name="TriggerFlowInfo">
    <vt:lpwstr/>
  </property>
  <property fmtid="{D5CDD505-2E9C-101B-9397-08002B2CF9AE}" pid="5" name="_ColorHex">
    <vt:lpwstr/>
  </property>
  <property fmtid="{D5CDD505-2E9C-101B-9397-08002B2CF9AE}" pid="6" name="_Emoji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_ColorTag">
    <vt:lpwstr/>
  </property>
  <property fmtid="{D5CDD505-2E9C-101B-9397-08002B2CF9AE}" pid="10" name="MediaServiceImageTags">
    <vt:lpwstr/>
  </property>
</Properties>
</file>