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6.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7.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8.xml" ContentType="application/vnd.openxmlformats-officedocument.them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9.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0.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3.xml" ContentType="application/vnd.openxmlformats-officedocument.themeOverride+xml"/>
  <Override PartName="/ppt/notesSlides/notesSlide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4.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5.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6.xml" ContentType="application/vnd.openxmlformats-officedocument.themeOverr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7.xml" ContentType="application/vnd.openxmlformats-officedocument.themeOverride+xml"/>
  <Override PartName="/ppt/notesSlides/notesSlide14.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8.xml" ContentType="application/vnd.openxmlformats-officedocument.themeOverride+xml"/>
  <Override PartName="/ppt/notesSlides/notesSlide15.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9.xml" ContentType="application/vnd.openxmlformats-officedocument.themeOverr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1"/>
    <p:sldMasterId id="2147483695" r:id="rId2"/>
    <p:sldMasterId id="2147483701" r:id="rId3"/>
    <p:sldMasterId id="2147483697" r:id="rId4"/>
    <p:sldMasterId id="2147483703" r:id="rId5"/>
    <p:sldMasterId id="2147483723" r:id="rId6"/>
    <p:sldMasterId id="2147483733" r:id="rId7"/>
    <p:sldMasterId id="2147483752" r:id="rId8"/>
    <p:sldMasterId id="2147483739" r:id="rId9"/>
    <p:sldMasterId id="2147483688" r:id="rId10"/>
    <p:sldMasterId id="2147483775" r:id="rId11"/>
  </p:sldMasterIdLst>
  <p:notesMasterIdLst>
    <p:notesMasterId r:id="rId44"/>
  </p:notesMasterIdLst>
  <p:sldIdLst>
    <p:sldId id="346" r:id="rId12"/>
    <p:sldId id="401" r:id="rId13"/>
    <p:sldId id="348" r:id="rId14"/>
    <p:sldId id="368" r:id="rId15"/>
    <p:sldId id="374" r:id="rId16"/>
    <p:sldId id="371" r:id="rId17"/>
    <p:sldId id="403" r:id="rId18"/>
    <p:sldId id="406" r:id="rId19"/>
    <p:sldId id="357" r:id="rId20"/>
    <p:sldId id="381" r:id="rId21"/>
    <p:sldId id="377" r:id="rId22"/>
    <p:sldId id="358" r:id="rId23"/>
    <p:sldId id="388" r:id="rId24"/>
    <p:sldId id="411" r:id="rId25"/>
    <p:sldId id="402" r:id="rId26"/>
    <p:sldId id="408" r:id="rId27"/>
    <p:sldId id="393" r:id="rId28"/>
    <p:sldId id="396" r:id="rId29"/>
    <p:sldId id="405" r:id="rId30"/>
    <p:sldId id="361" r:id="rId31"/>
    <p:sldId id="386" r:id="rId32"/>
    <p:sldId id="416" r:id="rId33"/>
    <p:sldId id="410" r:id="rId34"/>
    <p:sldId id="362" r:id="rId35"/>
    <p:sldId id="383" r:id="rId36"/>
    <p:sldId id="413" r:id="rId37"/>
    <p:sldId id="382" r:id="rId38"/>
    <p:sldId id="398" r:id="rId39"/>
    <p:sldId id="414" r:id="rId40"/>
    <p:sldId id="407" r:id="rId41"/>
    <p:sldId id="415" r:id="rId42"/>
    <p:sldId id="391" r:id="rId43"/>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789" userDrawn="1">
          <p15:clr>
            <a:srgbClr val="A4A3A4"/>
          </p15:clr>
        </p15:guide>
        <p15:guide id="3" orient="horz" pos="1616" userDrawn="1">
          <p15:clr>
            <a:srgbClr val="A4A3A4"/>
          </p15:clr>
        </p15:guide>
        <p15:guide id="4" pos="2245" userDrawn="1">
          <p15:clr>
            <a:srgbClr val="A4A3A4"/>
          </p15:clr>
        </p15:guide>
        <p15:guide id="5" orient="horz" pos="1366" userDrawn="1">
          <p15:clr>
            <a:srgbClr val="A4A3A4"/>
          </p15:clr>
        </p15:guide>
        <p15:guide id="6" orient="horz" pos="247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edamola Ladipo" initials="AL" lastIdx="29" clrIdx="0">
    <p:extLst>
      <p:ext uri="{19B8F6BF-5375-455C-9EA6-DF929625EA0E}">
        <p15:presenceInfo xmlns:p15="http://schemas.microsoft.com/office/powerpoint/2012/main" userId="416f382a3e06cb3e" providerId="Windows Live"/>
      </p:ext>
    </p:extLst>
  </p:cmAuthor>
  <p:cmAuthor id="2" name="Windows User" initials="WU" lastIdx="93" clrIdx="1">
    <p:extLst>
      <p:ext uri="{19B8F6BF-5375-455C-9EA6-DF929625EA0E}">
        <p15:presenceInfo xmlns:p15="http://schemas.microsoft.com/office/powerpoint/2012/main" userId="Windows User" providerId="None"/>
      </p:ext>
    </p:extLst>
  </p:cmAuthor>
  <p:cmAuthor id="3" name="Laura Thisted" initials="LT" lastIdx="59" clrIdx="2">
    <p:extLst>
      <p:ext uri="{19B8F6BF-5375-455C-9EA6-DF929625EA0E}">
        <p15:presenceInfo xmlns:p15="http://schemas.microsoft.com/office/powerpoint/2012/main" userId="b5b7c4992c72002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477C"/>
    <a:srgbClr val="0F6CB6"/>
    <a:srgbClr val="58585A"/>
    <a:srgbClr val="EE5859"/>
    <a:srgbClr val="808080"/>
    <a:srgbClr val="D2CBB8"/>
    <a:srgbClr val="FBD0CF"/>
    <a:srgbClr val="F58A89"/>
    <a:srgbClr val="666666"/>
    <a:srgbClr val="FB72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00" autoAdjust="0"/>
    <p:restoredTop sz="91818" autoAdjust="0"/>
  </p:normalViewPr>
  <p:slideViewPr>
    <p:cSldViewPr snapToGrid="0">
      <p:cViewPr varScale="1">
        <p:scale>
          <a:sx n="67" d="100"/>
          <a:sy n="67" d="100"/>
        </p:scale>
        <p:origin x="840" y="78"/>
      </p:cViewPr>
      <p:guideLst>
        <p:guide orient="horz" pos="2160"/>
        <p:guide pos="2789"/>
        <p:guide orient="horz" pos="1616"/>
        <p:guide pos="2245"/>
        <p:guide orient="horz" pos="1366"/>
        <p:guide orient="horz" pos="2478"/>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8" d="100"/>
          <a:sy n="88" d="100"/>
        </p:scale>
        <p:origin x="2964"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presProps" Target="presProps.xml"/><Relationship Id="rId20" Type="http://schemas.openxmlformats.org/officeDocument/2006/relationships/slide" Target="slides/slide9.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5.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6.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2.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3.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embeddings/oleObject4.bin"/></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dirty="0" smtClean="0">
                <a:solidFill>
                  <a:srgbClr val="58585A"/>
                </a:solidFill>
                <a:latin typeface="Arial Narrow" panose="020B0606020202030204" pitchFamily="34" charset="0"/>
              </a:rPr>
              <a:t>Demographic profile of </a:t>
            </a:r>
            <a:r>
              <a:rPr lang="en-US" sz="1600" b="1" dirty="0" smtClean="0">
                <a:solidFill>
                  <a:srgbClr val="58585A"/>
                </a:solidFill>
                <a:latin typeface="Arial Narrow" panose="020B0606020202030204" pitchFamily="34" charset="0"/>
              </a:rPr>
              <a:t>children aged 3 to 17</a:t>
            </a:r>
            <a:r>
              <a:rPr lang="en-US" sz="1600" b="1" baseline="0" dirty="0" smtClean="0">
                <a:solidFill>
                  <a:srgbClr val="58585A"/>
                </a:solidFill>
                <a:latin typeface="Arial Narrow" panose="020B0606020202030204" pitchFamily="34" charset="0"/>
              </a:rPr>
              <a:t> </a:t>
            </a:r>
            <a:r>
              <a:rPr lang="en-US" sz="1600" b="1" baseline="0" dirty="0" smtClean="0">
                <a:solidFill>
                  <a:srgbClr val="58585A"/>
                </a:solidFill>
                <a:latin typeface="Arial Narrow" panose="020B0606020202030204" pitchFamily="34" charset="0"/>
              </a:rPr>
              <a:t>in assessed households by gender and age</a:t>
            </a:r>
            <a:endParaRPr lang="en-US" sz="1600" b="1" dirty="0">
              <a:solidFill>
                <a:srgbClr val="58585A"/>
              </a:solidFill>
              <a:latin typeface="Arial Narrow" panose="020B0606020202030204" pitchFamily="34" charset="0"/>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9332683443563455E-2"/>
          <c:y val="0.15554097439568604"/>
          <c:w val="0.75027014372009193"/>
          <c:h val="0.72209894598122681"/>
        </c:manualLayout>
      </c:layout>
      <c:barChart>
        <c:barDir val="bar"/>
        <c:grouping val="stacked"/>
        <c:varyColors val="0"/>
        <c:ser>
          <c:idx val="0"/>
          <c:order val="0"/>
          <c:tx>
            <c:strRef>
              <c:f>Pivot_1!$C$24</c:f>
              <c:strCache>
                <c:ptCount val="1"/>
                <c:pt idx="0">
                  <c:v>Male</c:v>
                </c:pt>
              </c:strCache>
            </c:strRef>
          </c:tx>
          <c:spPr>
            <a:solidFill>
              <a:schemeClr val="bg1">
                <a:lumMod val="65000"/>
              </a:schemeClr>
            </a:solidFill>
            <a:ln>
              <a:noFill/>
            </a:ln>
            <a:effectLst/>
          </c:spPr>
          <c:invertIfNegative val="0"/>
          <c:dLbls>
            <c:dLbl>
              <c:idx val="0"/>
              <c:layout>
                <c:manualLayout>
                  <c:x val="-8.0457568834106707E-2"/>
                  <c:y val="5.9821582131293415E-7"/>
                </c:manualLayout>
              </c:layout>
              <c:tx>
                <c:rich>
                  <a:bodyPr/>
                  <a:lstStyle/>
                  <a:p>
                    <a:r>
                      <a:rPr lang="en-US"/>
                      <a:t>8%</a:t>
                    </a:r>
                  </a:p>
                </c:rich>
              </c:tx>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F179-415D-A0C9-8C3FBCCED45B}"/>
                </c:ext>
              </c:extLst>
            </c:dLbl>
            <c:dLbl>
              <c:idx val="1"/>
              <c:layout>
                <c:manualLayout>
                  <c:x val="-0.21148885528279129"/>
                  <c:y val="-4.4034284033617303E-3"/>
                </c:manualLayout>
              </c:layout>
              <c:tx>
                <c:rich>
                  <a:bodyPr/>
                  <a:lstStyle/>
                  <a:p>
                    <a:r>
                      <a:rPr lang="en-US"/>
                      <a:t>29%</a:t>
                    </a:r>
                  </a:p>
                </c:rich>
              </c:tx>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F179-415D-A0C9-8C3FBCCED45B}"/>
                </c:ext>
              </c:extLst>
            </c:dLbl>
            <c:dLbl>
              <c:idx val="2"/>
              <c:layout>
                <c:manualLayout>
                  <c:x val="-9.8641772200329089E-2"/>
                  <c:y val="3.8141542337562879E-3"/>
                </c:manualLayout>
              </c:layout>
              <c:tx>
                <c:rich>
                  <a:bodyPr rot="0" spcFirstLastPara="1" vertOverflow="ellipsis" vert="horz" wrap="square" lIns="38100" tIns="19050" rIns="38100" bIns="19050" anchor="ctr" anchorCtr="1">
                    <a:noAutofit/>
                  </a:bodyPr>
                  <a:lstStyle/>
                  <a:p>
                    <a:pPr>
                      <a:defRPr sz="1600" b="0" i="0" u="none" strike="noStrike" kern="1200" baseline="0">
                        <a:solidFill>
                          <a:srgbClr val="58585A"/>
                        </a:solidFill>
                        <a:latin typeface="Arial Narrow" panose="020B0606020202030204" pitchFamily="34" charset="0"/>
                        <a:ea typeface="+mn-ea"/>
                        <a:cs typeface="+mn-cs"/>
                      </a:defRPr>
                    </a:pPr>
                    <a:r>
                      <a:rPr lang="en-US">
                        <a:solidFill>
                          <a:srgbClr val="58585A"/>
                        </a:solidFill>
                      </a:rPr>
                      <a:t>10%</a:t>
                    </a:r>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rgbClr val="58585A"/>
                      </a:solidFill>
                      <a:latin typeface="Arial Narrow" panose="020B0606020202030204" pitchFamily="34" charset="0"/>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11955505705764967"/>
                      <c:h val="8.3243734062891053E-2"/>
                    </c:manualLayout>
                  </c15:layout>
                </c:ext>
                <c:ext xmlns:c16="http://schemas.microsoft.com/office/drawing/2014/chart" uri="{C3380CC4-5D6E-409C-BE32-E72D297353CC}">
                  <c16:uniqueId val="{00000002-F179-415D-A0C9-8C3FBCCED45B}"/>
                </c:ext>
              </c:extLst>
            </c:dLbl>
            <c:dLbl>
              <c:idx val="3"/>
              <c:layout>
                <c:manualLayout>
                  <c:x val="-7.2374102756501912E-2"/>
                  <c:y val="5.9821582131293415E-7"/>
                </c:manualLayout>
              </c:layout>
              <c:tx>
                <c:rich>
                  <a:bodyPr/>
                  <a:lstStyle/>
                  <a:p>
                    <a:r>
                      <a:rPr lang="en-US"/>
                      <a:t>7%</a:t>
                    </a:r>
                  </a:p>
                </c:rich>
              </c:tx>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F179-415D-A0C9-8C3FBCCED45B}"/>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58585A"/>
                    </a:solidFill>
                    <a:latin typeface="Arial Narrow" panose="020B060602020203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Pivot_1!$B$25:$B$28</c:f>
              <c:strCache>
                <c:ptCount val="4"/>
                <c:pt idx="0">
                  <c:v>3-5</c:v>
                </c:pt>
                <c:pt idx="1">
                  <c:v>6-11</c:v>
                </c:pt>
                <c:pt idx="2">
                  <c:v>12-14</c:v>
                </c:pt>
                <c:pt idx="3">
                  <c:v>15-17</c:v>
                </c:pt>
              </c:strCache>
            </c:strRef>
          </c:cat>
          <c:val>
            <c:numRef>
              <c:f>Pivot_1!$C$25:$C$28</c:f>
              <c:numCache>
                <c:formatCode>0%</c:formatCode>
                <c:ptCount val="4"/>
                <c:pt idx="0">
                  <c:v>-8.2013101976711397E-2</c:v>
                </c:pt>
                <c:pt idx="1">
                  <c:v>-0.29074204878667298</c:v>
                </c:pt>
                <c:pt idx="2">
                  <c:v>-9.9667560424445203E-2</c:v>
                </c:pt>
                <c:pt idx="3">
                  <c:v>-7.1608369370708594E-2</c:v>
                </c:pt>
              </c:numCache>
            </c:numRef>
          </c:val>
          <c:extLst>
            <c:ext xmlns:c16="http://schemas.microsoft.com/office/drawing/2014/chart" uri="{C3380CC4-5D6E-409C-BE32-E72D297353CC}">
              <c16:uniqueId val="{00000004-F179-415D-A0C9-8C3FBCCED45B}"/>
            </c:ext>
          </c:extLst>
        </c:ser>
        <c:ser>
          <c:idx val="1"/>
          <c:order val="1"/>
          <c:tx>
            <c:strRef>
              <c:f>Pivot_1!$D$24</c:f>
              <c:strCache>
                <c:ptCount val="1"/>
                <c:pt idx="0">
                  <c:v>Female</c:v>
                </c:pt>
              </c:strCache>
            </c:strRef>
          </c:tx>
          <c:spPr>
            <a:solidFill>
              <a:schemeClr val="tx2"/>
            </a:solidFill>
            <a:ln>
              <a:noFill/>
            </a:ln>
            <a:effectLst/>
          </c:spPr>
          <c:invertIfNegative val="0"/>
          <c:dLbls>
            <c:dLbl>
              <c:idx val="0"/>
              <c:layout>
                <c:manualLayout>
                  <c:x val="6.8569893637496604E-2"/>
                  <c:y val="0"/>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F179-415D-A0C9-8C3FBCCED45B}"/>
                </c:ext>
              </c:extLst>
            </c:dLbl>
            <c:dLbl>
              <c:idx val="1"/>
              <c:layout>
                <c:manualLayout>
                  <c:x val="0.17919368591761686"/>
                  <c:y val="-8.7362980927085011E-17"/>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F179-415D-A0C9-8C3FBCCED45B}"/>
                </c:ext>
              </c:extLst>
            </c:dLbl>
            <c:dLbl>
              <c:idx val="2"/>
              <c:layout>
                <c:manualLayout>
                  <c:x val="8.8410396767680519E-2"/>
                  <c:y val="-7.6244936859661662E-3"/>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F179-415D-A0C9-8C3FBCCED45B}"/>
                </c:ext>
              </c:extLst>
            </c:dLbl>
            <c:dLbl>
              <c:idx val="3"/>
              <c:layout>
                <c:manualLayout>
                  <c:x val="6.2445736833062961E-2"/>
                  <c:y val="-1.741037184002734E-17"/>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F179-415D-A0C9-8C3FBCCED45B}"/>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Pivot_1!$B$25:$B$28</c:f>
              <c:strCache>
                <c:ptCount val="4"/>
                <c:pt idx="0">
                  <c:v>3-5</c:v>
                </c:pt>
                <c:pt idx="1">
                  <c:v>6-11</c:v>
                </c:pt>
                <c:pt idx="2">
                  <c:v>12-14</c:v>
                </c:pt>
                <c:pt idx="3">
                  <c:v>15-17</c:v>
                </c:pt>
              </c:strCache>
            </c:strRef>
          </c:cat>
          <c:val>
            <c:numRef>
              <c:f>Pivot_1!$D$25:$D$28</c:f>
              <c:numCache>
                <c:formatCode>0%</c:formatCode>
                <c:ptCount val="4"/>
                <c:pt idx="0">
                  <c:v>6.6131006819950156E-2</c:v>
                </c:pt>
                <c:pt idx="1">
                  <c:v>0.23743328754660259</c:v>
                </c:pt>
                <c:pt idx="2">
                  <c:v>9.2397048355501776E-2</c:v>
                </c:pt>
                <c:pt idx="3">
                  <c:v>6.0007576719406777E-2</c:v>
                </c:pt>
              </c:numCache>
            </c:numRef>
          </c:val>
          <c:extLst>
            <c:ext xmlns:c16="http://schemas.microsoft.com/office/drawing/2014/chart" uri="{C3380CC4-5D6E-409C-BE32-E72D297353CC}">
              <c16:uniqueId val="{00000009-F179-415D-A0C9-8C3FBCCED45B}"/>
            </c:ext>
          </c:extLst>
        </c:ser>
        <c:dLbls>
          <c:showLegendKey val="0"/>
          <c:showVal val="0"/>
          <c:showCatName val="0"/>
          <c:showSerName val="0"/>
          <c:showPercent val="0"/>
          <c:showBubbleSize val="0"/>
        </c:dLbls>
        <c:gapWidth val="50"/>
        <c:overlap val="100"/>
        <c:axId val="-932206656"/>
        <c:axId val="-932201760"/>
      </c:barChart>
      <c:catAx>
        <c:axId val="-932206656"/>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58585A"/>
                </a:solidFill>
                <a:latin typeface="Arial Narrow" panose="020B0606020202030204" pitchFamily="34" charset="0"/>
                <a:ea typeface="+mn-ea"/>
                <a:cs typeface="+mn-cs"/>
              </a:defRPr>
            </a:pPr>
            <a:endParaRPr lang="en-US"/>
          </a:p>
        </c:txPr>
        <c:crossAx val="-932201760"/>
        <c:crosses val="autoZero"/>
        <c:auto val="1"/>
        <c:lblAlgn val="ctr"/>
        <c:lblOffset val="100"/>
        <c:noMultiLvlLbl val="0"/>
      </c:catAx>
      <c:valAx>
        <c:axId val="-932201760"/>
        <c:scaling>
          <c:orientation val="minMax"/>
        </c:scaling>
        <c:delete val="1"/>
        <c:axPos val="b"/>
        <c:numFmt formatCode="0%" sourceLinked="1"/>
        <c:majorTickMark val="out"/>
        <c:minorTickMark val="none"/>
        <c:tickLblPos val="nextTo"/>
        <c:crossAx val="-932206656"/>
        <c:crosses val="autoZero"/>
        <c:crossBetween val="between"/>
      </c:valAx>
      <c:spPr>
        <a:noFill/>
        <a:ln>
          <a:noFill/>
        </a:ln>
        <a:effectLst/>
      </c:spPr>
    </c:plotArea>
    <c:legend>
      <c:legendPos val="b"/>
      <c:layout>
        <c:manualLayout>
          <c:xMode val="edge"/>
          <c:yMode val="edge"/>
          <c:x val="0.41838214116601824"/>
          <c:y val="0.87233028710799299"/>
          <c:w val="0.31721434820647421"/>
          <c:h val="0.1273590982879397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Arial Narrow" panose="020B0606020202030204" pitchFamily="34" charset="0"/>
                <a:ea typeface="+mn-ea"/>
                <a:cs typeface="+mn-cs"/>
              </a:defRPr>
            </a:pPr>
            <a:r>
              <a:rPr lang="en-US" sz="1600" b="1" dirty="0" smtClean="0"/>
              <a:t>Percentage</a:t>
            </a:r>
            <a:r>
              <a:rPr lang="en-US" sz="1600" b="1" baseline="0" dirty="0" smtClean="0"/>
              <a:t> of assessed schools that reported teachers received financial compensation</a:t>
            </a:r>
            <a:endParaRPr lang="en-US" sz="1600" b="1" dirty="0"/>
          </a:p>
        </c:rich>
      </c:tx>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Arial Narrow" panose="020B0606020202030204" pitchFamily="34" charset="0"/>
              <a:ea typeface="+mn-ea"/>
              <a:cs typeface="+mn-cs"/>
            </a:defRPr>
          </a:pPr>
          <a:endParaRPr lang="en-US"/>
        </a:p>
      </c:txPr>
    </c:title>
    <c:autoTitleDeleted val="0"/>
    <c:plotArea>
      <c:layout/>
      <c:barChart>
        <c:barDir val="col"/>
        <c:grouping val="stacked"/>
        <c:varyColors val="0"/>
        <c:ser>
          <c:idx val="0"/>
          <c:order val="0"/>
          <c:tx>
            <c:strRef>
              <c:f>Teachers_Pay_Schools!$E$4</c:f>
              <c:strCache>
                <c:ptCount val="1"/>
                <c:pt idx="0">
                  <c:v>Financial compensation</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Teachers_Pay_Schools!$D$5:$D$11</c:f>
              <c:strCache>
                <c:ptCount val="7"/>
                <c:pt idx="0">
                  <c:v>Al-Hasakeh</c:v>
                </c:pt>
                <c:pt idx="1">
                  <c:v>Ar-Raqqa</c:v>
                </c:pt>
                <c:pt idx="2">
                  <c:v>Aleppo</c:v>
                </c:pt>
                <c:pt idx="3">
                  <c:v>Hama</c:v>
                </c:pt>
                <c:pt idx="4">
                  <c:v>Idleb</c:v>
                </c:pt>
                <c:pt idx="5">
                  <c:v>Dar'a</c:v>
                </c:pt>
                <c:pt idx="6">
                  <c:v>Quneitra</c:v>
                </c:pt>
              </c:strCache>
            </c:strRef>
          </c:cat>
          <c:val>
            <c:numRef>
              <c:f>Teachers_Pay_Schools!$E$5:$E$11</c:f>
              <c:numCache>
                <c:formatCode>0%</c:formatCode>
                <c:ptCount val="7"/>
                <c:pt idx="0">
                  <c:v>0.99028767154003816</c:v>
                </c:pt>
                <c:pt idx="1">
                  <c:v>0.98657901233973411</c:v>
                </c:pt>
                <c:pt idx="2">
                  <c:v>0.92948400114097762</c:v>
                </c:pt>
                <c:pt idx="3">
                  <c:v>0.91176470588235292</c:v>
                </c:pt>
                <c:pt idx="4">
                  <c:v>0.85201362787157531</c:v>
                </c:pt>
                <c:pt idx="5">
                  <c:v>0.9054990163106843</c:v>
                </c:pt>
                <c:pt idx="6">
                  <c:v>0.78854935634540879</c:v>
                </c:pt>
              </c:numCache>
            </c:numRef>
          </c:val>
          <c:extLst>
            <c:ext xmlns:c16="http://schemas.microsoft.com/office/drawing/2014/chart" uri="{C3380CC4-5D6E-409C-BE32-E72D297353CC}">
              <c16:uniqueId val="{00000000-0015-4742-BB6D-35EFE06B711C}"/>
            </c:ext>
          </c:extLst>
        </c:ser>
        <c:ser>
          <c:idx val="1"/>
          <c:order val="1"/>
          <c:tx>
            <c:strRef>
              <c:f>Teachers_Pay_Schools!$F$4</c:f>
              <c:strCache>
                <c:ptCount val="1"/>
                <c:pt idx="0">
                  <c:v>No compensation</c:v>
                </c:pt>
              </c:strCache>
            </c:strRef>
          </c:tx>
          <c:spPr>
            <a:solidFill>
              <a:schemeClr val="accent2"/>
            </a:solidFill>
            <a:ln>
              <a:noFill/>
            </a:ln>
            <a:effectLst/>
          </c:spPr>
          <c:invertIfNegative val="0"/>
          <c:dLbls>
            <c:dLbl>
              <c:idx val="0"/>
              <c:layout>
                <c:manualLayout>
                  <c:x val="-1.2731334408019993E-17"/>
                  <c:y val="-4.166666666666667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0015-4742-BB6D-35EFE06B711C}"/>
                </c:ext>
              </c:extLst>
            </c:dLbl>
            <c:dLbl>
              <c:idx val="1"/>
              <c:layout>
                <c:manualLayout>
                  <c:x val="-2.5462668816039986E-17"/>
                  <c:y val="-3.703703703703705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0015-4742-BB6D-35EFE06B711C}"/>
                </c:ext>
              </c:extLst>
            </c:dLbl>
            <c:dLbl>
              <c:idx val="2"/>
              <c:layout>
                <c:manualLayout>
                  <c:x val="-2.7777777777778286E-3"/>
                  <c:y val="-5.092592592592594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0015-4742-BB6D-35EFE06B711C}"/>
                </c:ext>
              </c:extLst>
            </c:dLbl>
            <c:dLbl>
              <c:idx val="3"/>
              <c:layout>
                <c:manualLayout>
                  <c:x val="0"/>
                  <c:y val="-6.018518518518518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0015-4742-BB6D-35EFE06B711C}"/>
                </c:ext>
              </c:extLst>
            </c:dLbl>
            <c:dLbl>
              <c:idx val="4"/>
              <c:layout>
                <c:manualLayout>
                  <c:x val="-1.0185067526415994E-16"/>
                  <c:y val="-7.87037037037037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0015-4742-BB6D-35EFE06B711C}"/>
                </c:ext>
              </c:extLst>
            </c:dLbl>
            <c:dLbl>
              <c:idx val="5"/>
              <c:layout>
                <c:manualLayout>
                  <c:x val="0"/>
                  <c:y val="-6.01851851851852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0015-4742-BB6D-35EFE06B711C}"/>
                </c:ext>
              </c:extLst>
            </c:dLbl>
            <c:dLbl>
              <c:idx val="6"/>
              <c:layout>
                <c:manualLayout>
                  <c:x val="0"/>
                  <c:y val="-9.722222222222222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0015-4742-BB6D-35EFE06B711C}"/>
                </c:ext>
              </c:extLst>
            </c:dLbl>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Teachers_Pay_Schools!$D$5:$D$11</c:f>
              <c:strCache>
                <c:ptCount val="7"/>
                <c:pt idx="0">
                  <c:v>Al-Hasakeh</c:v>
                </c:pt>
                <c:pt idx="1">
                  <c:v>Ar-Raqqa</c:v>
                </c:pt>
                <c:pt idx="2">
                  <c:v>Aleppo</c:v>
                </c:pt>
                <c:pt idx="3">
                  <c:v>Hama</c:v>
                </c:pt>
                <c:pt idx="4">
                  <c:v>Idleb</c:v>
                </c:pt>
                <c:pt idx="5">
                  <c:v>Dar'a</c:v>
                </c:pt>
                <c:pt idx="6">
                  <c:v>Quneitra</c:v>
                </c:pt>
              </c:strCache>
            </c:strRef>
          </c:cat>
          <c:val>
            <c:numRef>
              <c:f>Teachers_Pay_Schools!$F$5:$F$11</c:f>
              <c:numCache>
                <c:formatCode>0%</c:formatCode>
                <c:ptCount val="7"/>
                <c:pt idx="0">
                  <c:v>0.01</c:v>
                </c:pt>
                <c:pt idx="1">
                  <c:v>0.01</c:v>
                </c:pt>
                <c:pt idx="2">
                  <c:v>7.0000000000000007E-2</c:v>
                </c:pt>
                <c:pt idx="3">
                  <c:v>0.09</c:v>
                </c:pt>
                <c:pt idx="4">
                  <c:v>0.15</c:v>
                </c:pt>
                <c:pt idx="5">
                  <c:v>0.09</c:v>
                </c:pt>
                <c:pt idx="6">
                  <c:v>0.21</c:v>
                </c:pt>
              </c:numCache>
            </c:numRef>
          </c:val>
          <c:extLst>
            <c:ext xmlns:c16="http://schemas.microsoft.com/office/drawing/2014/chart" uri="{C3380CC4-5D6E-409C-BE32-E72D297353CC}">
              <c16:uniqueId val="{00000008-0015-4742-BB6D-35EFE06B711C}"/>
            </c:ext>
          </c:extLst>
        </c:ser>
        <c:dLbls>
          <c:showLegendKey val="0"/>
          <c:showVal val="1"/>
          <c:showCatName val="0"/>
          <c:showSerName val="0"/>
          <c:showPercent val="0"/>
          <c:showBubbleSize val="0"/>
        </c:dLbls>
        <c:gapWidth val="150"/>
        <c:overlap val="100"/>
        <c:axId val="-1307928576"/>
        <c:axId val="-1307909536"/>
      </c:barChart>
      <c:catAx>
        <c:axId val="-130792857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1307909536"/>
        <c:crosses val="autoZero"/>
        <c:auto val="1"/>
        <c:lblAlgn val="ctr"/>
        <c:lblOffset val="100"/>
        <c:noMultiLvlLbl val="0"/>
      </c:catAx>
      <c:valAx>
        <c:axId val="-1307909536"/>
        <c:scaling>
          <c:orientation val="minMax"/>
        </c:scaling>
        <c:delete val="1"/>
        <c:axPos val="l"/>
        <c:numFmt formatCode="0%" sourceLinked="1"/>
        <c:majorTickMark val="out"/>
        <c:minorTickMark val="none"/>
        <c:tickLblPos val="nextTo"/>
        <c:crossAx val="-130792857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100">
          <a:latin typeface="Arial Narrow" panose="020B0606020202030204" pitchFamily="34" charset="0"/>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320" b="1" i="0" u="none" strike="noStrike" kern="1200" spc="0" baseline="0">
                <a:solidFill>
                  <a:srgbClr val="58585A"/>
                </a:solidFill>
                <a:latin typeface="Arial Narrow" panose="020B0606020202030204" pitchFamily="34" charset="0"/>
                <a:ea typeface="+mn-ea"/>
                <a:cs typeface="+mn-cs"/>
              </a:defRPr>
            </a:pPr>
            <a:r>
              <a:rPr lang="en-US" sz="1600" b="1" dirty="0" smtClean="0">
                <a:solidFill>
                  <a:srgbClr val="58585A"/>
                </a:solidFill>
              </a:rPr>
              <a:t>The largest</a:t>
            </a:r>
            <a:r>
              <a:rPr lang="en-US" sz="1600" b="1" baseline="0" dirty="0" smtClean="0">
                <a:solidFill>
                  <a:srgbClr val="58585A"/>
                </a:solidFill>
              </a:rPr>
              <a:t> source of teacher compensation in assessed schools</a:t>
            </a:r>
          </a:p>
        </c:rich>
      </c:tx>
      <c:layout/>
      <c:overlay val="0"/>
      <c:spPr>
        <a:noFill/>
        <a:ln>
          <a:noFill/>
        </a:ln>
        <a:effectLst/>
      </c:spPr>
      <c:txPr>
        <a:bodyPr rot="0" spcFirstLastPara="1" vertOverflow="ellipsis" vert="horz" wrap="square" anchor="ctr" anchorCtr="1"/>
        <a:lstStyle/>
        <a:p>
          <a:pPr>
            <a:defRPr sz="1320" b="1" i="0" u="none" strike="noStrike" kern="1200" spc="0" baseline="0">
              <a:solidFill>
                <a:srgbClr val="58585A"/>
              </a:solidFill>
              <a:latin typeface="Arial Narrow" panose="020B0606020202030204" pitchFamily="34" charset="0"/>
              <a:ea typeface="+mn-ea"/>
              <a:cs typeface="+mn-cs"/>
            </a:defRPr>
          </a:pPr>
          <a:endParaRPr lang="en-US"/>
        </a:p>
      </c:txPr>
    </c:title>
    <c:autoTitleDeleted val="0"/>
    <c:plotArea>
      <c:layout>
        <c:manualLayout>
          <c:layoutTarget val="inner"/>
          <c:xMode val="edge"/>
          <c:yMode val="edge"/>
          <c:x val="2.9231995748073347E-2"/>
          <c:y val="0.20866732652216186"/>
          <c:w val="0.94153600850385333"/>
          <c:h val="0.67996385519359526"/>
        </c:manualLayout>
      </c:layout>
      <c:barChart>
        <c:barDir val="col"/>
        <c:grouping val="clustered"/>
        <c:varyColors val="0"/>
        <c:ser>
          <c:idx val="0"/>
          <c:order val="0"/>
          <c:spPr>
            <a:solidFill>
              <a:srgbClr val="0F6CB6"/>
            </a:solidFill>
            <a:ln>
              <a:noFill/>
            </a:ln>
            <a:effectLst/>
          </c:spPr>
          <c:invertIfNegative val="0"/>
          <c:dPt>
            <c:idx val="1"/>
            <c:invertIfNegative val="0"/>
            <c:bubble3D val="0"/>
            <c:spPr>
              <a:solidFill>
                <a:srgbClr val="0F6CB6"/>
              </a:solidFill>
              <a:ln>
                <a:noFill/>
              </a:ln>
              <a:effectLst/>
            </c:spPr>
            <c:extLst>
              <c:ext xmlns:c16="http://schemas.microsoft.com/office/drawing/2014/chart" uri="{C3380CC4-5D6E-409C-BE32-E72D297353CC}">
                <c16:uniqueId val="{00000001-FD20-463E-A456-A9E0EF4E263E}"/>
              </c:ext>
            </c:extLst>
          </c:dPt>
          <c:dPt>
            <c:idx val="2"/>
            <c:invertIfNegative val="0"/>
            <c:bubble3D val="0"/>
            <c:spPr>
              <a:solidFill>
                <a:srgbClr val="0F6CB6"/>
              </a:solidFill>
              <a:ln>
                <a:noFill/>
              </a:ln>
              <a:effectLst/>
            </c:spPr>
            <c:extLst>
              <c:ext xmlns:c16="http://schemas.microsoft.com/office/drawing/2014/chart" uri="{C3380CC4-5D6E-409C-BE32-E72D297353CC}">
                <c16:uniqueId val="{00000003-FD20-463E-A456-A9E0EF4E263E}"/>
              </c:ext>
            </c:extLst>
          </c:dPt>
          <c:dPt>
            <c:idx val="3"/>
            <c:invertIfNegative val="0"/>
            <c:bubble3D val="0"/>
            <c:spPr>
              <a:solidFill>
                <a:srgbClr val="0F6CB6"/>
              </a:solidFill>
              <a:ln>
                <a:noFill/>
              </a:ln>
              <a:effectLst/>
            </c:spPr>
            <c:extLst>
              <c:ext xmlns:c16="http://schemas.microsoft.com/office/drawing/2014/chart" uri="{C3380CC4-5D6E-409C-BE32-E72D297353CC}">
                <c16:uniqueId val="{00000005-FD20-463E-A456-A9E0EF4E263E}"/>
              </c:ext>
            </c:extLst>
          </c:dPt>
          <c:dPt>
            <c:idx val="6"/>
            <c:invertIfNegative val="0"/>
            <c:bubble3D val="0"/>
            <c:spPr>
              <a:solidFill>
                <a:srgbClr val="0F6CB6"/>
              </a:solidFill>
              <a:ln>
                <a:noFill/>
              </a:ln>
              <a:effectLst/>
            </c:spPr>
            <c:extLst>
              <c:ext xmlns:c16="http://schemas.microsoft.com/office/drawing/2014/chart" uri="{C3380CC4-5D6E-409C-BE32-E72D297353CC}">
                <c16:uniqueId val="{00000007-FD20-463E-A456-A9E0EF4E263E}"/>
              </c:ext>
            </c:extLst>
          </c:dPt>
          <c:dLbls>
            <c:dLbl>
              <c:idx val="0"/>
              <c:layout>
                <c:manualLayout>
                  <c:x val="-3.0449643814026026E-18"/>
                  <c:y val="1.7323516673884799E-2"/>
                </c:manualLayout>
              </c:layout>
              <c:tx>
                <c:rich>
                  <a:bodyPr/>
                  <a:lstStyle/>
                  <a:p>
                    <a:r>
                      <a:rPr lang="en-US" dirty="0"/>
                      <a:t>Syria Interim Government </a:t>
                    </a:r>
                    <a:r>
                      <a:rPr lang="en-US" dirty="0" smtClean="0"/>
                      <a:t>55%</a:t>
                    </a:r>
                    <a:endParaRPr lang="en-US" dirty="0"/>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FD20-463E-A456-A9E0EF4E263E}"/>
                </c:ext>
              </c:extLst>
            </c:dLbl>
            <c:dLbl>
              <c:idx val="1"/>
              <c:layout>
                <c:manualLayout>
                  <c:x val="1.3192612137203166E-3"/>
                  <c:y val="1.5315515138072529E-2"/>
                </c:manualLayout>
              </c:layout>
              <c:tx>
                <c:rich>
                  <a:bodyPr/>
                  <a:lstStyle/>
                  <a:p>
                    <a:r>
                      <a:rPr lang="en-US" dirty="0"/>
                      <a:t>Local Council </a:t>
                    </a:r>
                    <a:r>
                      <a:rPr lang="en-US" dirty="0" smtClean="0"/>
                      <a:t>76%</a:t>
                    </a:r>
                    <a:endParaRPr lang="en-US" dirty="0"/>
                  </a:p>
                </c:rich>
              </c:tx>
              <c:showLegendKey val="0"/>
              <c:showVal val="1"/>
              <c:showCatName val="0"/>
              <c:showSerName val="0"/>
              <c:showPercent val="0"/>
              <c:showBubbleSize val="0"/>
              <c:extLst>
                <c:ext xmlns:c15="http://schemas.microsoft.com/office/drawing/2012/chart" uri="{CE6537A1-D6FC-4f65-9D91-7224C49458BB}">
                  <c15:layout>
                    <c:manualLayout>
                      <c:w val="0.1433964224128976"/>
                      <c:h val="0.17858355093577452"/>
                    </c:manualLayout>
                  </c15:layout>
                </c:ext>
                <c:ext xmlns:c16="http://schemas.microsoft.com/office/drawing/2014/chart" uri="{C3380CC4-5D6E-409C-BE32-E72D297353CC}">
                  <c16:uniqueId val="{00000001-FD20-463E-A456-A9E0EF4E263E}"/>
                </c:ext>
              </c:extLst>
            </c:dLbl>
            <c:dLbl>
              <c:idx val="2"/>
              <c:layout>
                <c:manualLayout>
                  <c:x val="2.6576210331017186E-3"/>
                  <c:y val="-2.1338037214693327E-3"/>
                </c:manualLayout>
              </c:layout>
              <c:tx>
                <c:rich>
                  <a:bodyPr/>
                  <a:lstStyle/>
                  <a:p>
                    <a:r>
                      <a:rPr lang="en-US" dirty="0"/>
                      <a:t>Local Council </a:t>
                    </a:r>
                    <a:r>
                      <a:rPr lang="en-US" dirty="0" smtClean="0"/>
                      <a:t>93%</a:t>
                    </a:r>
                    <a:endParaRPr lang="en-US" dirty="0"/>
                  </a:p>
                </c:rich>
              </c:tx>
              <c:showLegendKey val="0"/>
              <c:showVal val="1"/>
              <c:showCatName val="0"/>
              <c:showSerName val="0"/>
              <c:showPercent val="0"/>
              <c:showBubbleSize val="0"/>
              <c:extLst>
                <c:ext xmlns:c15="http://schemas.microsoft.com/office/drawing/2012/chart" uri="{CE6537A1-D6FC-4f65-9D91-7224C49458BB}">
                  <c15:layout>
                    <c:manualLayout>
                      <c:w val="0.1725034799409968"/>
                      <c:h val="0.17106173188018592"/>
                    </c:manualLayout>
                  </c15:layout>
                </c:ext>
                <c:ext xmlns:c16="http://schemas.microsoft.com/office/drawing/2014/chart" uri="{C3380CC4-5D6E-409C-BE32-E72D297353CC}">
                  <c16:uniqueId val="{00000003-FD20-463E-A456-A9E0EF4E263E}"/>
                </c:ext>
              </c:extLst>
            </c:dLbl>
            <c:dLbl>
              <c:idx val="3"/>
              <c:layout>
                <c:manualLayout>
                  <c:x val="7.9154634034861743E-3"/>
                  <c:y val="0"/>
                </c:manualLayout>
              </c:layout>
              <c:tx>
                <c:rich>
                  <a:bodyPr/>
                  <a:lstStyle/>
                  <a:p>
                    <a:r>
                      <a:rPr lang="en-US" dirty="0"/>
                      <a:t>Education </a:t>
                    </a:r>
                    <a:r>
                      <a:rPr lang="en-US" dirty="0" smtClean="0"/>
                      <a:t>Directorate</a:t>
                    </a:r>
                    <a:r>
                      <a:rPr lang="en-US" baseline="0" dirty="0" smtClean="0"/>
                      <a:t> 87%</a:t>
                    </a:r>
                    <a:endParaRPr lang="en-US" dirty="0"/>
                  </a:p>
                </c:rich>
              </c:tx>
              <c:showLegendKey val="0"/>
              <c:showVal val="1"/>
              <c:showCatName val="0"/>
              <c:showSerName val="0"/>
              <c:showPercent val="0"/>
              <c:showBubbleSize val="0"/>
              <c:extLst>
                <c:ext xmlns:c15="http://schemas.microsoft.com/office/drawing/2012/chart" uri="{CE6537A1-D6FC-4f65-9D91-7224C49458BB}">
                  <c15:layout>
                    <c:manualLayout>
                      <c:w val="0.16718253362098007"/>
                      <c:h val="0.20169142997445799"/>
                    </c:manualLayout>
                  </c15:layout>
                </c:ext>
                <c:ext xmlns:c16="http://schemas.microsoft.com/office/drawing/2014/chart" uri="{C3380CC4-5D6E-409C-BE32-E72D297353CC}">
                  <c16:uniqueId val="{00000005-FD20-463E-A456-A9E0EF4E263E}"/>
                </c:ext>
              </c:extLst>
            </c:dLbl>
            <c:dLbl>
              <c:idx val="4"/>
              <c:layout>
                <c:manualLayout>
                  <c:x val="1.1592878067022625E-4"/>
                  <c:y val="3.7942472299797352E-2"/>
                </c:manualLayout>
              </c:layout>
              <c:tx>
                <c:rich>
                  <a:bodyPr/>
                  <a:lstStyle/>
                  <a:p>
                    <a:r>
                      <a:rPr lang="en-US" dirty="0"/>
                      <a:t>Education Directorate </a:t>
                    </a:r>
                    <a:r>
                      <a:rPr lang="en-US" dirty="0" smtClean="0"/>
                      <a:t>81%</a:t>
                    </a:r>
                    <a:endParaRPr lang="en-US" dirty="0"/>
                  </a:p>
                </c:rich>
              </c:tx>
              <c:showLegendKey val="0"/>
              <c:showVal val="1"/>
              <c:showCatName val="0"/>
              <c:showSerName val="0"/>
              <c:showPercent val="0"/>
              <c:showBubbleSize val="0"/>
              <c:extLst>
                <c:ext xmlns:c15="http://schemas.microsoft.com/office/drawing/2012/chart" uri="{CE6537A1-D6FC-4f65-9D91-7224C49458BB}">
                  <c15:layout>
                    <c:manualLayout>
                      <c:w val="0.17112708536762719"/>
                      <c:h val="0.20680767976986231"/>
                    </c:manualLayout>
                  </c15:layout>
                </c:ext>
                <c:ext xmlns:c16="http://schemas.microsoft.com/office/drawing/2014/chart" uri="{C3380CC4-5D6E-409C-BE32-E72D297353CC}">
                  <c16:uniqueId val="{00000009-FD20-463E-A456-A9E0EF4E263E}"/>
                </c:ext>
              </c:extLst>
            </c:dLbl>
            <c:dLbl>
              <c:idx val="5"/>
              <c:layout>
                <c:manualLayout>
                  <c:x val="0"/>
                  <c:y val="2.3004370830457786E-2"/>
                </c:manualLayout>
              </c:layout>
              <c:tx>
                <c:rich>
                  <a:bodyPr/>
                  <a:lstStyle/>
                  <a:p>
                    <a:r>
                      <a:rPr lang="en-US" dirty="0"/>
                      <a:t>NGO </a:t>
                    </a:r>
                    <a:r>
                      <a:rPr lang="en-US" dirty="0" smtClean="0"/>
                      <a:t>49%</a:t>
                    </a:r>
                    <a:endParaRPr lang="en-US" dirty="0"/>
                  </a:p>
                </c:rich>
              </c:tx>
              <c:showLegendKey val="0"/>
              <c:showVal val="1"/>
              <c:showCatName val="0"/>
              <c:showSerName val="0"/>
              <c:showPercent val="0"/>
              <c:showBubbleSize val="0"/>
              <c:extLst>
                <c:ext xmlns:c15="http://schemas.microsoft.com/office/drawing/2012/chart" uri="{CE6537A1-D6FC-4f65-9D91-7224C49458BB}">
                  <c15:layout>
                    <c:manualLayout>
                      <c:w val="0.1146018617284237"/>
                      <c:h val="0.13895126255769752"/>
                    </c:manualLayout>
                  </c15:layout>
                </c:ext>
                <c:ext xmlns:c16="http://schemas.microsoft.com/office/drawing/2014/chart" uri="{C3380CC4-5D6E-409C-BE32-E72D297353CC}">
                  <c16:uniqueId val="{0000000A-FD20-463E-A456-A9E0EF4E263E}"/>
                </c:ext>
              </c:extLst>
            </c:dLbl>
            <c:dLbl>
              <c:idx val="6"/>
              <c:layout>
                <c:manualLayout>
                  <c:x val="0"/>
                  <c:y val="9.2017483321831153E-3"/>
                </c:manualLayout>
              </c:layout>
              <c:tx>
                <c:rich>
                  <a:bodyPr/>
                  <a:lstStyle/>
                  <a:p>
                    <a:r>
                      <a:rPr lang="en-US" dirty="0"/>
                      <a:t>Government</a:t>
                    </a:r>
                    <a:r>
                      <a:rPr lang="en-US" baseline="0" dirty="0"/>
                      <a:t> of Syria </a:t>
                    </a:r>
                  </a:p>
                  <a:p>
                    <a:r>
                      <a:rPr lang="en-US" dirty="0" smtClean="0"/>
                      <a:t>82%</a:t>
                    </a:r>
                    <a:endParaRPr lang="en-US" dirty="0"/>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FD20-463E-A456-A9E0EF4E263E}"/>
                </c:ext>
              </c:extLst>
            </c:dLbl>
            <c:spPr>
              <a:noFill/>
              <a:ln>
                <a:noFill/>
              </a:ln>
              <a:effectLst/>
            </c:spPr>
            <c:txPr>
              <a:bodyPr rot="0" spcFirstLastPara="1" vertOverflow="ellipsis" vert="horz" wrap="square" anchor="ctr" anchorCtr="0"/>
              <a:lstStyle/>
              <a:p>
                <a:pPr algn="ctr">
                  <a:defRPr sz="1600" b="0" i="0" u="none" strike="noStrike" kern="1200" baseline="0">
                    <a:solidFill>
                      <a:srgbClr val="58585A"/>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Teachers_Pay_Schools!$J$8:$K$14</c:f>
              <c:strCache>
                <c:ptCount val="7"/>
                <c:pt idx="0">
                  <c:v>Aleppo</c:v>
                </c:pt>
                <c:pt idx="1">
                  <c:v>Al-Hasakeh</c:v>
                </c:pt>
                <c:pt idx="2">
                  <c:v>Ar-Raqqa</c:v>
                </c:pt>
                <c:pt idx="3">
                  <c:v>Dar'a</c:v>
                </c:pt>
                <c:pt idx="4">
                  <c:v>Hama</c:v>
                </c:pt>
                <c:pt idx="5">
                  <c:v>Idleb</c:v>
                </c:pt>
                <c:pt idx="6">
                  <c:v>Quneitra</c:v>
                </c:pt>
              </c:strCache>
            </c:strRef>
          </c:cat>
          <c:val>
            <c:numRef>
              <c:f>Teachers_Pay_Schools!$L$8:$L$14</c:f>
              <c:numCache>
                <c:formatCode>0%</c:formatCode>
                <c:ptCount val="7"/>
                <c:pt idx="0">
                  <c:v>0.55294117647058816</c:v>
                </c:pt>
                <c:pt idx="1">
                  <c:v>0.75899280575539574</c:v>
                </c:pt>
                <c:pt idx="2">
                  <c:v>0.9285714285714286</c:v>
                </c:pt>
                <c:pt idx="3">
                  <c:v>0.87301587301587302</c:v>
                </c:pt>
                <c:pt idx="4">
                  <c:v>0.80645161290322576</c:v>
                </c:pt>
                <c:pt idx="5">
                  <c:v>0.48684210526315791</c:v>
                </c:pt>
                <c:pt idx="6">
                  <c:v>0.81818181818181823</c:v>
                </c:pt>
              </c:numCache>
            </c:numRef>
          </c:val>
          <c:extLst>
            <c:ext xmlns:c16="http://schemas.microsoft.com/office/drawing/2014/chart" uri="{C3380CC4-5D6E-409C-BE32-E72D297353CC}">
              <c16:uniqueId val="{0000000B-FD20-463E-A456-A9E0EF4E263E}"/>
            </c:ext>
          </c:extLst>
        </c:ser>
        <c:dLbls>
          <c:showLegendKey val="0"/>
          <c:showVal val="1"/>
          <c:showCatName val="0"/>
          <c:showSerName val="0"/>
          <c:showPercent val="0"/>
          <c:showBubbleSize val="0"/>
        </c:dLbls>
        <c:gapWidth val="100"/>
        <c:overlap val="-27"/>
        <c:axId val="-954027104"/>
        <c:axId val="-954042336"/>
      </c:barChart>
      <c:catAx>
        <c:axId val="-95402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58585A"/>
                </a:solidFill>
                <a:latin typeface="Arial Narrow" panose="020B0606020202030204" pitchFamily="34" charset="0"/>
                <a:ea typeface="+mn-ea"/>
                <a:cs typeface="+mn-cs"/>
              </a:defRPr>
            </a:pPr>
            <a:endParaRPr lang="en-US"/>
          </a:p>
        </c:txPr>
        <c:crossAx val="-954042336"/>
        <c:crosses val="autoZero"/>
        <c:auto val="1"/>
        <c:lblAlgn val="ctr"/>
        <c:lblOffset val="100"/>
        <c:noMultiLvlLbl val="0"/>
      </c:catAx>
      <c:valAx>
        <c:axId val="-954042336"/>
        <c:scaling>
          <c:orientation val="minMax"/>
        </c:scaling>
        <c:delete val="1"/>
        <c:axPos val="l"/>
        <c:numFmt formatCode="0%" sourceLinked="1"/>
        <c:majorTickMark val="out"/>
        <c:minorTickMark val="none"/>
        <c:tickLblPos val="nextTo"/>
        <c:crossAx val="-954027104"/>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100">
          <a:latin typeface="Arial Narrow" panose="020B0606020202030204" pitchFamily="34"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320" b="0" i="0" u="none" strike="noStrike" kern="1200" spc="0" baseline="0">
                <a:solidFill>
                  <a:schemeClr val="tx1">
                    <a:lumMod val="65000"/>
                    <a:lumOff val="35000"/>
                  </a:schemeClr>
                </a:solidFill>
                <a:latin typeface="Arial Narrow" panose="020B0606020202030204" pitchFamily="34" charset="0"/>
                <a:ea typeface="+mn-ea"/>
                <a:cs typeface="+mn-cs"/>
              </a:defRPr>
            </a:pPr>
            <a:r>
              <a:rPr lang="en-US" sz="1600" b="1" dirty="0" smtClean="0">
                <a:solidFill>
                  <a:srgbClr val="58585A"/>
                </a:solidFill>
              </a:rPr>
              <a:t>Assessed</a:t>
            </a:r>
            <a:r>
              <a:rPr lang="en-US" sz="1600" b="1" baseline="0" dirty="0" smtClean="0">
                <a:solidFill>
                  <a:srgbClr val="58585A"/>
                </a:solidFill>
              </a:rPr>
              <a:t> household population by displacement status</a:t>
            </a:r>
            <a:endParaRPr lang="en-US" sz="1600" b="1" dirty="0">
              <a:solidFill>
                <a:srgbClr val="58585A"/>
              </a:solidFill>
            </a:endParaRPr>
          </a:p>
        </c:rich>
      </c:tx>
      <c:layout/>
      <c:overlay val="0"/>
      <c:spPr>
        <a:noFill/>
        <a:ln>
          <a:noFill/>
        </a:ln>
        <a:effectLst/>
      </c:spPr>
      <c:txPr>
        <a:bodyPr rot="0" spcFirstLastPara="1" vertOverflow="ellipsis" vert="horz" wrap="square" anchor="ctr" anchorCtr="1"/>
        <a:lstStyle/>
        <a:p>
          <a:pPr>
            <a:defRPr sz="1320" b="0" i="0" u="none" strike="noStrike" kern="1200" spc="0" baseline="0">
              <a:solidFill>
                <a:schemeClr val="tx1">
                  <a:lumMod val="65000"/>
                  <a:lumOff val="35000"/>
                </a:schemeClr>
              </a:solidFill>
              <a:latin typeface="Arial Narrow" panose="020B0606020202030204" pitchFamily="34" charset="0"/>
              <a:ea typeface="+mn-ea"/>
              <a:cs typeface="+mn-cs"/>
            </a:defRPr>
          </a:pPr>
          <a:endParaRPr lang="en-US"/>
        </a:p>
      </c:txPr>
    </c:title>
    <c:autoTitleDeleted val="0"/>
    <c:plotArea>
      <c:layout>
        <c:manualLayout>
          <c:layoutTarget val="inner"/>
          <c:xMode val="edge"/>
          <c:yMode val="edge"/>
          <c:x val="0.16067908209709578"/>
          <c:y val="9.3180072130566408E-2"/>
          <c:w val="0.63269037810346973"/>
          <c:h val="0.87984674909479599"/>
        </c:manualLayout>
      </c:layout>
      <c:barChart>
        <c:barDir val="bar"/>
        <c:grouping val="percentStacked"/>
        <c:varyColors val="0"/>
        <c:ser>
          <c:idx val="0"/>
          <c:order val="0"/>
          <c:tx>
            <c:strRef>
              <c:f>pivot_2!$G$3</c:f>
              <c:strCache>
                <c:ptCount val="1"/>
                <c:pt idx="0">
                  <c:v>Resident</c:v>
                </c:pt>
              </c:strCache>
            </c:strRef>
          </c:tx>
          <c:spPr>
            <a:solidFill>
              <a:srgbClr val="0F6CB6"/>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Arial Narrow" panose="020B060602020203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pivot_2!$F$4:$F$10</c:f>
              <c:strCache>
                <c:ptCount val="7"/>
                <c:pt idx="0">
                  <c:v>Aleppo</c:v>
                </c:pt>
                <c:pt idx="1">
                  <c:v>Al-Hasakeh</c:v>
                </c:pt>
                <c:pt idx="2">
                  <c:v>Ar-Raqqa</c:v>
                </c:pt>
                <c:pt idx="3">
                  <c:v>Dar'a</c:v>
                </c:pt>
                <c:pt idx="4">
                  <c:v>Hama</c:v>
                </c:pt>
                <c:pt idx="5">
                  <c:v>Idleb</c:v>
                </c:pt>
                <c:pt idx="6">
                  <c:v>Quneitra</c:v>
                </c:pt>
              </c:strCache>
            </c:strRef>
          </c:cat>
          <c:val>
            <c:numRef>
              <c:f>pivot_2!$G$4:$G$10</c:f>
              <c:numCache>
                <c:formatCode>0.0%</c:formatCode>
                <c:ptCount val="7"/>
                <c:pt idx="0">
                  <c:v>0.92532899219403864</c:v>
                </c:pt>
                <c:pt idx="1">
                  <c:v>0.98173573153895433</c:v>
                </c:pt>
                <c:pt idx="2">
                  <c:v>0.78390161131015368</c:v>
                </c:pt>
                <c:pt idx="3" formatCode="0%">
                  <c:v>0.8197735815393975</c:v>
                </c:pt>
                <c:pt idx="4">
                  <c:v>0.98826979472140764</c:v>
                </c:pt>
                <c:pt idx="5">
                  <c:v>0.89832978259820118</c:v>
                </c:pt>
                <c:pt idx="6">
                  <c:v>0.87073719883450018</c:v>
                </c:pt>
              </c:numCache>
            </c:numRef>
          </c:val>
          <c:extLst>
            <c:ext xmlns:c16="http://schemas.microsoft.com/office/drawing/2014/chart" uri="{C3380CC4-5D6E-409C-BE32-E72D297353CC}">
              <c16:uniqueId val="{00000000-B8D7-42C2-B92C-48A494658B83}"/>
            </c:ext>
          </c:extLst>
        </c:ser>
        <c:ser>
          <c:idx val="1"/>
          <c:order val="1"/>
          <c:tx>
            <c:strRef>
              <c:f>pivot_2!$H$3</c:f>
              <c:strCache>
                <c:ptCount val="1"/>
                <c:pt idx="0">
                  <c:v>IDP</c:v>
                </c:pt>
              </c:strCache>
            </c:strRef>
          </c:tx>
          <c:spPr>
            <a:solidFill>
              <a:schemeClr val="bg1">
                <a:lumMod val="75000"/>
              </a:schemeClr>
            </a:solidFill>
            <a:ln>
              <a:noFill/>
            </a:ln>
            <a:effectLst/>
          </c:spPr>
          <c:invertIfNegative val="0"/>
          <c:dLbls>
            <c:dLbl>
              <c:idx val="0"/>
              <c:layout>
                <c:manualLayout>
                  <c:x val="4.899559608631413E-3"/>
                  <c:y val="7.9135836663633129E-7"/>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B8D7-42C2-B92C-48A494658B83}"/>
                </c:ext>
              </c:extLst>
            </c:dLbl>
            <c:dLbl>
              <c:idx val="1"/>
              <c:layout>
                <c:manualLayout>
                  <c:x val="-2.036532323201783E-2"/>
                  <c:y val="-4.1577957261779612E-3"/>
                </c:manualLayout>
              </c:layout>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Arial Narrow" panose="020B0606020202030204" pitchFamily="34" charset="0"/>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B8D7-42C2-B92C-48A494658B83}"/>
                </c:ext>
              </c:extLst>
            </c:dLbl>
            <c:dLbl>
              <c:idx val="3"/>
              <c:layout>
                <c:manualLayout>
                  <c:x val="-5.1387461459403904E-3"/>
                  <c:y val="0"/>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B8D7-42C2-B92C-48A494658B83}"/>
                </c:ext>
              </c:extLst>
            </c:dLbl>
            <c:dLbl>
              <c:idx val="6"/>
              <c:layout>
                <c:manualLayout>
                  <c:x val="-5.138746145940485E-3"/>
                  <c:y val="7.7026321819823879E-7"/>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B8D7-42C2-B92C-48A494658B83}"/>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pivot_2!$F$4:$F$10</c:f>
              <c:strCache>
                <c:ptCount val="7"/>
                <c:pt idx="0">
                  <c:v>Aleppo</c:v>
                </c:pt>
                <c:pt idx="1">
                  <c:v>Al-Hasakeh</c:v>
                </c:pt>
                <c:pt idx="2">
                  <c:v>Ar-Raqqa</c:v>
                </c:pt>
                <c:pt idx="3">
                  <c:v>Dar'a</c:v>
                </c:pt>
                <c:pt idx="4">
                  <c:v>Hama</c:v>
                </c:pt>
                <c:pt idx="5">
                  <c:v>Idleb</c:v>
                </c:pt>
                <c:pt idx="6">
                  <c:v>Quneitra</c:v>
                </c:pt>
              </c:strCache>
            </c:strRef>
          </c:cat>
          <c:val>
            <c:numRef>
              <c:f>pivot_2!$H$4:$H$10</c:f>
              <c:numCache>
                <c:formatCode>0.0%</c:formatCode>
                <c:ptCount val="7"/>
                <c:pt idx="0">
                  <c:v>7.4671007805961406E-2</c:v>
                </c:pt>
                <c:pt idx="1">
                  <c:v>1.6457587188988352E-2</c:v>
                </c:pt>
                <c:pt idx="2">
                  <c:v>0.15702068706371156</c:v>
                </c:pt>
                <c:pt idx="3">
                  <c:v>0.1625324329094624</c:v>
                </c:pt>
                <c:pt idx="5">
                  <c:v>7.1033367460143174E-2</c:v>
                </c:pt>
                <c:pt idx="6">
                  <c:v>0.12460202048974139</c:v>
                </c:pt>
              </c:numCache>
            </c:numRef>
          </c:val>
          <c:extLst>
            <c:ext xmlns:c16="http://schemas.microsoft.com/office/drawing/2014/chart" uri="{C3380CC4-5D6E-409C-BE32-E72D297353CC}">
              <c16:uniqueId val="{00000005-B8D7-42C2-B92C-48A494658B83}"/>
            </c:ext>
          </c:extLst>
        </c:ser>
        <c:ser>
          <c:idx val="2"/>
          <c:order val="2"/>
          <c:tx>
            <c:strRef>
              <c:f>pivot_2!$I$3</c:f>
              <c:strCache>
                <c:ptCount val="1"/>
                <c:pt idx="0">
                  <c:v>Refugee</c:v>
                </c:pt>
              </c:strCache>
            </c:strRef>
          </c:tx>
          <c:spPr>
            <a:solidFill>
              <a:schemeClr val="tx1"/>
            </a:solidFill>
            <a:ln>
              <a:noFill/>
            </a:ln>
            <a:effectLst/>
          </c:spPr>
          <c:invertIfNegative val="0"/>
          <c:dLbls>
            <c:delete val="1"/>
          </c:dLbls>
          <c:cat>
            <c:strRef>
              <c:f>pivot_2!$F$4:$F$10</c:f>
              <c:strCache>
                <c:ptCount val="7"/>
                <c:pt idx="0">
                  <c:v>Aleppo</c:v>
                </c:pt>
                <c:pt idx="1">
                  <c:v>Al-Hasakeh</c:v>
                </c:pt>
                <c:pt idx="2">
                  <c:v>Ar-Raqqa</c:v>
                </c:pt>
                <c:pt idx="3">
                  <c:v>Dar'a</c:v>
                </c:pt>
                <c:pt idx="4">
                  <c:v>Hama</c:v>
                </c:pt>
                <c:pt idx="5">
                  <c:v>Idleb</c:v>
                </c:pt>
                <c:pt idx="6">
                  <c:v>Quneitra</c:v>
                </c:pt>
              </c:strCache>
            </c:strRef>
          </c:cat>
          <c:val>
            <c:numRef>
              <c:f>pivot_2!$I$4:$I$10</c:f>
              <c:numCache>
                <c:formatCode>0.0%</c:formatCode>
                <c:ptCount val="7"/>
                <c:pt idx="1">
                  <c:v>1.3139500160417759E-3</c:v>
                </c:pt>
                <c:pt idx="3">
                  <c:v>9.6088543781907513E-4</c:v>
                </c:pt>
                <c:pt idx="5">
                  <c:v>1.3717078851959576E-3</c:v>
                </c:pt>
              </c:numCache>
            </c:numRef>
          </c:val>
          <c:extLst>
            <c:ext xmlns:c16="http://schemas.microsoft.com/office/drawing/2014/chart" uri="{C3380CC4-5D6E-409C-BE32-E72D297353CC}">
              <c16:uniqueId val="{00000006-B8D7-42C2-B92C-48A494658B83}"/>
            </c:ext>
          </c:extLst>
        </c:ser>
        <c:ser>
          <c:idx val="3"/>
          <c:order val="3"/>
          <c:tx>
            <c:strRef>
              <c:f>pivot_2!$J$3</c:f>
              <c:strCache>
                <c:ptCount val="1"/>
                <c:pt idx="0">
                  <c:v>Returnee</c:v>
                </c:pt>
              </c:strCache>
            </c:strRef>
          </c:tx>
          <c:spPr>
            <a:solidFill>
              <a:srgbClr val="9B477C"/>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7-B8D7-42C2-B92C-48A494658B83}"/>
                </c:ext>
              </c:extLst>
            </c:dLbl>
            <c:dLbl>
              <c:idx val="2"/>
              <c:layout>
                <c:manualLayout>
                  <c:x val="4.8318800385910868E-2"/>
                  <c:y val="-2.0785027499702321E-3"/>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B8D7-42C2-B92C-48A494658B83}"/>
                </c:ext>
              </c:extLst>
            </c:dLbl>
            <c:dLbl>
              <c:idx val="3"/>
              <c:layout>
                <c:manualLayout>
                  <c:x val="3.2762176081068399E-2"/>
                  <c:y val="1.1870375500466231E-6"/>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B8D7-42C2-B92C-48A494658B83}"/>
                </c:ext>
              </c:extLst>
            </c:dLbl>
            <c:dLbl>
              <c:idx val="4"/>
              <c:layout>
                <c:manualLayout>
                  <c:x val="3.0304267761048734E-2"/>
                  <c:y val="7.9135836663633129E-7"/>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B8D7-42C2-B92C-48A494658B83}"/>
                </c:ext>
              </c:extLst>
            </c:dLbl>
            <c:dLbl>
              <c:idx val="5"/>
              <c:layout>
                <c:manualLayout>
                  <c:x val="3.7852949344831868E-2"/>
                  <c:y val="2.3740751000932462E-6"/>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B8D7-42C2-B92C-48A494658B83}"/>
                </c:ext>
              </c:extLst>
            </c:dLbl>
            <c:dLbl>
              <c:idx val="6"/>
              <c:layout>
                <c:manualLayout>
                  <c:x val="3.1701791853872514E-2"/>
                  <c:y val="-7.438768646379671E-4"/>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B8D7-42C2-B92C-48A494658B83}"/>
                </c:ext>
              </c:extLst>
            </c:dLbl>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Arial Narrow" panose="020B060602020203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pivot_2!$F$4:$F$10</c:f>
              <c:strCache>
                <c:ptCount val="7"/>
                <c:pt idx="0">
                  <c:v>Aleppo</c:v>
                </c:pt>
                <c:pt idx="1">
                  <c:v>Al-Hasakeh</c:v>
                </c:pt>
                <c:pt idx="2">
                  <c:v>Ar-Raqqa</c:v>
                </c:pt>
                <c:pt idx="3">
                  <c:v>Dar'a</c:v>
                </c:pt>
                <c:pt idx="4">
                  <c:v>Hama</c:v>
                </c:pt>
                <c:pt idx="5">
                  <c:v>Idleb</c:v>
                </c:pt>
                <c:pt idx="6">
                  <c:v>Quneitra</c:v>
                </c:pt>
              </c:strCache>
            </c:strRef>
          </c:cat>
          <c:val>
            <c:numRef>
              <c:f>pivot_2!$J$4:$J$10</c:f>
              <c:numCache>
                <c:formatCode>0.00%</c:formatCode>
                <c:ptCount val="7"/>
                <c:pt idx="1">
                  <c:v>4.9273125601566597E-4</c:v>
                </c:pt>
                <c:pt idx="2" formatCode="0.0%">
                  <c:v>5.9077701626134654E-2</c:v>
                </c:pt>
                <c:pt idx="3" formatCode="0.0%">
                  <c:v>1.6733100113321114E-2</c:v>
                </c:pt>
                <c:pt idx="4" formatCode="0.0%">
                  <c:v>1.1730205278592341E-2</c:v>
                </c:pt>
                <c:pt idx="5" formatCode="0.0%">
                  <c:v>2.9265142056459564E-2</c:v>
                </c:pt>
                <c:pt idx="6" formatCode="0.0%">
                  <c:v>4.6607806757583666E-3</c:v>
                </c:pt>
              </c:numCache>
            </c:numRef>
          </c:val>
          <c:extLst>
            <c:ext xmlns:c16="http://schemas.microsoft.com/office/drawing/2014/chart" uri="{C3380CC4-5D6E-409C-BE32-E72D297353CC}">
              <c16:uniqueId val="{0000000D-B8D7-42C2-B92C-48A494658B83}"/>
            </c:ext>
          </c:extLst>
        </c:ser>
        <c:dLbls>
          <c:dLblPos val="ctr"/>
          <c:showLegendKey val="0"/>
          <c:showVal val="1"/>
          <c:showCatName val="0"/>
          <c:showSerName val="0"/>
          <c:showPercent val="0"/>
          <c:showBubbleSize val="0"/>
        </c:dLbls>
        <c:gapWidth val="36"/>
        <c:overlap val="100"/>
        <c:axId val="-932203392"/>
        <c:axId val="-932213728"/>
      </c:barChart>
      <c:catAx>
        <c:axId val="-93220339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932213728"/>
        <c:crosses val="autoZero"/>
        <c:auto val="1"/>
        <c:lblAlgn val="ctr"/>
        <c:lblOffset val="100"/>
        <c:noMultiLvlLbl val="0"/>
      </c:catAx>
      <c:valAx>
        <c:axId val="-932213728"/>
        <c:scaling>
          <c:orientation val="minMax"/>
        </c:scaling>
        <c:delete val="1"/>
        <c:axPos val="t"/>
        <c:numFmt formatCode="0%" sourceLinked="1"/>
        <c:majorTickMark val="none"/>
        <c:minorTickMark val="none"/>
        <c:tickLblPos val="nextTo"/>
        <c:crossAx val="-932203392"/>
        <c:crosses val="autoZero"/>
        <c:crossBetween val="between"/>
      </c:valAx>
      <c:spPr>
        <a:noFill/>
        <a:ln>
          <a:noFill/>
        </a:ln>
        <a:effectLst/>
      </c:spPr>
    </c:plotArea>
    <c:legend>
      <c:legendPos val="r"/>
      <c:layout>
        <c:manualLayout>
          <c:xMode val="edge"/>
          <c:yMode val="edge"/>
          <c:x val="0.8685768033450777"/>
          <c:y val="0.2098235270842401"/>
          <c:w val="0.12731788726704782"/>
          <c:h val="0.52656201639668077"/>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100">
          <a:latin typeface="Arial Narrow" panose="020B0606020202030204" pitchFamily="34" charset="0"/>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1" i="0" u="none" strike="noStrike" kern="1200" spc="0" baseline="0">
                <a:solidFill>
                  <a:schemeClr val="tx1">
                    <a:lumMod val="65000"/>
                    <a:lumOff val="35000"/>
                  </a:schemeClr>
                </a:solidFill>
                <a:latin typeface="Arial Narrow" panose="020B0606020202030204" pitchFamily="34" charset="0"/>
                <a:ea typeface="+mn-ea"/>
                <a:cs typeface="+mn-cs"/>
              </a:defRPr>
            </a:pPr>
            <a:r>
              <a:rPr lang="en-US" sz="1600" b="1" dirty="0" smtClean="0"/>
              <a:t>Adjusted net attendance rate for pre-primary</a:t>
            </a:r>
            <a:r>
              <a:rPr lang="en-US" sz="1600" b="1" baseline="0" dirty="0" smtClean="0"/>
              <a:t> aged children in assessed households, 2017/2018</a:t>
            </a:r>
            <a:endParaRPr lang="en-US" sz="1600" b="1" dirty="0"/>
          </a:p>
        </c:rich>
      </c:tx>
      <c:layout>
        <c:manualLayout>
          <c:xMode val="edge"/>
          <c:yMode val="edge"/>
          <c:x val="0.11034722222222222"/>
          <c:y val="9.6902710332837372E-2"/>
        </c:manualLayout>
      </c:layout>
      <c:overlay val="0"/>
      <c:spPr>
        <a:noFill/>
        <a:ln>
          <a:noFill/>
        </a:ln>
        <a:effectLst/>
      </c:spPr>
      <c:txPr>
        <a:bodyPr rot="0" spcFirstLastPara="1" vertOverflow="ellipsis" vert="horz" wrap="square" anchor="ctr" anchorCtr="1"/>
        <a:lstStyle/>
        <a:p>
          <a:pPr>
            <a:defRPr sz="1320" b="1" i="0" u="none" strike="noStrike" kern="1200" spc="0" baseline="0">
              <a:solidFill>
                <a:schemeClr val="tx1">
                  <a:lumMod val="65000"/>
                  <a:lumOff val="35000"/>
                </a:schemeClr>
              </a:solidFill>
              <a:latin typeface="Arial Narrow" panose="020B0606020202030204" pitchFamily="34" charset="0"/>
              <a:ea typeface="+mn-ea"/>
              <a:cs typeface="+mn-cs"/>
            </a:defRPr>
          </a:pPr>
          <a:endParaRPr lang="en-US"/>
        </a:p>
      </c:txPr>
    </c:title>
    <c:autoTitleDeleted val="0"/>
    <c:plotArea>
      <c:layout>
        <c:manualLayout>
          <c:layoutTarget val="inner"/>
          <c:xMode val="edge"/>
          <c:yMode val="edge"/>
          <c:x val="3.7600159647403743E-2"/>
          <c:y val="2.4053451393975536E-2"/>
          <c:w val="0.9264146685406528"/>
          <c:h val="0.75308612765847116"/>
        </c:manualLayout>
      </c:layout>
      <c:barChart>
        <c:barDir val="col"/>
        <c:grouping val="clustered"/>
        <c:varyColors val="0"/>
        <c:ser>
          <c:idx val="0"/>
          <c:order val="0"/>
          <c:tx>
            <c:strRef>
              <c:f>Attendance_ECCE!$J$3</c:f>
              <c:strCache>
                <c:ptCount val="1"/>
                <c:pt idx="0">
                  <c:v>Male</c:v>
                </c:pt>
              </c:strCache>
            </c:strRef>
          </c:tx>
          <c:spPr>
            <a:solidFill>
              <a:schemeClr val="tx1">
                <a:lumMod val="50000"/>
                <a:lumOff val="50000"/>
              </a:schemeClr>
            </a:solidFill>
            <a:ln>
              <a:noFill/>
            </a:ln>
            <a:effectLst/>
          </c:spPr>
          <c:invertIfNegative val="0"/>
          <c:dLbls>
            <c:dLbl>
              <c:idx val="0"/>
              <c:layout>
                <c:manualLayout>
                  <c:x val="-2.5517517647145557E-3"/>
                  <c:y val="1.9056702757749858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F742-4F1B-8528-4B10A8905D4A}"/>
                </c:ext>
              </c:extLst>
            </c:dLbl>
            <c:dLbl>
              <c:idx val="1"/>
              <c:layout>
                <c:manualLayout>
                  <c:x val="2.4018808050574798E-3"/>
                  <c:y val="1.9056805185131611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F742-4F1B-8528-4B10A8905D4A}"/>
                </c:ext>
              </c:extLst>
            </c:dLbl>
            <c:dLbl>
              <c:idx val="2"/>
              <c:layout>
                <c:manualLayout>
                  <c:x val="2.4018808050574911E-3"/>
                  <c:y val="1.5245444148105289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F742-4F1B-8528-4B10A8905D4A}"/>
                </c:ext>
              </c:extLst>
            </c:dLbl>
            <c:dLbl>
              <c:idx val="3"/>
              <c:layout>
                <c:manualLayout>
                  <c:x val="7.4938276694470782E-5"/>
                  <c:y val="-3.7236651141022798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F742-4F1B-8528-4B10A8905D4A}"/>
                </c:ext>
              </c:extLst>
            </c:dLbl>
            <c:dLbl>
              <c:idx val="4"/>
              <c:layout>
                <c:manualLayout>
                  <c:x val="2.4018808050574911E-3"/>
                  <c:y val="1.5245444148105148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F742-4F1B-8528-4B10A8905D4A}"/>
                </c:ext>
              </c:extLst>
            </c:dLbl>
            <c:dLbl>
              <c:idx val="5"/>
              <c:layout>
                <c:manualLayout>
                  <c:x val="-1.4616156348439812E-4"/>
                  <c:y val="2.2868199467171481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F742-4F1B-8528-4B10A8905D4A}"/>
                </c:ext>
              </c:extLst>
            </c:dLbl>
            <c:dLbl>
              <c:idx val="6"/>
              <c:layout>
                <c:manualLayout>
                  <c:x val="4.6574869409515083E-3"/>
                  <c:y val="2.347784094223801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F742-4F1B-8528-4B10A8905D4A}"/>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Attendance_ECCE!$I$4:$I$10</c:f>
              <c:strCache>
                <c:ptCount val="7"/>
                <c:pt idx="0">
                  <c:v>Aleppo</c:v>
                </c:pt>
                <c:pt idx="1">
                  <c:v>Al-Hasakeh</c:v>
                </c:pt>
                <c:pt idx="2">
                  <c:v>Ar-Raqqa</c:v>
                </c:pt>
                <c:pt idx="3">
                  <c:v>Dar'a</c:v>
                </c:pt>
                <c:pt idx="4">
                  <c:v>Hama</c:v>
                </c:pt>
                <c:pt idx="5">
                  <c:v>Idleb</c:v>
                </c:pt>
                <c:pt idx="6">
                  <c:v>Quneitra</c:v>
                </c:pt>
              </c:strCache>
            </c:strRef>
          </c:cat>
          <c:val>
            <c:numRef>
              <c:f>Attendance_ECCE!$J$4:$J$10</c:f>
              <c:numCache>
                <c:formatCode>0%</c:formatCode>
                <c:ptCount val="7"/>
                <c:pt idx="0">
                  <c:v>0.3</c:v>
                </c:pt>
                <c:pt idx="1">
                  <c:v>0.2</c:v>
                </c:pt>
                <c:pt idx="2">
                  <c:v>0.11</c:v>
                </c:pt>
                <c:pt idx="3">
                  <c:v>0.35</c:v>
                </c:pt>
                <c:pt idx="4">
                  <c:v>0.11</c:v>
                </c:pt>
                <c:pt idx="5">
                  <c:v>0.28000000000000003</c:v>
                </c:pt>
                <c:pt idx="6">
                  <c:v>0.45</c:v>
                </c:pt>
              </c:numCache>
            </c:numRef>
          </c:val>
          <c:extLst>
            <c:ext xmlns:c16="http://schemas.microsoft.com/office/drawing/2014/chart" uri="{C3380CC4-5D6E-409C-BE32-E72D297353CC}">
              <c16:uniqueId val="{00000007-F742-4F1B-8528-4B10A8905D4A}"/>
            </c:ext>
          </c:extLst>
        </c:ser>
        <c:ser>
          <c:idx val="1"/>
          <c:order val="1"/>
          <c:tx>
            <c:strRef>
              <c:f>Attendance_ECCE!$K$3</c:f>
              <c:strCache>
                <c:ptCount val="1"/>
                <c:pt idx="0">
                  <c:v>Female</c:v>
                </c:pt>
              </c:strCache>
            </c:strRef>
          </c:tx>
          <c:spPr>
            <a:solidFill>
              <a:srgbClr val="0F6CB6"/>
            </a:solidFill>
            <a:ln>
              <a:noFill/>
            </a:ln>
            <a:effectLst/>
          </c:spPr>
          <c:invertIfNegative val="0"/>
          <c:dLbls>
            <c:dLbl>
              <c:idx val="0"/>
              <c:layout>
                <c:manualLayout>
                  <c:x val="1.1863252020732381E-2"/>
                  <c:y val="1.2958041368760094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F742-4F1B-8528-4B10A8905D4A}"/>
                </c:ext>
              </c:extLst>
            </c:dLbl>
            <c:dLbl>
              <c:idx val="1"/>
              <c:layout>
                <c:manualLayout>
                  <c:x val="1.2088145946413663E-2"/>
                  <c:y val="1.6464533191591343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F742-4F1B-8528-4B10A8905D4A}"/>
                </c:ext>
              </c:extLst>
            </c:dLbl>
            <c:dLbl>
              <c:idx val="2"/>
              <c:layout>
                <c:manualLayout>
                  <c:x val="9.7575510961337725E-3"/>
                  <c:y val="1.6464533191591271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F742-4F1B-8528-4B10A8905D4A}"/>
                </c:ext>
              </c:extLst>
            </c:dLbl>
            <c:dLbl>
              <c:idx val="3"/>
              <c:layout>
                <c:manualLayout>
                  <c:x val="4.803843386520461E-3"/>
                  <c:y val="2.4087158312320452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F742-4F1B-8528-4B10A8905D4A}"/>
                </c:ext>
              </c:extLst>
            </c:dLbl>
            <c:dLbl>
              <c:idx val="5"/>
              <c:layout>
                <c:manualLayout>
                  <c:x val="9.6805726726985654E-3"/>
                  <c:y val="2.1494966649597061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F742-4F1B-8528-4B10A8905D4A}"/>
                </c:ext>
              </c:extLst>
            </c:dLbl>
            <c:dLbl>
              <c:idx val="6"/>
              <c:layout>
                <c:manualLayout>
                  <c:x val="9.6074918909564572E-3"/>
                  <c:y val="1.9666366329381339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F742-4F1B-8528-4B10A8905D4A}"/>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Attendance_ECCE!$I$4:$I$10</c:f>
              <c:strCache>
                <c:ptCount val="7"/>
                <c:pt idx="0">
                  <c:v>Aleppo</c:v>
                </c:pt>
                <c:pt idx="1">
                  <c:v>Al-Hasakeh</c:v>
                </c:pt>
                <c:pt idx="2">
                  <c:v>Ar-Raqqa</c:v>
                </c:pt>
                <c:pt idx="3">
                  <c:v>Dar'a</c:v>
                </c:pt>
                <c:pt idx="4">
                  <c:v>Hama</c:v>
                </c:pt>
                <c:pt idx="5">
                  <c:v>Idleb</c:v>
                </c:pt>
                <c:pt idx="6">
                  <c:v>Quneitra</c:v>
                </c:pt>
              </c:strCache>
            </c:strRef>
          </c:cat>
          <c:val>
            <c:numRef>
              <c:f>Attendance_ECCE!$K$4:$K$10</c:f>
              <c:numCache>
                <c:formatCode>0%</c:formatCode>
                <c:ptCount val="7"/>
                <c:pt idx="0">
                  <c:v>0.38</c:v>
                </c:pt>
                <c:pt idx="1">
                  <c:v>0.2</c:v>
                </c:pt>
                <c:pt idx="2">
                  <c:v>0.08</c:v>
                </c:pt>
                <c:pt idx="3">
                  <c:v>0.28000000000000003</c:v>
                </c:pt>
                <c:pt idx="4">
                  <c:v>0.09</c:v>
                </c:pt>
                <c:pt idx="5">
                  <c:v>0.33</c:v>
                </c:pt>
                <c:pt idx="6">
                  <c:v>0.28000000000000003</c:v>
                </c:pt>
              </c:numCache>
            </c:numRef>
          </c:val>
          <c:extLst>
            <c:ext xmlns:c16="http://schemas.microsoft.com/office/drawing/2014/chart" uri="{C3380CC4-5D6E-409C-BE32-E72D297353CC}">
              <c16:uniqueId val="{0000000E-F742-4F1B-8528-4B10A8905D4A}"/>
            </c:ext>
          </c:extLst>
        </c:ser>
        <c:dLbls>
          <c:dLblPos val="outEnd"/>
          <c:showLegendKey val="0"/>
          <c:showVal val="1"/>
          <c:showCatName val="0"/>
          <c:showSerName val="0"/>
          <c:showPercent val="0"/>
          <c:showBubbleSize val="0"/>
        </c:dLbls>
        <c:gapWidth val="70"/>
        <c:overlap val="-26"/>
        <c:axId val="713809536"/>
        <c:axId val="713800800"/>
      </c:barChart>
      <c:catAx>
        <c:axId val="713809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713800800"/>
        <c:crosses val="autoZero"/>
        <c:auto val="1"/>
        <c:lblAlgn val="ctr"/>
        <c:lblOffset val="100"/>
        <c:noMultiLvlLbl val="0"/>
      </c:catAx>
      <c:valAx>
        <c:axId val="713800800"/>
        <c:scaling>
          <c:orientation val="minMax"/>
          <c:max val="1"/>
        </c:scaling>
        <c:delete val="1"/>
        <c:axPos val="l"/>
        <c:numFmt formatCode="0%" sourceLinked="1"/>
        <c:majorTickMark val="none"/>
        <c:minorTickMark val="none"/>
        <c:tickLblPos val="nextTo"/>
        <c:crossAx val="713809536"/>
        <c:crosses val="autoZero"/>
        <c:crossBetween val="between"/>
      </c:valAx>
      <c:spPr>
        <a:noFill/>
        <a:ln>
          <a:noFill/>
        </a:ln>
        <a:effectLst/>
      </c:spPr>
    </c:plotArea>
    <c:legend>
      <c:legendPos val="b"/>
      <c:layout>
        <c:manualLayout>
          <c:xMode val="edge"/>
          <c:yMode val="edge"/>
          <c:x val="0.36326079042614473"/>
          <c:y val="0.90581509162447904"/>
          <c:w val="0.27235044164178024"/>
          <c:h val="8.9285089226102121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100">
          <a:latin typeface="Arial Narrow" panose="020B060602020203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Narrow" panose="020B0606020202030204" pitchFamily="34" charset="0"/>
                <a:ea typeface="+mn-ea"/>
                <a:cs typeface="+mn-cs"/>
              </a:defRPr>
            </a:pPr>
            <a:r>
              <a:rPr lang="en-US" sz="1600" b="1" dirty="0" smtClean="0"/>
              <a:t>Total net attendance rate for primary and secondary school-aged</a:t>
            </a:r>
            <a:r>
              <a:rPr lang="en-US" sz="1600" b="1" baseline="0" dirty="0" smtClean="0"/>
              <a:t> children in assessed households, 2017/2018</a:t>
            </a:r>
            <a:endParaRPr lang="en-US" sz="1600" b="1" dirty="0"/>
          </a:p>
        </c:rich>
      </c:tx>
      <c:layout>
        <c:manualLayout>
          <c:xMode val="edge"/>
          <c:yMode val="edge"/>
          <c:x val="0.11965976381673624"/>
          <c:y val="1.9563417436345081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Narrow" panose="020B0606020202030204" pitchFamily="34" charset="0"/>
              <a:ea typeface="+mn-ea"/>
              <a:cs typeface="+mn-cs"/>
            </a:defRPr>
          </a:pPr>
          <a:endParaRPr lang="en-US"/>
        </a:p>
      </c:txPr>
    </c:title>
    <c:autoTitleDeleted val="0"/>
    <c:plotArea>
      <c:layout>
        <c:manualLayout>
          <c:layoutTarget val="inner"/>
          <c:xMode val="edge"/>
          <c:yMode val="edge"/>
          <c:x val="2.7160406351193864E-2"/>
          <c:y val="0.24318303100656533"/>
          <c:w val="0.94861052935412138"/>
          <c:h val="0.5705689568663469"/>
        </c:manualLayout>
      </c:layout>
      <c:barChart>
        <c:barDir val="col"/>
        <c:grouping val="clustered"/>
        <c:varyColors val="0"/>
        <c:ser>
          <c:idx val="0"/>
          <c:order val="0"/>
          <c:tx>
            <c:strRef>
              <c:f>'5 to 17 Attendance_Displacement'!$H$4</c:f>
              <c:strCache>
                <c:ptCount val="1"/>
                <c:pt idx="0">
                  <c:v>Primary</c:v>
                </c:pt>
              </c:strCache>
            </c:strRef>
          </c:tx>
          <c:spPr>
            <a:solidFill>
              <a:srgbClr val="9B477C"/>
            </a:solidFill>
            <a:ln>
              <a:noFill/>
            </a:ln>
            <a:effectLst/>
          </c:spPr>
          <c:invertIfNegative val="0"/>
          <c:dLbls>
            <c:dLbl>
              <c:idx val="0"/>
              <c:layout>
                <c:manualLayout>
                  <c:x val="6.7245721160057526E-3"/>
                  <c:y val="1.2618292350930276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1F57-4E82-B2A2-DD04211C345C}"/>
                </c:ext>
              </c:extLst>
            </c:dLbl>
            <c:dLbl>
              <c:idx val="1"/>
              <c:layout>
                <c:manualLayout>
                  <c:x val="6.7173475147135611E-3"/>
                  <c:y val="1.6901529107270878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1F57-4E82-B2A2-DD04211C345C}"/>
                </c:ext>
              </c:extLst>
            </c:dLbl>
            <c:dLbl>
              <c:idx val="3"/>
              <c:layout>
                <c:manualLayout>
                  <c:x val="2.2415240386685019E-3"/>
                  <c:y val="1.2618292350930276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1F57-4E82-B2A2-DD04211C345C}"/>
                </c:ext>
              </c:extLst>
            </c:dLbl>
            <c:dLbl>
              <c:idx val="4"/>
              <c:layout>
                <c:manualLayout>
                  <c:x val="-2.2384697135206357E-3"/>
                  <c:y val="1.7133232467610435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1F57-4E82-B2A2-DD04211C345C}"/>
                </c:ext>
              </c:extLst>
            </c:dLbl>
            <c:dLbl>
              <c:idx val="5"/>
              <c:layout>
                <c:manualLayout>
                  <c:x val="-8.218826530532721E-17"/>
                  <c:y val="1.2618292350930271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1F57-4E82-B2A2-DD04211C345C}"/>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'5 to 17 Attendance_Displacement'!$G$5:$G$11</c:f>
              <c:strCache>
                <c:ptCount val="7"/>
                <c:pt idx="0">
                  <c:v>Aleppo</c:v>
                </c:pt>
                <c:pt idx="1">
                  <c:v>Al-Hasakeh</c:v>
                </c:pt>
                <c:pt idx="2">
                  <c:v>Ar-Raqqa</c:v>
                </c:pt>
                <c:pt idx="3">
                  <c:v>Dar'a</c:v>
                </c:pt>
                <c:pt idx="4">
                  <c:v>Hama</c:v>
                </c:pt>
                <c:pt idx="5">
                  <c:v>Idleb</c:v>
                </c:pt>
                <c:pt idx="6">
                  <c:v>Quenitra </c:v>
                </c:pt>
              </c:strCache>
            </c:strRef>
          </c:cat>
          <c:val>
            <c:numRef>
              <c:f>'5 to 17 Attendance_Displacement'!$H$5:$H$11</c:f>
              <c:numCache>
                <c:formatCode>0%</c:formatCode>
                <c:ptCount val="7"/>
                <c:pt idx="0">
                  <c:v>0.76521327507601289</c:v>
                </c:pt>
                <c:pt idx="1">
                  <c:v>0.90022798262523751</c:v>
                </c:pt>
                <c:pt idx="2">
                  <c:v>0.87874895618292126</c:v>
                </c:pt>
                <c:pt idx="3">
                  <c:v>0.96602972264687914</c:v>
                </c:pt>
                <c:pt idx="4">
                  <c:v>1</c:v>
                </c:pt>
                <c:pt idx="5">
                  <c:v>0.97</c:v>
                </c:pt>
                <c:pt idx="6">
                  <c:v>0.99256939056526461</c:v>
                </c:pt>
              </c:numCache>
            </c:numRef>
          </c:val>
          <c:extLst>
            <c:ext xmlns:c16="http://schemas.microsoft.com/office/drawing/2014/chart" uri="{C3380CC4-5D6E-409C-BE32-E72D297353CC}">
              <c16:uniqueId val="{00000005-1F57-4E82-B2A2-DD04211C345C}"/>
            </c:ext>
          </c:extLst>
        </c:ser>
        <c:ser>
          <c:idx val="1"/>
          <c:order val="1"/>
          <c:tx>
            <c:strRef>
              <c:f>'5 to 17 Attendance_Displacement'!$I$4</c:f>
              <c:strCache>
                <c:ptCount val="1"/>
                <c:pt idx="0">
                  <c:v>Lower secondary</c:v>
                </c:pt>
              </c:strCache>
            </c:strRef>
          </c:tx>
          <c:spPr>
            <a:solidFill>
              <a:srgbClr val="0F6CB6"/>
            </a:solidFill>
            <a:ln>
              <a:noFill/>
            </a:ln>
            <a:effectLst/>
          </c:spPr>
          <c:invertIfNegative val="0"/>
          <c:dLbls>
            <c:dLbl>
              <c:idx val="0"/>
              <c:layout>
                <c:manualLayout>
                  <c:x val="4.4830480773371687E-3"/>
                  <c:y val="1.2618292350930238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1F57-4E82-B2A2-DD04211C345C}"/>
                </c:ext>
              </c:extLst>
            </c:dLbl>
            <c:dLbl>
              <c:idx val="1"/>
              <c:layout>
                <c:manualLayout>
                  <c:x val="8.9660961546742957E-3"/>
                  <c:y val="8.4121949006201839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1F57-4E82-B2A2-DD04211C345C}"/>
                </c:ext>
              </c:extLst>
            </c:dLbl>
            <c:dLbl>
              <c:idx val="2"/>
              <c:layout>
                <c:manualLayout>
                  <c:x val="4.4830480773371687E-3"/>
                  <c:y val="1.2618292350930238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1F57-4E82-B2A2-DD04211C345C}"/>
                </c:ext>
              </c:extLst>
            </c:dLbl>
            <c:dLbl>
              <c:idx val="3"/>
              <c:layout>
                <c:manualLayout>
                  <c:x val="4.4830480773371687E-3"/>
                  <c:y val="1.2618292350930276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1F57-4E82-B2A2-DD04211C345C}"/>
                </c:ext>
              </c:extLst>
            </c:dLbl>
            <c:dLbl>
              <c:idx val="4"/>
              <c:layout>
                <c:manualLayout>
                  <c:x val="2.0145179368245933E-2"/>
                  <c:y val="1.7133278130338651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1F57-4E82-B2A2-DD04211C345C}"/>
                </c:ext>
              </c:extLst>
            </c:dLbl>
            <c:dLbl>
              <c:idx val="5"/>
              <c:layout>
                <c:manualLayout>
                  <c:x val="6.7245721160055878E-3"/>
                  <c:y val="2.1030487251550462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1F57-4E82-B2A2-DD04211C345C}"/>
                </c:ext>
              </c:extLst>
            </c:dLbl>
            <c:dLbl>
              <c:idx val="6"/>
              <c:layout>
                <c:manualLayout>
                  <c:x val="8.9660961546741726E-3"/>
                  <c:y val="2.1030487251550455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1F57-4E82-B2A2-DD04211C345C}"/>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 to 17 Attendance_Displacement'!$G$5:$G$11</c:f>
              <c:strCache>
                <c:ptCount val="7"/>
                <c:pt idx="0">
                  <c:v>Aleppo</c:v>
                </c:pt>
                <c:pt idx="1">
                  <c:v>Al-Hasakeh</c:v>
                </c:pt>
                <c:pt idx="2">
                  <c:v>Ar-Raqqa</c:v>
                </c:pt>
                <c:pt idx="3">
                  <c:v>Dar'a</c:v>
                </c:pt>
                <c:pt idx="4">
                  <c:v>Hama</c:v>
                </c:pt>
                <c:pt idx="5">
                  <c:v>Idleb</c:v>
                </c:pt>
                <c:pt idx="6">
                  <c:v>Quenitra </c:v>
                </c:pt>
              </c:strCache>
            </c:strRef>
          </c:cat>
          <c:val>
            <c:numRef>
              <c:f>'5 to 17 Attendance_Displacement'!$I$5:$I$11</c:f>
              <c:numCache>
                <c:formatCode>0%</c:formatCode>
                <c:ptCount val="7"/>
                <c:pt idx="0">
                  <c:v>0.59908258410811421</c:v>
                </c:pt>
                <c:pt idx="1">
                  <c:v>0.80350702341817748</c:v>
                </c:pt>
                <c:pt idx="2">
                  <c:v>0.64408138235071988</c:v>
                </c:pt>
                <c:pt idx="3">
                  <c:v>0.91671857958183578</c:v>
                </c:pt>
                <c:pt idx="4">
                  <c:v>1</c:v>
                </c:pt>
                <c:pt idx="5">
                  <c:v>0.92</c:v>
                </c:pt>
                <c:pt idx="6">
                  <c:v>0.94396782328032369</c:v>
                </c:pt>
              </c:numCache>
            </c:numRef>
          </c:val>
          <c:extLst>
            <c:ext xmlns:c16="http://schemas.microsoft.com/office/drawing/2014/chart" uri="{C3380CC4-5D6E-409C-BE32-E72D297353CC}">
              <c16:uniqueId val="{0000000D-1F57-4E82-B2A2-DD04211C345C}"/>
            </c:ext>
          </c:extLst>
        </c:ser>
        <c:ser>
          <c:idx val="2"/>
          <c:order val="2"/>
          <c:tx>
            <c:strRef>
              <c:f>'5 to 17 Attendance_Displacement'!$J$4</c:f>
              <c:strCache>
                <c:ptCount val="1"/>
                <c:pt idx="0">
                  <c:v>Upper secondary </c:v>
                </c:pt>
              </c:strCache>
            </c:strRef>
          </c:tx>
          <c:spPr>
            <a:solidFill>
              <a:srgbClr val="D8D8D7"/>
            </a:solidFill>
            <a:ln>
              <a:noFill/>
            </a:ln>
            <a:effectLst/>
          </c:spPr>
          <c:invertIfNegative val="0"/>
          <c:dLbls>
            <c:dLbl>
              <c:idx val="0"/>
              <c:layout>
                <c:manualLayout>
                  <c:x val="4.4830480773371687E-3"/>
                  <c:y val="8.4121949006201457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1F57-4E82-B2A2-DD04211C345C}"/>
                </c:ext>
              </c:extLst>
            </c:dLbl>
            <c:dLbl>
              <c:idx val="1"/>
              <c:layout>
                <c:manualLayout>
                  <c:x val="8.9660961546742957E-3"/>
                  <c:y val="8.4121949006201457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1F57-4E82-B2A2-DD04211C345C}"/>
                </c:ext>
              </c:extLst>
            </c:dLbl>
            <c:dLbl>
              <c:idx val="2"/>
              <c:layout>
                <c:manualLayout>
                  <c:x val="8.9660961546742541E-3"/>
                  <c:y val="1.2618292350930276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1F57-4E82-B2A2-DD04211C345C}"/>
                </c:ext>
              </c:extLst>
            </c:dLbl>
            <c:dLbl>
              <c:idx val="3"/>
              <c:layout>
                <c:manualLayout>
                  <c:x val="4.4830480773370863E-3"/>
                  <c:y val="2.1030487251550462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1F57-4E82-B2A2-DD04211C345C}"/>
                </c:ext>
              </c:extLst>
            </c:dLbl>
            <c:dLbl>
              <c:idx val="4"/>
              <c:layout>
                <c:manualLayout>
                  <c:x val="6.7275725812543643E-3"/>
                  <c:y val="5.4609717211152042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2-1F57-4E82-B2A2-DD04211C345C}"/>
                </c:ext>
              </c:extLst>
            </c:dLbl>
            <c:dLbl>
              <c:idx val="5"/>
              <c:layout>
                <c:manualLayout>
                  <c:x val="6.7245721160057526E-3"/>
                  <c:y val="2.1030487251550423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1F57-4E82-B2A2-DD04211C345C}"/>
                </c:ext>
              </c:extLst>
            </c:dLbl>
            <c:dLbl>
              <c:idx val="6"/>
              <c:layout>
                <c:manualLayout>
                  <c:x val="6.7245721160055878E-3"/>
                  <c:y val="2.1030487251550462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4-1F57-4E82-B2A2-DD04211C345C}"/>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 to 17 Attendance_Displacement'!$G$5:$G$11</c:f>
              <c:strCache>
                <c:ptCount val="7"/>
                <c:pt idx="0">
                  <c:v>Aleppo</c:v>
                </c:pt>
                <c:pt idx="1">
                  <c:v>Al-Hasakeh</c:v>
                </c:pt>
                <c:pt idx="2">
                  <c:v>Ar-Raqqa</c:v>
                </c:pt>
                <c:pt idx="3">
                  <c:v>Dar'a</c:v>
                </c:pt>
                <c:pt idx="4">
                  <c:v>Hama</c:v>
                </c:pt>
                <c:pt idx="5">
                  <c:v>Idleb</c:v>
                </c:pt>
                <c:pt idx="6">
                  <c:v>Quenitra </c:v>
                </c:pt>
              </c:strCache>
            </c:strRef>
          </c:cat>
          <c:val>
            <c:numRef>
              <c:f>'5 to 17 Attendance_Displacement'!$J$5:$J$11</c:f>
              <c:numCache>
                <c:formatCode>0%</c:formatCode>
                <c:ptCount val="7"/>
                <c:pt idx="0">
                  <c:v>0.52642733632007699</c:v>
                </c:pt>
                <c:pt idx="1">
                  <c:v>0.59336235148018179</c:v>
                </c:pt>
                <c:pt idx="2">
                  <c:v>0.26505702966889971</c:v>
                </c:pt>
                <c:pt idx="3">
                  <c:v>0.74362335721107808</c:v>
                </c:pt>
                <c:pt idx="4">
                  <c:v>0.97777777777777786</c:v>
                </c:pt>
                <c:pt idx="5">
                  <c:v>0.71</c:v>
                </c:pt>
                <c:pt idx="6">
                  <c:v>0.80304689510288196</c:v>
                </c:pt>
              </c:numCache>
            </c:numRef>
          </c:val>
          <c:extLst>
            <c:ext xmlns:c16="http://schemas.microsoft.com/office/drawing/2014/chart" uri="{C3380CC4-5D6E-409C-BE32-E72D297353CC}">
              <c16:uniqueId val="{00000015-1F57-4E82-B2A2-DD04211C345C}"/>
            </c:ext>
          </c:extLst>
        </c:ser>
        <c:dLbls>
          <c:dLblPos val="outEnd"/>
          <c:showLegendKey val="0"/>
          <c:showVal val="1"/>
          <c:showCatName val="0"/>
          <c:showSerName val="0"/>
          <c:showPercent val="0"/>
          <c:showBubbleSize val="0"/>
        </c:dLbls>
        <c:gapWidth val="212"/>
        <c:overlap val="-27"/>
        <c:axId val="-932221344"/>
        <c:axId val="-932216448"/>
      </c:barChart>
      <c:catAx>
        <c:axId val="-932221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932216448"/>
        <c:crosses val="autoZero"/>
        <c:auto val="1"/>
        <c:lblAlgn val="ctr"/>
        <c:lblOffset val="100"/>
        <c:noMultiLvlLbl val="0"/>
      </c:catAx>
      <c:valAx>
        <c:axId val="-932216448"/>
        <c:scaling>
          <c:orientation val="minMax"/>
          <c:max val="1"/>
        </c:scaling>
        <c:delete val="1"/>
        <c:axPos val="l"/>
        <c:numFmt formatCode="0%" sourceLinked="1"/>
        <c:majorTickMark val="none"/>
        <c:minorTickMark val="none"/>
        <c:tickLblPos val="nextTo"/>
        <c:crossAx val="-93222134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100">
          <a:latin typeface="Arial Narrow" panose="020B060602020203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Arial Narrow" panose="020B0606020202030204" pitchFamily="34" charset="0"/>
                <a:ea typeface="+mn-ea"/>
                <a:cs typeface="+mn-cs"/>
              </a:defRPr>
            </a:pPr>
            <a:r>
              <a:rPr lang="en-US" sz="1600" b="1" dirty="0" smtClean="0">
                <a:latin typeface="Arial Narrow" panose="020B0606020202030204" pitchFamily="34" charset="0"/>
              </a:rPr>
              <a:t>Percentage of students in the correct </a:t>
            </a:r>
            <a:r>
              <a:rPr lang="en-US" sz="1600" b="1" dirty="0" smtClean="0">
                <a:latin typeface="Arial Narrow" panose="020B0606020202030204" pitchFamily="34" charset="0"/>
              </a:rPr>
              <a:t>grade or a lower grade than expected</a:t>
            </a:r>
            <a:r>
              <a:rPr lang="en-US" sz="1600" b="1" baseline="0" dirty="0" smtClean="0">
                <a:latin typeface="Arial Narrow" panose="020B0606020202030204" pitchFamily="34" charset="0"/>
              </a:rPr>
              <a:t> </a:t>
            </a:r>
            <a:r>
              <a:rPr lang="en-US" sz="1600" b="1" baseline="0" dirty="0" smtClean="0">
                <a:latin typeface="Arial Narrow" panose="020B0606020202030204" pitchFamily="34" charset="0"/>
              </a:rPr>
              <a:t>for their age</a:t>
            </a:r>
            <a:endParaRPr lang="en-US" sz="1600" b="1" dirty="0">
              <a:latin typeface="Arial Narrow" panose="020B0606020202030204" pitchFamily="34" charset="0"/>
            </a:endParaRPr>
          </a:p>
        </c:rich>
      </c:tx>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Arial Narrow" panose="020B0606020202030204" pitchFamily="34" charset="0"/>
              <a:ea typeface="+mn-ea"/>
              <a:cs typeface="+mn-cs"/>
            </a:defRPr>
          </a:pPr>
          <a:endParaRPr lang="en-US"/>
        </a:p>
      </c:txPr>
    </c:title>
    <c:autoTitleDeleted val="0"/>
    <c:plotArea>
      <c:layout>
        <c:manualLayout>
          <c:layoutTarget val="inner"/>
          <c:xMode val="edge"/>
          <c:yMode val="edge"/>
          <c:x val="2.7214587018641993E-2"/>
          <c:y val="0.12942360363800892"/>
          <c:w val="0.94012790855898765"/>
          <c:h val="0.66412313929007216"/>
        </c:manualLayout>
      </c:layout>
      <c:barChart>
        <c:barDir val="col"/>
        <c:grouping val="percentStacked"/>
        <c:varyColors val="0"/>
        <c:ser>
          <c:idx val="0"/>
          <c:order val="0"/>
          <c:tx>
            <c:strRef>
              <c:f>pivot_age_grade!$E$4</c:f>
              <c:strCache>
                <c:ptCount val="1"/>
                <c:pt idx="0">
                  <c:v>Too Low</c:v>
                </c:pt>
              </c:strCache>
            </c:strRef>
          </c:tx>
          <c:spPr>
            <a:solidFill>
              <a:srgbClr val="9B477C"/>
            </a:solidFill>
            <a:ln>
              <a:noFill/>
            </a:ln>
            <a:effectLst/>
          </c:spPr>
          <c:invertIfNegative val="0"/>
          <c:dLbls>
            <c:dLbl>
              <c:idx val="0"/>
              <c:layout>
                <c:manualLayout>
                  <c:x val="-1.6690666618653697E-3"/>
                  <c:y val="-2.0914084283053899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1107-4D4D-B11D-56D6D9D02326}"/>
                </c:ext>
              </c:extLst>
            </c:dLbl>
            <c:dLbl>
              <c:idx val="4"/>
              <c:delete val="1"/>
              <c:extLst>
                <c:ext xmlns:c15="http://schemas.microsoft.com/office/drawing/2012/chart" uri="{CE6537A1-D6FC-4f65-9D91-7224C49458BB}"/>
                <c:ext xmlns:c16="http://schemas.microsoft.com/office/drawing/2014/chart" uri="{C3380CC4-5D6E-409C-BE32-E72D297353CC}">
                  <c16:uniqueId val="{00000001-1107-4D4D-B11D-56D6D9D02326}"/>
                </c:ext>
              </c:extLst>
            </c:dLbl>
            <c:dLbl>
              <c:idx val="5"/>
              <c:layout>
                <c:manualLayout>
                  <c:x val="1.6690666618653621E-3"/>
                  <c:y val="-2.0914084283054007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1107-4D4D-B11D-56D6D9D02326}"/>
                </c:ext>
              </c:extLst>
            </c:dLbl>
            <c:dLbl>
              <c:idx val="6"/>
              <c:layout>
                <c:manualLayout>
                  <c:x val="-1.6690666618654844E-3"/>
                  <c:y val="-1.7926357956903342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1107-4D4D-B11D-56D6D9D02326}"/>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Arial Narrow" panose="020B060602020203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pivot_age_grade!$D$5:$D$11</c:f>
              <c:strCache>
                <c:ptCount val="7"/>
                <c:pt idx="0">
                  <c:v>Aleppo</c:v>
                </c:pt>
                <c:pt idx="1">
                  <c:v>Al-Hasakeh</c:v>
                </c:pt>
                <c:pt idx="2">
                  <c:v>Ar-Raqqa</c:v>
                </c:pt>
                <c:pt idx="3">
                  <c:v>Dar'a</c:v>
                </c:pt>
                <c:pt idx="4">
                  <c:v>Hama</c:v>
                </c:pt>
                <c:pt idx="5">
                  <c:v>Idleb</c:v>
                </c:pt>
                <c:pt idx="6">
                  <c:v>Quenitra</c:v>
                </c:pt>
              </c:strCache>
            </c:strRef>
          </c:cat>
          <c:val>
            <c:numRef>
              <c:f>pivot_age_grade!$E$5:$E$11</c:f>
              <c:numCache>
                <c:formatCode>0%</c:formatCode>
                <c:ptCount val="7"/>
                <c:pt idx="0">
                  <c:v>4.7688379835072181E-2</c:v>
                </c:pt>
                <c:pt idx="1">
                  <c:v>0.11467349639131562</c:v>
                </c:pt>
                <c:pt idx="2">
                  <c:v>0.4704604350357568</c:v>
                </c:pt>
                <c:pt idx="3">
                  <c:v>0.1080059318924677</c:v>
                </c:pt>
                <c:pt idx="4">
                  <c:v>3.2154340836012766E-3</c:v>
                </c:pt>
                <c:pt idx="5">
                  <c:v>3.0368157274536678E-2</c:v>
                </c:pt>
                <c:pt idx="6">
                  <c:v>4.3684796227537563E-2</c:v>
                </c:pt>
              </c:numCache>
            </c:numRef>
          </c:val>
          <c:extLst>
            <c:ext xmlns:c16="http://schemas.microsoft.com/office/drawing/2014/chart" uri="{C3380CC4-5D6E-409C-BE32-E72D297353CC}">
              <c16:uniqueId val="{00000004-1107-4D4D-B11D-56D6D9D02326}"/>
            </c:ext>
          </c:extLst>
        </c:ser>
        <c:ser>
          <c:idx val="1"/>
          <c:order val="1"/>
          <c:tx>
            <c:strRef>
              <c:f>pivot_age_grade!$F$4</c:f>
              <c:strCache>
                <c:ptCount val="1"/>
                <c:pt idx="0">
                  <c:v>Correct</c:v>
                </c:pt>
              </c:strCache>
            </c:strRef>
          </c:tx>
          <c:spPr>
            <a:solidFill>
              <a:srgbClr val="0F6CB6"/>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r">
                  <a:defRPr sz="1600" b="0" i="0" u="none" strike="noStrike" kern="1200" baseline="0">
                    <a:solidFill>
                      <a:schemeClr val="bg1"/>
                    </a:solidFill>
                    <a:latin typeface="Arial Narrow" panose="020B060602020203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pivot_age_grade!$D$5:$D$11</c:f>
              <c:strCache>
                <c:ptCount val="7"/>
                <c:pt idx="0">
                  <c:v>Aleppo</c:v>
                </c:pt>
                <c:pt idx="1">
                  <c:v>Al-Hasakeh</c:v>
                </c:pt>
                <c:pt idx="2">
                  <c:v>Ar-Raqqa</c:v>
                </c:pt>
                <c:pt idx="3">
                  <c:v>Dar'a</c:v>
                </c:pt>
                <c:pt idx="4">
                  <c:v>Hama</c:v>
                </c:pt>
                <c:pt idx="5">
                  <c:v>Idleb</c:v>
                </c:pt>
                <c:pt idx="6">
                  <c:v>Quenitra</c:v>
                </c:pt>
              </c:strCache>
            </c:strRef>
          </c:cat>
          <c:val>
            <c:numRef>
              <c:f>pivot_age_grade!$F$5:$F$11</c:f>
              <c:numCache>
                <c:formatCode>0%</c:formatCode>
                <c:ptCount val="7"/>
                <c:pt idx="0">
                  <c:v>0.95231162016492776</c:v>
                </c:pt>
                <c:pt idx="1">
                  <c:v>0.88532650360868437</c:v>
                </c:pt>
                <c:pt idx="2">
                  <c:v>0.52953956496424315</c:v>
                </c:pt>
                <c:pt idx="3">
                  <c:v>0.89199406810753235</c:v>
                </c:pt>
                <c:pt idx="4">
                  <c:v>0.99678456591639875</c:v>
                </c:pt>
                <c:pt idx="5">
                  <c:v>0.96963184272546332</c:v>
                </c:pt>
                <c:pt idx="6">
                  <c:v>0.95631520377246249</c:v>
                </c:pt>
              </c:numCache>
            </c:numRef>
          </c:val>
          <c:extLst>
            <c:ext xmlns:c16="http://schemas.microsoft.com/office/drawing/2014/chart" uri="{C3380CC4-5D6E-409C-BE32-E72D297353CC}">
              <c16:uniqueId val="{00000005-1107-4D4D-B11D-56D6D9D02326}"/>
            </c:ext>
          </c:extLst>
        </c:ser>
        <c:dLbls>
          <c:dLblPos val="ctr"/>
          <c:showLegendKey val="0"/>
          <c:showVal val="1"/>
          <c:showCatName val="0"/>
          <c:showSerName val="0"/>
          <c:showPercent val="0"/>
          <c:showBubbleSize val="0"/>
        </c:dLbls>
        <c:gapWidth val="66"/>
        <c:overlap val="100"/>
        <c:axId val="-932220256"/>
        <c:axId val="-932218624"/>
      </c:barChart>
      <c:catAx>
        <c:axId val="-9322202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932218624"/>
        <c:crosses val="autoZero"/>
        <c:auto val="1"/>
        <c:lblAlgn val="ctr"/>
        <c:lblOffset val="100"/>
        <c:noMultiLvlLbl val="0"/>
      </c:catAx>
      <c:valAx>
        <c:axId val="-932218624"/>
        <c:scaling>
          <c:orientation val="minMax"/>
        </c:scaling>
        <c:delete val="1"/>
        <c:axPos val="l"/>
        <c:numFmt formatCode="0%" sourceLinked="1"/>
        <c:majorTickMark val="none"/>
        <c:minorTickMark val="none"/>
        <c:tickLblPos val="nextTo"/>
        <c:crossAx val="-93222025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Arial Narrow" panose="020B0606020202030204" pitchFamily="34" charset="0"/>
                <a:ea typeface="+mn-ea"/>
                <a:cs typeface="+mn-cs"/>
              </a:defRPr>
            </a:pPr>
            <a:r>
              <a:rPr lang="en-US" sz="1600" b="1" dirty="0" smtClean="0"/>
              <a:t>Percentage</a:t>
            </a:r>
            <a:r>
              <a:rPr lang="en-US" sz="1600" b="1" baseline="0" dirty="0" smtClean="0"/>
              <a:t> of </a:t>
            </a:r>
            <a:r>
              <a:rPr lang="en-US" sz="1600" b="1" baseline="0" dirty="0" smtClean="0"/>
              <a:t>school-aged children in </a:t>
            </a:r>
            <a:r>
              <a:rPr lang="en-US" sz="1600" b="1" baseline="0" dirty="0" smtClean="0"/>
              <a:t>assessed households who have ever repeated a grade</a:t>
            </a:r>
            <a:endParaRPr lang="en-US" sz="1600" b="1" dirty="0"/>
          </a:p>
        </c:rich>
      </c:tx>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Arial Narrow" panose="020B0606020202030204" pitchFamily="34" charset="0"/>
              <a:ea typeface="+mn-ea"/>
              <a:cs typeface="+mn-cs"/>
            </a:defRPr>
          </a:pPr>
          <a:endParaRPr lang="en-US"/>
        </a:p>
      </c:txPr>
    </c:title>
    <c:autoTitleDeleted val="0"/>
    <c:plotArea>
      <c:layout>
        <c:manualLayout>
          <c:layoutTarget val="inner"/>
          <c:xMode val="edge"/>
          <c:yMode val="edge"/>
          <c:x val="1.5589569160997732E-2"/>
          <c:y val="0.31578947368421051"/>
          <c:w val="0.96882086167800452"/>
          <c:h val="0.45687282123790252"/>
        </c:manualLayout>
      </c:layout>
      <c:barChart>
        <c:barDir val="col"/>
        <c:grouping val="clustered"/>
        <c:varyColors val="0"/>
        <c:ser>
          <c:idx val="0"/>
          <c:order val="0"/>
          <c:tx>
            <c:strRef>
              <c:f>'repeat (hh)'!$S$5</c:f>
              <c:strCache>
                <c:ptCount val="1"/>
                <c:pt idx="0">
                  <c:v>Yes</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'repeat (hh)'!$R$6:$R$12</c:f>
              <c:strCache>
                <c:ptCount val="7"/>
                <c:pt idx="0">
                  <c:v>Aleppo</c:v>
                </c:pt>
                <c:pt idx="1">
                  <c:v>Al-Hasakeh</c:v>
                </c:pt>
                <c:pt idx="2">
                  <c:v>Ar-Raqqa</c:v>
                </c:pt>
                <c:pt idx="3">
                  <c:v>Dar'a</c:v>
                </c:pt>
                <c:pt idx="4">
                  <c:v>Hama</c:v>
                </c:pt>
                <c:pt idx="5">
                  <c:v>Idleb</c:v>
                </c:pt>
                <c:pt idx="6">
                  <c:v>Quneitra </c:v>
                </c:pt>
              </c:strCache>
            </c:strRef>
          </c:cat>
          <c:val>
            <c:numRef>
              <c:f>'repeat (hh)'!$S$6:$S$12</c:f>
              <c:numCache>
                <c:formatCode>0%</c:formatCode>
                <c:ptCount val="7"/>
                <c:pt idx="0">
                  <c:v>0.06</c:v>
                </c:pt>
                <c:pt idx="1">
                  <c:v>0.04</c:v>
                </c:pt>
                <c:pt idx="2">
                  <c:v>0.04</c:v>
                </c:pt>
                <c:pt idx="3">
                  <c:v>0.1</c:v>
                </c:pt>
                <c:pt idx="4">
                  <c:v>0</c:v>
                </c:pt>
                <c:pt idx="5">
                  <c:v>0.06</c:v>
                </c:pt>
                <c:pt idx="6">
                  <c:v>7.0000000000000007E-2</c:v>
                </c:pt>
              </c:numCache>
            </c:numRef>
          </c:val>
          <c:extLst>
            <c:ext xmlns:c16="http://schemas.microsoft.com/office/drawing/2014/chart" uri="{C3380CC4-5D6E-409C-BE32-E72D297353CC}">
              <c16:uniqueId val="{00000000-C2F5-474B-8B0B-D48DCE38AC03}"/>
            </c:ext>
          </c:extLst>
        </c:ser>
        <c:dLbls>
          <c:dLblPos val="outEnd"/>
          <c:showLegendKey val="0"/>
          <c:showVal val="1"/>
          <c:showCatName val="0"/>
          <c:showSerName val="0"/>
          <c:showPercent val="0"/>
          <c:showBubbleSize val="0"/>
        </c:dLbls>
        <c:gapWidth val="100"/>
        <c:overlap val="-27"/>
        <c:axId val="-932196864"/>
        <c:axId val="-932212640"/>
      </c:barChart>
      <c:catAx>
        <c:axId val="-932196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932212640"/>
        <c:crosses val="autoZero"/>
        <c:auto val="1"/>
        <c:lblAlgn val="ctr"/>
        <c:lblOffset val="100"/>
        <c:noMultiLvlLbl val="0"/>
      </c:catAx>
      <c:valAx>
        <c:axId val="-932212640"/>
        <c:scaling>
          <c:orientation val="minMax"/>
          <c:max val="1"/>
        </c:scaling>
        <c:delete val="1"/>
        <c:axPos val="l"/>
        <c:numFmt formatCode="0%" sourceLinked="1"/>
        <c:majorTickMark val="none"/>
        <c:minorTickMark val="none"/>
        <c:tickLblPos val="nextTo"/>
        <c:crossAx val="-932196864"/>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100">
          <a:latin typeface="Arial Narrow" panose="020B0606020202030204" pitchFamily="34" charset="0"/>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Arial Narrow" panose="020B0606020202030204" pitchFamily="34" charset="0"/>
                <a:ea typeface="+mn-ea"/>
                <a:cs typeface="+mn-cs"/>
              </a:defRPr>
            </a:pPr>
            <a:r>
              <a:rPr lang="en-US" sz="1600" b="1" dirty="0" smtClean="0"/>
              <a:t>Percentage </a:t>
            </a:r>
            <a:r>
              <a:rPr lang="en-US" sz="1600" b="1" dirty="0" smtClean="0"/>
              <a:t>of school-aged children in </a:t>
            </a:r>
            <a:r>
              <a:rPr lang="en-US" sz="1600" b="1" dirty="0" smtClean="0"/>
              <a:t>assessed schools who dropped</a:t>
            </a:r>
            <a:r>
              <a:rPr lang="en-US" sz="1600" b="1" baseline="0" dirty="0" smtClean="0"/>
              <a:t> out of school in the 2017/2018 school year</a:t>
            </a:r>
            <a:endParaRPr lang="en-US" sz="1600" b="1" dirty="0"/>
          </a:p>
        </c:rich>
      </c:tx>
      <c:layout>
        <c:manualLayout>
          <c:xMode val="edge"/>
          <c:yMode val="edge"/>
          <c:x val="9.4857405256744312E-2"/>
          <c:y val="5.1357260514758807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Arial Narrow" panose="020B0606020202030204" pitchFamily="34" charset="0"/>
              <a:ea typeface="+mn-ea"/>
              <a:cs typeface="+mn-cs"/>
            </a:defRPr>
          </a:pPr>
          <a:endParaRPr lang="en-US"/>
        </a:p>
      </c:txPr>
    </c:title>
    <c:autoTitleDeleted val="0"/>
    <c:plotArea>
      <c:layout>
        <c:manualLayout>
          <c:layoutTarget val="inner"/>
          <c:xMode val="edge"/>
          <c:yMode val="edge"/>
          <c:x val="3.3333443474832115E-2"/>
          <c:y val="0.33723614369977029"/>
          <c:w val="0.93888888888888888"/>
          <c:h val="0.45362873011221932"/>
        </c:manualLayout>
      </c:layout>
      <c:barChart>
        <c:barDir val="col"/>
        <c:grouping val="clustered"/>
        <c:varyColors val="0"/>
        <c:ser>
          <c:idx val="0"/>
          <c:order val="0"/>
          <c:spPr>
            <a:solidFill>
              <a:srgbClr val="9B477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dropout_pivot!$D$39:$D$45</c:f>
              <c:strCache>
                <c:ptCount val="7"/>
                <c:pt idx="0">
                  <c:v>Aleppo</c:v>
                </c:pt>
                <c:pt idx="1">
                  <c:v>Al-Hasakeh</c:v>
                </c:pt>
                <c:pt idx="2">
                  <c:v>Ar-Raqqa</c:v>
                </c:pt>
                <c:pt idx="3">
                  <c:v>Dar'a</c:v>
                </c:pt>
                <c:pt idx="4">
                  <c:v>Hama</c:v>
                </c:pt>
                <c:pt idx="5">
                  <c:v>Idleb</c:v>
                </c:pt>
                <c:pt idx="6">
                  <c:v>Quneitra</c:v>
                </c:pt>
              </c:strCache>
            </c:strRef>
          </c:cat>
          <c:val>
            <c:numRef>
              <c:f>dropout_pivot!$E$39:$E$45</c:f>
              <c:numCache>
                <c:formatCode>0%</c:formatCode>
                <c:ptCount val="7"/>
                <c:pt idx="0">
                  <c:v>9.7721552284436158E-2</c:v>
                </c:pt>
                <c:pt idx="1">
                  <c:v>6.9368912625166104E-2</c:v>
                </c:pt>
                <c:pt idx="2">
                  <c:v>7.9852831149818768E-2</c:v>
                </c:pt>
                <c:pt idx="3">
                  <c:v>3.4153865175321381E-2</c:v>
                </c:pt>
                <c:pt idx="4">
                  <c:v>2.3434923664242963E-2</c:v>
                </c:pt>
                <c:pt idx="5">
                  <c:v>4.0992302196079113E-2</c:v>
                </c:pt>
                <c:pt idx="6">
                  <c:v>8.3363010996116149E-3</c:v>
                </c:pt>
              </c:numCache>
            </c:numRef>
          </c:val>
          <c:extLst>
            <c:ext xmlns:c16="http://schemas.microsoft.com/office/drawing/2014/chart" uri="{C3380CC4-5D6E-409C-BE32-E72D297353CC}">
              <c16:uniqueId val="{00000000-2804-4996-A1B0-996859298C77}"/>
            </c:ext>
          </c:extLst>
        </c:ser>
        <c:dLbls>
          <c:dLblPos val="outEnd"/>
          <c:showLegendKey val="0"/>
          <c:showVal val="1"/>
          <c:showCatName val="0"/>
          <c:showSerName val="0"/>
          <c:showPercent val="0"/>
          <c:showBubbleSize val="0"/>
        </c:dLbls>
        <c:gapWidth val="100"/>
        <c:overlap val="-27"/>
        <c:axId val="-932217536"/>
        <c:axId val="-932216992"/>
      </c:barChart>
      <c:catAx>
        <c:axId val="-932217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932216992"/>
        <c:crosses val="autoZero"/>
        <c:auto val="1"/>
        <c:lblAlgn val="ctr"/>
        <c:lblOffset val="100"/>
        <c:noMultiLvlLbl val="0"/>
      </c:catAx>
      <c:valAx>
        <c:axId val="-932216992"/>
        <c:scaling>
          <c:orientation val="minMax"/>
          <c:max val="1"/>
        </c:scaling>
        <c:delete val="1"/>
        <c:axPos val="l"/>
        <c:numFmt formatCode="0%" sourceLinked="1"/>
        <c:majorTickMark val="none"/>
        <c:minorTickMark val="none"/>
        <c:tickLblPos val="nextTo"/>
        <c:crossAx val="-932217536"/>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100">
          <a:latin typeface="Arial Narrow" panose="020B0606020202030204" pitchFamily="34" charset="0"/>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dirty="0" smtClean="0">
                <a:latin typeface="Arial Narrow" panose="020B0606020202030204" pitchFamily="34" charset="0"/>
              </a:rPr>
              <a:t>Percentage of functioning</a:t>
            </a:r>
            <a:r>
              <a:rPr lang="en-US" sz="1600" b="1" baseline="0" dirty="0" smtClean="0">
                <a:latin typeface="Arial Narrow" panose="020B0606020202030204" pitchFamily="34" charset="0"/>
              </a:rPr>
              <a:t> schools as reported by assessed schools</a:t>
            </a:r>
            <a:endParaRPr lang="en-US" sz="1600" b="1" dirty="0">
              <a:latin typeface="Arial Narrow" panose="020B0606020202030204" pitchFamily="34" charset="0"/>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3542976939203356E-2"/>
          <c:y val="0.13725157902996069"/>
          <c:w val="0.93570929419986026"/>
          <c:h val="0.76912108802844525"/>
        </c:manualLayout>
      </c:layout>
      <c:barChart>
        <c:barDir val="col"/>
        <c:grouping val="clustered"/>
        <c:varyColors val="0"/>
        <c:ser>
          <c:idx val="0"/>
          <c:order val="0"/>
          <c:spPr>
            <a:solidFill>
              <a:schemeClr val="accent1"/>
            </a:solidFill>
            <a:ln>
              <a:noFill/>
            </a:ln>
            <a:effectLst/>
          </c:spPr>
          <c:invertIfNegative val="0"/>
          <c:dPt>
            <c:idx val="6"/>
            <c:invertIfNegative val="0"/>
            <c:bubble3D val="0"/>
            <c:spPr>
              <a:solidFill>
                <a:schemeClr val="accent1"/>
              </a:solidFill>
              <a:ln>
                <a:solidFill>
                  <a:schemeClr val="tx1">
                    <a:lumMod val="50000"/>
                    <a:lumOff val="50000"/>
                  </a:schemeClr>
                </a:solidFill>
              </a:ln>
              <a:effectLst/>
            </c:spPr>
            <c:extLst>
              <c:ext xmlns:c16="http://schemas.microsoft.com/office/drawing/2014/chart" uri="{C3380CC4-5D6E-409C-BE32-E72D297353CC}">
                <c16:uniqueId val="{00000001-56B5-48DD-8BA7-20BAFC23B479}"/>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'functioning schools'!$V$8:$V$14</c:f>
              <c:strCache>
                <c:ptCount val="7"/>
                <c:pt idx="0">
                  <c:v>Aleppo</c:v>
                </c:pt>
                <c:pt idx="1">
                  <c:v>Al-Hasakeh</c:v>
                </c:pt>
                <c:pt idx="2">
                  <c:v>Ar-Raqqa</c:v>
                </c:pt>
                <c:pt idx="3">
                  <c:v>Dar'a</c:v>
                </c:pt>
                <c:pt idx="4">
                  <c:v>Hama</c:v>
                </c:pt>
                <c:pt idx="5">
                  <c:v>Idleb</c:v>
                </c:pt>
                <c:pt idx="6">
                  <c:v>Quneitra</c:v>
                </c:pt>
              </c:strCache>
            </c:strRef>
          </c:cat>
          <c:val>
            <c:numRef>
              <c:f>'functioning schools'!$W$8:$W$14</c:f>
              <c:numCache>
                <c:formatCode>0%</c:formatCode>
                <c:ptCount val="7"/>
                <c:pt idx="0">
                  <c:v>0.95267857142857149</c:v>
                </c:pt>
                <c:pt idx="1">
                  <c:v>0.96009055759055784</c:v>
                </c:pt>
                <c:pt idx="2">
                  <c:v>0.78728473907045349</c:v>
                </c:pt>
                <c:pt idx="3">
                  <c:v>0.95735833183312147</c:v>
                </c:pt>
                <c:pt idx="4">
                  <c:v>0.98039215686274495</c:v>
                </c:pt>
                <c:pt idx="5">
                  <c:v>0.9127659806591254</c:v>
                </c:pt>
                <c:pt idx="6">
                  <c:v>0.91250000000000009</c:v>
                </c:pt>
              </c:numCache>
            </c:numRef>
          </c:val>
          <c:extLst>
            <c:ext xmlns:c16="http://schemas.microsoft.com/office/drawing/2014/chart" uri="{C3380CC4-5D6E-409C-BE32-E72D297353CC}">
              <c16:uniqueId val="{00000002-56B5-48DD-8BA7-20BAFC23B479}"/>
            </c:ext>
          </c:extLst>
        </c:ser>
        <c:dLbls>
          <c:dLblPos val="outEnd"/>
          <c:showLegendKey val="0"/>
          <c:showVal val="1"/>
          <c:showCatName val="0"/>
          <c:showSerName val="0"/>
          <c:showPercent val="0"/>
          <c:showBubbleSize val="0"/>
        </c:dLbls>
        <c:gapWidth val="100"/>
        <c:overlap val="-27"/>
        <c:axId val="-932214816"/>
        <c:axId val="-932211552"/>
      </c:barChart>
      <c:catAx>
        <c:axId val="-932214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932211552"/>
        <c:crosses val="autoZero"/>
        <c:auto val="1"/>
        <c:lblAlgn val="ctr"/>
        <c:lblOffset val="100"/>
        <c:noMultiLvlLbl val="0"/>
      </c:catAx>
      <c:valAx>
        <c:axId val="-932211552"/>
        <c:scaling>
          <c:orientation val="minMax"/>
          <c:max val="1"/>
        </c:scaling>
        <c:delete val="1"/>
        <c:axPos val="l"/>
        <c:numFmt formatCode="0%" sourceLinked="1"/>
        <c:majorTickMark val="none"/>
        <c:minorTickMark val="none"/>
        <c:tickLblPos val="nextTo"/>
        <c:crossAx val="-932214816"/>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1600" b="1" dirty="0">
                <a:latin typeface="Arial Narrow" panose="020B0606020202030204" pitchFamily="34" charset="0"/>
              </a:rPr>
              <a:t>Percentage</a:t>
            </a:r>
            <a:r>
              <a:rPr lang="en-US" sz="1600" b="1" baseline="0" dirty="0">
                <a:latin typeface="Arial Narrow" panose="020B0606020202030204" pitchFamily="34" charset="0"/>
              </a:rPr>
              <a:t> </a:t>
            </a:r>
            <a:r>
              <a:rPr lang="en-US" sz="1600" b="1" baseline="0" dirty="0" smtClean="0">
                <a:latin typeface="Arial Narrow" panose="020B0606020202030204" pitchFamily="34" charset="0"/>
              </a:rPr>
              <a:t>of students in assessed households found to be using each curriculum</a:t>
            </a:r>
            <a:endParaRPr lang="en-US" sz="1600" b="1" dirty="0">
              <a:latin typeface="Arial Narrow" panose="020B0606020202030204" pitchFamily="34" charset="0"/>
            </a:endParaRPr>
          </a:p>
        </c:rich>
      </c:tx>
      <c:layout>
        <c:manualLayout>
          <c:xMode val="edge"/>
          <c:yMode val="edge"/>
          <c:x val="0.21164911041654144"/>
          <c:y val="6.6189361747654316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6997540741911654"/>
          <c:y val="0.13554376411141364"/>
          <c:w val="0.76879828498806246"/>
          <c:h val="0.70911324780804863"/>
        </c:manualLayout>
      </c:layout>
      <c:barChart>
        <c:barDir val="bar"/>
        <c:grouping val="percentStacked"/>
        <c:varyColors val="0"/>
        <c:ser>
          <c:idx val="0"/>
          <c:order val="0"/>
          <c:tx>
            <c:strRef>
              <c:f>'HH Curriculum'!$S$5</c:f>
              <c:strCache>
                <c:ptCount val="1"/>
                <c:pt idx="0">
                  <c:v>Government of Syria</c:v>
                </c:pt>
              </c:strCache>
            </c:strRef>
          </c:tx>
          <c:spPr>
            <a:solidFill>
              <a:srgbClr val="0F6CB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Arial Narrow" panose="020B060602020203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'HH Curriculum'!$T$4:$V$4</c:f>
              <c:strCache>
                <c:ptCount val="3"/>
                <c:pt idx="0">
                  <c:v>South Syria</c:v>
                </c:pt>
                <c:pt idx="1">
                  <c:v>Northwest Syria</c:v>
                </c:pt>
                <c:pt idx="2">
                  <c:v>Northeast Syria</c:v>
                </c:pt>
              </c:strCache>
            </c:strRef>
          </c:cat>
          <c:val>
            <c:numRef>
              <c:f>'HH Curriculum'!$T$5:$V$5</c:f>
              <c:numCache>
                <c:formatCode>0.0%</c:formatCode>
                <c:ptCount val="3"/>
                <c:pt idx="0">
                  <c:v>0.99399999999999999</c:v>
                </c:pt>
                <c:pt idx="1">
                  <c:v>0.2671</c:v>
                </c:pt>
                <c:pt idx="2">
                  <c:v>0.46229999999999999</c:v>
                </c:pt>
              </c:numCache>
            </c:numRef>
          </c:val>
          <c:extLst>
            <c:ext xmlns:c16="http://schemas.microsoft.com/office/drawing/2014/chart" uri="{C3380CC4-5D6E-409C-BE32-E72D297353CC}">
              <c16:uniqueId val="{00000000-9447-4957-A09B-7D5C171D9EAC}"/>
            </c:ext>
          </c:extLst>
        </c:ser>
        <c:ser>
          <c:idx val="1"/>
          <c:order val="1"/>
          <c:tx>
            <c:strRef>
              <c:f>'HH Curriculum'!$S$6</c:f>
              <c:strCache>
                <c:ptCount val="1"/>
                <c:pt idx="0">
                  <c:v>Kurdish curriculum</c:v>
                </c:pt>
              </c:strCache>
            </c:strRef>
          </c:tx>
          <c:spPr>
            <a:solidFill>
              <a:schemeClr val="accent1"/>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1-9447-4957-A09B-7D5C171D9EAC}"/>
                </c:ext>
              </c:extLst>
            </c:dLbl>
            <c:dLbl>
              <c:idx val="2"/>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Arial Narrow" panose="020B0606020202030204" pitchFamily="34"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2-9447-4957-A09B-7D5C171D9EAC}"/>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'HH Curriculum'!$T$4:$V$4</c:f>
              <c:strCache>
                <c:ptCount val="3"/>
                <c:pt idx="0">
                  <c:v>South Syria</c:v>
                </c:pt>
                <c:pt idx="1">
                  <c:v>Northwest Syria</c:v>
                </c:pt>
                <c:pt idx="2">
                  <c:v>Northeast Syria</c:v>
                </c:pt>
              </c:strCache>
            </c:strRef>
          </c:cat>
          <c:val>
            <c:numRef>
              <c:f>'HH Curriculum'!$T$6:$V$6</c:f>
              <c:numCache>
                <c:formatCode>0.00%</c:formatCode>
                <c:ptCount val="3"/>
                <c:pt idx="1">
                  <c:v>1E-4</c:v>
                </c:pt>
                <c:pt idx="2" formatCode="0%">
                  <c:v>0.47989204532038243</c:v>
                </c:pt>
              </c:numCache>
            </c:numRef>
          </c:val>
          <c:extLst>
            <c:ext xmlns:c16="http://schemas.microsoft.com/office/drawing/2014/chart" uri="{C3380CC4-5D6E-409C-BE32-E72D297353CC}">
              <c16:uniqueId val="{00000003-9447-4957-A09B-7D5C171D9EAC}"/>
            </c:ext>
          </c:extLst>
        </c:ser>
        <c:ser>
          <c:idx val="2"/>
          <c:order val="2"/>
          <c:tx>
            <c:strRef>
              <c:f>'HH Curriculum'!$S$7</c:f>
              <c:strCache>
                <c:ptCount val="1"/>
                <c:pt idx="0">
                  <c:v>Arabic Curriculum</c:v>
                </c:pt>
              </c:strCache>
            </c:strRef>
          </c:tx>
          <c:spPr>
            <a:solidFill>
              <a:schemeClr val="accent3"/>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4-9447-4957-A09B-7D5C171D9EAC}"/>
                </c:ext>
              </c:extLst>
            </c:dLbl>
            <c:dLbl>
              <c:idx val="2"/>
              <c:layout>
                <c:manualLayout>
                  <c:x val="-1.817179600528555E-2"/>
                  <c:y val="-7.7231157090292088E-5"/>
                </c:manualLayout>
              </c:layout>
              <c:tx>
                <c:rich>
                  <a:bodyPr/>
                  <a:lstStyle/>
                  <a:p>
                    <a:r>
                      <a:rPr lang="en-US" dirty="0" smtClean="0">
                        <a:solidFill>
                          <a:schemeClr val="bg1"/>
                        </a:solidFill>
                      </a:rPr>
                      <a:t>3.4%</a:t>
                    </a:r>
                    <a:endParaRPr lang="en-US" dirty="0"/>
                  </a:p>
                </c:rich>
              </c:tx>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9447-4957-A09B-7D5C171D9EAC}"/>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'HH Curriculum'!$T$4:$V$4</c:f>
              <c:strCache>
                <c:ptCount val="3"/>
                <c:pt idx="0">
                  <c:v>South Syria</c:v>
                </c:pt>
                <c:pt idx="1">
                  <c:v>Northwest Syria</c:v>
                </c:pt>
                <c:pt idx="2">
                  <c:v>Northeast Syria</c:v>
                </c:pt>
              </c:strCache>
            </c:strRef>
          </c:cat>
          <c:val>
            <c:numRef>
              <c:f>'HH Curriculum'!$T$7:$V$7</c:f>
              <c:numCache>
                <c:formatCode>General</c:formatCode>
                <c:ptCount val="3"/>
                <c:pt idx="2" formatCode="0.0%">
                  <c:v>3.4190223108771865E-2</c:v>
                </c:pt>
              </c:numCache>
            </c:numRef>
          </c:val>
          <c:extLst>
            <c:ext xmlns:c16="http://schemas.microsoft.com/office/drawing/2014/chart" uri="{C3380CC4-5D6E-409C-BE32-E72D297353CC}">
              <c16:uniqueId val="{00000006-9447-4957-A09B-7D5C171D9EAC}"/>
            </c:ext>
          </c:extLst>
        </c:ser>
        <c:ser>
          <c:idx val="3"/>
          <c:order val="3"/>
          <c:tx>
            <c:strRef>
              <c:f>'HH Curriculum'!$S$8</c:f>
              <c:strCache>
                <c:ptCount val="1"/>
                <c:pt idx="0">
                  <c:v>Self Learning Program</c:v>
                </c:pt>
              </c:strCache>
            </c:strRef>
          </c:tx>
          <c:spPr>
            <a:solidFill>
              <a:srgbClr val="DEB8D0"/>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7-9447-4957-A09B-7D5C171D9EAC}"/>
                </c:ext>
              </c:extLst>
            </c:dLbl>
            <c:dLbl>
              <c:idx val="1"/>
              <c:layout>
                <c:manualLayout>
                  <c:x val="1.8770659431254642E-2"/>
                  <c:y val="-4.7619460325622736E-3"/>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9447-4957-A09B-7D5C171D9EAC}"/>
                </c:ext>
              </c:extLst>
            </c:dLbl>
            <c:dLbl>
              <c:idx val="2"/>
              <c:layout>
                <c:manualLayout>
                  <c:x val="7.4910396642987537E-3"/>
                  <c:y val="-7.401479718154426E-4"/>
                </c:manualLayout>
              </c:layout>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ysClr val="windowText" lastClr="000000"/>
                      </a:solidFill>
                      <a:latin typeface="Arial Narrow" panose="020B0606020202030204" pitchFamily="34" charset="0"/>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9447-4957-A09B-7D5C171D9EAC}"/>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Arial Narrow" panose="020B060602020203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'HH Curriculum'!$T$4:$V$4</c:f>
              <c:strCache>
                <c:ptCount val="3"/>
                <c:pt idx="0">
                  <c:v>South Syria</c:v>
                </c:pt>
                <c:pt idx="1">
                  <c:v>Northwest Syria</c:v>
                </c:pt>
                <c:pt idx="2">
                  <c:v>Northeast Syria</c:v>
                </c:pt>
              </c:strCache>
            </c:strRef>
          </c:cat>
          <c:val>
            <c:numRef>
              <c:f>'HH Curriculum'!$T$8:$V$8</c:f>
              <c:numCache>
                <c:formatCode>0.0%</c:formatCode>
                <c:ptCount val="3"/>
                <c:pt idx="0">
                  <c:v>1.6000000000000001E-3</c:v>
                </c:pt>
                <c:pt idx="1">
                  <c:v>2.5999999999999999E-3</c:v>
                </c:pt>
                <c:pt idx="2" formatCode="0%">
                  <c:v>2.0299999999999999E-2</c:v>
                </c:pt>
              </c:numCache>
            </c:numRef>
          </c:val>
          <c:extLst>
            <c:ext xmlns:c16="http://schemas.microsoft.com/office/drawing/2014/chart" uri="{C3380CC4-5D6E-409C-BE32-E72D297353CC}">
              <c16:uniqueId val="{0000000A-9447-4957-A09B-7D5C171D9EAC}"/>
            </c:ext>
          </c:extLst>
        </c:ser>
        <c:ser>
          <c:idx val="4"/>
          <c:order val="4"/>
          <c:tx>
            <c:strRef>
              <c:f>'HH Curriculum'!$S$9</c:f>
              <c:strCache>
                <c:ptCount val="1"/>
                <c:pt idx="0">
                  <c:v>Syria Interim Government</c:v>
                </c:pt>
              </c:strCache>
            </c:strRef>
          </c:tx>
          <c:spPr>
            <a:solidFill>
              <a:srgbClr val="9B477C"/>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B-9447-4957-A09B-7D5C171D9EAC}"/>
                </c:ext>
              </c:extLst>
            </c:dLbl>
            <c:dLbl>
              <c:idx val="2"/>
              <c:delete val="1"/>
              <c:extLst>
                <c:ext xmlns:c15="http://schemas.microsoft.com/office/drawing/2012/chart" uri="{CE6537A1-D6FC-4f65-9D91-7224C49458BB}"/>
                <c:ext xmlns:c16="http://schemas.microsoft.com/office/drawing/2014/chart" uri="{C3380CC4-5D6E-409C-BE32-E72D297353CC}">
                  <c16:uniqueId val="{0000000C-9447-4957-A09B-7D5C171D9EAC}"/>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Arial Narrow" panose="020B060602020203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'HH Curriculum'!$T$4:$V$4</c:f>
              <c:strCache>
                <c:ptCount val="3"/>
                <c:pt idx="0">
                  <c:v>South Syria</c:v>
                </c:pt>
                <c:pt idx="1">
                  <c:v>Northwest Syria</c:v>
                </c:pt>
                <c:pt idx="2">
                  <c:v>Northeast Syria</c:v>
                </c:pt>
              </c:strCache>
            </c:strRef>
          </c:cat>
          <c:val>
            <c:numRef>
              <c:f>'HH Curriculum'!$T$9:$V$9</c:f>
              <c:numCache>
                <c:formatCode>0.0%</c:formatCode>
                <c:ptCount val="3"/>
                <c:pt idx="0">
                  <c:v>3.0000000000000001E-3</c:v>
                </c:pt>
                <c:pt idx="1">
                  <c:v>0.72309999999999997</c:v>
                </c:pt>
                <c:pt idx="2">
                  <c:v>2.0453266043582116E-3</c:v>
                </c:pt>
              </c:numCache>
            </c:numRef>
          </c:val>
          <c:extLst>
            <c:ext xmlns:c16="http://schemas.microsoft.com/office/drawing/2014/chart" uri="{C3380CC4-5D6E-409C-BE32-E72D297353CC}">
              <c16:uniqueId val="{0000000D-9447-4957-A09B-7D5C171D9EAC}"/>
            </c:ext>
          </c:extLst>
        </c:ser>
        <c:ser>
          <c:idx val="5"/>
          <c:order val="5"/>
          <c:tx>
            <c:strRef>
              <c:f>'HH Curriculum'!$S$10</c:f>
              <c:strCache>
                <c:ptCount val="1"/>
                <c:pt idx="0">
                  <c:v>Other</c:v>
                </c:pt>
              </c:strCache>
            </c:strRef>
          </c:tx>
          <c:spPr>
            <a:solidFill>
              <a:schemeClr val="bg2">
                <a:lumMod val="85000"/>
              </a:schemeClr>
            </a:solidFill>
            <a:ln>
              <a:noFill/>
            </a:ln>
            <a:effectLst/>
          </c:spPr>
          <c:invertIfNegative val="0"/>
          <c:dLbls>
            <c:dLbl>
              <c:idx val="1"/>
              <c:layout>
                <c:manualLayout>
                  <c:x val="9.1910157218233028E-3"/>
                  <c:y val="-8.9684688356438013E-17"/>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9447-4957-A09B-7D5C171D9EAC}"/>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dLblPos val="ct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'HH Curriculum'!$T$4:$V$4</c:f>
              <c:strCache>
                <c:ptCount val="3"/>
                <c:pt idx="0">
                  <c:v>South Syria</c:v>
                </c:pt>
                <c:pt idx="1">
                  <c:v>Northwest Syria</c:v>
                </c:pt>
                <c:pt idx="2">
                  <c:v>Northeast Syria</c:v>
                </c:pt>
              </c:strCache>
            </c:strRef>
          </c:cat>
          <c:val>
            <c:numRef>
              <c:f>'HH Curriculum'!$T$10:$V$10</c:f>
              <c:numCache>
                <c:formatCode>0.0%</c:formatCode>
                <c:ptCount val="3"/>
                <c:pt idx="0">
                  <c:v>5.1675367502424206E-3</c:v>
                </c:pt>
                <c:pt idx="1">
                  <c:v>1.3525084358244359E-2</c:v>
                </c:pt>
                <c:pt idx="2">
                  <c:v>1.2999999999999999E-3</c:v>
                </c:pt>
              </c:numCache>
            </c:numRef>
          </c:val>
          <c:extLst>
            <c:ext xmlns:c16="http://schemas.microsoft.com/office/drawing/2014/chart" uri="{C3380CC4-5D6E-409C-BE32-E72D297353CC}">
              <c16:uniqueId val="{0000000F-9447-4957-A09B-7D5C171D9EAC}"/>
            </c:ext>
          </c:extLst>
        </c:ser>
        <c:dLbls>
          <c:dLblPos val="ctr"/>
          <c:showLegendKey val="0"/>
          <c:showVal val="1"/>
          <c:showCatName val="0"/>
          <c:showSerName val="0"/>
          <c:showPercent val="0"/>
          <c:showBubbleSize val="0"/>
        </c:dLbls>
        <c:gapWidth val="150"/>
        <c:overlap val="100"/>
        <c:axId val="550222415"/>
        <c:axId val="550224495"/>
      </c:barChart>
      <c:catAx>
        <c:axId val="55022241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550224495"/>
        <c:crosses val="autoZero"/>
        <c:auto val="1"/>
        <c:lblAlgn val="l"/>
        <c:lblOffset val="100"/>
        <c:noMultiLvlLbl val="0"/>
      </c:catAx>
      <c:valAx>
        <c:axId val="550224495"/>
        <c:scaling>
          <c:orientation val="minMax"/>
        </c:scaling>
        <c:delete val="1"/>
        <c:axPos val="b"/>
        <c:numFmt formatCode="0%" sourceLinked="1"/>
        <c:majorTickMark val="none"/>
        <c:minorTickMark val="none"/>
        <c:tickLblPos val="nextTo"/>
        <c:crossAx val="550222415"/>
        <c:crosses val="autoZero"/>
        <c:crossBetween val="between"/>
      </c:valAx>
      <c:spPr>
        <a:noFill/>
        <a:ln>
          <a:noFill/>
        </a:ln>
        <a:effectLst/>
      </c:spPr>
    </c:plotArea>
    <c:legend>
      <c:legendPos val="b"/>
      <c:layout>
        <c:manualLayout>
          <c:xMode val="edge"/>
          <c:yMode val="edge"/>
          <c:x val="8.652485742073944E-2"/>
          <c:y val="0.85932141473919699"/>
          <c:w val="0.88181791879249838"/>
          <c:h val="0.12456037148886817"/>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6E385A-87A1-4206-B4DD-06094F754068}" type="doc">
      <dgm:prSet loTypeId="urn:microsoft.com/office/officeart/2011/layout/HexagonRadial" loCatId="officeonline" qsTypeId="urn:microsoft.com/office/officeart/2005/8/quickstyle/simple1" qsCatId="simple" csTypeId="urn:microsoft.com/office/officeart/2005/8/colors/accent1_2" csCatId="accent1" phldr="1"/>
      <dgm:spPr/>
      <dgm:t>
        <a:bodyPr/>
        <a:lstStyle/>
        <a:p>
          <a:endParaRPr lang="en-US"/>
        </a:p>
      </dgm:t>
    </dgm:pt>
    <dgm:pt modelId="{0A21F6C2-60C5-4F12-865C-902F24AB221A}">
      <dgm:prSet phldrT="[Text]" phldr="1" custT="1"/>
      <dgm:spPr>
        <a:solidFill>
          <a:srgbClr val="EE5859"/>
        </a:solidFill>
        <a:ln>
          <a:noFill/>
        </a:ln>
      </dgm:spPr>
      <dgm:t>
        <a:bodyPr/>
        <a:lstStyle/>
        <a:p>
          <a:endParaRPr lang="en-US" sz="1800" dirty="0">
            <a:latin typeface="Arial Narrow" panose="020B0606020202030204" pitchFamily="34" charset="0"/>
          </a:endParaRPr>
        </a:p>
      </dgm:t>
    </dgm:pt>
    <dgm:pt modelId="{D746B296-ABB7-45D2-9176-325795C24DEE}" type="parTrans" cxnId="{D722942E-6E96-4E01-B4B0-F439873F1872}">
      <dgm:prSet/>
      <dgm:spPr/>
      <dgm:t>
        <a:bodyPr/>
        <a:lstStyle/>
        <a:p>
          <a:endParaRPr lang="en-US"/>
        </a:p>
      </dgm:t>
    </dgm:pt>
    <dgm:pt modelId="{0273A9FB-FE90-4028-8AA4-30882672A62E}" type="sibTrans" cxnId="{D722942E-6E96-4E01-B4B0-F439873F1872}">
      <dgm:prSet/>
      <dgm:spPr/>
      <dgm:t>
        <a:bodyPr/>
        <a:lstStyle/>
        <a:p>
          <a:endParaRPr lang="en-US"/>
        </a:p>
      </dgm:t>
    </dgm:pt>
    <dgm:pt modelId="{70E3F231-63EE-41EF-9A8D-1C355E45F643}">
      <dgm:prSet phldrT="[Text]" phldr="1" custT="1"/>
      <dgm:spPr>
        <a:solidFill>
          <a:srgbClr val="58585A"/>
        </a:solidFill>
        <a:ln>
          <a:noFill/>
        </a:ln>
      </dgm:spPr>
      <dgm:t>
        <a:bodyPr/>
        <a:lstStyle/>
        <a:p>
          <a:endParaRPr lang="en-US" sz="1800" dirty="0">
            <a:latin typeface="Arial Narrow" panose="020B0606020202030204" pitchFamily="34" charset="0"/>
          </a:endParaRPr>
        </a:p>
      </dgm:t>
    </dgm:pt>
    <dgm:pt modelId="{8014991C-3BA1-482C-8F60-42C9AD9CB624}" type="parTrans" cxnId="{514ED5D6-5D91-4731-B555-A41394B9E92A}">
      <dgm:prSet/>
      <dgm:spPr/>
      <dgm:t>
        <a:bodyPr/>
        <a:lstStyle/>
        <a:p>
          <a:endParaRPr lang="en-US"/>
        </a:p>
      </dgm:t>
    </dgm:pt>
    <dgm:pt modelId="{40EFEAC6-569C-482C-AF5C-53A4B8978EE8}" type="sibTrans" cxnId="{514ED5D6-5D91-4731-B555-A41394B9E92A}">
      <dgm:prSet/>
      <dgm:spPr/>
      <dgm:t>
        <a:bodyPr/>
        <a:lstStyle/>
        <a:p>
          <a:endParaRPr lang="en-US"/>
        </a:p>
      </dgm:t>
    </dgm:pt>
    <dgm:pt modelId="{FACC9926-4231-4E01-A9AB-E5DFED19C8FD}">
      <dgm:prSet phldrT="[Text]" phldr="1" custT="1"/>
      <dgm:spPr>
        <a:solidFill>
          <a:srgbClr val="D2CBB8"/>
        </a:solidFill>
        <a:ln>
          <a:noFill/>
        </a:ln>
      </dgm:spPr>
      <dgm:t>
        <a:bodyPr/>
        <a:lstStyle/>
        <a:p>
          <a:endParaRPr lang="en-US" sz="1800" dirty="0">
            <a:latin typeface="Arial Narrow" panose="020B0606020202030204" pitchFamily="34" charset="0"/>
          </a:endParaRPr>
        </a:p>
      </dgm:t>
    </dgm:pt>
    <dgm:pt modelId="{0C711441-5BF4-4D4A-BBBF-F67CBFF2D5EB}" type="parTrans" cxnId="{F6EB394A-2E58-4252-BADE-E4168254D690}">
      <dgm:prSet/>
      <dgm:spPr/>
      <dgm:t>
        <a:bodyPr/>
        <a:lstStyle/>
        <a:p>
          <a:endParaRPr lang="en-US"/>
        </a:p>
      </dgm:t>
    </dgm:pt>
    <dgm:pt modelId="{6E4BD22F-C643-4283-A19D-4D334A5EED6D}" type="sibTrans" cxnId="{F6EB394A-2E58-4252-BADE-E4168254D690}">
      <dgm:prSet/>
      <dgm:spPr/>
      <dgm:t>
        <a:bodyPr/>
        <a:lstStyle/>
        <a:p>
          <a:endParaRPr lang="en-US"/>
        </a:p>
      </dgm:t>
    </dgm:pt>
    <dgm:pt modelId="{25D6640D-C921-4827-9C68-28FABCB989C1}">
      <dgm:prSet phldrT="[Text]" phldr="1" custT="1"/>
      <dgm:spPr>
        <a:solidFill>
          <a:schemeClr val="tx1">
            <a:lumMod val="50000"/>
            <a:lumOff val="50000"/>
          </a:schemeClr>
        </a:solidFill>
        <a:ln>
          <a:noFill/>
        </a:ln>
      </dgm:spPr>
      <dgm:t>
        <a:bodyPr/>
        <a:lstStyle/>
        <a:p>
          <a:endParaRPr lang="en-US" sz="1800" dirty="0">
            <a:latin typeface="Arial Narrow" panose="020B0606020202030204" pitchFamily="34" charset="0"/>
          </a:endParaRPr>
        </a:p>
      </dgm:t>
    </dgm:pt>
    <dgm:pt modelId="{6DE24966-6684-4AE6-944C-BA6EB6CE5A0D}" type="parTrans" cxnId="{A87A1630-B34D-4B01-AC99-7B7F143677F3}">
      <dgm:prSet/>
      <dgm:spPr/>
      <dgm:t>
        <a:bodyPr/>
        <a:lstStyle/>
        <a:p>
          <a:endParaRPr lang="en-US"/>
        </a:p>
      </dgm:t>
    </dgm:pt>
    <dgm:pt modelId="{A07BEC86-D4B4-4ACA-9D28-18E3CFF6205B}" type="sibTrans" cxnId="{A87A1630-B34D-4B01-AC99-7B7F143677F3}">
      <dgm:prSet/>
      <dgm:spPr/>
      <dgm:t>
        <a:bodyPr/>
        <a:lstStyle/>
        <a:p>
          <a:endParaRPr lang="en-US"/>
        </a:p>
      </dgm:t>
    </dgm:pt>
    <dgm:pt modelId="{19770A51-E882-4041-8689-E12E416E18B0}">
      <dgm:prSet phldrT="[Text]" phldr="1" custT="1"/>
      <dgm:spPr>
        <a:solidFill>
          <a:schemeClr val="bg1">
            <a:lumMod val="65000"/>
          </a:schemeClr>
        </a:solidFill>
      </dgm:spPr>
      <dgm:t>
        <a:bodyPr/>
        <a:lstStyle/>
        <a:p>
          <a:endParaRPr lang="en-US" sz="1800" dirty="0">
            <a:latin typeface="Arial Narrow" panose="020B0606020202030204" pitchFamily="34" charset="0"/>
          </a:endParaRPr>
        </a:p>
      </dgm:t>
    </dgm:pt>
    <dgm:pt modelId="{F8D44643-2EEE-4C0B-8D5E-7991F657DD12}" type="parTrans" cxnId="{4B908479-D3B3-4115-B14A-8D0C766009FF}">
      <dgm:prSet/>
      <dgm:spPr/>
      <dgm:t>
        <a:bodyPr/>
        <a:lstStyle/>
        <a:p>
          <a:endParaRPr lang="en-US"/>
        </a:p>
      </dgm:t>
    </dgm:pt>
    <dgm:pt modelId="{CA9D706E-AD53-4513-8AB1-DC3187D95985}" type="sibTrans" cxnId="{4B908479-D3B3-4115-B14A-8D0C766009FF}">
      <dgm:prSet/>
      <dgm:spPr/>
      <dgm:t>
        <a:bodyPr/>
        <a:lstStyle/>
        <a:p>
          <a:endParaRPr lang="en-US"/>
        </a:p>
      </dgm:t>
    </dgm:pt>
    <dgm:pt modelId="{7262C3E8-EB66-4EAB-8987-2136D95F56BF}">
      <dgm:prSet phldrT="[Text]" phldr="1" custT="1"/>
      <dgm:spPr>
        <a:solidFill>
          <a:schemeClr val="bg1">
            <a:lumMod val="75000"/>
          </a:schemeClr>
        </a:solidFill>
        <a:ln>
          <a:noFill/>
        </a:ln>
      </dgm:spPr>
      <dgm:t>
        <a:bodyPr/>
        <a:lstStyle/>
        <a:p>
          <a:endParaRPr lang="en-US" sz="1800" dirty="0">
            <a:latin typeface="Arial Narrow" panose="020B0606020202030204" pitchFamily="34" charset="0"/>
          </a:endParaRPr>
        </a:p>
      </dgm:t>
    </dgm:pt>
    <dgm:pt modelId="{8A32DD2A-57C2-4524-8F99-C8C192282BDD}" type="parTrans" cxnId="{F42D4BE9-D547-4641-9122-F20B9DFDCEDA}">
      <dgm:prSet/>
      <dgm:spPr/>
      <dgm:t>
        <a:bodyPr/>
        <a:lstStyle/>
        <a:p>
          <a:endParaRPr lang="en-US"/>
        </a:p>
      </dgm:t>
    </dgm:pt>
    <dgm:pt modelId="{A670DCE0-6E68-470A-8A60-C5ACDB47B6CB}" type="sibTrans" cxnId="{F42D4BE9-D547-4641-9122-F20B9DFDCEDA}">
      <dgm:prSet/>
      <dgm:spPr/>
      <dgm:t>
        <a:bodyPr/>
        <a:lstStyle/>
        <a:p>
          <a:endParaRPr lang="en-US"/>
        </a:p>
      </dgm:t>
    </dgm:pt>
    <dgm:pt modelId="{1623FBE0-81BA-469A-BC11-A39E0579D9A5}">
      <dgm:prSet phldrT="[Text]" phldr="1" custT="1"/>
      <dgm:spPr>
        <a:solidFill>
          <a:schemeClr val="bg1">
            <a:lumMod val="85000"/>
          </a:schemeClr>
        </a:solidFill>
        <a:ln>
          <a:noFill/>
        </a:ln>
      </dgm:spPr>
      <dgm:t>
        <a:bodyPr/>
        <a:lstStyle/>
        <a:p>
          <a:endParaRPr lang="en-US" sz="1800" dirty="0">
            <a:latin typeface="Arial Narrow" panose="020B0606020202030204" pitchFamily="34" charset="0"/>
          </a:endParaRPr>
        </a:p>
      </dgm:t>
    </dgm:pt>
    <dgm:pt modelId="{010E8632-7279-4023-8E40-ABB45571E8BA}" type="parTrans" cxnId="{A44752EF-E99F-4310-BA2A-D57B6CFCED3E}">
      <dgm:prSet/>
      <dgm:spPr/>
      <dgm:t>
        <a:bodyPr/>
        <a:lstStyle/>
        <a:p>
          <a:endParaRPr lang="en-US"/>
        </a:p>
      </dgm:t>
    </dgm:pt>
    <dgm:pt modelId="{55C44505-088E-4490-B49B-D39474EC5E8A}" type="sibTrans" cxnId="{A44752EF-E99F-4310-BA2A-D57B6CFCED3E}">
      <dgm:prSet/>
      <dgm:spPr/>
      <dgm:t>
        <a:bodyPr/>
        <a:lstStyle/>
        <a:p>
          <a:endParaRPr lang="en-US"/>
        </a:p>
      </dgm:t>
    </dgm:pt>
    <dgm:pt modelId="{2544BCCF-E002-438A-A74F-A495E284AB9E}" type="pres">
      <dgm:prSet presAssocID="{156E385A-87A1-4206-B4DD-06094F754068}" presName="Name0" presStyleCnt="0">
        <dgm:presLayoutVars>
          <dgm:chMax val="1"/>
          <dgm:chPref val="1"/>
          <dgm:dir/>
          <dgm:animOne val="branch"/>
          <dgm:animLvl val="lvl"/>
        </dgm:presLayoutVars>
      </dgm:prSet>
      <dgm:spPr/>
      <dgm:t>
        <a:bodyPr/>
        <a:lstStyle/>
        <a:p>
          <a:endParaRPr lang="en-US"/>
        </a:p>
      </dgm:t>
    </dgm:pt>
    <dgm:pt modelId="{02B2154D-66E7-4FDE-87D6-54A84AD23FAA}" type="pres">
      <dgm:prSet presAssocID="{0A21F6C2-60C5-4F12-865C-902F24AB221A}" presName="Parent" presStyleLbl="node0" presStyleIdx="0" presStyleCnt="1">
        <dgm:presLayoutVars>
          <dgm:chMax val="6"/>
          <dgm:chPref val="6"/>
        </dgm:presLayoutVars>
      </dgm:prSet>
      <dgm:spPr/>
      <dgm:t>
        <a:bodyPr/>
        <a:lstStyle/>
        <a:p>
          <a:endParaRPr lang="en-US"/>
        </a:p>
      </dgm:t>
    </dgm:pt>
    <dgm:pt modelId="{D53A5D26-E23B-41E4-9F51-28032B415ED6}" type="pres">
      <dgm:prSet presAssocID="{70E3F231-63EE-41EF-9A8D-1C355E45F643}" presName="Accent1" presStyleCnt="0"/>
      <dgm:spPr/>
    </dgm:pt>
    <dgm:pt modelId="{CC74C9F0-6D76-4523-973E-C83ED7E14E54}" type="pres">
      <dgm:prSet presAssocID="{70E3F231-63EE-41EF-9A8D-1C355E45F643}" presName="Accent" presStyleLbl="bgShp" presStyleIdx="0" presStyleCnt="6"/>
      <dgm:spPr/>
    </dgm:pt>
    <dgm:pt modelId="{AB67786F-3905-46D7-A93E-AF5E97A1DB68}" type="pres">
      <dgm:prSet presAssocID="{70E3F231-63EE-41EF-9A8D-1C355E45F643}" presName="Child1" presStyleLbl="node1" presStyleIdx="0" presStyleCnt="6">
        <dgm:presLayoutVars>
          <dgm:chMax val="0"/>
          <dgm:chPref val="0"/>
          <dgm:bulletEnabled val="1"/>
        </dgm:presLayoutVars>
      </dgm:prSet>
      <dgm:spPr/>
      <dgm:t>
        <a:bodyPr/>
        <a:lstStyle/>
        <a:p>
          <a:endParaRPr lang="en-US"/>
        </a:p>
      </dgm:t>
    </dgm:pt>
    <dgm:pt modelId="{D0749FBA-A039-460E-8EB7-07349660E9E7}" type="pres">
      <dgm:prSet presAssocID="{FACC9926-4231-4E01-A9AB-E5DFED19C8FD}" presName="Accent2" presStyleCnt="0"/>
      <dgm:spPr/>
    </dgm:pt>
    <dgm:pt modelId="{868AB947-ADE5-46AC-9026-8304CA11CDEB}" type="pres">
      <dgm:prSet presAssocID="{FACC9926-4231-4E01-A9AB-E5DFED19C8FD}" presName="Accent" presStyleLbl="bgShp" presStyleIdx="1" presStyleCnt="6"/>
      <dgm:spPr>
        <a:solidFill>
          <a:schemeClr val="bg2"/>
        </a:solidFill>
      </dgm:spPr>
    </dgm:pt>
    <dgm:pt modelId="{28444ACE-AB4C-4B84-A5F3-B60EE582385E}" type="pres">
      <dgm:prSet presAssocID="{FACC9926-4231-4E01-A9AB-E5DFED19C8FD}" presName="Child2" presStyleLbl="node1" presStyleIdx="1" presStyleCnt="6">
        <dgm:presLayoutVars>
          <dgm:chMax val="0"/>
          <dgm:chPref val="0"/>
          <dgm:bulletEnabled val="1"/>
        </dgm:presLayoutVars>
      </dgm:prSet>
      <dgm:spPr/>
      <dgm:t>
        <a:bodyPr/>
        <a:lstStyle/>
        <a:p>
          <a:endParaRPr lang="en-US"/>
        </a:p>
      </dgm:t>
    </dgm:pt>
    <dgm:pt modelId="{51F81EA7-6C16-4064-A9A3-974D86577728}" type="pres">
      <dgm:prSet presAssocID="{25D6640D-C921-4827-9C68-28FABCB989C1}" presName="Accent3" presStyleCnt="0"/>
      <dgm:spPr/>
    </dgm:pt>
    <dgm:pt modelId="{B2A6F704-34B4-4E29-99E6-61B5FB753B5F}" type="pres">
      <dgm:prSet presAssocID="{25D6640D-C921-4827-9C68-28FABCB989C1}" presName="Accent" presStyleLbl="bgShp" presStyleIdx="2" presStyleCnt="6"/>
      <dgm:spPr>
        <a:solidFill>
          <a:schemeClr val="bg2"/>
        </a:solidFill>
      </dgm:spPr>
    </dgm:pt>
    <dgm:pt modelId="{C83C3C06-A202-4832-9AD7-6ED9D092A04C}" type="pres">
      <dgm:prSet presAssocID="{25D6640D-C921-4827-9C68-28FABCB989C1}" presName="Child3" presStyleLbl="node1" presStyleIdx="2" presStyleCnt="6">
        <dgm:presLayoutVars>
          <dgm:chMax val="0"/>
          <dgm:chPref val="0"/>
          <dgm:bulletEnabled val="1"/>
        </dgm:presLayoutVars>
      </dgm:prSet>
      <dgm:spPr/>
      <dgm:t>
        <a:bodyPr/>
        <a:lstStyle/>
        <a:p>
          <a:endParaRPr lang="en-US"/>
        </a:p>
      </dgm:t>
    </dgm:pt>
    <dgm:pt modelId="{DA8EAE14-7540-460E-B450-CA5240B81D56}" type="pres">
      <dgm:prSet presAssocID="{19770A51-E882-4041-8689-E12E416E18B0}" presName="Accent4" presStyleCnt="0"/>
      <dgm:spPr/>
    </dgm:pt>
    <dgm:pt modelId="{7CC1EDCE-2FE7-4E45-9414-DC40B3D97FA7}" type="pres">
      <dgm:prSet presAssocID="{19770A51-E882-4041-8689-E12E416E18B0}" presName="Accent" presStyleLbl="bgShp" presStyleIdx="3" presStyleCnt="6"/>
      <dgm:spPr>
        <a:solidFill>
          <a:schemeClr val="bg2"/>
        </a:solidFill>
      </dgm:spPr>
    </dgm:pt>
    <dgm:pt modelId="{5B907FC8-9B3B-4696-91E4-08971BF9F525}" type="pres">
      <dgm:prSet presAssocID="{19770A51-E882-4041-8689-E12E416E18B0}" presName="Child4" presStyleLbl="node1" presStyleIdx="3" presStyleCnt="6">
        <dgm:presLayoutVars>
          <dgm:chMax val="0"/>
          <dgm:chPref val="0"/>
          <dgm:bulletEnabled val="1"/>
        </dgm:presLayoutVars>
      </dgm:prSet>
      <dgm:spPr/>
      <dgm:t>
        <a:bodyPr/>
        <a:lstStyle/>
        <a:p>
          <a:endParaRPr lang="en-US"/>
        </a:p>
      </dgm:t>
    </dgm:pt>
    <dgm:pt modelId="{08C84FB7-C75A-4903-AAF1-3B387018DDD9}" type="pres">
      <dgm:prSet presAssocID="{7262C3E8-EB66-4EAB-8987-2136D95F56BF}" presName="Accent5" presStyleCnt="0"/>
      <dgm:spPr/>
    </dgm:pt>
    <dgm:pt modelId="{CA03A5CC-D4CC-4B60-A4F9-B0D5A47FC231}" type="pres">
      <dgm:prSet presAssocID="{7262C3E8-EB66-4EAB-8987-2136D95F56BF}" presName="Accent" presStyleLbl="bgShp" presStyleIdx="4" presStyleCnt="6"/>
      <dgm:spPr>
        <a:solidFill>
          <a:schemeClr val="bg2"/>
        </a:solidFill>
      </dgm:spPr>
    </dgm:pt>
    <dgm:pt modelId="{0DD1483D-ABBF-4C01-A05A-2422BE723BD5}" type="pres">
      <dgm:prSet presAssocID="{7262C3E8-EB66-4EAB-8987-2136D95F56BF}" presName="Child5" presStyleLbl="node1" presStyleIdx="4" presStyleCnt="6">
        <dgm:presLayoutVars>
          <dgm:chMax val="0"/>
          <dgm:chPref val="0"/>
          <dgm:bulletEnabled val="1"/>
        </dgm:presLayoutVars>
      </dgm:prSet>
      <dgm:spPr/>
      <dgm:t>
        <a:bodyPr/>
        <a:lstStyle/>
        <a:p>
          <a:endParaRPr lang="en-US"/>
        </a:p>
      </dgm:t>
    </dgm:pt>
    <dgm:pt modelId="{F276F10A-6569-4D5A-8787-D62E28445ECB}" type="pres">
      <dgm:prSet presAssocID="{1623FBE0-81BA-469A-BC11-A39E0579D9A5}" presName="Accent6" presStyleCnt="0"/>
      <dgm:spPr/>
    </dgm:pt>
    <dgm:pt modelId="{5EB18341-C21D-4938-A464-D3060C0A5EB8}" type="pres">
      <dgm:prSet presAssocID="{1623FBE0-81BA-469A-BC11-A39E0579D9A5}" presName="Accent" presStyleLbl="bgShp" presStyleIdx="5" presStyleCnt="6"/>
      <dgm:spPr>
        <a:solidFill>
          <a:schemeClr val="bg2"/>
        </a:solidFill>
      </dgm:spPr>
    </dgm:pt>
    <dgm:pt modelId="{B26889CB-5ABD-47CC-95BF-2DC4E5124E04}" type="pres">
      <dgm:prSet presAssocID="{1623FBE0-81BA-469A-BC11-A39E0579D9A5}" presName="Child6" presStyleLbl="node1" presStyleIdx="5" presStyleCnt="6">
        <dgm:presLayoutVars>
          <dgm:chMax val="0"/>
          <dgm:chPref val="0"/>
          <dgm:bulletEnabled val="1"/>
        </dgm:presLayoutVars>
      </dgm:prSet>
      <dgm:spPr/>
      <dgm:t>
        <a:bodyPr/>
        <a:lstStyle/>
        <a:p>
          <a:endParaRPr lang="en-US"/>
        </a:p>
      </dgm:t>
    </dgm:pt>
  </dgm:ptLst>
  <dgm:cxnLst>
    <dgm:cxn modelId="{1D5D81FA-5519-4040-8889-BD34505C70A4}" type="presOf" srcId="{FACC9926-4231-4E01-A9AB-E5DFED19C8FD}" destId="{28444ACE-AB4C-4B84-A5F3-B60EE582385E}" srcOrd="0" destOrd="0" presId="urn:microsoft.com/office/officeart/2011/layout/HexagonRadial"/>
    <dgm:cxn modelId="{4B908479-D3B3-4115-B14A-8D0C766009FF}" srcId="{0A21F6C2-60C5-4F12-865C-902F24AB221A}" destId="{19770A51-E882-4041-8689-E12E416E18B0}" srcOrd="3" destOrd="0" parTransId="{F8D44643-2EEE-4C0B-8D5E-7991F657DD12}" sibTransId="{CA9D706E-AD53-4513-8AB1-DC3187D95985}"/>
    <dgm:cxn modelId="{5785D627-7ED0-4978-BA99-25716AB134E4}" type="presOf" srcId="{70E3F231-63EE-41EF-9A8D-1C355E45F643}" destId="{AB67786F-3905-46D7-A93E-AF5E97A1DB68}" srcOrd="0" destOrd="0" presId="urn:microsoft.com/office/officeart/2011/layout/HexagonRadial"/>
    <dgm:cxn modelId="{F6EB394A-2E58-4252-BADE-E4168254D690}" srcId="{0A21F6C2-60C5-4F12-865C-902F24AB221A}" destId="{FACC9926-4231-4E01-A9AB-E5DFED19C8FD}" srcOrd="1" destOrd="0" parTransId="{0C711441-5BF4-4D4A-BBBF-F67CBFF2D5EB}" sibTransId="{6E4BD22F-C643-4283-A19D-4D334A5EED6D}"/>
    <dgm:cxn modelId="{A87A1630-B34D-4B01-AC99-7B7F143677F3}" srcId="{0A21F6C2-60C5-4F12-865C-902F24AB221A}" destId="{25D6640D-C921-4827-9C68-28FABCB989C1}" srcOrd="2" destOrd="0" parTransId="{6DE24966-6684-4AE6-944C-BA6EB6CE5A0D}" sibTransId="{A07BEC86-D4B4-4ACA-9D28-18E3CFF6205B}"/>
    <dgm:cxn modelId="{514ED5D6-5D91-4731-B555-A41394B9E92A}" srcId="{0A21F6C2-60C5-4F12-865C-902F24AB221A}" destId="{70E3F231-63EE-41EF-9A8D-1C355E45F643}" srcOrd="0" destOrd="0" parTransId="{8014991C-3BA1-482C-8F60-42C9AD9CB624}" sibTransId="{40EFEAC6-569C-482C-AF5C-53A4B8978EE8}"/>
    <dgm:cxn modelId="{D722942E-6E96-4E01-B4B0-F439873F1872}" srcId="{156E385A-87A1-4206-B4DD-06094F754068}" destId="{0A21F6C2-60C5-4F12-865C-902F24AB221A}" srcOrd="0" destOrd="0" parTransId="{D746B296-ABB7-45D2-9176-325795C24DEE}" sibTransId="{0273A9FB-FE90-4028-8AA4-30882672A62E}"/>
    <dgm:cxn modelId="{261B9A08-3162-4A95-B9BD-19F60E6A72CA}" type="presOf" srcId="{7262C3E8-EB66-4EAB-8987-2136D95F56BF}" destId="{0DD1483D-ABBF-4C01-A05A-2422BE723BD5}" srcOrd="0" destOrd="0" presId="urn:microsoft.com/office/officeart/2011/layout/HexagonRadial"/>
    <dgm:cxn modelId="{888366BB-7B66-47F5-B8F5-12B791EB34C6}" type="presOf" srcId="{19770A51-E882-4041-8689-E12E416E18B0}" destId="{5B907FC8-9B3B-4696-91E4-08971BF9F525}" srcOrd="0" destOrd="0" presId="urn:microsoft.com/office/officeart/2011/layout/HexagonRadial"/>
    <dgm:cxn modelId="{E9586F27-4991-45A3-9433-F32613A6F1BD}" type="presOf" srcId="{25D6640D-C921-4827-9C68-28FABCB989C1}" destId="{C83C3C06-A202-4832-9AD7-6ED9D092A04C}" srcOrd="0" destOrd="0" presId="urn:microsoft.com/office/officeart/2011/layout/HexagonRadial"/>
    <dgm:cxn modelId="{AEE95233-1790-43C3-A09A-164AC033FC95}" type="presOf" srcId="{1623FBE0-81BA-469A-BC11-A39E0579D9A5}" destId="{B26889CB-5ABD-47CC-95BF-2DC4E5124E04}" srcOrd="0" destOrd="0" presId="urn:microsoft.com/office/officeart/2011/layout/HexagonRadial"/>
    <dgm:cxn modelId="{F42D4BE9-D547-4641-9122-F20B9DFDCEDA}" srcId="{0A21F6C2-60C5-4F12-865C-902F24AB221A}" destId="{7262C3E8-EB66-4EAB-8987-2136D95F56BF}" srcOrd="4" destOrd="0" parTransId="{8A32DD2A-57C2-4524-8F99-C8C192282BDD}" sibTransId="{A670DCE0-6E68-470A-8A60-C5ACDB47B6CB}"/>
    <dgm:cxn modelId="{BEC2B23B-09DB-46B7-8CAC-D73F5980CDB8}" type="presOf" srcId="{0A21F6C2-60C5-4F12-865C-902F24AB221A}" destId="{02B2154D-66E7-4FDE-87D6-54A84AD23FAA}" srcOrd="0" destOrd="0" presId="urn:microsoft.com/office/officeart/2011/layout/HexagonRadial"/>
    <dgm:cxn modelId="{A44752EF-E99F-4310-BA2A-D57B6CFCED3E}" srcId="{0A21F6C2-60C5-4F12-865C-902F24AB221A}" destId="{1623FBE0-81BA-469A-BC11-A39E0579D9A5}" srcOrd="5" destOrd="0" parTransId="{010E8632-7279-4023-8E40-ABB45571E8BA}" sibTransId="{55C44505-088E-4490-B49B-D39474EC5E8A}"/>
    <dgm:cxn modelId="{5EDBCA3F-E313-4627-A87B-B2DAC0BBE334}" type="presOf" srcId="{156E385A-87A1-4206-B4DD-06094F754068}" destId="{2544BCCF-E002-438A-A74F-A495E284AB9E}" srcOrd="0" destOrd="0" presId="urn:microsoft.com/office/officeart/2011/layout/HexagonRadial"/>
    <dgm:cxn modelId="{45120C89-8C37-409F-862B-DF81421DEFAC}" type="presParOf" srcId="{2544BCCF-E002-438A-A74F-A495E284AB9E}" destId="{02B2154D-66E7-4FDE-87D6-54A84AD23FAA}" srcOrd="0" destOrd="0" presId="urn:microsoft.com/office/officeart/2011/layout/HexagonRadial"/>
    <dgm:cxn modelId="{35A6ACCD-F71C-4386-A517-BCB5F875D596}" type="presParOf" srcId="{2544BCCF-E002-438A-A74F-A495E284AB9E}" destId="{D53A5D26-E23B-41E4-9F51-28032B415ED6}" srcOrd="1" destOrd="0" presId="urn:microsoft.com/office/officeart/2011/layout/HexagonRadial"/>
    <dgm:cxn modelId="{EA3B1C41-D807-46A8-8301-F4062B3C4226}" type="presParOf" srcId="{D53A5D26-E23B-41E4-9F51-28032B415ED6}" destId="{CC74C9F0-6D76-4523-973E-C83ED7E14E54}" srcOrd="0" destOrd="0" presId="urn:microsoft.com/office/officeart/2011/layout/HexagonRadial"/>
    <dgm:cxn modelId="{92F7D684-8C68-494E-8DC3-4C2096321DA6}" type="presParOf" srcId="{2544BCCF-E002-438A-A74F-A495E284AB9E}" destId="{AB67786F-3905-46D7-A93E-AF5E97A1DB68}" srcOrd="2" destOrd="0" presId="urn:microsoft.com/office/officeart/2011/layout/HexagonRadial"/>
    <dgm:cxn modelId="{DF989294-F3A0-4374-B03A-5C9150A92A9B}" type="presParOf" srcId="{2544BCCF-E002-438A-A74F-A495E284AB9E}" destId="{D0749FBA-A039-460E-8EB7-07349660E9E7}" srcOrd="3" destOrd="0" presId="urn:microsoft.com/office/officeart/2011/layout/HexagonRadial"/>
    <dgm:cxn modelId="{F5DA7014-15E4-4D02-A52D-EA100B46749D}" type="presParOf" srcId="{D0749FBA-A039-460E-8EB7-07349660E9E7}" destId="{868AB947-ADE5-46AC-9026-8304CA11CDEB}" srcOrd="0" destOrd="0" presId="urn:microsoft.com/office/officeart/2011/layout/HexagonRadial"/>
    <dgm:cxn modelId="{5329203D-BDD2-4605-9E01-D59A2BC573E7}" type="presParOf" srcId="{2544BCCF-E002-438A-A74F-A495E284AB9E}" destId="{28444ACE-AB4C-4B84-A5F3-B60EE582385E}" srcOrd="4" destOrd="0" presId="urn:microsoft.com/office/officeart/2011/layout/HexagonRadial"/>
    <dgm:cxn modelId="{75E435C4-6809-4EF6-8D04-2A9E30D356B2}" type="presParOf" srcId="{2544BCCF-E002-438A-A74F-A495E284AB9E}" destId="{51F81EA7-6C16-4064-A9A3-974D86577728}" srcOrd="5" destOrd="0" presId="urn:microsoft.com/office/officeart/2011/layout/HexagonRadial"/>
    <dgm:cxn modelId="{F86DED83-EF9C-4A80-99E6-06B5BBFABA00}" type="presParOf" srcId="{51F81EA7-6C16-4064-A9A3-974D86577728}" destId="{B2A6F704-34B4-4E29-99E6-61B5FB753B5F}" srcOrd="0" destOrd="0" presId="urn:microsoft.com/office/officeart/2011/layout/HexagonRadial"/>
    <dgm:cxn modelId="{213DC67B-123E-4BB0-B383-F21821E017BB}" type="presParOf" srcId="{2544BCCF-E002-438A-A74F-A495E284AB9E}" destId="{C83C3C06-A202-4832-9AD7-6ED9D092A04C}" srcOrd="6" destOrd="0" presId="urn:microsoft.com/office/officeart/2011/layout/HexagonRadial"/>
    <dgm:cxn modelId="{7078C9E8-92FB-41CD-A23A-00D7282EAF3C}" type="presParOf" srcId="{2544BCCF-E002-438A-A74F-A495E284AB9E}" destId="{DA8EAE14-7540-460E-B450-CA5240B81D56}" srcOrd="7" destOrd="0" presId="urn:microsoft.com/office/officeart/2011/layout/HexagonRadial"/>
    <dgm:cxn modelId="{4B7818EA-19D2-4C1C-98C9-AFCB52E7FA6B}" type="presParOf" srcId="{DA8EAE14-7540-460E-B450-CA5240B81D56}" destId="{7CC1EDCE-2FE7-4E45-9414-DC40B3D97FA7}" srcOrd="0" destOrd="0" presId="urn:microsoft.com/office/officeart/2011/layout/HexagonRadial"/>
    <dgm:cxn modelId="{54E15A88-E8A9-452C-B5D2-319D03EC818C}" type="presParOf" srcId="{2544BCCF-E002-438A-A74F-A495E284AB9E}" destId="{5B907FC8-9B3B-4696-91E4-08971BF9F525}" srcOrd="8" destOrd="0" presId="urn:microsoft.com/office/officeart/2011/layout/HexagonRadial"/>
    <dgm:cxn modelId="{80ACF8F6-2DB3-4E87-A1FB-0E66F9AD6131}" type="presParOf" srcId="{2544BCCF-E002-438A-A74F-A495E284AB9E}" destId="{08C84FB7-C75A-4903-AAF1-3B387018DDD9}" srcOrd="9" destOrd="0" presId="urn:microsoft.com/office/officeart/2011/layout/HexagonRadial"/>
    <dgm:cxn modelId="{A74D821F-DD19-4447-9AC4-E4827C3C3960}" type="presParOf" srcId="{08C84FB7-C75A-4903-AAF1-3B387018DDD9}" destId="{CA03A5CC-D4CC-4B60-A4F9-B0D5A47FC231}" srcOrd="0" destOrd="0" presId="urn:microsoft.com/office/officeart/2011/layout/HexagonRadial"/>
    <dgm:cxn modelId="{8F379825-2B53-44B8-8E1C-D241A27ED719}" type="presParOf" srcId="{2544BCCF-E002-438A-A74F-A495E284AB9E}" destId="{0DD1483D-ABBF-4C01-A05A-2422BE723BD5}" srcOrd="10" destOrd="0" presId="urn:microsoft.com/office/officeart/2011/layout/HexagonRadial"/>
    <dgm:cxn modelId="{A634D970-2EB2-44AC-9617-BE6659ED78FB}" type="presParOf" srcId="{2544BCCF-E002-438A-A74F-A495E284AB9E}" destId="{F276F10A-6569-4D5A-8787-D62E28445ECB}" srcOrd="11" destOrd="0" presId="urn:microsoft.com/office/officeart/2011/layout/HexagonRadial"/>
    <dgm:cxn modelId="{E90BFC88-892A-4415-B6CA-A7DA9440892D}" type="presParOf" srcId="{F276F10A-6569-4D5A-8787-D62E28445ECB}" destId="{5EB18341-C21D-4938-A464-D3060C0A5EB8}" srcOrd="0" destOrd="0" presId="urn:microsoft.com/office/officeart/2011/layout/HexagonRadial"/>
    <dgm:cxn modelId="{A779273A-0C4F-4D18-BE5B-15E64727E192}" type="presParOf" srcId="{2544BCCF-E002-438A-A74F-A495E284AB9E}" destId="{B26889CB-5ABD-47CC-95BF-2DC4E5124E04}"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6E385A-87A1-4206-B4DD-06094F754068}" type="doc">
      <dgm:prSet loTypeId="urn:microsoft.com/office/officeart/2011/layout/HexagonRadial" loCatId="officeonline" qsTypeId="urn:microsoft.com/office/officeart/2005/8/quickstyle/simple1" qsCatId="simple" csTypeId="urn:microsoft.com/office/officeart/2005/8/colors/accent1_2" csCatId="accent1" phldr="1"/>
      <dgm:spPr/>
      <dgm:t>
        <a:bodyPr/>
        <a:lstStyle/>
        <a:p>
          <a:endParaRPr lang="en-US"/>
        </a:p>
      </dgm:t>
    </dgm:pt>
    <dgm:pt modelId="{0A21F6C2-60C5-4F12-865C-902F24AB221A}">
      <dgm:prSet phldrT="[Text]" phldr="1" custT="1"/>
      <dgm:spPr>
        <a:solidFill>
          <a:srgbClr val="EE5859"/>
        </a:solidFill>
        <a:ln>
          <a:noFill/>
        </a:ln>
      </dgm:spPr>
      <dgm:t>
        <a:bodyPr/>
        <a:lstStyle/>
        <a:p>
          <a:endParaRPr lang="en-US" sz="1800" dirty="0">
            <a:latin typeface="Arial Narrow" panose="020B0606020202030204" pitchFamily="34" charset="0"/>
          </a:endParaRPr>
        </a:p>
      </dgm:t>
    </dgm:pt>
    <dgm:pt modelId="{D746B296-ABB7-45D2-9176-325795C24DEE}" type="parTrans" cxnId="{D722942E-6E96-4E01-B4B0-F439873F1872}">
      <dgm:prSet/>
      <dgm:spPr/>
      <dgm:t>
        <a:bodyPr/>
        <a:lstStyle/>
        <a:p>
          <a:endParaRPr lang="en-US"/>
        </a:p>
      </dgm:t>
    </dgm:pt>
    <dgm:pt modelId="{0273A9FB-FE90-4028-8AA4-30882672A62E}" type="sibTrans" cxnId="{D722942E-6E96-4E01-B4B0-F439873F1872}">
      <dgm:prSet/>
      <dgm:spPr/>
      <dgm:t>
        <a:bodyPr/>
        <a:lstStyle/>
        <a:p>
          <a:endParaRPr lang="en-US"/>
        </a:p>
      </dgm:t>
    </dgm:pt>
    <dgm:pt modelId="{70E3F231-63EE-41EF-9A8D-1C355E45F643}">
      <dgm:prSet phldrT="[Text]" phldr="1" custT="1"/>
      <dgm:spPr>
        <a:solidFill>
          <a:srgbClr val="58585A"/>
        </a:solidFill>
        <a:ln>
          <a:noFill/>
        </a:ln>
      </dgm:spPr>
      <dgm:t>
        <a:bodyPr/>
        <a:lstStyle/>
        <a:p>
          <a:endParaRPr lang="en-US" sz="1800" dirty="0">
            <a:latin typeface="Arial Narrow" panose="020B0606020202030204" pitchFamily="34" charset="0"/>
          </a:endParaRPr>
        </a:p>
      </dgm:t>
    </dgm:pt>
    <dgm:pt modelId="{8014991C-3BA1-482C-8F60-42C9AD9CB624}" type="parTrans" cxnId="{514ED5D6-5D91-4731-B555-A41394B9E92A}">
      <dgm:prSet/>
      <dgm:spPr/>
      <dgm:t>
        <a:bodyPr/>
        <a:lstStyle/>
        <a:p>
          <a:endParaRPr lang="en-US"/>
        </a:p>
      </dgm:t>
    </dgm:pt>
    <dgm:pt modelId="{40EFEAC6-569C-482C-AF5C-53A4B8978EE8}" type="sibTrans" cxnId="{514ED5D6-5D91-4731-B555-A41394B9E92A}">
      <dgm:prSet/>
      <dgm:spPr/>
      <dgm:t>
        <a:bodyPr/>
        <a:lstStyle/>
        <a:p>
          <a:endParaRPr lang="en-US"/>
        </a:p>
      </dgm:t>
    </dgm:pt>
    <dgm:pt modelId="{FACC9926-4231-4E01-A9AB-E5DFED19C8FD}">
      <dgm:prSet phldrT="[Text]" phldr="1" custT="1"/>
      <dgm:spPr>
        <a:solidFill>
          <a:srgbClr val="D2CBB8"/>
        </a:solidFill>
        <a:ln>
          <a:noFill/>
        </a:ln>
      </dgm:spPr>
      <dgm:t>
        <a:bodyPr/>
        <a:lstStyle/>
        <a:p>
          <a:endParaRPr lang="en-US" sz="1800" dirty="0">
            <a:latin typeface="Arial Narrow" panose="020B0606020202030204" pitchFamily="34" charset="0"/>
          </a:endParaRPr>
        </a:p>
      </dgm:t>
    </dgm:pt>
    <dgm:pt modelId="{0C711441-5BF4-4D4A-BBBF-F67CBFF2D5EB}" type="parTrans" cxnId="{F6EB394A-2E58-4252-BADE-E4168254D690}">
      <dgm:prSet/>
      <dgm:spPr/>
      <dgm:t>
        <a:bodyPr/>
        <a:lstStyle/>
        <a:p>
          <a:endParaRPr lang="en-US"/>
        </a:p>
      </dgm:t>
    </dgm:pt>
    <dgm:pt modelId="{6E4BD22F-C643-4283-A19D-4D334A5EED6D}" type="sibTrans" cxnId="{F6EB394A-2E58-4252-BADE-E4168254D690}">
      <dgm:prSet/>
      <dgm:spPr/>
      <dgm:t>
        <a:bodyPr/>
        <a:lstStyle/>
        <a:p>
          <a:endParaRPr lang="en-US"/>
        </a:p>
      </dgm:t>
    </dgm:pt>
    <dgm:pt modelId="{25D6640D-C921-4827-9C68-28FABCB989C1}">
      <dgm:prSet phldrT="[Text]" phldr="1" custT="1"/>
      <dgm:spPr>
        <a:solidFill>
          <a:schemeClr val="tx1">
            <a:lumMod val="50000"/>
            <a:lumOff val="50000"/>
          </a:schemeClr>
        </a:solidFill>
        <a:ln>
          <a:noFill/>
        </a:ln>
      </dgm:spPr>
      <dgm:t>
        <a:bodyPr/>
        <a:lstStyle/>
        <a:p>
          <a:endParaRPr lang="en-US" sz="1800" dirty="0">
            <a:latin typeface="Arial Narrow" panose="020B0606020202030204" pitchFamily="34" charset="0"/>
          </a:endParaRPr>
        </a:p>
      </dgm:t>
    </dgm:pt>
    <dgm:pt modelId="{6DE24966-6684-4AE6-944C-BA6EB6CE5A0D}" type="parTrans" cxnId="{A87A1630-B34D-4B01-AC99-7B7F143677F3}">
      <dgm:prSet/>
      <dgm:spPr/>
      <dgm:t>
        <a:bodyPr/>
        <a:lstStyle/>
        <a:p>
          <a:endParaRPr lang="en-US"/>
        </a:p>
      </dgm:t>
    </dgm:pt>
    <dgm:pt modelId="{A07BEC86-D4B4-4ACA-9D28-18E3CFF6205B}" type="sibTrans" cxnId="{A87A1630-B34D-4B01-AC99-7B7F143677F3}">
      <dgm:prSet/>
      <dgm:spPr/>
      <dgm:t>
        <a:bodyPr/>
        <a:lstStyle/>
        <a:p>
          <a:endParaRPr lang="en-US"/>
        </a:p>
      </dgm:t>
    </dgm:pt>
    <dgm:pt modelId="{19770A51-E882-4041-8689-E12E416E18B0}">
      <dgm:prSet phldrT="[Text]" phldr="1" custT="1"/>
      <dgm:spPr>
        <a:solidFill>
          <a:schemeClr val="bg1">
            <a:lumMod val="65000"/>
          </a:schemeClr>
        </a:solidFill>
      </dgm:spPr>
      <dgm:t>
        <a:bodyPr/>
        <a:lstStyle/>
        <a:p>
          <a:endParaRPr lang="en-US" sz="1800" dirty="0">
            <a:latin typeface="Arial Narrow" panose="020B0606020202030204" pitchFamily="34" charset="0"/>
          </a:endParaRPr>
        </a:p>
      </dgm:t>
    </dgm:pt>
    <dgm:pt modelId="{F8D44643-2EEE-4C0B-8D5E-7991F657DD12}" type="parTrans" cxnId="{4B908479-D3B3-4115-B14A-8D0C766009FF}">
      <dgm:prSet/>
      <dgm:spPr/>
      <dgm:t>
        <a:bodyPr/>
        <a:lstStyle/>
        <a:p>
          <a:endParaRPr lang="en-US"/>
        </a:p>
      </dgm:t>
    </dgm:pt>
    <dgm:pt modelId="{CA9D706E-AD53-4513-8AB1-DC3187D95985}" type="sibTrans" cxnId="{4B908479-D3B3-4115-B14A-8D0C766009FF}">
      <dgm:prSet/>
      <dgm:spPr/>
      <dgm:t>
        <a:bodyPr/>
        <a:lstStyle/>
        <a:p>
          <a:endParaRPr lang="en-US"/>
        </a:p>
      </dgm:t>
    </dgm:pt>
    <dgm:pt modelId="{7262C3E8-EB66-4EAB-8987-2136D95F56BF}">
      <dgm:prSet phldrT="[Text]" phldr="1" custT="1"/>
      <dgm:spPr>
        <a:solidFill>
          <a:schemeClr val="bg1">
            <a:lumMod val="75000"/>
          </a:schemeClr>
        </a:solidFill>
        <a:ln>
          <a:noFill/>
        </a:ln>
      </dgm:spPr>
      <dgm:t>
        <a:bodyPr/>
        <a:lstStyle/>
        <a:p>
          <a:endParaRPr lang="en-US" sz="1800" dirty="0">
            <a:latin typeface="Arial Narrow" panose="020B0606020202030204" pitchFamily="34" charset="0"/>
          </a:endParaRPr>
        </a:p>
      </dgm:t>
    </dgm:pt>
    <dgm:pt modelId="{8A32DD2A-57C2-4524-8F99-C8C192282BDD}" type="parTrans" cxnId="{F42D4BE9-D547-4641-9122-F20B9DFDCEDA}">
      <dgm:prSet/>
      <dgm:spPr/>
      <dgm:t>
        <a:bodyPr/>
        <a:lstStyle/>
        <a:p>
          <a:endParaRPr lang="en-US"/>
        </a:p>
      </dgm:t>
    </dgm:pt>
    <dgm:pt modelId="{A670DCE0-6E68-470A-8A60-C5ACDB47B6CB}" type="sibTrans" cxnId="{F42D4BE9-D547-4641-9122-F20B9DFDCEDA}">
      <dgm:prSet/>
      <dgm:spPr/>
      <dgm:t>
        <a:bodyPr/>
        <a:lstStyle/>
        <a:p>
          <a:endParaRPr lang="en-US"/>
        </a:p>
      </dgm:t>
    </dgm:pt>
    <dgm:pt modelId="{1623FBE0-81BA-469A-BC11-A39E0579D9A5}">
      <dgm:prSet phldrT="[Text]" phldr="1" custT="1"/>
      <dgm:spPr>
        <a:solidFill>
          <a:schemeClr val="bg1">
            <a:lumMod val="85000"/>
          </a:schemeClr>
        </a:solidFill>
        <a:ln>
          <a:noFill/>
        </a:ln>
      </dgm:spPr>
      <dgm:t>
        <a:bodyPr/>
        <a:lstStyle/>
        <a:p>
          <a:endParaRPr lang="en-US" sz="1800" dirty="0">
            <a:latin typeface="Arial Narrow" panose="020B0606020202030204" pitchFamily="34" charset="0"/>
          </a:endParaRPr>
        </a:p>
      </dgm:t>
    </dgm:pt>
    <dgm:pt modelId="{010E8632-7279-4023-8E40-ABB45571E8BA}" type="parTrans" cxnId="{A44752EF-E99F-4310-BA2A-D57B6CFCED3E}">
      <dgm:prSet/>
      <dgm:spPr/>
      <dgm:t>
        <a:bodyPr/>
        <a:lstStyle/>
        <a:p>
          <a:endParaRPr lang="en-US"/>
        </a:p>
      </dgm:t>
    </dgm:pt>
    <dgm:pt modelId="{55C44505-088E-4490-B49B-D39474EC5E8A}" type="sibTrans" cxnId="{A44752EF-E99F-4310-BA2A-D57B6CFCED3E}">
      <dgm:prSet/>
      <dgm:spPr/>
      <dgm:t>
        <a:bodyPr/>
        <a:lstStyle/>
        <a:p>
          <a:endParaRPr lang="en-US"/>
        </a:p>
      </dgm:t>
    </dgm:pt>
    <dgm:pt modelId="{2544BCCF-E002-438A-A74F-A495E284AB9E}" type="pres">
      <dgm:prSet presAssocID="{156E385A-87A1-4206-B4DD-06094F754068}" presName="Name0" presStyleCnt="0">
        <dgm:presLayoutVars>
          <dgm:chMax val="1"/>
          <dgm:chPref val="1"/>
          <dgm:dir/>
          <dgm:animOne val="branch"/>
          <dgm:animLvl val="lvl"/>
        </dgm:presLayoutVars>
      </dgm:prSet>
      <dgm:spPr/>
      <dgm:t>
        <a:bodyPr/>
        <a:lstStyle/>
        <a:p>
          <a:endParaRPr lang="en-US"/>
        </a:p>
      </dgm:t>
    </dgm:pt>
    <dgm:pt modelId="{02B2154D-66E7-4FDE-87D6-54A84AD23FAA}" type="pres">
      <dgm:prSet presAssocID="{0A21F6C2-60C5-4F12-865C-902F24AB221A}" presName="Parent" presStyleLbl="node0" presStyleIdx="0" presStyleCnt="1">
        <dgm:presLayoutVars>
          <dgm:chMax val="6"/>
          <dgm:chPref val="6"/>
        </dgm:presLayoutVars>
      </dgm:prSet>
      <dgm:spPr/>
      <dgm:t>
        <a:bodyPr/>
        <a:lstStyle/>
        <a:p>
          <a:endParaRPr lang="en-US"/>
        </a:p>
      </dgm:t>
    </dgm:pt>
    <dgm:pt modelId="{D53A5D26-E23B-41E4-9F51-28032B415ED6}" type="pres">
      <dgm:prSet presAssocID="{70E3F231-63EE-41EF-9A8D-1C355E45F643}" presName="Accent1" presStyleCnt="0"/>
      <dgm:spPr/>
    </dgm:pt>
    <dgm:pt modelId="{CC74C9F0-6D76-4523-973E-C83ED7E14E54}" type="pres">
      <dgm:prSet presAssocID="{70E3F231-63EE-41EF-9A8D-1C355E45F643}" presName="Accent" presStyleLbl="bgShp" presStyleIdx="0" presStyleCnt="6"/>
      <dgm:spPr/>
    </dgm:pt>
    <dgm:pt modelId="{AB67786F-3905-46D7-A93E-AF5E97A1DB68}" type="pres">
      <dgm:prSet presAssocID="{70E3F231-63EE-41EF-9A8D-1C355E45F643}" presName="Child1" presStyleLbl="node1" presStyleIdx="0" presStyleCnt="6">
        <dgm:presLayoutVars>
          <dgm:chMax val="0"/>
          <dgm:chPref val="0"/>
          <dgm:bulletEnabled val="1"/>
        </dgm:presLayoutVars>
      </dgm:prSet>
      <dgm:spPr/>
      <dgm:t>
        <a:bodyPr/>
        <a:lstStyle/>
        <a:p>
          <a:endParaRPr lang="en-US"/>
        </a:p>
      </dgm:t>
    </dgm:pt>
    <dgm:pt modelId="{D0749FBA-A039-460E-8EB7-07349660E9E7}" type="pres">
      <dgm:prSet presAssocID="{FACC9926-4231-4E01-A9AB-E5DFED19C8FD}" presName="Accent2" presStyleCnt="0"/>
      <dgm:spPr/>
    </dgm:pt>
    <dgm:pt modelId="{868AB947-ADE5-46AC-9026-8304CA11CDEB}" type="pres">
      <dgm:prSet presAssocID="{FACC9926-4231-4E01-A9AB-E5DFED19C8FD}" presName="Accent" presStyleLbl="bgShp" presStyleIdx="1" presStyleCnt="6"/>
      <dgm:spPr>
        <a:solidFill>
          <a:schemeClr val="bg2"/>
        </a:solidFill>
      </dgm:spPr>
    </dgm:pt>
    <dgm:pt modelId="{28444ACE-AB4C-4B84-A5F3-B60EE582385E}" type="pres">
      <dgm:prSet presAssocID="{FACC9926-4231-4E01-A9AB-E5DFED19C8FD}" presName="Child2" presStyleLbl="node1" presStyleIdx="1" presStyleCnt="6">
        <dgm:presLayoutVars>
          <dgm:chMax val="0"/>
          <dgm:chPref val="0"/>
          <dgm:bulletEnabled val="1"/>
        </dgm:presLayoutVars>
      </dgm:prSet>
      <dgm:spPr/>
      <dgm:t>
        <a:bodyPr/>
        <a:lstStyle/>
        <a:p>
          <a:endParaRPr lang="en-US"/>
        </a:p>
      </dgm:t>
    </dgm:pt>
    <dgm:pt modelId="{51F81EA7-6C16-4064-A9A3-974D86577728}" type="pres">
      <dgm:prSet presAssocID="{25D6640D-C921-4827-9C68-28FABCB989C1}" presName="Accent3" presStyleCnt="0"/>
      <dgm:spPr/>
    </dgm:pt>
    <dgm:pt modelId="{B2A6F704-34B4-4E29-99E6-61B5FB753B5F}" type="pres">
      <dgm:prSet presAssocID="{25D6640D-C921-4827-9C68-28FABCB989C1}" presName="Accent" presStyleLbl="bgShp" presStyleIdx="2" presStyleCnt="6"/>
      <dgm:spPr>
        <a:solidFill>
          <a:schemeClr val="bg2"/>
        </a:solidFill>
      </dgm:spPr>
    </dgm:pt>
    <dgm:pt modelId="{C83C3C06-A202-4832-9AD7-6ED9D092A04C}" type="pres">
      <dgm:prSet presAssocID="{25D6640D-C921-4827-9C68-28FABCB989C1}" presName="Child3" presStyleLbl="node1" presStyleIdx="2" presStyleCnt="6">
        <dgm:presLayoutVars>
          <dgm:chMax val="0"/>
          <dgm:chPref val="0"/>
          <dgm:bulletEnabled val="1"/>
        </dgm:presLayoutVars>
      </dgm:prSet>
      <dgm:spPr/>
      <dgm:t>
        <a:bodyPr/>
        <a:lstStyle/>
        <a:p>
          <a:endParaRPr lang="en-US"/>
        </a:p>
      </dgm:t>
    </dgm:pt>
    <dgm:pt modelId="{DA8EAE14-7540-460E-B450-CA5240B81D56}" type="pres">
      <dgm:prSet presAssocID="{19770A51-E882-4041-8689-E12E416E18B0}" presName="Accent4" presStyleCnt="0"/>
      <dgm:spPr/>
    </dgm:pt>
    <dgm:pt modelId="{7CC1EDCE-2FE7-4E45-9414-DC40B3D97FA7}" type="pres">
      <dgm:prSet presAssocID="{19770A51-E882-4041-8689-E12E416E18B0}" presName="Accent" presStyleLbl="bgShp" presStyleIdx="3" presStyleCnt="6"/>
      <dgm:spPr>
        <a:solidFill>
          <a:schemeClr val="bg2"/>
        </a:solidFill>
      </dgm:spPr>
    </dgm:pt>
    <dgm:pt modelId="{5B907FC8-9B3B-4696-91E4-08971BF9F525}" type="pres">
      <dgm:prSet presAssocID="{19770A51-E882-4041-8689-E12E416E18B0}" presName="Child4" presStyleLbl="node1" presStyleIdx="3" presStyleCnt="6">
        <dgm:presLayoutVars>
          <dgm:chMax val="0"/>
          <dgm:chPref val="0"/>
          <dgm:bulletEnabled val="1"/>
        </dgm:presLayoutVars>
      </dgm:prSet>
      <dgm:spPr/>
      <dgm:t>
        <a:bodyPr/>
        <a:lstStyle/>
        <a:p>
          <a:endParaRPr lang="en-US"/>
        </a:p>
      </dgm:t>
    </dgm:pt>
    <dgm:pt modelId="{08C84FB7-C75A-4903-AAF1-3B387018DDD9}" type="pres">
      <dgm:prSet presAssocID="{7262C3E8-EB66-4EAB-8987-2136D95F56BF}" presName="Accent5" presStyleCnt="0"/>
      <dgm:spPr/>
    </dgm:pt>
    <dgm:pt modelId="{CA03A5CC-D4CC-4B60-A4F9-B0D5A47FC231}" type="pres">
      <dgm:prSet presAssocID="{7262C3E8-EB66-4EAB-8987-2136D95F56BF}" presName="Accent" presStyleLbl="bgShp" presStyleIdx="4" presStyleCnt="6"/>
      <dgm:spPr>
        <a:solidFill>
          <a:schemeClr val="bg2"/>
        </a:solidFill>
      </dgm:spPr>
    </dgm:pt>
    <dgm:pt modelId="{0DD1483D-ABBF-4C01-A05A-2422BE723BD5}" type="pres">
      <dgm:prSet presAssocID="{7262C3E8-EB66-4EAB-8987-2136D95F56BF}" presName="Child5" presStyleLbl="node1" presStyleIdx="4" presStyleCnt="6">
        <dgm:presLayoutVars>
          <dgm:chMax val="0"/>
          <dgm:chPref val="0"/>
          <dgm:bulletEnabled val="1"/>
        </dgm:presLayoutVars>
      </dgm:prSet>
      <dgm:spPr/>
      <dgm:t>
        <a:bodyPr/>
        <a:lstStyle/>
        <a:p>
          <a:endParaRPr lang="en-US"/>
        </a:p>
      </dgm:t>
    </dgm:pt>
    <dgm:pt modelId="{F276F10A-6569-4D5A-8787-D62E28445ECB}" type="pres">
      <dgm:prSet presAssocID="{1623FBE0-81BA-469A-BC11-A39E0579D9A5}" presName="Accent6" presStyleCnt="0"/>
      <dgm:spPr/>
    </dgm:pt>
    <dgm:pt modelId="{5EB18341-C21D-4938-A464-D3060C0A5EB8}" type="pres">
      <dgm:prSet presAssocID="{1623FBE0-81BA-469A-BC11-A39E0579D9A5}" presName="Accent" presStyleLbl="bgShp" presStyleIdx="5" presStyleCnt="6"/>
      <dgm:spPr>
        <a:solidFill>
          <a:schemeClr val="bg2"/>
        </a:solidFill>
      </dgm:spPr>
    </dgm:pt>
    <dgm:pt modelId="{B26889CB-5ABD-47CC-95BF-2DC4E5124E04}" type="pres">
      <dgm:prSet presAssocID="{1623FBE0-81BA-469A-BC11-A39E0579D9A5}" presName="Child6" presStyleLbl="node1" presStyleIdx="5" presStyleCnt="6">
        <dgm:presLayoutVars>
          <dgm:chMax val="0"/>
          <dgm:chPref val="0"/>
          <dgm:bulletEnabled val="1"/>
        </dgm:presLayoutVars>
      </dgm:prSet>
      <dgm:spPr/>
      <dgm:t>
        <a:bodyPr/>
        <a:lstStyle/>
        <a:p>
          <a:endParaRPr lang="en-US"/>
        </a:p>
      </dgm:t>
    </dgm:pt>
  </dgm:ptLst>
  <dgm:cxnLst>
    <dgm:cxn modelId="{1D5D81FA-5519-4040-8889-BD34505C70A4}" type="presOf" srcId="{FACC9926-4231-4E01-A9AB-E5DFED19C8FD}" destId="{28444ACE-AB4C-4B84-A5F3-B60EE582385E}" srcOrd="0" destOrd="0" presId="urn:microsoft.com/office/officeart/2011/layout/HexagonRadial"/>
    <dgm:cxn modelId="{4B908479-D3B3-4115-B14A-8D0C766009FF}" srcId="{0A21F6C2-60C5-4F12-865C-902F24AB221A}" destId="{19770A51-E882-4041-8689-E12E416E18B0}" srcOrd="3" destOrd="0" parTransId="{F8D44643-2EEE-4C0B-8D5E-7991F657DD12}" sibTransId="{CA9D706E-AD53-4513-8AB1-DC3187D95985}"/>
    <dgm:cxn modelId="{5785D627-7ED0-4978-BA99-25716AB134E4}" type="presOf" srcId="{70E3F231-63EE-41EF-9A8D-1C355E45F643}" destId="{AB67786F-3905-46D7-A93E-AF5E97A1DB68}" srcOrd="0" destOrd="0" presId="urn:microsoft.com/office/officeart/2011/layout/HexagonRadial"/>
    <dgm:cxn modelId="{F6EB394A-2E58-4252-BADE-E4168254D690}" srcId="{0A21F6C2-60C5-4F12-865C-902F24AB221A}" destId="{FACC9926-4231-4E01-A9AB-E5DFED19C8FD}" srcOrd="1" destOrd="0" parTransId="{0C711441-5BF4-4D4A-BBBF-F67CBFF2D5EB}" sibTransId="{6E4BD22F-C643-4283-A19D-4D334A5EED6D}"/>
    <dgm:cxn modelId="{A87A1630-B34D-4B01-AC99-7B7F143677F3}" srcId="{0A21F6C2-60C5-4F12-865C-902F24AB221A}" destId="{25D6640D-C921-4827-9C68-28FABCB989C1}" srcOrd="2" destOrd="0" parTransId="{6DE24966-6684-4AE6-944C-BA6EB6CE5A0D}" sibTransId="{A07BEC86-D4B4-4ACA-9D28-18E3CFF6205B}"/>
    <dgm:cxn modelId="{514ED5D6-5D91-4731-B555-A41394B9E92A}" srcId="{0A21F6C2-60C5-4F12-865C-902F24AB221A}" destId="{70E3F231-63EE-41EF-9A8D-1C355E45F643}" srcOrd="0" destOrd="0" parTransId="{8014991C-3BA1-482C-8F60-42C9AD9CB624}" sibTransId="{40EFEAC6-569C-482C-AF5C-53A4B8978EE8}"/>
    <dgm:cxn modelId="{D722942E-6E96-4E01-B4B0-F439873F1872}" srcId="{156E385A-87A1-4206-B4DD-06094F754068}" destId="{0A21F6C2-60C5-4F12-865C-902F24AB221A}" srcOrd="0" destOrd="0" parTransId="{D746B296-ABB7-45D2-9176-325795C24DEE}" sibTransId="{0273A9FB-FE90-4028-8AA4-30882672A62E}"/>
    <dgm:cxn modelId="{261B9A08-3162-4A95-B9BD-19F60E6A72CA}" type="presOf" srcId="{7262C3E8-EB66-4EAB-8987-2136D95F56BF}" destId="{0DD1483D-ABBF-4C01-A05A-2422BE723BD5}" srcOrd="0" destOrd="0" presId="urn:microsoft.com/office/officeart/2011/layout/HexagonRadial"/>
    <dgm:cxn modelId="{888366BB-7B66-47F5-B8F5-12B791EB34C6}" type="presOf" srcId="{19770A51-E882-4041-8689-E12E416E18B0}" destId="{5B907FC8-9B3B-4696-91E4-08971BF9F525}" srcOrd="0" destOrd="0" presId="urn:microsoft.com/office/officeart/2011/layout/HexagonRadial"/>
    <dgm:cxn modelId="{E9586F27-4991-45A3-9433-F32613A6F1BD}" type="presOf" srcId="{25D6640D-C921-4827-9C68-28FABCB989C1}" destId="{C83C3C06-A202-4832-9AD7-6ED9D092A04C}" srcOrd="0" destOrd="0" presId="urn:microsoft.com/office/officeart/2011/layout/HexagonRadial"/>
    <dgm:cxn modelId="{AEE95233-1790-43C3-A09A-164AC033FC95}" type="presOf" srcId="{1623FBE0-81BA-469A-BC11-A39E0579D9A5}" destId="{B26889CB-5ABD-47CC-95BF-2DC4E5124E04}" srcOrd="0" destOrd="0" presId="urn:microsoft.com/office/officeart/2011/layout/HexagonRadial"/>
    <dgm:cxn modelId="{F42D4BE9-D547-4641-9122-F20B9DFDCEDA}" srcId="{0A21F6C2-60C5-4F12-865C-902F24AB221A}" destId="{7262C3E8-EB66-4EAB-8987-2136D95F56BF}" srcOrd="4" destOrd="0" parTransId="{8A32DD2A-57C2-4524-8F99-C8C192282BDD}" sibTransId="{A670DCE0-6E68-470A-8A60-C5ACDB47B6CB}"/>
    <dgm:cxn modelId="{BEC2B23B-09DB-46B7-8CAC-D73F5980CDB8}" type="presOf" srcId="{0A21F6C2-60C5-4F12-865C-902F24AB221A}" destId="{02B2154D-66E7-4FDE-87D6-54A84AD23FAA}" srcOrd="0" destOrd="0" presId="urn:microsoft.com/office/officeart/2011/layout/HexagonRadial"/>
    <dgm:cxn modelId="{A44752EF-E99F-4310-BA2A-D57B6CFCED3E}" srcId="{0A21F6C2-60C5-4F12-865C-902F24AB221A}" destId="{1623FBE0-81BA-469A-BC11-A39E0579D9A5}" srcOrd="5" destOrd="0" parTransId="{010E8632-7279-4023-8E40-ABB45571E8BA}" sibTransId="{55C44505-088E-4490-B49B-D39474EC5E8A}"/>
    <dgm:cxn modelId="{5EDBCA3F-E313-4627-A87B-B2DAC0BBE334}" type="presOf" srcId="{156E385A-87A1-4206-B4DD-06094F754068}" destId="{2544BCCF-E002-438A-A74F-A495E284AB9E}" srcOrd="0" destOrd="0" presId="urn:microsoft.com/office/officeart/2011/layout/HexagonRadial"/>
    <dgm:cxn modelId="{45120C89-8C37-409F-862B-DF81421DEFAC}" type="presParOf" srcId="{2544BCCF-E002-438A-A74F-A495E284AB9E}" destId="{02B2154D-66E7-4FDE-87D6-54A84AD23FAA}" srcOrd="0" destOrd="0" presId="urn:microsoft.com/office/officeart/2011/layout/HexagonRadial"/>
    <dgm:cxn modelId="{35A6ACCD-F71C-4386-A517-BCB5F875D596}" type="presParOf" srcId="{2544BCCF-E002-438A-A74F-A495E284AB9E}" destId="{D53A5D26-E23B-41E4-9F51-28032B415ED6}" srcOrd="1" destOrd="0" presId="urn:microsoft.com/office/officeart/2011/layout/HexagonRadial"/>
    <dgm:cxn modelId="{EA3B1C41-D807-46A8-8301-F4062B3C4226}" type="presParOf" srcId="{D53A5D26-E23B-41E4-9F51-28032B415ED6}" destId="{CC74C9F0-6D76-4523-973E-C83ED7E14E54}" srcOrd="0" destOrd="0" presId="urn:microsoft.com/office/officeart/2011/layout/HexagonRadial"/>
    <dgm:cxn modelId="{92F7D684-8C68-494E-8DC3-4C2096321DA6}" type="presParOf" srcId="{2544BCCF-E002-438A-A74F-A495E284AB9E}" destId="{AB67786F-3905-46D7-A93E-AF5E97A1DB68}" srcOrd="2" destOrd="0" presId="urn:microsoft.com/office/officeart/2011/layout/HexagonRadial"/>
    <dgm:cxn modelId="{DF989294-F3A0-4374-B03A-5C9150A92A9B}" type="presParOf" srcId="{2544BCCF-E002-438A-A74F-A495E284AB9E}" destId="{D0749FBA-A039-460E-8EB7-07349660E9E7}" srcOrd="3" destOrd="0" presId="urn:microsoft.com/office/officeart/2011/layout/HexagonRadial"/>
    <dgm:cxn modelId="{F5DA7014-15E4-4D02-A52D-EA100B46749D}" type="presParOf" srcId="{D0749FBA-A039-460E-8EB7-07349660E9E7}" destId="{868AB947-ADE5-46AC-9026-8304CA11CDEB}" srcOrd="0" destOrd="0" presId="urn:microsoft.com/office/officeart/2011/layout/HexagonRadial"/>
    <dgm:cxn modelId="{5329203D-BDD2-4605-9E01-D59A2BC573E7}" type="presParOf" srcId="{2544BCCF-E002-438A-A74F-A495E284AB9E}" destId="{28444ACE-AB4C-4B84-A5F3-B60EE582385E}" srcOrd="4" destOrd="0" presId="urn:microsoft.com/office/officeart/2011/layout/HexagonRadial"/>
    <dgm:cxn modelId="{75E435C4-6809-4EF6-8D04-2A9E30D356B2}" type="presParOf" srcId="{2544BCCF-E002-438A-A74F-A495E284AB9E}" destId="{51F81EA7-6C16-4064-A9A3-974D86577728}" srcOrd="5" destOrd="0" presId="urn:microsoft.com/office/officeart/2011/layout/HexagonRadial"/>
    <dgm:cxn modelId="{F86DED83-EF9C-4A80-99E6-06B5BBFABA00}" type="presParOf" srcId="{51F81EA7-6C16-4064-A9A3-974D86577728}" destId="{B2A6F704-34B4-4E29-99E6-61B5FB753B5F}" srcOrd="0" destOrd="0" presId="urn:microsoft.com/office/officeart/2011/layout/HexagonRadial"/>
    <dgm:cxn modelId="{213DC67B-123E-4BB0-B383-F21821E017BB}" type="presParOf" srcId="{2544BCCF-E002-438A-A74F-A495E284AB9E}" destId="{C83C3C06-A202-4832-9AD7-6ED9D092A04C}" srcOrd="6" destOrd="0" presId="urn:microsoft.com/office/officeart/2011/layout/HexagonRadial"/>
    <dgm:cxn modelId="{7078C9E8-92FB-41CD-A23A-00D7282EAF3C}" type="presParOf" srcId="{2544BCCF-E002-438A-A74F-A495E284AB9E}" destId="{DA8EAE14-7540-460E-B450-CA5240B81D56}" srcOrd="7" destOrd="0" presId="urn:microsoft.com/office/officeart/2011/layout/HexagonRadial"/>
    <dgm:cxn modelId="{4B7818EA-19D2-4C1C-98C9-AFCB52E7FA6B}" type="presParOf" srcId="{DA8EAE14-7540-460E-B450-CA5240B81D56}" destId="{7CC1EDCE-2FE7-4E45-9414-DC40B3D97FA7}" srcOrd="0" destOrd="0" presId="urn:microsoft.com/office/officeart/2011/layout/HexagonRadial"/>
    <dgm:cxn modelId="{54E15A88-E8A9-452C-B5D2-319D03EC818C}" type="presParOf" srcId="{2544BCCF-E002-438A-A74F-A495E284AB9E}" destId="{5B907FC8-9B3B-4696-91E4-08971BF9F525}" srcOrd="8" destOrd="0" presId="urn:microsoft.com/office/officeart/2011/layout/HexagonRadial"/>
    <dgm:cxn modelId="{80ACF8F6-2DB3-4E87-A1FB-0E66F9AD6131}" type="presParOf" srcId="{2544BCCF-E002-438A-A74F-A495E284AB9E}" destId="{08C84FB7-C75A-4903-AAF1-3B387018DDD9}" srcOrd="9" destOrd="0" presId="urn:microsoft.com/office/officeart/2011/layout/HexagonRadial"/>
    <dgm:cxn modelId="{A74D821F-DD19-4447-9AC4-E4827C3C3960}" type="presParOf" srcId="{08C84FB7-C75A-4903-AAF1-3B387018DDD9}" destId="{CA03A5CC-D4CC-4B60-A4F9-B0D5A47FC231}" srcOrd="0" destOrd="0" presId="urn:microsoft.com/office/officeart/2011/layout/HexagonRadial"/>
    <dgm:cxn modelId="{8F379825-2B53-44B8-8E1C-D241A27ED719}" type="presParOf" srcId="{2544BCCF-E002-438A-A74F-A495E284AB9E}" destId="{0DD1483D-ABBF-4C01-A05A-2422BE723BD5}" srcOrd="10" destOrd="0" presId="urn:microsoft.com/office/officeart/2011/layout/HexagonRadial"/>
    <dgm:cxn modelId="{A634D970-2EB2-44AC-9617-BE6659ED78FB}" type="presParOf" srcId="{2544BCCF-E002-438A-A74F-A495E284AB9E}" destId="{F276F10A-6569-4D5A-8787-D62E28445ECB}" srcOrd="11" destOrd="0" presId="urn:microsoft.com/office/officeart/2011/layout/HexagonRadial"/>
    <dgm:cxn modelId="{E90BFC88-892A-4415-B6CA-A7DA9440892D}" type="presParOf" srcId="{F276F10A-6569-4D5A-8787-D62E28445ECB}" destId="{5EB18341-C21D-4938-A464-D3060C0A5EB8}" srcOrd="0" destOrd="0" presId="urn:microsoft.com/office/officeart/2011/layout/HexagonRadial"/>
    <dgm:cxn modelId="{A779273A-0C4F-4D18-BE5B-15E64727E192}" type="presParOf" srcId="{2544BCCF-E002-438A-A74F-A495E284AB9E}" destId="{B26889CB-5ABD-47CC-95BF-2DC4E5124E04}"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261444-1EBD-4634-90F1-1C9F59450943}" type="doc">
      <dgm:prSet loTypeId="urn:diagrams.loki3.com/VaryingWidthList" loCatId="list" qsTypeId="urn:microsoft.com/office/officeart/2005/8/quickstyle/simple1" qsCatId="simple" csTypeId="urn:microsoft.com/office/officeart/2005/8/colors/accent1_2" csCatId="accent1" phldr="1"/>
      <dgm:spPr/>
      <dgm:t>
        <a:bodyPr/>
        <a:lstStyle/>
        <a:p>
          <a:endParaRPr lang="en-US"/>
        </a:p>
      </dgm:t>
    </dgm:pt>
    <dgm:pt modelId="{5B01F6E0-F344-4E2A-BED4-5D0918FEA125}">
      <dgm:prSet phldrT="[Text]"/>
      <dgm:spPr>
        <a:solidFill>
          <a:srgbClr val="0F6CB6"/>
        </a:solidFill>
      </dgm:spPr>
      <dgm:t>
        <a:bodyPr/>
        <a:lstStyle/>
        <a:p>
          <a:r>
            <a:rPr lang="en-US" dirty="0"/>
            <a:t>1</a:t>
          </a:r>
        </a:p>
      </dgm:t>
    </dgm:pt>
    <dgm:pt modelId="{D982A74E-7B5B-4244-BEC0-0FBF85C43A06}" type="parTrans" cxnId="{3DE34904-921C-417F-913B-2E0AE8C8B28D}">
      <dgm:prSet/>
      <dgm:spPr/>
      <dgm:t>
        <a:bodyPr/>
        <a:lstStyle/>
        <a:p>
          <a:endParaRPr lang="en-US"/>
        </a:p>
      </dgm:t>
    </dgm:pt>
    <dgm:pt modelId="{B0034AA7-0990-467B-814F-F2F8856DBCFF}" type="sibTrans" cxnId="{3DE34904-921C-417F-913B-2E0AE8C8B28D}">
      <dgm:prSet/>
      <dgm:spPr/>
      <dgm:t>
        <a:bodyPr/>
        <a:lstStyle/>
        <a:p>
          <a:endParaRPr lang="en-US"/>
        </a:p>
      </dgm:t>
    </dgm:pt>
    <dgm:pt modelId="{14E0C57D-9E5F-4D55-A463-4A3CCAAA83D2}">
      <dgm:prSet phldrT="[Text]"/>
      <dgm:spPr>
        <a:solidFill>
          <a:srgbClr val="0F6CB6"/>
        </a:solidFill>
      </dgm:spPr>
      <dgm:t>
        <a:bodyPr/>
        <a:lstStyle/>
        <a:p>
          <a:r>
            <a:rPr lang="en-US" dirty="0"/>
            <a:t>2</a:t>
          </a:r>
        </a:p>
      </dgm:t>
    </dgm:pt>
    <dgm:pt modelId="{4FA2DC3B-98B2-406C-8A83-FA43788E27D2}" type="parTrans" cxnId="{478BEECF-126C-40A9-9815-DA6A2E52B67C}">
      <dgm:prSet/>
      <dgm:spPr/>
      <dgm:t>
        <a:bodyPr/>
        <a:lstStyle/>
        <a:p>
          <a:endParaRPr lang="en-US"/>
        </a:p>
      </dgm:t>
    </dgm:pt>
    <dgm:pt modelId="{D32D7C39-E66E-4369-B82E-FDE63DFFC403}" type="sibTrans" cxnId="{478BEECF-126C-40A9-9815-DA6A2E52B67C}">
      <dgm:prSet/>
      <dgm:spPr/>
      <dgm:t>
        <a:bodyPr/>
        <a:lstStyle/>
        <a:p>
          <a:endParaRPr lang="en-US"/>
        </a:p>
      </dgm:t>
    </dgm:pt>
    <dgm:pt modelId="{E445B9AF-1F36-4DEA-A9C6-29EA7FE08598}">
      <dgm:prSet phldrT="[Text]"/>
      <dgm:spPr>
        <a:solidFill>
          <a:srgbClr val="0F6CB6"/>
        </a:solidFill>
      </dgm:spPr>
      <dgm:t>
        <a:bodyPr/>
        <a:lstStyle/>
        <a:p>
          <a:r>
            <a:rPr lang="en-US" dirty="0"/>
            <a:t>3</a:t>
          </a:r>
        </a:p>
      </dgm:t>
    </dgm:pt>
    <dgm:pt modelId="{1CC170E2-F79C-4AD7-93ED-60E1C472124E}" type="parTrans" cxnId="{3E86A50F-BF1A-47CA-9892-7F9651A3423D}">
      <dgm:prSet/>
      <dgm:spPr/>
      <dgm:t>
        <a:bodyPr/>
        <a:lstStyle/>
        <a:p>
          <a:endParaRPr lang="en-US"/>
        </a:p>
      </dgm:t>
    </dgm:pt>
    <dgm:pt modelId="{8478360F-5B9E-4A87-AD4A-86362D45A136}" type="sibTrans" cxnId="{3E86A50F-BF1A-47CA-9892-7F9651A3423D}">
      <dgm:prSet/>
      <dgm:spPr/>
      <dgm:t>
        <a:bodyPr/>
        <a:lstStyle/>
        <a:p>
          <a:endParaRPr lang="en-US"/>
        </a:p>
      </dgm:t>
    </dgm:pt>
    <dgm:pt modelId="{EAECF6C7-90A2-451F-8977-D2144A658DAB}" type="pres">
      <dgm:prSet presAssocID="{C1261444-1EBD-4634-90F1-1C9F59450943}" presName="Name0" presStyleCnt="0">
        <dgm:presLayoutVars>
          <dgm:resizeHandles/>
        </dgm:presLayoutVars>
      </dgm:prSet>
      <dgm:spPr/>
      <dgm:t>
        <a:bodyPr/>
        <a:lstStyle/>
        <a:p>
          <a:endParaRPr lang="en-US"/>
        </a:p>
      </dgm:t>
    </dgm:pt>
    <dgm:pt modelId="{1C393708-4E7D-46EC-A6E3-F77757E00553}" type="pres">
      <dgm:prSet presAssocID="{5B01F6E0-F344-4E2A-BED4-5D0918FEA125}" presName="text" presStyleLbl="node1" presStyleIdx="0" presStyleCnt="3" custScaleX="168516" custScaleY="39808" custLinFactNeighborX="2899" custLinFactNeighborY="-46193">
        <dgm:presLayoutVars>
          <dgm:bulletEnabled val="1"/>
        </dgm:presLayoutVars>
      </dgm:prSet>
      <dgm:spPr>
        <a:prstGeom prst="ellipse">
          <a:avLst/>
        </a:prstGeom>
      </dgm:spPr>
      <dgm:t>
        <a:bodyPr/>
        <a:lstStyle/>
        <a:p>
          <a:endParaRPr lang="en-US"/>
        </a:p>
      </dgm:t>
    </dgm:pt>
    <dgm:pt modelId="{0E57CB8A-7018-472F-A30C-1C9125A3A771}" type="pres">
      <dgm:prSet presAssocID="{B0034AA7-0990-467B-814F-F2F8856DBCFF}" presName="space" presStyleCnt="0"/>
      <dgm:spPr/>
    </dgm:pt>
    <dgm:pt modelId="{75E45544-FCCC-4683-A882-33AD41A9D911}" type="pres">
      <dgm:prSet presAssocID="{14E0C57D-9E5F-4D55-A463-4A3CCAAA83D2}" presName="text" presStyleLbl="node1" presStyleIdx="1" presStyleCnt="3" custScaleX="168516" custScaleY="39808" custLinFactNeighborX="2899" custLinFactNeighborY="-46193">
        <dgm:presLayoutVars>
          <dgm:bulletEnabled val="1"/>
        </dgm:presLayoutVars>
      </dgm:prSet>
      <dgm:spPr>
        <a:prstGeom prst="ellipse">
          <a:avLst/>
        </a:prstGeom>
      </dgm:spPr>
      <dgm:t>
        <a:bodyPr/>
        <a:lstStyle/>
        <a:p>
          <a:endParaRPr lang="en-US"/>
        </a:p>
      </dgm:t>
    </dgm:pt>
    <dgm:pt modelId="{125B4B64-95A8-4EDB-A564-DE58A7234992}" type="pres">
      <dgm:prSet presAssocID="{D32D7C39-E66E-4369-B82E-FDE63DFFC403}" presName="space" presStyleCnt="0"/>
      <dgm:spPr/>
    </dgm:pt>
    <dgm:pt modelId="{6293BB9D-CD93-4A8B-899A-D14768FB731C}" type="pres">
      <dgm:prSet presAssocID="{E445B9AF-1F36-4DEA-A9C6-29EA7FE08598}" presName="text" presStyleLbl="node1" presStyleIdx="2" presStyleCnt="3" custScaleX="168516" custScaleY="39808" custLinFactNeighborX="2899" custLinFactNeighborY="-46193">
        <dgm:presLayoutVars>
          <dgm:bulletEnabled val="1"/>
        </dgm:presLayoutVars>
      </dgm:prSet>
      <dgm:spPr>
        <a:prstGeom prst="ellipse">
          <a:avLst/>
        </a:prstGeom>
      </dgm:spPr>
      <dgm:t>
        <a:bodyPr/>
        <a:lstStyle/>
        <a:p>
          <a:endParaRPr lang="en-US"/>
        </a:p>
      </dgm:t>
    </dgm:pt>
  </dgm:ptLst>
  <dgm:cxnLst>
    <dgm:cxn modelId="{91DEDA96-041A-4338-96BA-E2A97A704831}" type="presOf" srcId="{E445B9AF-1F36-4DEA-A9C6-29EA7FE08598}" destId="{6293BB9D-CD93-4A8B-899A-D14768FB731C}" srcOrd="0" destOrd="0" presId="urn:diagrams.loki3.com/VaryingWidthList"/>
    <dgm:cxn modelId="{478BEECF-126C-40A9-9815-DA6A2E52B67C}" srcId="{C1261444-1EBD-4634-90F1-1C9F59450943}" destId="{14E0C57D-9E5F-4D55-A463-4A3CCAAA83D2}" srcOrd="1" destOrd="0" parTransId="{4FA2DC3B-98B2-406C-8A83-FA43788E27D2}" sibTransId="{D32D7C39-E66E-4369-B82E-FDE63DFFC403}"/>
    <dgm:cxn modelId="{3E86A50F-BF1A-47CA-9892-7F9651A3423D}" srcId="{C1261444-1EBD-4634-90F1-1C9F59450943}" destId="{E445B9AF-1F36-4DEA-A9C6-29EA7FE08598}" srcOrd="2" destOrd="0" parTransId="{1CC170E2-F79C-4AD7-93ED-60E1C472124E}" sibTransId="{8478360F-5B9E-4A87-AD4A-86362D45A136}"/>
    <dgm:cxn modelId="{2FD817E7-8F3F-45F7-869B-ACF52F19496E}" type="presOf" srcId="{14E0C57D-9E5F-4D55-A463-4A3CCAAA83D2}" destId="{75E45544-FCCC-4683-A882-33AD41A9D911}" srcOrd="0" destOrd="0" presId="urn:diagrams.loki3.com/VaryingWidthList"/>
    <dgm:cxn modelId="{10F45364-A757-4C56-AADA-96410E302210}" type="presOf" srcId="{C1261444-1EBD-4634-90F1-1C9F59450943}" destId="{EAECF6C7-90A2-451F-8977-D2144A658DAB}" srcOrd="0" destOrd="0" presId="urn:diagrams.loki3.com/VaryingWidthList"/>
    <dgm:cxn modelId="{904730A4-B2D5-4366-B475-33996825042E}" type="presOf" srcId="{5B01F6E0-F344-4E2A-BED4-5D0918FEA125}" destId="{1C393708-4E7D-46EC-A6E3-F77757E00553}" srcOrd="0" destOrd="0" presId="urn:diagrams.loki3.com/VaryingWidthList"/>
    <dgm:cxn modelId="{3DE34904-921C-417F-913B-2E0AE8C8B28D}" srcId="{C1261444-1EBD-4634-90F1-1C9F59450943}" destId="{5B01F6E0-F344-4E2A-BED4-5D0918FEA125}" srcOrd="0" destOrd="0" parTransId="{D982A74E-7B5B-4244-BEC0-0FBF85C43A06}" sibTransId="{B0034AA7-0990-467B-814F-F2F8856DBCFF}"/>
    <dgm:cxn modelId="{3A469DDB-2B97-4691-A933-98CCDEDED75F}" type="presParOf" srcId="{EAECF6C7-90A2-451F-8977-D2144A658DAB}" destId="{1C393708-4E7D-46EC-A6E3-F77757E00553}" srcOrd="0" destOrd="0" presId="urn:diagrams.loki3.com/VaryingWidthList"/>
    <dgm:cxn modelId="{375B273D-0139-4AA7-83DB-F89FD2636C0F}" type="presParOf" srcId="{EAECF6C7-90A2-451F-8977-D2144A658DAB}" destId="{0E57CB8A-7018-472F-A30C-1C9125A3A771}" srcOrd="1" destOrd="0" presId="urn:diagrams.loki3.com/VaryingWidthList"/>
    <dgm:cxn modelId="{FC60DB7B-E4F3-4688-A5A1-EDF47BD0C08C}" type="presParOf" srcId="{EAECF6C7-90A2-451F-8977-D2144A658DAB}" destId="{75E45544-FCCC-4683-A882-33AD41A9D911}" srcOrd="2" destOrd="0" presId="urn:diagrams.loki3.com/VaryingWidthList"/>
    <dgm:cxn modelId="{7B239458-5BAA-4310-8B8E-67C037B4A748}" type="presParOf" srcId="{EAECF6C7-90A2-451F-8977-D2144A658DAB}" destId="{125B4B64-95A8-4EDB-A564-DE58A7234992}" srcOrd="3" destOrd="0" presId="urn:diagrams.loki3.com/VaryingWidthList"/>
    <dgm:cxn modelId="{48C0BD29-BDBE-464C-AA25-51C4A7438A08}" type="presParOf" srcId="{EAECF6C7-90A2-451F-8977-D2144A658DAB}" destId="{6293BB9D-CD93-4A8B-899A-D14768FB731C}" srcOrd="4"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1261444-1EBD-4634-90F1-1C9F59450943}" type="doc">
      <dgm:prSet loTypeId="urn:diagrams.loki3.com/VaryingWidthList" loCatId="list" qsTypeId="urn:microsoft.com/office/officeart/2005/8/quickstyle/simple1" qsCatId="simple" csTypeId="urn:microsoft.com/office/officeart/2005/8/colors/accent1_2" csCatId="accent1" phldr="1"/>
      <dgm:spPr/>
      <dgm:t>
        <a:bodyPr/>
        <a:lstStyle/>
        <a:p>
          <a:endParaRPr lang="en-US"/>
        </a:p>
      </dgm:t>
    </dgm:pt>
    <dgm:pt modelId="{5B01F6E0-F344-4E2A-BED4-5D0918FEA125}">
      <dgm:prSet phldrT="[Text]"/>
      <dgm:spPr>
        <a:solidFill>
          <a:srgbClr val="0F6CB6"/>
        </a:solidFill>
      </dgm:spPr>
      <dgm:t>
        <a:bodyPr/>
        <a:lstStyle/>
        <a:p>
          <a:r>
            <a:rPr lang="en-US" dirty="0"/>
            <a:t>1</a:t>
          </a:r>
        </a:p>
      </dgm:t>
    </dgm:pt>
    <dgm:pt modelId="{D982A74E-7B5B-4244-BEC0-0FBF85C43A06}" type="parTrans" cxnId="{3DE34904-921C-417F-913B-2E0AE8C8B28D}">
      <dgm:prSet/>
      <dgm:spPr/>
      <dgm:t>
        <a:bodyPr/>
        <a:lstStyle/>
        <a:p>
          <a:endParaRPr lang="en-US"/>
        </a:p>
      </dgm:t>
    </dgm:pt>
    <dgm:pt modelId="{B0034AA7-0990-467B-814F-F2F8856DBCFF}" type="sibTrans" cxnId="{3DE34904-921C-417F-913B-2E0AE8C8B28D}">
      <dgm:prSet/>
      <dgm:spPr/>
      <dgm:t>
        <a:bodyPr/>
        <a:lstStyle/>
        <a:p>
          <a:endParaRPr lang="en-US"/>
        </a:p>
      </dgm:t>
    </dgm:pt>
    <dgm:pt modelId="{14E0C57D-9E5F-4D55-A463-4A3CCAAA83D2}">
      <dgm:prSet phldrT="[Text]"/>
      <dgm:spPr>
        <a:solidFill>
          <a:srgbClr val="0F6CB6"/>
        </a:solidFill>
      </dgm:spPr>
      <dgm:t>
        <a:bodyPr/>
        <a:lstStyle/>
        <a:p>
          <a:r>
            <a:rPr lang="en-US" dirty="0"/>
            <a:t>2</a:t>
          </a:r>
        </a:p>
      </dgm:t>
    </dgm:pt>
    <dgm:pt modelId="{4FA2DC3B-98B2-406C-8A83-FA43788E27D2}" type="parTrans" cxnId="{478BEECF-126C-40A9-9815-DA6A2E52B67C}">
      <dgm:prSet/>
      <dgm:spPr/>
      <dgm:t>
        <a:bodyPr/>
        <a:lstStyle/>
        <a:p>
          <a:endParaRPr lang="en-US"/>
        </a:p>
      </dgm:t>
    </dgm:pt>
    <dgm:pt modelId="{D32D7C39-E66E-4369-B82E-FDE63DFFC403}" type="sibTrans" cxnId="{478BEECF-126C-40A9-9815-DA6A2E52B67C}">
      <dgm:prSet/>
      <dgm:spPr/>
      <dgm:t>
        <a:bodyPr/>
        <a:lstStyle/>
        <a:p>
          <a:endParaRPr lang="en-US"/>
        </a:p>
      </dgm:t>
    </dgm:pt>
    <dgm:pt modelId="{E445B9AF-1F36-4DEA-A9C6-29EA7FE08598}">
      <dgm:prSet phldrT="[Text]"/>
      <dgm:spPr>
        <a:solidFill>
          <a:srgbClr val="0F6CB6"/>
        </a:solidFill>
      </dgm:spPr>
      <dgm:t>
        <a:bodyPr/>
        <a:lstStyle/>
        <a:p>
          <a:r>
            <a:rPr lang="en-US" dirty="0"/>
            <a:t>3</a:t>
          </a:r>
        </a:p>
      </dgm:t>
    </dgm:pt>
    <dgm:pt modelId="{1CC170E2-F79C-4AD7-93ED-60E1C472124E}" type="parTrans" cxnId="{3E86A50F-BF1A-47CA-9892-7F9651A3423D}">
      <dgm:prSet/>
      <dgm:spPr/>
      <dgm:t>
        <a:bodyPr/>
        <a:lstStyle/>
        <a:p>
          <a:endParaRPr lang="en-US"/>
        </a:p>
      </dgm:t>
    </dgm:pt>
    <dgm:pt modelId="{8478360F-5B9E-4A87-AD4A-86362D45A136}" type="sibTrans" cxnId="{3E86A50F-BF1A-47CA-9892-7F9651A3423D}">
      <dgm:prSet/>
      <dgm:spPr/>
      <dgm:t>
        <a:bodyPr/>
        <a:lstStyle/>
        <a:p>
          <a:endParaRPr lang="en-US"/>
        </a:p>
      </dgm:t>
    </dgm:pt>
    <dgm:pt modelId="{EAECF6C7-90A2-451F-8977-D2144A658DAB}" type="pres">
      <dgm:prSet presAssocID="{C1261444-1EBD-4634-90F1-1C9F59450943}" presName="Name0" presStyleCnt="0">
        <dgm:presLayoutVars>
          <dgm:resizeHandles/>
        </dgm:presLayoutVars>
      </dgm:prSet>
      <dgm:spPr/>
      <dgm:t>
        <a:bodyPr/>
        <a:lstStyle/>
        <a:p>
          <a:endParaRPr lang="en-US"/>
        </a:p>
      </dgm:t>
    </dgm:pt>
    <dgm:pt modelId="{1C393708-4E7D-46EC-A6E3-F77757E00553}" type="pres">
      <dgm:prSet presAssocID="{5B01F6E0-F344-4E2A-BED4-5D0918FEA125}" presName="text" presStyleLbl="node1" presStyleIdx="0" presStyleCnt="3" custScaleX="168516" custScaleY="39808" custLinFactNeighborX="2899" custLinFactNeighborY="-46193">
        <dgm:presLayoutVars>
          <dgm:bulletEnabled val="1"/>
        </dgm:presLayoutVars>
      </dgm:prSet>
      <dgm:spPr>
        <a:prstGeom prst="ellipse">
          <a:avLst/>
        </a:prstGeom>
      </dgm:spPr>
      <dgm:t>
        <a:bodyPr/>
        <a:lstStyle/>
        <a:p>
          <a:endParaRPr lang="en-US"/>
        </a:p>
      </dgm:t>
    </dgm:pt>
    <dgm:pt modelId="{0E57CB8A-7018-472F-A30C-1C9125A3A771}" type="pres">
      <dgm:prSet presAssocID="{B0034AA7-0990-467B-814F-F2F8856DBCFF}" presName="space" presStyleCnt="0"/>
      <dgm:spPr/>
    </dgm:pt>
    <dgm:pt modelId="{75E45544-FCCC-4683-A882-33AD41A9D911}" type="pres">
      <dgm:prSet presAssocID="{14E0C57D-9E5F-4D55-A463-4A3CCAAA83D2}" presName="text" presStyleLbl="node1" presStyleIdx="1" presStyleCnt="3" custScaleX="168516" custScaleY="39808" custLinFactNeighborX="2899" custLinFactNeighborY="-46193">
        <dgm:presLayoutVars>
          <dgm:bulletEnabled val="1"/>
        </dgm:presLayoutVars>
      </dgm:prSet>
      <dgm:spPr>
        <a:prstGeom prst="ellipse">
          <a:avLst/>
        </a:prstGeom>
      </dgm:spPr>
      <dgm:t>
        <a:bodyPr/>
        <a:lstStyle/>
        <a:p>
          <a:endParaRPr lang="en-US"/>
        </a:p>
      </dgm:t>
    </dgm:pt>
    <dgm:pt modelId="{125B4B64-95A8-4EDB-A564-DE58A7234992}" type="pres">
      <dgm:prSet presAssocID="{D32D7C39-E66E-4369-B82E-FDE63DFFC403}" presName="space" presStyleCnt="0"/>
      <dgm:spPr/>
    </dgm:pt>
    <dgm:pt modelId="{6293BB9D-CD93-4A8B-899A-D14768FB731C}" type="pres">
      <dgm:prSet presAssocID="{E445B9AF-1F36-4DEA-A9C6-29EA7FE08598}" presName="text" presStyleLbl="node1" presStyleIdx="2" presStyleCnt="3" custScaleX="168516" custScaleY="39808" custLinFactNeighborX="2899" custLinFactNeighborY="-46193">
        <dgm:presLayoutVars>
          <dgm:bulletEnabled val="1"/>
        </dgm:presLayoutVars>
      </dgm:prSet>
      <dgm:spPr>
        <a:prstGeom prst="ellipse">
          <a:avLst/>
        </a:prstGeom>
      </dgm:spPr>
      <dgm:t>
        <a:bodyPr/>
        <a:lstStyle/>
        <a:p>
          <a:endParaRPr lang="en-US"/>
        </a:p>
      </dgm:t>
    </dgm:pt>
  </dgm:ptLst>
  <dgm:cxnLst>
    <dgm:cxn modelId="{91DEDA96-041A-4338-96BA-E2A97A704831}" type="presOf" srcId="{E445B9AF-1F36-4DEA-A9C6-29EA7FE08598}" destId="{6293BB9D-CD93-4A8B-899A-D14768FB731C}" srcOrd="0" destOrd="0" presId="urn:diagrams.loki3.com/VaryingWidthList"/>
    <dgm:cxn modelId="{478BEECF-126C-40A9-9815-DA6A2E52B67C}" srcId="{C1261444-1EBD-4634-90F1-1C9F59450943}" destId="{14E0C57D-9E5F-4D55-A463-4A3CCAAA83D2}" srcOrd="1" destOrd="0" parTransId="{4FA2DC3B-98B2-406C-8A83-FA43788E27D2}" sibTransId="{D32D7C39-E66E-4369-B82E-FDE63DFFC403}"/>
    <dgm:cxn modelId="{3E86A50F-BF1A-47CA-9892-7F9651A3423D}" srcId="{C1261444-1EBD-4634-90F1-1C9F59450943}" destId="{E445B9AF-1F36-4DEA-A9C6-29EA7FE08598}" srcOrd="2" destOrd="0" parTransId="{1CC170E2-F79C-4AD7-93ED-60E1C472124E}" sibTransId="{8478360F-5B9E-4A87-AD4A-86362D45A136}"/>
    <dgm:cxn modelId="{2FD817E7-8F3F-45F7-869B-ACF52F19496E}" type="presOf" srcId="{14E0C57D-9E5F-4D55-A463-4A3CCAAA83D2}" destId="{75E45544-FCCC-4683-A882-33AD41A9D911}" srcOrd="0" destOrd="0" presId="urn:diagrams.loki3.com/VaryingWidthList"/>
    <dgm:cxn modelId="{10F45364-A757-4C56-AADA-96410E302210}" type="presOf" srcId="{C1261444-1EBD-4634-90F1-1C9F59450943}" destId="{EAECF6C7-90A2-451F-8977-D2144A658DAB}" srcOrd="0" destOrd="0" presId="urn:diagrams.loki3.com/VaryingWidthList"/>
    <dgm:cxn modelId="{904730A4-B2D5-4366-B475-33996825042E}" type="presOf" srcId="{5B01F6E0-F344-4E2A-BED4-5D0918FEA125}" destId="{1C393708-4E7D-46EC-A6E3-F77757E00553}" srcOrd="0" destOrd="0" presId="urn:diagrams.loki3.com/VaryingWidthList"/>
    <dgm:cxn modelId="{3DE34904-921C-417F-913B-2E0AE8C8B28D}" srcId="{C1261444-1EBD-4634-90F1-1C9F59450943}" destId="{5B01F6E0-F344-4E2A-BED4-5D0918FEA125}" srcOrd="0" destOrd="0" parTransId="{D982A74E-7B5B-4244-BEC0-0FBF85C43A06}" sibTransId="{B0034AA7-0990-467B-814F-F2F8856DBCFF}"/>
    <dgm:cxn modelId="{3A469DDB-2B97-4691-A933-98CCDEDED75F}" type="presParOf" srcId="{EAECF6C7-90A2-451F-8977-D2144A658DAB}" destId="{1C393708-4E7D-46EC-A6E3-F77757E00553}" srcOrd="0" destOrd="0" presId="urn:diagrams.loki3.com/VaryingWidthList"/>
    <dgm:cxn modelId="{375B273D-0139-4AA7-83DB-F89FD2636C0F}" type="presParOf" srcId="{EAECF6C7-90A2-451F-8977-D2144A658DAB}" destId="{0E57CB8A-7018-472F-A30C-1C9125A3A771}" srcOrd="1" destOrd="0" presId="urn:diagrams.loki3.com/VaryingWidthList"/>
    <dgm:cxn modelId="{FC60DB7B-E4F3-4688-A5A1-EDF47BD0C08C}" type="presParOf" srcId="{EAECF6C7-90A2-451F-8977-D2144A658DAB}" destId="{75E45544-FCCC-4683-A882-33AD41A9D911}" srcOrd="2" destOrd="0" presId="urn:diagrams.loki3.com/VaryingWidthList"/>
    <dgm:cxn modelId="{7B239458-5BAA-4310-8B8E-67C037B4A748}" type="presParOf" srcId="{EAECF6C7-90A2-451F-8977-D2144A658DAB}" destId="{125B4B64-95A8-4EDB-A564-DE58A7234992}" srcOrd="3" destOrd="0" presId="urn:diagrams.loki3.com/VaryingWidthList"/>
    <dgm:cxn modelId="{48C0BD29-BDBE-464C-AA25-51C4A7438A08}" type="presParOf" srcId="{EAECF6C7-90A2-451F-8977-D2144A658DAB}" destId="{6293BB9D-CD93-4A8B-899A-D14768FB731C}" srcOrd="4"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1261444-1EBD-4634-90F1-1C9F59450943}" type="doc">
      <dgm:prSet loTypeId="urn:diagrams.loki3.com/VaryingWidthList" loCatId="list" qsTypeId="urn:microsoft.com/office/officeart/2005/8/quickstyle/simple1" qsCatId="simple" csTypeId="urn:microsoft.com/office/officeart/2005/8/colors/accent1_2" csCatId="accent1" phldr="1"/>
      <dgm:spPr/>
      <dgm:t>
        <a:bodyPr/>
        <a:lstStyle/>
        <a:p>
          <a:endParaRPr lang="en-US"/>
        </a:p>
      </dgm:t>
    </dgm:pt>
    <dgm:pt modelId="{5B01F6E0-F344-4E2A-BED4-5D0918FEA125}">
      <dgm:prSet phldrT="[Text]"/>
      <dgm:spPr>
        <a:solidFill>
          <a:srgbClr val="9B477C"/>
        </a:solidFill>
      </dgm:spPr>
      <dgm:t>
        <a:bodyPr/>
        <a:lstStyle/>
        <a:p>
          <a:r>
            <a:rPr lang="en-US" dirty="0"/>
            <a:t>1</a:t>
          </a:r>
        </a:p>
      </dgm:t>
    </dgm:pt>
    <dgm:pt modelId="{D982A74E-7B5B-4244-BEC0-0FBF85C43A06}" type="parTrans" cxnId="{3DE34904-921C-417F-913B-2E0AE8C8B28D}">
      <dgm:prSet/>
      <dgm:spPr/>
      <dgm:t>
        <a:bodyPr/>
        <a:lstStyle/>
        <a:p>
          <a:endParaRPr lang="en-US"/>
        </a:p>
      </dgm:t>
    </dgm:pt>
    <dgm:pt modelId="{B0034AA7-0990-467B-814F-F2F8856DBCFF}" type="sibTrans" cxnId="{3DE34904-921C-417F-913B-2E0AE8C8B28D}">
      <dgm:prSet/>
      <dgm:spPr/>
      <dgm:t>
        <a:bodyPr/>
        <a:lstStyle/>
        <a:p>
          <a:endParaRPr lang="en-US"/>
        </a:p>
      </dgm:t>
    </dgm:pt>
    <dgm:pt modelId="{14E0C57D-9E5F-4D55-A463-4A3CCAAA83D2}">
      <dgm:prSet phldrT="[Text]"/>
      <dgm:spPr>
        <a:solidFill>
          <a:srgbClr val="9B477C"/>
        </a:solidFill>
      </dgm:spPr>
      <dgm:t>
        <a:bodyPr/>
        <a:lstStyle/>
        <a:p>
          <a:r>
            <a:rPr lang="en-US" dirty="0"/>
            <a:t>2</a:t>
          </a:r>
        </a:p>
      </dgm:t>
    </dgm:pt>
    <dgm:pt modelId="{4FA2DC3B-98B2-406C-8A83-FA43788E27D2}" type="parTrans" cxnId="{478BEECF-126C-40A9-9815-DA6A2E52B67C}">
      <dgm:prSet/>
      <dgm:spPr/>
      <dgm:t>
        <a:bodyPr/>
        <a:lstStyle/>
        <a:p>
          <a:endParaRPr lang="en-US"/>
        </a:p>
      </dgm:t>
    </dgm:pt>
    <dgm:pt modelId="{D32D7C39-E66E-4369-B82E-FDE63DFFC403}" type="sibTrans" cxnId="{478BEECF-126C-40A9-9815-DA6A2E52B67C}">
      <dgm:prSet/>
      <dgm:spPr/>
      <dgm:t>
        <a:bodyPr/>
        <a:lstStyle/>
        <a:p>
          <a:endParaRPr lang="en-US"/>
        </a:p>
      </dgm:t>
    </dgm:pt>
    <dgm:pt modelId="{E445B9AF-1F36-4DEA-A9C6-29EA7FE08598}">
      <dgm:prSet phldrT="[Text]"/>
      <dgm:spPr>
        <a:solidFill>
          <a:srgbClr val="9B477C"/>
        </a:solidFill>
      </dgm:spPr>
      <dgm:t>
        <a:bodyPr/>
        <a:lstStyle/>
        <a:p>
          <a:r>
            <a:rPr lang="en-US" dirty="0"/>
            <a:t>3</a:t>
          </a:r>
        </a:p>
      </dgm:t>
    </dgm:pt>
    <dgm:pt modelId="{1CC170E2-F79C-4AD7-93ED-60E1C472124E}" type="parTrans" cxnId="{3E86A50F-BF1A-47CA-9892-7F9651A3423D}">
      <dgm:prSet/>
      <dgm:spPr/>
      <dgm:t>
        <a:bodyPr/>
        <a:lstStyle/>
        <a:p>
          <a:endParaRPr lang="en-US"/>
        </a:p>
      </dgm:t>
    </dgm:pt>
    <dgm:pt modelId="{8478360F-5B9E-4A87-AD4A-86362D45A136}" type="sibTrans" cxnId="{3E86A50F-BF1A-47CA-9892-7F9651A3423D}">
      <dgm:prSet/>
      <dgm:spPr/>
      <dgm:t>
        <a:bodyPr/>
        <a:lstStyle/>
        <a:p>
          <a:endParaRPr lang="en-US"/>
        </a:p>
      </dgm:t>
    </dgm:pt>
    <dgm:pt modelId="{EAECF6C7-90A2-451F-8977-D2144A658DAB}" type="pres">
      <dgm:prSet presAssocID="{C1261444-1EBD-4634-90F1-1C9F59450943}" presName="Name0" presStyleCnt="0">
        <dgm:presLayoutVars>
          <dgm:resizeHandles/>
        </dgm:presLayoutVars>
      </dgm:prSet>
      <dgm:spPr/>
      <dgm:t>
        <a:bodyPr/>
        <a:lstStyle/>
        <a:p>
          <a:endParaRPr lang="en-US"/>
        </a:p>
      </dgm:t>
    </dgm:pt>
    <dgm:pt modelId="{1C393708-4E7D-46EC-A6E3-F77757E00553}" type="pres">
      <dgm:prSet presAssocID="{5B01F6E0-F344-4E2A-BED4-5D0918FEA125}" presName="text" presStyleLbl="node1" presStyleIdx="0" presStyleCnt="3" custScaleX="168516" custScaleY="39808" custLinFactNeighborX="2899" custLinFactNeighborY="-46193">
        <dgm:presLayoutVars>
          <dgm:bulletEnabled val="1"/>
        </dgm:presLayoutVars>
      </dgm:prSet>
      <dgm:spPr>
        <a:prstGeom prst="ellipse">
          <a:avLst/>
        </a:prstGeom>
      </dgm:spPr>
      <dgm:t>
        <a:bodyPr/>
        <a:lstStyle/>
        <a:p>
          <a:endParaRPr lang="en-US"/>
        </a:p>
      </dgm:t>
    </dgm:pt>
    <dgm:pt modelId="{0E57CB8A-7018-472F-A30C-1C9125A3A771}" type="pres">
      <dgm:prSet presAssocID="{B0034AA7-0990-467B-814F-F2F8856DBCFF}" presName="space" presStyleCnt="0"/>
      <dgm:spPr/>
    </dgm:pt>
    <dgm:pt modelId="{75E45544-FCCC-4683-A882-33AD41A9D911}" type="pres">
      <dgm:prSet presAssocID="{14E0C57D-9E5F-4D55-A463-4A3CCAAA83D2}" presName="text" presStyleLbl="node1" presStyleIdx="1" presStyleCnt="3" custScaleX="168516" custScaleY="39808" custLinFactNeighborX="2899" custLinFactNeighborY="-46193">
        <dgm:presLayoutVars>
          <dgm:bulletEnabled val="1"/>
        </dgm:presLayoutVars>
      </dgm:prSet>
      <dgm:spPr>
        <a:prstGeom prst="ellipse">
          <a:avLst/>
        </a:prstGeom>
      </dgm:spPr>
      <dgm:t>
        <a:bodyPr/>
        <a:lstStyle/>
        <a:p>
          <a:endParaRPr lang="en-US"/>
        </a:p>
      </dgm:t>
    </dgm:pt>
    <dgm:pt modelId="{125B4B64-95A8-4EDB-A564-DE58A7234992}" type="pres">
      <dgm:prSet presAssocID="{D32D7C39-E66E-4369-B82E-FDE63DFFC403}" presName="space" presStyleCnt="0"/>
      <dgm:spPr/>
    </dgm:pt>
    <dgm:pt modelId="{6293BB9D-CD93-4A8B-899A-D14768FB731C}" type="pres">
      <dgm:prSet presAssocID="{E445B9AF-1F36-4DEA-A9C6-29EA7FE08598}" presName="text" presStyleLbl="node1" presStyleIdx="2" presStyleCnt="3" custScaleX="168516" custScaleY="39808" custLinFactNeighborX="2899" custLinFactNeighborY="-46193">
        <dgm:presLayoutVars>
          <dgm:bulletEnabled val="1"/>
        </dgm:presLayoutVars>
      </dgm:prSet>
      <dgm:spPr>
        <a:prstGeom prst="ellipse">
          <a:avLst/>
        </a:prstGeom>
      </dgm:spPr>
      <dgm:t>
        <a:bodyPr/>
        <a:lstStyle/>
        <a:p>
          <a:endParaRPr lang="en-US"/>
        </a:p>
      </dgm:t>
    </dgm:pt>
  </dgm:ptLst>
  <dgm:cxnLst>
    <dgm:cxn modelId="{91DEDA96-041A-4338-96BA-E2A97A704831}" type="presOf" srcId="{E445B9AF-1F36-4DEA-A9C6-29EA7FE08598}" destId="{6293BB9D-CD93-4A8B-899A-D14768FB731C}" srcOrd="0" destOrd="0" presId="urn:diagrams.loki3.com/VaryingWidthList"/>
    <dgm:cxn modelId="{478BEECF-126C-40A9-9815-DA6A2E52B67C}" srcId="{C1261444-1EBD-4634-90F1-1C9F59450943}" destId="{14E0C57D-9E5F-4D55-A463-4A3CCAAA83D2}" srcOrd="1" destOrd="0" parTransId="{4FA2DC3B-98B2-406C-8A83-FA43788E27D2}" sibTransId="{D32D7C39-E66E-4369-B82E-FDE63DFFC403}"/>
    <dgm:cxn modelId="{3E86A50F-BF1A-47CA-9892-7F9651A3423D}" srcId="{C1261444-1EBD-4634-90F1-1C9F59450943}" destId="{E445B9AF-1F36-4DEA-A9C6-29EA7FE08598}" srcOrd="2" destOrd="0" parTransId="{1CC170E2-F79C-4AD7-93ED-60E1C472124E}" sibTransId="{8478360F-5B9E-4A87-AD4A-86362D45A136}"/>
    <dgm:cxn modelId="{2FD817E7-8F3F-45F7-869B-ACF52F19496E}" type="presOf" srcId="{14E0C57D-9E5F-4D55-A463-4A3CCAAA83D2}" destId="{75E45544-FCCC-4683-A882-33AD41A9D911}" srcOrd="0" destOrd="0" presId="urn:diagrams.loki3.com/VaryingWidthList"/>
    <dgm:cxn modelId="{10F45364-A757-4C56-AADA-96410E302210}" type="presOf" srcId="{C1261444-1EBD-4634-90F1-1C9F59450943}" destId="{EAECF6C7-90A2-451F-8977-D2144A658DAB}" srcOrd="0" destOrd="0" presId="urn:diagrams.loki3.com/VaryingWidthList"/>
    <dgm:cxn modelId="{904730A4-B2D5-4366-B475-33996825042E}" type="presOf" srcId="{5B01F6E0-F344-4E2A-BED4-5D0918FEA125}" destId="{1C393708-4E7D-46EC-A6E3-F77757E00553}" srcOrd="0" destOrd="0" presId="urn:diagrams.loki3.com/VaryingWidthList"/>
    <dgm:cxn modelId="{3DE34904-921C-417F-913B-2E0AE8C8B28D}" srcId="{C1261444-1EBD-4634-90F1-1C9F59450943}" destId="{5B01F6E0-F344-4E2A-BED4-5D0918FEA125}" srcOrd="0" destOrd="0" parTransId="{D982A74E-7B5B-4244-BEC0-0FBF85C43A06}" sibTransId="{B0034AA7-0990-467B-814F-F2F8856DBCFF}"/>
    <dgm:cxn modelId="{3A469DDB-2B97-4691-A933-98CCDEDED75F}" type="presParOf" srcId="{EAECF6C7-90A2-451F-8977-D2144A658DAB}" destId="{1C393708-4E7D-46EC-A6E3-F77757E00553}" srcOrd="0" destOrd="0" presId="urn:diagrams.loki3.com/VaryingWidthList"/>
    <dgm:cxn modelId="{375B273D-0139-4AA7-83DB-F89FD2636C0F}" type="presParOf" srcId="{EAECF6C7-90A2-451F-8977-D2144A658DAB}" destId="{0E57CB8A-7018-472F-A30C-1C9125A3A771}" srcOrd="1" destOrd="0" presId="urn:diagrams.loki3.com/VaryingWidthList"/>
    <dgm:cxn modelId="{FC60DB7B-E4F3-4688-A5A1-EDF47BD0C08C}" type="presParOf" srcId="{EAECF6C7-90A2-451F-8977-D2144A658DAB}" destId="{75E45544-FCCC-4683-A882-33AD41A9D911}" srcOrd="2" destOrd="0" presId="urn:diagrams.loki3.com/VaryingWidthList"/>
    <dgm:cxn modelId="{7B239458-5BAA-4310-8B8E-67C037B4A748}" type="presParOf" srcId="{EAECF6C7-90A2-451F-8977-D2144A658DAB}" destId="{125B4B64-95A8-4EDB-A564-DE58A7234992}" srcOrd="3" destOrd="0" presId="urn:diagrams.loki3.com/VaryingWidthList"/>
    <dgm:cxn modelId="{48C0BD29-BDBE-464C-AA25-51C4A7438A08}" type="presParOf" srcId="{EAECF6C7-90A2-451F-8977-D2144A658DAB}" destId="{6293BB9D-CD93-4A8B-899A-D14768FB731C}" srcOrd="4"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B2154D-66E7-4FDE-87D6-54A84AD23FAA}">
      <dsp:nvSpPr>
        <dsp:cNvPr id="0" name=""/>
        <dsp:cNvSpPr/>
      </dsp:nvSpPr>
      <dsp:spPr>
        <a:xfrm>
          <a:off x="1563881" y="1295828"/>
          <a:ext cx="1647054" cy="1424768"/>
        </a:xfrm>
        <a:prstGeom prst="hexagon">
          <a:avLst>
            <a:gd name="adj" fmla="val 28570"/>
            <a:gd name="vf" fmla="val 115470"/>
          </a:avLst>
        </a:prstGeom>
        <a:solidFill>
          <a:srgbClr val="EE5859"/>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1836821" y="1531932"/>
        <a:ext cx="1101174" cy="952560"/>
      </dsp:txXfrm>
    </dsp:sp>
    <dsp:sp modelId="{868AB947-ADE5-46AC-9026-8304CA11CDEB}">
      <dsp:nvSpPr>
        <dsp:cNvPr id="0" name=""/>
        <dsp:cNvSpPr/>
      </dsp:nvSpPr>
      <dsp:spPr>
        <a:xfrm>
          <a:off x="2595253" y="614173"/>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AB67786F-3905-46D7-A93E-AF5E97A1DB68}">
      <dsp:nvSpPr>
        <dsp:cNvPr id="0" name=""/>
        <dsp:cNvSpPr/>
      </dsp:nvSpPr>
      <dsp:spPr>
        <a:xfrm>
          <a:off x="1715598" y="0"/>
          <a:ext cx="1349749" cy="1167691"/>
        </a:xfrm>
        <a:prstGeom prst="hexagon">
          <a:avLst>
            <a:gd name="adj" fmla="val 28570"/>
            <a:gd name="vf" fmla="val 115470"/>
          </a:avLst>
        </a:prstGeom>
        <a:solidFill>
          <a:srgbClr val="58585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1939280" y="193511"/>
        <a:ext cx="902385" cy="780669"/>
      </dsp:txXfrm>
    </dsp:sp>
    <dsp:sp modelId="{B2A6F704-34B4-4E29-99E6-61B5FB753B5F}">
      <dsp:nvSpPr>
        <dsp:cNvPr id="0" name=""/>
        <dsp:cNvSpPr/>
      </dsp:nvSpPr>
      <dsp:spPr>
        <a:xfrm>
          <a:off x="3320509" y="1615166"/>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28444ACE-AB4C-4B84-A5F3-B60EE582385E}">
      <dsp:nvSpPr>
        <dsp:cNvPr id="0" name=""/>
        <dsp:cNvSpPr/>
      </dsp:nvSpPr>
      <dsp:spPr>
        <a:xfrm>
          <a:off x="2953475" y="718208"/>
          <a:ext cx="1349749" cy="1167691"/>
        </a:xfrm>
        <a:prstGeom prst="hexagon">
          <a:avLst>
            <a:gd name="adj" fmla="val 28570"/>
            <a:gd name="vf" fmla="val 115470"/>
          </a:avLst>
        </a:prstGeom>
        <a:solidFill>
          <a:srgbClr val="D2CBB8"/>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3177157" y="911719"/>
        <a:ext cx="902385" cy="780669"/>
      </dsp:txXfrm>
    </dsp:sp>
    <dsp:sp modelId="{7CC1EDCE-2FE7-4E45-9414-DC40B3D97FA7}">
      <dsp:nvSpPr>
        <dsp:cNvPr id="0" name=""/>
        <dsp:cNvSpPr/>
      </dsp:nvSpPr>
      <dsp:spPr>
        <a:xfrm>
          <a:off x="2816700" y="2745100"/>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C83C3C06-A202-4832-9AD7-6ED9D092A04C}">
      <dsp:nvSpPr>
        <dsp:cNvPr id="0" name=""/>
        <dsp:cNvSpPr/>
      </dsp:nvSpPr>
      <dsp:spPr>
        <a:xfrm>
          <a:off x="2953475" y="2130123"/>
          <a:ext cx="1349749" cy="1167691"/>
        </a:xfrm>
        <a:prstGeom prst="hexagon">
          <a:avLst>
            <a:gd name="adj" fmla="val 28570"/>
            <a:gd name="vf" fmla="val 115470"/>
          </a:avLst>
        </a:prstGeom>
        <a:solidFill>
          <a:schemeClr val="tx1">
            <a:lumMod val="50000"/>
            <a:lumOff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3177157" y="2323634"/>
        <a:ext cx="902385" cy="780669"/>
      </dsp:txXfrm>
    </dsp:sp>
    <dsp:sp modelId="{CA03A5CC-D4CC-4B60-A4F9-B0D5A47FC231}">
      <dsp:nvSpPr>
        <dsp:cNvPr id="0" name=""/>
        <dsp:cNvSpPr/>
      </dsp:nvSpPr>
      <dsp:spPr>
        <a:xfrm>
          <a:off x="1566946" y="2862391"/>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5B907FC8-9B3B-4696-91E4-08971BF9F525}">
      <dsp:nvSpPr>
        <dsp:cNvPr id="0" name=""/>
        <dsp:cNvSpPr/>
      </dsp:nvSpPr>
      <dsp:spPr>
        <a:xfrm>
          <a:off x="1715598" y="2849136"/>
          <a:ext cx="1349749" cy="1167691"/>
        </a:xfrm>
        <a:prstGeom prst="hexagon">
          <a:avLst>
            <a:gd name="adj" fmla="val 28570"/>
            <a:gd name="vf" fmla="val 115470"/>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1939280" y="3042647"/>
        <a:ext cx="902385" cy="780669"/>
      </dsp:txXfrm>
    </dsp:sp>
    <dsp:sp modelId="{5EB18341-C21D-4938-A464-D3060C0A5EB8}">
      <dsp:nvSpPr>
        <dsp:cNvPr id="0" name=""/>
        <dsp:cNvSpPr/>
      </dsp:nvSpPr>
      <dsp:spPr>
        <a:xfrm>
          <a:off x="829813" y="1861799"/>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0DD1483D-ABBF-4C01-A05A-2422BE723BD5}">
      <dsp:nvSpPr>
        <dsp:cNvPr id="0" name=""/>
        <dsp:cNvSpPr/>
      </dsp:nvSpPr>
      <dsp:spPr>
        <a:xfrm>
          <a:off x="471974" y="2130927"/>
          <a:ext cx="1349749" cy="1167691"/>
        </a:xfrm>
        <a:prstGeom prst="hexagon">
          <a:avLst>
            <a:gd name="adj" fmla="val 28570"/>
            <a:gd name="vf" fmla="val 115470"/>
          </a:avLst>
        </a:prstGeom>
        <a:solidFill>
          <a:schemeClr val="bg1">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695656" y="2324438"/>
        <a:ext cx="902385" cy="780669"/>
      </dsp:txXfrm>
    </dsp:sp>
    <dsp:sp modelId="{B26889CB-5ABD-47CC-95BF-2DC4E5124E04}">
      <dsp:nvSpPr>
        <dsp:cNvPr id="0" name=""/>
        <dsp:cNvSpPr/>
      </dsp:nvSpPr>
      <dsp:spPr>
        <a:xfrm>
          <a:off x="471974" y="716602"/>
          <a:ext cx="1349749" cy="1167691"/>
        </a:xfrm>
        <a:prstGeom prst="hexagon">
          <a:avLst>
            <a:gd name="adj" fmla="val 28570"/>
            <a:gd name="vf" fmla="val 115470"/>
          </a:avLst>
        </a:prstGeom>
        <a:solidFill>
          <a:schemeClr val="bg1">
            <a:lumMod val="8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695656" y="910113"/>
        <a:ext cx="902385" cy="7806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B2154D-66E7-4FDE-87D6-54A84AD23FAA}">
      <dsp:nvSpPr>
        <dsp:cNvPr id="0" name=""/>
        <dsp:cNvSpPr/>
      </dsp:nvSpPr>
      <dsp:spPr>
        <a:xfrm>
          <a:off x="1563881" y="1295828"/>
          <a:ext cx="1647054" cy="1424768"/>
        </a:xfrm>
        <a:prstGeom prst="hexagon">
          <a:avLst>
            <a:gd name="adj" fmla="val 28570"/>
            <a:gd name="vf" fmla="val 115470"/>
          </a:avLst>
        </a:prstGeom>
        <a:solidFill>
          <a:srgbClr val="EE5859"/>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1836821" y="1531932"/>
        <a:ext cx="1101174" cy="952560"/>
      </dsp:txXfrm>
    </dsp:sp>
    <dsp:sp modelId="{868AB947-ADE5-46AC-9026-8304CA11CDEB}">
      <dsp:nvSpPr>
        <dsp:cNvPr id="0" name=""/>
        <dsp:cNvSpPr/>
      </dsp:nvSpPr>
      <dsp:spPr>
        <a:xfrm>
          <a:off x="2595253" y="614173"/>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AB67786F-3905-46D7-A93E-AF5E97A1DB68}">
      <dsp:nvSpPr>
        <dsp:cNvPr id="0" name=""/>
        <dsp:cNvSpPr/>
      </dsp:nvSpPr>
      <dsp:spPr>
        <a:xfrm>
          <a:off x="1715598" y="0"/>
          <a:ext cx="1349749" cy="1167691"/>
        </a:xfrm>
        <a:prstGeom prst="hexagon">
          <a:avLst>
            <a:gd name="adj" fmla="val 28570"/>
            <a:gd name="vf" fmla="val 115470"/>
          </a:avLst>
        </a:prstGeom>
        <a:solidFill>
          <a:srgbClr val="58585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1939280" y="193511"/>
        <a:ext cx="902385" cy="780669"/>
      </dsp:txXfrm>
    </dsp:sp>
    <dsp:sp modelId="{B2A6F704-34B4-4E29-99E6-61B5FB753B5F}">
      <dsp:nvSpPr>
        <dsp:cNvPr id="0" name=""/>
        <dsp:cNvSpPr/>
      </dsp:nvSpPr>
      <dsp:spPr>
        <a:xfrm>
          <a:off x="3320509" y="1615166"/>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28444ACE-AB4C-4B84-A5F3-B60EE582385E}">
      <dsp:nvSpPr>
        <dsp:cNvPr id="0" name=""/>
        <dsp:cNvSpPr/>
      </dsp:nvSpPr>
      <dsp:spPr>
        <a:xfrm>
          <a:off x="2953475" y="718208"/>
          <a:ext cx="1349749" cy="1167691"/>
        </a:xfrm>
        <a:prstGeom prst="hexagon">
          <a:avLst>
            <a:gd name="adj" fmla="val 28570"/>
            <a:gd name="vf" fmla="val 115470"/>
          </a:avLst>
        </a:prstGeom>
        <a:solidFill>
          <a:srgbClr val="D2CBB8"/>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3177157" y="911719"/>
        <a:ext cx="902385" cy="780669"/>
      </dsp:txXfrm>
    </dsp:sp>
    <dsp:sp modelId="{7CC1EDCE-2FE7-4E45-9414-DC40B3D97FA7}">
      <dsp:nvSpPr>
        <dsp:cNvPr id="0" name=""/>
        <dsp:cNvSpPr/>
      </dsp:nvSpPr>
      <dsp:spPr>
        <a:xfrm>
          <a:off x="2816700" y="2745100"/>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C83C3C06-A202-4832-9AD7-6ED9D092A04C}">
      <dsp:nvSpPr>
        <dsp:cNvPr id="0" name=""/>
        <dsp:cNvSpPr/>
      </dsp:nvSpPr>
      <dsp:spPr>
        <a:xfrm>
          <a:off x="2953475" y="2130123"/>
          <a:ext cx="1349749" cy="1167691"/>
        </a:xfrm>
        <a:prstGeom prst="hexagon">
          <a:avLst>
            <a:gd name="adj" fmla="val 28570"/>
            <a:gd name="vf" fmla="val 115470"/>
          </a:avLst>
        </a:prstGeom>
        <a:solidFill>
          <a:schemeClr val="tx1">
            <a:lumMod val="50000"/>
            <a:lumOff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3177157" y="2323634"/>
        <a:ext cx="902385" cy="780669"/>
      </dsp:txXfrm>
    </dsp:sp>
    <dsp:sp modelId="{CA03A5CC-D4CC-4B60-A4F9-B0D5A47FC231}">
      <dsp:nvSpPr>
        <dsp:cNvPr id="0" name=""/>
        <dsp:cNvSpPr/>
      </dsp:nvSpPr>
      <dsp:spPr>
        <a:xfrm>
          <a:off x="1566946" y="2862391"/>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5B907FC8-9B3B-4696-91E4-08971BF9F525}">
      <dsp:nvSpPr>
        <dsp:cNvPr id="0" name=""/>
        <dsp:cNvSpPr/>
      </dsp:nvSpPr>
      <dsp:spPr>
        <a:xfrm>
          <a:off x="1715598" y="2849136"/>
          <a:ext cx="1349749" cy="1167691"/>
        </a:xfrm>
        <a:prstGeom prst="hexagon">
          <a:avLst>
            <a:gd name="adj" fmla="val 28570"/>
            <a:gd name="vf" fmla="val 115470"/>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1939280" y="3042647"/>
        <a:ext cx="902385" cy="780669"/>
      </dsp:txXfrm>
    </dsp:sp>
    <dsp:sp modelId="{5EB18341-C21D-4938-A464-D3060C0A5EB8}">
      <dsp:nvSpPr>
        <dsp:cNvPr id="0" name=""/>
        <dsp:cNvSpPr/>
      </dsp:nvSpPr>
      <dsp:spPr>
        <a:xfrm>
          <a:off x="829813" y="1861799"/>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0DD1483D-ABBF-4C01-A05A-2422BE723BD5}">
      <dsp:nvSpPr>
        <dsp:cNvPr id="0" name=""/>
        <dsp:cNvSpPr/>
      </dsp:nvSpPr>
      <dsp:spPr>
        <a:xfrm>
          <a:off x="471974" y="2130927"/>
          <a:ext cx="1349749" cy="1167691"/>
        </a:xfrm>
        <a:prstGeom prst="hexagon">
          <a:avLst>
            <a:gd name="adj" fmla="val 28570"/>
            <a:gd name="vf" fmla="val 115470"/>
          </a:avLst>
        </a:prstGeom>
        <a:solidFill>
          <a:schemeClr val="bg1">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695656" y="2324438"/>
        <a:ext cx="902385" cy="780669"/>
      </dsp:txXfrm>
    </dsp:sp>
    <dsp:sp modelId="{B26889CB-5ABD-47CC-95BF-2DC4E5124E04}">
      <dsp:nvSpPr>
        <dsp:cNvPr id="0" name=""/>
        <dsp:cNvSpPr/>
      </dsp:nvSpPr>
      <dsp:spPr>
        <a:xfrm>
          <a:off x="471974" y="716602"/>
          <a:ext cx="1349749" cy="1167691"/>
        </a:xfrm>
        <a:prstGeom prst="hexagon">
          <a:avLst>
            <a:gd name="adj" fmla="val 28570"/>
            <a:gd name="vf" fmla="val 115470"/>
          </a:avLst>
        </a:prstGeom>
        <a:solidFill>
          <a:schemeClr val="bg1">
            <a:lumMod val="8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695656" y="910113"/>
        <a:ext cx="902385" cy="7806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393708-4E7D-46EC-A6E3-F77757E00553}">
      <dsp:nvSpPr>
        <dsp:cNvPr id="0" name=""/>
        <dsp:cNvSpPr/>
      </dsp:nvSpPr>
      <dsp:spPr>
        <a:xfrm>
          <a:off x="1380115" y="0"/>
          <a:ext cx="1251231" cy="1229469"/>
        </a:xfrm>
        <a:prstGeom prst="ellipse">
          <a:avLst/>
        </a:prstGeom>
        <a:solidFill>
          <a:srgbClr val="0F6CB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2000250">
            <a:lnSpc>
              <a:spcPct val="90000"/>
            </a:lnSpc>
            <a:spcBef>
              <a:spcPct val="0"/>
            </a:spcBef>
            <a:spcAft>
              <a:spcPct val="35000"/>
            </a:spcAft>
          </a:pPr>
          <a:r>
            <a:rPr lang="en-US" sz="4500" kern="1200" dirty="0"/>
            <a:t>1</a:t>
          </a:r>
        </a:p>
      </dsp:txBody>
      <dsp:txXfrm>
        <a:off x="1563354" y="180052"/>
        <a:ext cx="884753" cy="869365"/>
      </dsp:txXfrm>
    </dsp:sp>
    <dsp:sp modelId="{75E45544-FCCC-4683-A882-33AD41A9D911}">
      <dsp:nvSpPr>
        <dsp:cNvPr id="0" name=""/>
        <dsp:cNvSpPr/>
      </dsp:nvSpPr>
      <dsp:spPr>
        <a:xfrm>
          <a:off x="1380115" y="1313061"/>
          <a:ext cx="1251231" cy="1229469"/>
        </a:xfrm>
        <a:prstGeom prst="ellipse">
          <a:avLst/>
        </a:prstGeom>
        <a:solidFill>
          <a:srgbClr val="0F6CB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2000250">
            <a:lnSpc>
              <a:spcPct val="90000"/>
            </a:lnSpc>
            <a:spcBef>
              <a:spcPct val="0"/>
            </a:spcBef>
            <a:spcAft>
              <a:spcPct val="35000"/>
            </a:spcAft>
          </a:pPr>
          <a:r>
            <a:rPr lang="en-US" sz="4500" kern="1200" dirty="0"/>
            <a:t>2</a:t>
          </a:r>
        </a:p>
      </dsp:txBody>
      <dsp:txXfrm>
        <a:off x="1563354" y="1493113"/>
        <a:ext cx="884753" cy="869365"/>
      </dsp:txXfrm>
    </dsp:sp>
    <dsp:sp modelId="{6293BB9D-CD93-4A8B-899A-D14768FB731C}">
      <dsp:nvSpPr>
        <dsp:cNvPr id="0" name=""/>
        <dsp:cNvSpPr/>
      </dsp:nvSpPr>
      <dsp:spPr>
        <a:xfrm>
          <a:off x="1380115" y="2696955"/>
          <a:ext cx="1251231" cy="1229469"/>
        </a:xfrm>
        <a:prstGeom prst="ellipse">
          <a:avLst/>
        </a:prstGeom>
        <a:solidFill>
          <a:srgbClr val="0F6CB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2000250">
            <a:lnSpc>
              <a:spcPct val="90000"/>
            </a:lnSpc>
            <a:spcBef>
              <a:spcPct val="0"/>
            </a:spcBef>
            <a:spcAft>
              <a:spcPct val="35000"/>
            </a:spcAft>
          </a:pPr>
          <a:r>
            <a:rPr lang="en-US" sz="4500" kern="1200" dirty="0"/>
            <a:t>3</a:t>
          </a:r>
        </a:p>
      </dsp:txBody>
      <dsp:txXfrm>
        <a:off x="1563354" y="2877007"/>
        <a:ext cx="884753" cy="8693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393708-4E7D-46EC-A6E3-F77757E00553}">
      <dsp:nvSpPr>
        <dsp:cNvPr id="0" name=""/>
        <dsp:cNvSpPr/>
      </dsp:nvSpPr>
      <dsp:spPr>
        <a:xfrm>
          <a:off x="1380115" y="0"/>
          <a:ext cx="1251231" cy="1229469"/>
        </a:xfrm>
        <a:prstGeom prst="ellipse">
          <a:avLst/>
        </a:prstGeom>
        <a:solidFill>
          <a:srgbClr val="0F6CB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2000250">
            <a:lnSpc>
              <a:spcPct val="90000"/>
            </a:lnSpc>
            <a:spcBef>
              <a:spcPct val="0"/>
            </a:spcBef>
            <a:spcAft>
              <a:spcPct val="35000"/>
            </a:spcAft>
          </a:pPr>
          <a:r>
            <a:rPr lang="en-US" sz="4500" kern="1200" dirty="0"/>
            <a:t>1</a:t>
          </a:r>
        </a:p>
      </dsp:txBody>
      <dsp:txXfrm>
        <a:off x="1563354" y="180052"/>
        <a:ext cx="884753" cy="869365"/>
      </dsp:txXfrm>
    </dsp:sp>
    <dsp:sp modelId="{75E45544-FCCC-4683-A882-33AD41A9D911}">
      <dsp:nvSpPr>
        <dsp:cNvPr id="0" name=""/>
        <dsp:cNvSpPr/>
      </dsp:nvSpPr>
      <dsp:spPr>
        <a:xfrm>
          <a:off x="1380115" y="1313061"/>
          <a:ext cx="1251231" cy="1229469"/>
        </a:xfrm>
        <a:prstGeom prst="ellipse">
          <a:avLst/>
        </a:prstGeom>
        <a:solidFill>
          <a:srgbClr val="0F6CB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2000250">
            <a:lnSpc>
              <a:spcPct val="90000"/>
            </a:lnSpc>
            <a:spcBef>
              <a:spcPct val="0"/>
            </a:spcBef>
            <a:spcAft>
              <a:spcPct val="35000"/>
            </a:spcAft>
          </a:pPr>
          <a:r>
            <a:rPr lang="en-US" sz="4500" kern="1200" dirty="0"/>
            <a:t>2</a:t>
          </a:r>
        </a:p>
      </dsp:txBody>
      <dsp:txXfrm>
        <a:off x="1563354" y="1493113"/>
        <a:ext cx="884753" cy="869365"/>
      </dsp:txXfrm>
    </dsp:sp>
    <dsp:sp modelId="{6293BB9D-CD93-4A8B-899A-D14768FB731C}">
      <dsp:nvSpPr>
        <dsp:cNvPr id="0" name=""/>
        <dsp:cNvSpPr/>
      </dsp:nvSpPr>
      <dsp:spPr>
        <a:xfrm>
          <a:off x="1380115" y="2696955"/>
          <a:ext cx="1251231" cy="1229469"/>
        </a:xfrm>
        <a:prstGeom prst="ellipse">
          <a:avLst/>
        </a:prstGeom>
        <a:solidFill>
          <a:srgbClr val="0F6CB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2000250">
            <a:lnSpc>
              <a:spcPct val="90000"/>
            </a:lnSpc>
            <a:spcBef>
              <a:spcPct val="0"/>
            </a:spcBef>
            <a:spcAft>
              <a:spcPct val="35000"/>
            </a:spcAft>
          </a:pPr>
          <a:r>
            <a:rPr lang="en-US" sz="4500" kern="1200" dirty="0"/>
            <a:t>3</a:t>
          </a:r>
        </a:p>
      </dsp:txBody>
      <dsp:txXfrm>
        <a:off x="1563354" y="2877007"/>
        <a:ext cx="884753" cy="86936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393708-4E7D-46EC-A6E3-F77757E00553}">
      <dsp:nvSpPr>
        <dsp:cNvPr id="0" name=""/>
        <dsp:cNvSpPr/>
      </dsp:nvSpPr>
      <dsp:spPr>
        <a:xfrm>
          <a:off x="1398421" y="0"/>
          <a:ext cx="1213315" cy="1147543"/>
        </a:xfrm>
        <a:prstGeom prst="ellipse">
          <a:avLst/>
        </a:prstGeom>
        <a:solidFill>
          <a:srgbClr val="9B477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866900">
            <a:lnSpc>
              <a:spcPct val="90000"/>
            </a:lnSpc>
            <a:spcBef>
              <a:spcPct val="0"/>
            </a:spcBef>
            <a:spcAft>
              <a:spcPct val="35000"/>
            </a:spcAft>
          </a:pPr>
          <a:r>
            <a:rPr lang="en-US" sz="4200" kern="1200" dirty="0"/>
            <a:t>1</a:t>
          </a:r>
        </a:p>
      </dsp:txBody>
      <dsp:txXfrm>
        <a:off x="1576107" y="168054"/>
        <a:ext cx="857943" cy="811435"/>
      </dsp:txXfrm>
    </dsp:sp>
    <dsp:sp modelId="{75E45544-FCCC-4683-A882-33AD41A9D911}">
      <dsp:nvSpPr>
        <dsp:cNvPr id="0" name=""/>
        <dsp:cNvSpPr/>
      </dsp:nvSpPr>
      <dsp:spPr>
        <a:xfrm>
          <a:off x="1398421" y="1225565"/>
          <a:ext cx="1213315" cy="1147543"/>
        </a:xfrm>
        <a:prstGeom prst="ellipse">
          <a:avLst/>
        </a:prstGeom>
        <a:solidFill>
          <a:srgbClr val="9B477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866900">
            <a:lnSpc>
              <a:spcPct val="90000"/>
            </a:lnSpc>
            <a:spcBef>
              <a:spcPct val="0"/>
            </a:spcBef>
            <a:spcAft>
              <a:spcPct val="35000"/>
            </a:spcAft>
          </a:pPr>
          <a:r>
            <a:rPr lang="en-US" sz="4200" kern="1200" dirty="0"/>
            <a:t>2</a:t>
          </a:r>
        </a:p>
      </dsp:txBody>
      <dsp:txXfrm>
        <a:off x="1576107" y="1393619"/>
        <a:ext cx="857943" cy="811435"/>
      </dsp:txXfrm>
    </dsp:sp>
    <dsp:sp modelId="{6293BB9D-CD93-4A8B-899A-D14768FB731C}">
      <dsp:nvSpPr>
        <dsp:cNvPr id="0" name=""/>
        <dsp:cNvSpPr/>
      </dsp:nvSpPr>
      <dsp:spPr>
        <a:xfrm>
          <a:off x="1398421" y="2517244"/>
          <a:ext cx="1213315" cy="1147543"/>
        </a:xfrm>
        <a:prstGeom prst="ellipse">
          <a:avLst/>
        </a:prstGeom>
        <a:solidFill>
          <a:srgbClr val="9B477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866900">
            <a:lnSpc>
              <a:spcPct val="90000"/>
            </a:lnSpc>
            <a:spcBef>
              <a:spcPct val="0"/>
            </a:spcBef>
            <a:spcAft>
              <a:spcPct val="35000"/>
            </a:spcAft>
          </a:pPr>
          <a:r>
            <a:rPr lang="en-US" sz="4200" kern="1200" dirty="0"/>
            <a:t>3</a:t>
          </a:r>
        </a:p>
      </dsp:txBody>
      <dsp:txXfrm>
        <a:off x="1576107" y="2685298"/>
        <a:ext cx="857943" cy="811435"/>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4.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5.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5FF419-B3C4-42DE-9CA1-01A8FD9D9E99}" type="datetimeFigureOut">
              <a:rPr lang="en-US" smtClean="0"/>
              <a:t>11/16/2018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DD83A3-F282-435A-AC41-956D8344241B}" type="slidenum">
              <a:rPr lang="en-US" smtClean="0"/>
              <a:t>‹#›</a:t>
            </a:fld>
            <a:endParaRPr lang="en-US"/>
          </a:p>
        </p:txBody>
      </p:sp>
    </p:spTree>
    <p:extLst>
      <p:ext uri="{BB962C8B-B14F-4D97-AF65-F5344CB8AC3E}">
        <p14:creationId xmlns:p14="http://schemas.microsoft.com/office/powerpoint/2010/main" val="3926678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DD83A3-F282-435A-AC41-956D8344241B}" type="slidenum">
              <a:rPr lang="en-US" smtClean="0"/>
              <a:t>1</a:t>
            </a:fld>
            <a:endParaRPr lang="en-US"/>
          </a:p>
        </p:txBody>
      </p:sp>
    </p:spTree>
    <p:extLst>
      <p:ext uri="{BB962C8B-B14F-4D97-AF65-F5344CB8AC3E}">
        <p14:creationId xmlns:p14="http://schemas.microsoft.com/office/powerpoint/2010/main" val="2247485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a:t>
            </a:r>
            <a:r>
              <a:rPr lang="en-US" baseline="0" dirty="0"/>
              <a:t> </a:t>
            </a:r>
            <a:r>
              <a:rPr lang="en-US" dirty="0"/>
              <a:t>and Schools, interviewees asked to</a:t>
            </a:r>
            <a:r>
              <a:rPr lang="en-US" baseline="0" dirty="0"/>
              <a:t> list top 3 most urgent needs, this slide and the next look at all 3 reported and the percentage of interviewees who listed each need in their top 3</a:t>
            </a:r>
            <a:endParaRPr lang="en-US" dirty="0"/>
          </a:p>
        </p:txBody>
      </p:sp>
      <p:sp>
        <p:nvSpPr>
          <p:cNvPr id="4" name="Slide Number Placeholder 3"/>
          <p:cNvSpPr>
            <a:spLocks noGrp="1"/>
          </p:cNvSpPr>
          <p:nvPr>
            <p:ph type="sldNum" sz="quarter" idx="10"/>
          </p:nvPr>
        </p:nvSpPr>
        <p:spPr/>
        <p:txBody>
          <a:bodyPr/>
          <a:lstStyle/>
          <a:p>
            <a:fld id="{BEDD83A3-F282-435A-AC41-956D8344241B}" type="slidenum">
              <a:rPr lang="en-US" smtClean="0"/>
              <a:t>21</a:t>
            </a:fld>
            <a:endParaRPr lang="en-US"/>
          </a:p>
        </p:txBody>
      </p:sp>
    </p:spTree>
    <p:extLst>
      <p:ext uri="{BB962C8B-B14F-4D97-AF65-F5344CB8AC3E}">
        <p14:creationId xmlns:p14="http://schemas.microsoft.com/office/powerpoint/2010/main" val="2465177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a:t>
            </a:r>
            <a:r>
              <a:rPr lang="en-US" baseline="0" dirty="0"/>
              <a:t> </a:t>
            </a:r>
            <a:r>
              <a:rPr lang="en-US" dirty="0"/>
              <a:t>and Schools, interviewees asked to</a:t>
            </a:r>
            <a:r>
              <a:rPr lang="en-US" baseline="0" dirty="0"/>
              <a:t> list top 3 most urgent needs, this slide and the next look at all 3 reported and the percentage of interviewees who listed each need in their top 3</a:t>
            </a:r>
            <a:endParaRPr lang="en-US" dirty="0"/>
          </a:p>
        </p:txBody>
      </p:sp>
      <p:sp>
        <p:nvSpPr>
          <p:cNvPr id="4" name="Slide Number Placeholder 3"/>
          <p:cNvSpPr>
            <a:spLocks noGrp="1"/>
          </p:cNvSpPr>
          <p:nvPr>
            <p:ph type="sldNum" sz="quarter" idx="10"/>
          </p:nvPr>
        </p:nvSpPr>
        <p:spPr/>
        <p:txBody>
          <a:bodyPr/>
          <a:lstStyle/>
          <a:p>
            <a:fld id="{BEDD83A3-F282-435A-AC41-956D8344241B}" type="slidenum">
              <a:rPr lang="en-US" smtClean="0"/>
              <a:t>22</a:t>
            </a:fld>
            <a:endParaRPr lang="en-US"/>
          </a:p>
        </p:txBody>
      </p:sp>
    </p:spTree>
    <p:extLst>
      <p:ext uri="{BB962C8B-B14F-4D97-AF65-F5344CB8AC3E}">
        <p14:creationId xmlns:p14="http://schemas.microsoft.com/office/powerpoint/2010/main" val="2074062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a:t>
            </a:r>
            <a:r>
              <a:rPr lang="en-US" baseline="0" dirty="0"/>
              <a:t> </a:t>
            </a:r>
            <a:r>
              <a:rPr lang="en-US" dirty="0"/>
              <a:t>and Schools, interviewees asked to</a:t>
            </a:r>
            <a:r>
              <a:rPr lang="en-US" baseline="0" dirty="0"/>
              <a:t> list top 3 most urgent needs, this slide and the next look at all 3 reported and the percentage of interviewees who listed each need in their top 3</a:t>
            </a:r>
            <a:endParaRPr lang="en-US" dirty="0"/>
          </a:p>
        </p:txBody>
      </p:sp>
      <p:sp>
        <p:nvSpPr>
          <p:cNvPr id="4" name="Slide Number Placeholder 3"/>
          <p:cNvSpPr>
            <a:spLocks noGrp="1"/>
          </p:cNvSpPr>
          <p:nvPr>
            <p:ph type="sldNum" sz="quarter" idx="10"/>
          </p:nvPr>
        </p:nvSpPr>
        <p:spPr/>
        <p:txBody>
          <a:bodyPr/>
          <a:lstStyle/>
          <a:p>
            <a:fld id="{BEDD83A3-F282-435A-AC41-956D8344241B}" type="slidenum">
              <a:rPr lang="en-US" smtClean="0"/>
              <a:t>23</a:t>
            </a:fld>
            <a:endParaRPr lang="en-US"/>
          </a:p>
        </p:txBody>
      </p:sp>
    </p:spTree>
    <p:extLst>
      <p:ext uri="{BB962C8B-B14F-4D97-AF65-F5344CB8AC3E}">
        <p14:creationId xmlns:p14="http://schemas.microsoft.com/office/powerpoint/2010/main" val="2255311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Complete</a:t>
            </a:r>
          </a:p>
        </p:txBody>
      </p:sp>
      <p:sp>
        <p:nvSpPr>
          <p:cNvPr id="4" name="Slide Number Placeholder 3"/>
          <p:cNvSpPr>
            <a:spLocks noGrp="1"/>
          </p:cNvSpPr>
          <p:nvPr>
            <p:ph type="sldNum" sz="quarter" idx="10"/>
          </p:nvPr>
        </p:nvSpPr>
        <p:spPr/>
        <p:txBody>
          <a:bodyPr/>
          <a:lstStyle/>
          <a:p>
            <a:fld id="{BEDD83A3-F282-435A-AC41-956D8344241B}" type="slidenum">
              <a:rPr lang="en-US" smtClean="0"/>
              <a:t>25</a:t>
            </a:fld>
            <a:endParaRPr lang="en-US"/>
          </a:p>
        </p:txBody>
      </p:sp>
    </p:spTree>
    <p:extLst>
      <p:ext uri="{BB962C8B-B14F-4D97-AF65-F5344CB8AC3E}">
        <p14:creationId xmlns:p14="http://schemas.microsoft.com/office/powerpoint/2010/main" val="1307870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School and/or KI</a:t>
            </a:r>
          </a:p>
        </p:txBody>
      </p:sp>
      <p:sp>
        <p:nvSpPr>
          <p:cNvPr id="4" name="Slide Number Placeholder 3"/>
          <p:cNvSpPr>
            <a:spLocks noGrp="1"/>
          </p:cNvSpPr>
          <p:nvPr>
            <p:ph type="sldNum" sz="quarter" idx="10"/>
          </p:nvPr>
        </p:nvSpPr>
        <p:spPr/>
        <p:txBody>
          <a:bodyPr/>
          <a:lstStyle/>
          <a:p>
            <a:fld id="{BEDD83A3-F282-435A-AC41-956D8344241B}" type="slidenum">
              <a:rPr lang="en-US" smtClean="0"/>
              <a:t>27</a:t>
            </a:fld>
            <a:endParaRPr lang="en-US"/>
          </a:p>
        </p:txBody>
      </p:sp>
    </p:spTree>
    <p:extLst>
      <p:ext uri="{BB962C8B-B14F-4D97-AF65-F5344CB8AC3E}">
        <p14:creationId xmlns:p14="http://schemas.microsoft.com/office/powerpoint/2010/main" val="26215406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DD83A3-F282-435A-AC41-956D8344241B}" type="slidenum">
              <a:rPr lang="en-US" smtClean="0"/>
              <a:t>28</a:t>
            </a:fld>
            <a:endParaRPr lang="en-US"/>
          </a:p>
        </p:txBody>
      </p:sp>
    </p:spTree>
    <p:extLst>
      <p:ext uri="{BB962C8B-B14F-4D97-AF65-F5344CB8AC3E}">
        <p14:creationId xmlns:p14="http://schemas.microsoft.com/office/powerpoint/2010/main" val="28771778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DD83A3-F282-435A-AC41-956D8344241B}" type="slidenum">
              <a:rPr lang="en-US" smtClean="0"/>
              <a:t>32</a:t>
            </a:fld>
            <a:endParaRPr lang="en-US"/>
          </a:p>
        </p:txBody>
      </p:sp>
    </p:spTree>
    <p:extLst>
      <p:ext uri="{BB962C8B-B14F-4D97-AF65-F5344CB8AC3E}">
        <p14:creationId xmlns:p14="http://schemas.microsoft.com/office/powerpoint/2010/main" val="3703145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DD83A3-F282-435A-AC41-956D8344241B}" type="slidenum">
              <a:rPr lang="en-US" smtClean="0"/>
              <a:t>3</a:t>
            </a:fld>
            <a:endParaRPr lang="en-US"/>
          </a:p>
        </p:txBody>
      </p:sp>
    </p:spTree>
    <p:extLst>
      <p:ext uri="{BB962C8B-B14F-4D97-AF65-F5344CB8AC3E}">
        <p14:creationId xmlns:p14="http://schemas.microsoft.com/office/powerpoint/2010/main" val="2120617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Quality of education is measured by the number of teachers and education personnel trained, number of teachers and education personnel receiving incentives (salary/non-salary), number of teachers and education personnel receiving teaching resources, kits and guides, number of school-aged children receiving textbooks and the number of school-aged children receiving supplementary materials in formal and non-formal/informal settings.</a:t>
            </a:r>
          </a:p>
          <a:p>
            <a:r>
              <a:rPr lang="en-GB" sz="1200" kern="1200" dirty="0">
                <a:solidFill>
                  <a:schemeClr val="tx1"/>
                </a:solidFill>
                <a:effectLst/>
                <a:latin typeface="+mn-lt"/>
                <a:ea typeface="+mn-ea"/>
                <a:cs typeface="+mn-cs"/>
              </a:rPr>
              <a:t>It may be too specific of a question for KIs to know the enrollement and availability of early childhood and home learning for children aged 0-4; therefore, only households are asked questions related to this.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91AA67-75CB-47C8-B661-2DDD0CC6301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3901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DD83A3-F282-435A-AC41-956D8344241B}" type="slidenum">
              <a:rPr lang="en-US" smtClean="0"/>
              <a:t>6</a:t>
            </a:fld>
            <a:endParaRPr lang="en-US"/>
          </a:p>
        </p:txBody>
      </p:sp>
    </p:spTree>
    <p:extLst>
      <p:ext uri="{BB962C8B-B14F-4D97-AF65-F5344CB8AC3E}">
        <p14:creationId xmlns:p14="http://schemas.microsoft.com/office/powerpoint/2010/main" val="2623400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HH</a:t>
            </a:r>
          </a:p>
        </p:txBody>
      </p:sp>
      <p:sp>
        <p:nvSpPr>
          <p:cNvPr id="4" name="Slide Number Placeholder 3"/>
          <p:cNvSpPr>
            <a:spLocks noGrp="1"/>
          </p:cNvSpPr>
          <p:nvPr>
            <p:ph type="sldNum" sz="quarter" idx="10"/>
          </p:nvPr>
        </p:nvSpPr>
        <p:spPr/>
        <p:txBody>
          <a:bodyPr/>
          <a:lstStyle/>
          <a:p>
            <a:fld id="{BEDD83A3-F282-435A-AC41-956D8344241B}" type="slidenum">
              <a:rPr lang="en-US" smtClean="0"/>
              <a:t>10</a:t>
            </a:fld>
            <a:endParaRPr lang="en-US"/>
          </a:p>
        </p:txBody>
      </p:sp>
    </p:spTree>
    <p:extLst>
      <p:ext uri="{BB962C8B-B14F-4D97-AF65-F5344CB8AC3E}">
        <p14:creationId xmlns:p14="http://schemas.microsoft.com/office/powerpoint/2010/main" val="2216614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HH</a:t>
            </a:r>
          </a:p>
        </p:txBody>
      </p:sp>
      <p:sp>
        <p:nvSpPr>
          <p:cNvPr id="4" name="Slide Number Placeholder 3"/>
          <p:cNvSpPr>
            <a:spLocks noGrp="1"/>
          </p:cNvSpPr>
          <p:nvPr>
            <p:ph type="sldNum" sz="quarter" idx="10"/>
          </p:nvPr>
        </p:nvSpPr>
        <p:spPr/>
        <p:txBody>
          <a:bodyPr/>
          <a:lstStyle/>
          <a:p>
            <a:fld id="{BEDD83A3-F282-435A-AC41-956D8344241B}" type="slidenum">
              <a:rPr lang="en-US" smtClean="0"/>
              <a:t>11</a:t>
            </a:fld>
            <a:endParaRPr lang="en-US"/>
          </a:p>
        </p:txBody>
      </p:sp>
    </p:spTree>
    <p:extLst>
      <p:ext uri="{BB962C8B-B14F-4D97-AF65-F5344CB8AC3E}">
        <p14:creationId xmlns:p14="http://schemas.microsoft.com/office/powerpoint/2010/main" val="1299156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HH</a:t>
            </a:r>
          </a:p>
        </p:txBody>
      </p:sp>
      <p:sp>
        <p:nvSpPr>
          <p:cNvPr id="4" name="Slide Number Placeholder 3"/>
          <p:cNvSpPr>
            <a:spLocks noGrp="1"/>
          </p:cNvSpPr>
          <p:nvPr>
            <p:ph type="sldNum" sz="quarter" idx="10"/>
          </p:nvPr>
        </p:nvSpPr>
        <p:spPr/>
        <p:txBody>
          <a:bodyPr/>
          <a:lstStyle/>
          <a:p>
            <a:fld id="{BEDD83A3-F282-435A-AC41-956D8344241B}" type="slidenum">
              <a:rPr lang="en-US" smtClean="0"/>
              <a:t>13</a:t>
            </a:fld>
            <a:endParaRPr lang="en-US"/>
          </a:p>
        </p:txBody>
      </p:sp>
    </p:spTree>
    <p:extLst>
      <p:ext uri="{BB962C8B-B14F-4D97-AF65-F5344CB8AC3E}">
        <p14:creationId xmlns:p14="http://schemas.microsoft.com/office/powerpoint/2010/main" val="3834528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rgbClr val="0F6CB6"/>
                </a:solidFill>
                <a:latin typeface="Arial Narrow" panose="020B0606020202030204" pitchFamily="34" charset="0"/>
              </a:rPr>
              <a:t>97% </a:t>
            </a:r>
            <a:r>
              <a:rPr lang="en-US" sz="1200" dirty="0" smtClean="0">
                <a:solidFill>
                  <a:srgbClr val="58585A"/>
                </a:solidFill>
                <a:latin typeface="Arial Narrow" panose="020B0606020202030204" pitchFamily="34" charset="0"/>
              </a:rPr>
              <a:t>of children who attended school attended </a:t>
            </a:r>
            <a:r>
              <a:rPr lang="en-US" sz="1200" i="1" dirty="0" smtClean="0">
                <a:solidFill>
                  <a:srgbClr val="58585A"/>
                </a:solidFill>
                <a:latin typeface="Arial Narrow" panose="020B0606020202030204" pitchFamily="34" charset="0"/>
              </a:rPr>
              <a:t>formal </a:t>
            </a:r>
            <a:r>
              <a:rPr lang="en-US" sz="1200" dirty="0" smtClean="0">
                <a:solidFill>
                  <a:srgbClr val="58585A"/>
                </a:solidFill>
                <a:latin typeface="Arial Narrow" panose="020B0606020202030204" pitchFamily="34" charset="0"/>
              </a:rPr>
              <a:t>education.</a:t>
            </a:r>
          </a:p>
          <a:p>
            <a:endParaRPr lang="en-US" dirty="0"/>
          </a:p>
        </p:txBody>
      </p:sp>
      <p:sp>
        <p:nvSpPr>
          <p:cNvPr id="4" name="Slide Number Placeholder 3"/>
          <p:cNvSpPr>
            <a:spLocks noGrp="1"/>
          </p:cNvSpPr>
          <p:nvPr>
            <p:ph type="sldNum" sz="quarter" idx="10"/>
          </p:nvPr>
        </p:nvSpPr>
        <p:spPr/>
        <p:txBody>
          <a:bodyPr/>
          <a:lstStyle/>
          <a:p>
            <a:fld id="{BEDD83A3-F282-435A-AC41-956D8344241B}" type="slidenum">
              <a:rPr lang="en-US" smtClean="0"/>
              <a:t>15</a:t>
            </a:fld>
            <a:endParaRPr lang="en-US"/>
          </a:p>
        </p:txBody>
      </p:sp>
    </p:spTree>
    <p:extLst>
      <p:ext uri="{BB962C8B-B14F-4D97-AF65-F5344CB8AC3E}">
        <p14:creationId xmlns:p14="http://schemas.microsoft.com/office/powerpoint/2010/main" val="2690544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Complete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D83A3-F282-435A-AC41-956D83442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18457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1 Cover">
    <p:spTree>
      <p:nvGrpSpPr>
        <p:cNvPr id="1" name=""/>
        <p:cNvGrpSpPr/>
        <p:nvPr/>
      </p:nvGrpSpPr>
      <p:grpSpPr>
        <a:xfrm>
          <a:off x="0" y="0"/>
          <a:ext cx="0" cy="0"/>
          <a:chOff x="0" y="0"/>
          <a:chExt cx="0" cy="0"/>
        </a:xfrm>
      </p:grpSpPr>
      <p:cxnSp>
        <p:nvCxnSpPr>
          <p:cNvPr id="13" name="Straight Connector 12"/>
          <p:cNvCxnSpPr/>
          <p:nvPr userDrawn="1"/>
        </p:nvCxnSpPr>
        <p:spPr>
          <a:xfrm>
            <a:off x="1593256" y="0"/>
            <a:ext cx="0" cy="4081549"/>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ctrTitle" hasCustomPrompt="1"/>
          </p:nvPr>
        </p:nvSpPr>
        <p:spPr>
          <a:xfrm>
            <a:off x="1743635" y="412376"/>
            <a:ext cx="4714315" cy="2501153"/>
          </a:xfrm>
          <a:prstGeom prst="rect">
            <a:avLst/>
          </a:prstGeom>
        </p:spPr>
        <p:txBody>
          <a:bodyPr anchor="b"/>
          <a:lstStyle>
            <a:lvl1pPr algn="l">
              <a:lnSpc>
                <a:spcPts val="5700"/>
              </a:lnSpc>
              <a:defRPr sz="6000" b="1">
                <a:solidFill>
                  <a:schemeClr val="bg1"/>
                </a:solidFill>
                <a:latin typeface="Arial Narrow" panose="020B0606020202030204" pitchFamily="34" charset="0"/>
              </a:defRPr>
            </a:lvl1pPr>
          </a:lstStyle>
          <a:p>
            <a:r>
              <a:rPr lang="en-US" dirty="0"/>
              <a:t>HERE GOES YOUR TITLE</a:t>
            </a:r>
            <a:endParaRPr lang="es-ES" dirty="0"/>
          </a:p>
        </p:txBody>
      </p:sp>
      <p:sp>
        <p:nvSpPr>
          <p:cNvPr id="7" name="Subtitle 2"/>
          <p:cNvSpPr>
            <a:spLocks noGrp="1"/>
          </p:cNvSpPr>
          <p:nvPr>
            <p:ph type="subTitle" idx="1" hasCustomPrompt="1"/>
          </p:nvPr>
        </p:nvSpPr>
        <p:spPr>
          <a:xfrm>
            <a:off x="1743636" y="2952281"/>
            <a:ext cx="4164106" cy="525931"/>
          </a:xfrm>
          <a:prstGeom prst="rect">
            <a:avLst/>
          </a:prstGeom>
        </p:spPr>
        <p:txBody>
          <a:bodyPr/>
          <a:lstStyle>
            <a:lvl1pPr marL="0" indent="0" algn="l">
              <a:buNone/>
              <a:defRPr sz="1600">
                <a:solidFill>
                  <a:schemeClr val="bg1"/>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is an example of how your explanatory text could be placed</a:t>
            </a:r>
            <a:endParaRPr lang="es-ES" dirty="0"/>
          </a:p>
        </p:txBody>
      </p:sp>
      <p:sp>
        <p:nvSpPr>
          <p:cNvPr id="8" name="Text Placeholder 8"/>
          <p:cNvSpPr>
            <a:spLocks noGrp="1"/>
          </p:cNvSpPr>
          <p:nvPr>
            <p:ph type="body" sz="quarter" idx="14" hasCustomPrompt="1"/>
          </p:nvPr>
        </p:nvSpPr>
        <p:spPr>
          <a:xfrm>
            <a:off x="1743075" y="3478213"/>
            <a:ext cx="2713038" cy="654050"/>
          </a:xfrm>
          <a:prstGeom prst="rect">
            <a:avLst/>
          </a:prstGeom>
        </p:spPr>
        <p:txBody>
          <a:bodyPr/>
          <a:lstStyle>
            <a:lvl1pPr marL="0" indent="0">
              <a:buNone/>
              <a:defRPr sz="1200">
                <a:solidFill>
                  <a:schemeClr val="bg1"/>
                </a:solidFill>
                <a:latin typeface="Arial Narrow" panose="020B0606020202030204" pitchFamily="34" charset="0"/>
              </a:defRPr>
            </a:lvl1pPr>
          </a:lstStyle>
          <a:p>
            <a:pPr lvl="0"/>
            <a:r>
              <a:rPr lang="en-US" dirty="0"/>
              <a:t>Month Year</a:t>
            </a:r>
            <a:endParaRPr lang="es-ES" dirty="0"/>
          </a:p>
        </p:txBody>
      </p:sp>
    </p:spTree>
    <p:extLst>
      <p:ext uri="{BB962C8B-B14F-4D97-AF65-F5344CB8AC3E}">
        <p14:creationId xmlns:p14="http://schemas.microsoft.com/office/powerpoint/2010/main" val="3660015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p1 Top Banner &amp; Text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3" name="Subtitle 2"/>
          <p:cNvSpPr>
            <a:spLocks noGrp="1"/>
          </p:cNvSpPr>
          <p:nvPr>
            <p:ph type="subTitle" idx="1" hasCustomPrompt="1"/>
          </p:nvPr>
        </p:nvSpPr>
        <p:spPr>
          <a:xfrm>
            <a:off x="386176" y="1443988"/>
            <a:ext cx="8087840" cy="525931"/>
          </a:xfrm>
          <a:prstGeom prst="rect">
            <a:avLst/>
          </a:prstGeom>
        </p:spPr>
        <p:txBody>
          <a:bodyPr anchor="b"/>
          <a:lstStyle>
            <a:lvl1pPr marL="0" indent="0" algn="l">
              <a:buNone/>
              <a:defRPr sz="17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the header</a:t>
            </a:r>
            <a:endParaRPr lang="es-ES" dirty="0"/>
          </a:p>
        </p:txBody>
      </p:sp>
      <p:sp>
        <p:nvSpPr>
          <p:cNvPr id="9" name="Text Placeholder 8"/>
          <p:cNvSpPr>
            <a:spLocks noGrp="1"/>
          </p:cNvSpPr>
          <p:nvPr>
            <p:ph type="body" sz="quarter" idx="13" hasCustomPrompt="1"/>
          </p:nvPr>
        </p:nvSpPr>
        <p:spPr>
          <a:xfrm>
            <a:off x="386176" y="1969919"/>
            <a:ext cx="8087840" cy="4063235"/>
          </a:xfrm>
          <a:prstGeom prst="rect">
            <a:avLst/>
          </a:prstGeom>
        </p:spPr>
        <p:txBody>
          <a:bodyPr/>
          <a:lstStyle>
            <a:lvl1pPr marL="0" indent="0">
              <a:lnSpc>
                <a:spcPts val="1500"/>
              </a:lnSpc>
              <a:buNone/>
              <a:defRPr sz="1300" baseline="0">
                <a:solidFill>
                  <a:srgbClr val="58585A"/>
                </a:solidFill>
                <a:latin typeface="Arial Narrow" panose="020B0606020202030204" pitchFamily="34" charset="0"/>
              </a:defRPr>
            </a:lvl1pPr>
          </a:lstStyle>
          <a:p>
            <a:pPr lvl="0"/>
            <a:r>
              <a:rPr lang="en-US" dirty="0"/>
              <a:t>Here goes your plain text</a:t>
            </a:r>
            <a:endParaRPr lang="es-ES" dirty="0"/>
          </a:p>
        </p:txBody>
      </p:sp>
    </p:spTree>
    <p:extLst>
      <p:ext uri="{BB962C8B-B14F-4D97-AF65-F5344CB8AC3E}">
        <p14:creationId xmlns:p14="http://schemas.microsoft.com/office/powerpoint/2010/main" val="1964259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p1 Top Banner &amp; Image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baseline="0">
                <a:solidFill>
                  <a:schemeClr val="bg1"/>
                </a:solidFill>
                <a:latin typeface="Arial Narrow" panose="020B0606020202030204" pitchFamily="34" charset="0"/>
              </a:defRPr>
            </a:lvl1pPr>
          </a:lstStyle>
          <a:p>
            <a:r>
              <a:rPr lang="en-US" dirty="0"/>
              <a:t>HERE GOES YOUR TITLE</a:t>
            </a:r>
            <a:endParaRPr lang="es-ES" dirty="0"/>
          </a:p>
        </p:txBody>
      </p:sp>
      <p:sp>
        <p:nvSpPr>
          <p:cNvPr id="5" name="Picture Placeholder 4"/>
          <p:cNvSpPr>
            <a:spLocks noGrp="1"/>
          </p:cNvSpPr>
          <p:nvPr>
            <p:ph type="pic" sz="quarter" idx="10" hasCustomPrompt="1"/>
          </p:nvPr>
        </p:nvSpPr>
        <p:spPr>
          <a:xfrm>
            <a:off x="84138" y="1357313"/>
            <a:ext cx="8966200" cy="4826000"/>
          </a:xfrm>
          <a:prstGeom prst="rect">
            <a:avLst/>
          </a:prstGeom>
        </p:spPr>
        <p:txBody>
          <a:bodyPr/>
          <a:lstStyle>
            <a:lvl1pPr>
              <a:defRPr baseline="0">
                <a:latin typeface="Arial Narrow" panose="020B0606020202030204" pitchFamily="34" charset="0"/>
              </a:defRPr>
            </a:lvl1pPr>
          </a:lstStyle>
          <a:p>
            <a:r>
              <a:rPr lang="es-ES" dirty="0" err="1"/>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a:t>
            </a:r>
            <a:r>
              <a:rPr lang="es-ES" dirty="0" err="1"/>
              <a:t>picture</a:t>
            </a:r>
            <a:endParaRPr lang="es-ES" dirty="0"/>
          </a:p>
        </p:txBody>
      </p:sp>
    </p:spTree>
    <p:extLst>
      <p:ext uri="{BB962C8B-B14F-4D97-AF65-F5344CB8AC3E}">
        <p14:creationId xmlns:p14="http://schemas.microsoft.com/office/powerpoint/2010/main" val="1376329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p1 Top Banner, Texts &amp; Icons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4" name="Subtitle 2"/>
          <p:cNvSpPr>
            <a:spLocks noGrp="1"/>
          </p:cNvSpPr>
          <p:nvPr>
            <p:ph type="subTitle" idx="1" hasCustomPrompt="1"/>
          </p:nvPr>
        </p:nvSpPr>
        <p:spPr>
          <a:xfrm>
            <a:off x="514350" y="3052113"/>
            <a:ext cx="1568450" cy="525931"/>
          </a:xfrm>
          <a:prstGeom prst="rect">
            <a:avLst/>
          </a:prstGeom>
        </p:spPr>
        <p:txBody>
          <a:bodyPr anchor="b"/>
          <a:lstStyle>
            <a:lvl1pPr marL="0" indent="0" algn="ctr">
              <a:lnSpc>
                <a:spcPts val="1500"/>
              </a:lnSpc>
              <a:buNone/>
              <a:defRPr sz="12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YOU PASTE YOUR HEADER</a:t>
            </a:r>
            <a:endParaRPr lang="es-ES" dirty="0"/>
          </a:p>
        </p:txBody>
      </p:sp>
      <p:sp>
        <p:nvSpPr>
          <p:cNvPr id="6" name="Text Placeholder 8"/>
          <p:cNvSpPr>
            <a:spLocks noGrp="1"/>
          </p:cNvSpPr>
          <p:nvPr>
            <p:ph type="body" sz="quarter" idx="13" hasCustomPrompt="1"/>
          </p:nvPr>
        </p:nvSpPr>
        <p:spPr>
          <a:xfrm>
            <a:off x="514350" y="3546294"/>
            <a:ext cx="1568450" cy="1730556"/>
          </a:xfrm>
          <a:prstGeom prst="rect">
            <a:avLst/>
          </a:prstGeom>
        </p:spPr>
        <p:txBody>
          <a:bodyPr/>
          <a:lstStyle>
            <a:lvl1pPr marL="0" indent="0" algn="ctr">
              <a:lnSpc>
                <a:spcPts val="1200"/>
              </a:lnSpc>
              <a:buNone/>
              <a:defRPr sz="1100" baseline="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7" name="Picture Placeholder 4"/>
          <p:cNvSpPr>
            <a:spLocks noGrp="1"/>
          </p:cNvSpPr>
          <p:nvPr>
            <p:ph type="pic" sz="quarter" idx="14"/>
          </p:nvPr>
        </p:nvSpPr>
        <p:spPr>
          <a:xfrm>
            <a:off x="995363" y="2299638"/>
            <a:ext cx="663575" cy="663575"/>
          </a:xfrm>
          <a:prstGeom prst="rect">
            <a:avLst/>
          </a:prstGeom>
        </p:spPr>
        <p:txBody>
          <a:bodyPr/>
          <a:lstStyle>
            <a:lvl1pPr>
              <a:defRPr sz="1000"/>
            </a:lvl1pPr>
          </a:lstStyle>
          <a:p>
            <a:endParaRPr lang="es-ES" dirty="0"/>
          </a:p>
        </p:txBody>
      </p:sp>
      <p:sp>
        <p:nvSpPr>
          <p:cNvPr id="9" name="Text Placeholder 8"/>
          <p:cNvSpPr>
            <a:spLocks noGrp="1"/>
          </p:cNvSpPr>
          <p:nvPr>
            <p:ph type="body" sz="quarter" idx="15" hasCustomPrompt="1"/>
          </p:nvPr>
        </p:nvSpPr>
        <p:spPr>
          <a:xfrm>
            <a:off x="2635250" y="3546294"/>
            <a:ext cx="1568450" cy="1730556"/>
          </a:xfrm>
          <a:prstGeom prst="rect">
            <a:avLst/>
          </a:prstGeom>
        </p:spPr>
        <p:txBody>
          <a:bodyPr/>
          <a:lstStyle>
            <a:lvl1pPr marL="0" indent="0" algn="ctr">
              <a:lnSpc>
                <a:spcPts val="12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0" name="Picture Placeholder 4"/>
          <p:cNvSpPr>
            <a:spLocks noGrp="1"/>
          </p:cNvSpPr>
          <p:nvPr>
            <p:ph type="pic" sz="quarter" idx="16"/>
          </p:nvPr>
        </p:nvSpPr>
        <p:spPr>
          <a:xfrm>
            <a:off x="3116263" y="2299638"/>
            <a:ext cx="663575" cy="663575"/>
          </a:xfrm>
          <a:prstGeom prst="rect">
            <a:avLst/>
          </a:prstGeom>
        </p:spPr>
        <p:txBody>
          <a:bodyPr/>
          <a:lstStyle>
            <a:lvl1pPr>
              <a:defRPr sz="1000"/>
            </a:lvl1pPr>
          </a:lstStyle>
          <a:p>
            <a:endParaRPr lang="es-ES" dirty="0"/>
          </a:p>
        </p:txBody>
      </p:sp>
      <p:sp>
        <p:nvSpPr>
          <p:cNvPr id="12" name="Text Placeholder 8"/>
          <p:cNvSpPr>
            <a:spLocks noGrp="1"/>
          </p:cNvSpPr>
          <p:nvPr>
            <p:ph type="body" sz="quarter" idx="17" hasCustomPrompt="1"/>
          </p:nvPr>
        </p:nvSpPr>
        <p:spPr>
          <a:xfrm>
            <a:off x="4756150" y="3546294"/>
            <a:ext cx="1568450" cy="1730556"/>
          </a:xfrm>
          <a:prstGeom prst="rect">
            <a:avLst/>
          </a:prstGeom>
        </p:spPr>
        <p:txBody>
          <a:bodyPr/>
          <a:lstStyle>
            <a:lvl1pPr marL="0" indent="0" algn="ctr">
              <a:lnSpc>
                <a:spcPts val="12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3" name="Picture Placeholder 4"/>
          <p:cNvSpPr>
            <a:spLocks noGrp="1"/>
          </p:cNvSpPr>
          <p:nvPr>
            <p:ph type="pic" sz="quarter" idx="18"/>
          </p:nvPr>
        </p:nvSpPr>
        <p:spPr>
          <a:xfrm>
            <a:off x="5237163" y="2299638"/>
            <a:ext cx="663575" cy="663575"/>
          </a:xfrm>
          <a:prstGeom prst="rect">
            <a:avLst/>
          </a:prstGeom>
        </p:spPr>
        <p:txBody>
          <a:bodyPr/>
          <a:lstStyle>
            <a:lvl1pPr>
              <a:defRPr sz="1000"/>
            </a:lvl1pPr>
          </a:lstStyle>
          <a:p>
            <a:endParaRPr lang="es-ES" dirty="0"/>
          </a:p>
        </p:txBody>
      </p:sp>
      <p:sp>
        <p:nvSpPr>
          <p:cNvPr id="15" name="Text Placeholder 8"/>
          <p:cNvSpPr>
            <a:spLocks noGrp="1"/>
          </p:cNvSpPr>
          <p:nvPr>
            <p:ph type="body" sz="quarter" idx="19" hasCustomPrompt="1"/>
          </p:nvPr>
        </p:nvSpPr>
        <p:spPr>
          <a:xfrm>
            <a:off x="6877050" y="3546294"/>
            <a:ext cx="1568450" cy="1730556"/>
          </a:xfrm>
          <a:prstGeom prst="rect">
            <a:avLst/>
          </a:prstGeom>
        </p:spPr>
        <p:txBody>
          <a:bodyPr/>
          <a:lstStyle>
            <a:lvl1pPr marL="0" indent="0" algn="ctr">
              <a:lnSpc>
                <a:spcPts val="12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6" name="Picture Placeholder 4"/>
          <p:cNvSpPr>
            <a:spLocks noGrp="1"/>
          </p:cNvSpPr>
          <p:nvPr>
            <p:ph type="pic" sz="quarter" idx="20"/>
          </p:nvPr>
        </p:nvSpPr>
        <p:spPr>
          <a:xfrm>
            <a:off x="7358063" y="2299638"/>
            <a:ext cx="663575" cy="663575"/>
          </a:xfrm>
          <a:prstGeom prst="rect">
            <a:avLst/>
          </a:prstGeom>
        </p:spPr>
        <p:txBody>
          <a:bodyPr/>
          <a:lstStyle>
            <a:lvl1pPr>
              <a:defRPr sz="1000"/>
            </a:lvl1pPr>
          </a:lstStyle>
          <a:p>
            <a:endParaRPr lang="es-ES" dirty="0"/>
          </a:p>
        </p:txBody>
      </p:sp>
      <p:sp>
        <p:nvSpPr>
          <p:cNvPr id="17" name="Text Placeholder 16"/>
          <p:cNvSpPr>
            <a:spLocks noGrp="1"/>
          </p:cNvSpPr>
          <p:nvPr>
            <p:ph type="body" sz="quarter" idx="21" hasCustomPrompt="1"/>
          </p:nvPr>
        </p:nvSpPr>
        <p:spPr>
          <a:xfrm>
            <a:off x="2635250" y="3129720"/>
            <a:ext cx="1568450" cy="448324"/>
          </a:xfrm>
          <a:prstGeom prst="rect">
            <a:avLst/>
          </a:prstGeom>
        </p:spPr>
        <p:txBody>
          <a:bodyPr anchor="b"/>
          <a:lstStyle>
            <a:lvl1pPr marL="0" indent="0" algn="ctr">
              <a:lnSpc>
                <a:spcPts val="1500"/>
              </a:lnSpc>
              <a:buNone/>
              <a:defRPr sz="1200" b="1">
                <a:solidFill>
                  <a:srgbClr val="EE5859"/>
                </a:solidFill>
                <a:latin typeface="Arial Narrow" panose="020B0606020202030204" pitchFamily="34" charset="0"/>
              </a:defRPr>
            </a:lvl1pPr>
          </a:lstStyle>
          <a:p>
            <a:pPr lvl="0"/>
            <a:r>
              <a:rPr lang="en-US" dirty="0"/>
              <a:t>HERE YOU PASTE YOUR HEADER</a:t>
            </a:r>
            <a:endParaRPr lang="es-ES" dirty="0"/>
          </a:p>
        </p:txBody>
      </p:sp>
      <p:sp>
        <p:nvSpPr>
          <p:cNvPr id="18" name="Text Placeholder 16"/>
          <p:cNvSpPr>
            <a:spLocks noGrp="1"/>
          </p:cNvSpPr>
          <p:nvPr>
            <p:ph type="body" sz="quarter" idx="22" hasCustomPrompt="1"/>
          </p:nvPr>
        </p:nvSpPr>
        <p:spPr>
          <a:xfrm>
            <a:off x="4756150" y="3129720"/>
            <a:ext cx="1568450" cy="448324"/>
          </a:xfrm>
          <a:prstGeom prst="rect">
            <a:avLst/>
          </a:prstGeom>
        </p:spPr>
        <p:txBody>
          <a:bodyPr anchor="b"/>
          <a:lstStyle>
            <a:lvl1pPr marL="0" indent="0" algn="ctr">
              <a:lnSpc>
                <a:spcPts val="1500"/>
              </a:lnSpc>
              <a:buNone/>
              <a:defRPr sz="1200" b="1" baseline="0">
                <a:solidFill>
                  <a:srgbClr val="EE5859"/>
                </a:solidFill>
                <a:latin typeface="Arial Narrow" panose="020B0606020202030204" pitchFamily="34" charset="0"/>
              </a:defRPr>
            </a:lvl1pPr>
          </a:lstStyle>
          <a:p>
            <a:pPr lvl="0"/>
            <a:r>
              <a:rPr lang="en-US" dirty="0"/>
              <a:t>HERE YOU PASTE YOUR HEADER</a:t>
            </a:r>
            <a:endParaRPr lang="es-ES" dirty="0"/>
          </a:p>
        </p:txBody>
      </p:sp>
      <p:sp>
        <p:nvSpPr>
          <p:cNvPr id="19" name="Text Placeholder 16"/>
          <p:cNvSpPr>
            <a:spLocks noGrp="1"/>
          </p:cNvSpPr>
          <p:nvPr>
            <p:ph type="body" sz="quarter" idx="23" hasCustomPrompt="1"/>
          </p:nvPr>
        </p:nvSpPr>
        <p:spPr>
          <a:xfrm>
            <a:off x="6877050" y="3138180"/>
            <a:ext cx="1568450" cy="448324"/>
          </a:xfrm>
          <a:prstGeom prst="rect">
            <a:avLst/>
          </a:prstGeom>
        </p:spPr>
        <p:txBody>
          <a:bodyPr anchor="b"/>
          <a:lstStyle>
            <a:lvl1pPr marL="0" indent="0" algn="ctr">
              <a:lnSpc>
                <a:spcPts val="1500"/>
              </a:lnSpc>
              <a:buNone/>
              <a:defRPr sz="1200" b="1" baseline="0">
                <a:solidFill>
                  <a:srgbClr val="EE5859"/>
                </a:solidFill>
                <a:latin typeface="Arial Narrow" panose="020B0606020202030204" pitchFamily="34" charset="0"/>
              </a:defRPr>
            </a:lvl1pPr>
          </a:lstStyle>
          <a:p>
            <a:pPr lvl="0"/>
            <a:r>
              <a:rPr lang="en-US" dirty="0"/>
              <a:t>HERE YOU PASTE YOUR HEADER</a:t>
            </a:r>
            <a:endParaRPr lang="es-ES" dirty="0"/>
          </a:p>
        </p:txBody>
      </p:sp>
    </p:spTree>
    <p:extLst>
      <p:ext uri="{BB962C8B-B14F-4D97-AF65-F5344CB8AC3E}">
        <p14:creationId xmlns:p14="http://schemas.microsoft.com/office/powerpoint/2010/main" val="36960496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p1 Top Banner 4 Boxes + Texts OpA">
    <p:spTree>
      <p:nvGrpSpPr>
        <p:cNvPr id="1" name=""/>
        <p:cNvGrpSpPr/>
        <p:nvPr/>
      </p:nvGrpSpPr>
      <p:grpSpPr>
        <a:xfrm>
          <a:off x="0" y="0"/>
          <a:ext cx="0" cy="0"/>
          <a:chOff x="0" y="0"/>
          <a:chExt cx="0" cy="0"/>
        </a:xfrm>
      </p:grpSpPr>
      <p:sp>
        <p:nvSpPr>
          <p:cNvPr id="27" name="Rectangle 26"/>
          <p:cNvSpPr/>
          <p:nvPr userDrawn="1"/>
        </p:nvSpPr>
        <p:spPr>
          <a:xfrm>
            <a:off x="587141" y="1857675"/>
            <a:ext cx="1799924" cy="2916456"/>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EE5859"/>
              </a:solidFill>
            </a:endParaRPr>
          </a:p>
        </p:txBody>
      </p:sp>
      <p:sp>
        <p:nvSpPr>
          <p:cNvPr id="28" name="Rectangle 27"/>
          <p:cNvSpPr/>
          <p:nvPr userDrawn="1"/>
        </p:nvSpPr>
        <p:spPr>
          <a:xfrm>
            <a:off x="4750052" y="1857675"/>
            <a:ext cx="1799924" cy="2916456"/>
          </a:xfrm>
          <a:prstGeom prst="rect">
            <a:avLst/>
          </a:prstGeom>
          <a:solidFill>
            <a:srgbClr val="D2CB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angle 28"/>
          <p:cNvSpPr/>
          <p:nvPr userDrawn="1"/>
        </p:nvSpPr>
        <p:spPr>
          <a:xfrm>
            <a:off x="2668596" y="1858074"/>
            <a:ext cx="1799924" cy="2916456"/>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Rectangle 29"/>
          <p:cNvSpPr/>
          <p:nvPr userDrawn="1"/>
        </p:nvSpPr>
        <p:spPr>
          <a:xfrm>
            <a:off x="6865180" y="1857675"/>
            <a:ext cx="1799924" cy="2916456"/>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Text Placeholder 16"/>
          <p:cNvSpPr>
            <a:spLocks noGrp="1"/>
          </p:cNvSpPr>
          <p:nvPr>
            <p:ph type="body" sz="quarter" idx="25" hasCustomPrompt="1"/>
          </p:nvPr>
        </p:nvSpPr>
        <p:spPr>
          <a:xfrm>
            <a:off x="4874490" y="1856508"/>
            <a:ext cx="1568450" cy="2918691"/>
          </a:xfrm>
          <a:prstGeom prst="rect">
            <a:avLst/>
          </a:prstGeom>
        </p:spPr>
        <p:txBody>
          <a:bodyPr anchor="ctr"/>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6" name="Text Placeholder 8"/>
          <p:cNvSpPr>
            <a:spLocks noGrp="1"/>
          </p:cNvSpPr>
          <p:nvPr>
            <p:ph type="body" sz="quarter" idx="13" hasCustomPrompt="1"/>
          </p:nvPr>
        </p:nvSpPr>
        <p:spPr>
          <a:xfrm>
            <a:off x="495875" y="4995195"/>
            <a:ext cx="8177069" cy="1026914"/>
          </a:xfrm>
          <a:prstGeom prst="rect">
            <a:avLst/>
          </a:prstGeom>
        </p:spPr>
        <p:txBody>
          <a:bodyPr/>
          <a:lstStyle>
            <a:lvl1pPr marL="0" indent="0" algn="l">
              <a:lnSpc>
                <a:spcPct val="100000"/>
              </a:lnSpc>
              <a:buNone/>
              <a:defRPr sz="1100">
                <a:solidFill>
                  <a:srgbClr val="58585A"/>
                </a:solidFill>
                <a:latin typeface="Arial Narrow" panose="020B0606020202030204" pitchFamily="34" charset="0"/>
              </a:defRPr>
            </a:lvl1pPr>
          </a:lstStyle>
          <a:p>
            <a:pPr lvl="0"/>
            <a:r>
              <a:rPr lang="en-US" dirty="0"/>
              <a:t>Here goes your text</a:t>
            </a:r>
            <a:endParaRPr lang="es-ES" dirty="0"/>
          </a:p>
        </p:txBody>
      </p:sp>
      <p:sp>
        <p:nvSpPr>
          <p:cNvPr id="17" name="Text Placeholder 16"/>
          <p:cNvSpPr>
            <a:spLocks noGrp="1"/>
          </p:cNvSpPr>
          <p:nvPr>
            <p:ph type="body" sz="quarter" idx="21" hasCustomPrompt="1"/>
          </p:nvPr>
        </p:nvSpPr>
        <p:spPr>
          <a:xfrm>
            <a:off x="714086" y="1856509"/>
            <a:ext cx="1568450" cy="2918691"/>
          </a:xfrm>
          <a:prstGeom prst="rect">
            <a:avLst/>
          </a:prstGeom>
          <a:noFill/>
        </p:spPr>
        <p:txBody>
          <a:bodyPr anchor="ctr"/>
          <a:lstStyle>
            <a:lvl1pPr marL="0" indent="0" algn="l">
              <a:lnSpc>
                <a:spcPts val="2500"/>
              </a:lnSpc>
              <a:spcBef>
                <a:spcPts val="0"/>
              </a:spcBef>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
        <p:nvSpPr>
          <p:cNvPr id="24" name="Text Placeholder 16"/>
          <p:cNvSpPr>
            <a:spLocks noGrp="1"/>
          </p:cNvSpPr>
          <p:nvPr>
            <p:ph type="body" sz="quarter" idx="24" hasCustomPrompt="1"/>
          </p:nvPr>
        </p:nvSpPr>
        <p:spPr>
          <a:xfrm>
            <a:off x="2790534" y="1856509"/>
            <a:ext cx="1568450" cy="2918691"/>
          </a:xfrm>
          <a:prstGeom prst="rect">
            <a:avLst/>
          </a:prstGeom>
        </p:spPr>
        <p:txBody>
          <a:bodyPr anchor="ctr"/>
          <a:lstStyle>
            <a:lvl1pPr marL="0" indent="0" algn="l">
              <a:lnSpc>
                <a:spcPts val="2500"/>
              </a:lnSpc>
              <a:spcBef>
                <a:spcPts val="0"/>
              </a:spcBef>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
        <p:nvSpPr>
          <p:cNvPr id="26" name="Text Placeholder 16"/>
          <p:cNvSpPr>
            <a:spLocks noGrp="1"/>
          </p:cNvSpPr>
          <p:nvPr>
            <p:ph type="body" sz="quarter" idx="26" hasCustomPrompt="1"/>
          </p:nvPr>
        </p:nvSpPr>
        <p:spPr>
          <a:xfrm>
            <a:off x="6988690" y="1856507"/>
            <a:ext cx="1568450" cy="2918691"/>
          </a:xfrm>
          <a:prstGeom prst="rect">
            <a:avLst/>
          </a:prstGeom>
        </p:spPr>
        <p:txBody>
          <a:bodyPr anchor="ctr"/>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Tree>
    <p:extLst>
      <p:ext uri="{BB962C8B-B14F-4D97-AF65-F5344CB8AC3E}">
        <p14:creationId xmlns:p14="http://schemas.microsoft.com/office/powerpoint/2010/main" val="13400086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p1 Top Banner + 4 Text Boxes OpA">
    <p:spTree>
      <p:nvGrpSpPr>
        <p:cNvPr id="1" name=""/>
        <p:cNvGrpSpPr/>
        <p:nvPr/>
      </p:nvGrpSpPr>
      <p:grpSpPr>
        <a:xfrm>
          <a:off x="0" y="0"/>
          <a:ext cx="0" cy="0"/>
          <a:chOff x="0" y="0"/>
          <a:chExt cx="0" cy="0"/>
        </a:xfrm>
      </p:grpSpPr>
      <p:sp>
        <p:nvSpPr>
          <p:cNvPr id="22" name="Rectangle 21"/>
          <p:cNvSpPr/>
          <p:nvPr userDrawn="1"/>
        </p:nvSpPr>
        <p:spPr>
          <a:xfrm>
            <a:off x="664143" y="1873250"/>
            <a:ext cx="1799924" cy="3767154"/>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Rectangle 22"/>
          <p:cNvSpPr/>
          <p:nvPr userDrawn="1"/>
        </p:nvSpPr>
        <p:spPr>
          <a:xfrm>
            <a:off x="664143" y="1873250"/>
            <a:ext cx="1799924" cy="50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Rectangle 30"/>
          <p:cNvSpPr/>
          <p:nvPr userDrawn="1"/>
        </p:nvSpPr>
        <p:spPr>
          <a:xfrm>
            <a:off x="2678224" y="1873250"/>
            <a:ext cx="1799924" cy="3767154"/>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Rectangle 31"/>
          <p:cNvSpPr/>
          <p:nvPr userDrawn="1"/>
        </p:nvSpPr>
        <p:spPr>
          <a:xfrm>
            <a:off x="2678224" y="1873250"/>
            <a:ext cx="1799924" cy="50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Rectangle 32"/>
          <p:cNvSpPr/>
          <p:nvPr userDrawn="1"/>
        </p:nvSpPr>
        <p:spPr>
          <a:xfrm>
            <a:off x="4692305" y="1873250"/>
            <a:ext cx="1799924" cy="3767154"/>
          </a:xfrm>
          <a:prstGeom prst="rect">
            <a:avLst/>
          </a:prstGeom>
          <a:solidFill>
            <a:srgbClr val="D2CB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Rectangle 33"/>
          <p:cNvSpPr/>
          <p:nvPr userDrawn="1"/>
        </p:nvSpPr>
        <p:spPr>
          <a:xfrm>
            <a:off x="4692305" y="1873250"/>
            <a:ext cx="1799924" cy="50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Rectangle 34"/>
          <p:cNvSpPr/>
          <p:nvPr userDrawn="1"/>
        </p:nvSpPr>
        <p:spPr>
          <a:xfrm>
            <a:off x="6706386" y="1873250"/>
            <a:ext cx="1799924" cy="3767154"/>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Rectangle 35"/>
          <p:cNvSpPr/>
          <p:nvPr userDrawn="1"/>
        </p:nvSpPr>
        <p:spPr>
          <a:xfrm>
            <a:off x="6706386" y="1873250"/>
            <a:ext cx="1799924" cy="50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Text Placeholder 16"/>
          <p:cNvSpPr>
            <a:spLocks noGrp="1"/>
          </p:cNvSpPr>
          <p:nvPr>
            <p:ph type="body" sz="quarter" idx="25" hasCustomPrompt="1"/>
          </p:nvPr>
        </p:nvSpPr>
        <p:spPr>
          <a:xfrm>
            <a:off x="752123" y="2686528"/>
            <a:ext cx="1630739" cy="2886830"/>
          </a:xfrm>
          <a:prstGeom prst="rect">
            <a:avLst/>
          </a:prstGeom>
        </p:spPr>
        <p:txBody>
          <a:bodyPr anchor="t"/>
          <a:lstStyle>
            <a:lvl1pPr marL="0" indent="0" algn="l">
              <a:lnSpc>
                <a:spcPts val="900"/>
              </a:lnSpc>
              <a:buNone/>
              <a:defRPr sz="700" baseline="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17" name="Text Placeholder 16"/>
          <p:cNvSpPr>
            <a:spLocks noGrp="1"/>
          </p:cNvSpPr>
          <p:nvPr>
            <p:ph type="body" sz="quarter" idx="21" hasCustomPrompt="1"/>
          </p:nvPr>
        </p:nvSpPr>
        <p:spPr>
          <a:xfrm>
            <a:off x="662554" y="1863085"/>
            <a:ext cx="1793928" cy="517238"/>
          </a:xfrm>
          <a:prstGeom prst="rect">
            <a:avLst/>
          </a:prstGeom>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24" name="Text Placeholder 16"/>
          <p:cNvSpPr>
            <a:spLocks noGrp="1"/>
          </p:cNvSpPr>
          <p:nvPr>
            <p:ph type="body" sz="quarter" idx="24" hasCustomPrompt="1"/>
          </p:nvPr>
        </p:nvSpPr>
        <p:spPr>
          <a:xfrm>
            <a:off x="752124" y="2353435"/>
            <a:ext cx="163073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dirty="0"/>
              <a:t>Enter here the header title</a:t>
            </a:r>
            <a:endParaRPr lang="es-ES" dirty="0"/>
          </a:p>
        </p:txBody>
      </p:sp>
      <p:sp>
        <p:nvSpPr>
          <p:cNvPr id="12" name="Text Placeholder 16"/>
          <p:cNvSpPr>
            <a:spLocks noGrp="1"/>
          </p:cNvSpPr>
          <p:nvPr>
            <p:ph type="body" sz="quarter" idx="26" hasCustomPrompt="1"/>
          </p:nvPr>
        </p:nvSpPr>
        <p:spPr>
          <a:xfrm>
            <a:off x="2766215" y="2686528"/>
            <a:ext cx="1630739" cy="2886830"/>
          </a:xfrm>
          <a:prstGeom prst="rect">
            <a:avLst/>
          </a:prstGeom>
        </p:spPr>
        <p:txBody>
          <a:bodyPr anchor="t"/>
          <a:lstStyle>
            <a:lvl1pPr marL="0" indent="0" algn="l">
              <a:lnSpc>
                <a:spcPts val="900"/>
              </a:lnSpc>
              <a:buNone/>
              <a:defRPr sz="70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13" name="Text Placeholder 16"/>
          <p:cNvSpPr>
            <a:spLocks noGrp="1"/>
          </p:cNvSpPr>
          <p:nvPr>
            <p:ph type="body" sz="quarter" idx="27" hasCustomPrompt="1"/>
          </p:nvPr>
        </p:nvSpPr>
        <p:spPr>
          <a:xfrm>
            <a:off x="2676646" y="1863085"/>
            <a:ext cx="1793928" cy="517238"/>
          </a:xfrm>
          <a:prstGeom prst="rect">
            <a:avLst/>
          </a:prstGeom>
          <a:solidFill>
            <a:schemeClr val="tx1">
              <a:alpha val="20000"/>
            </a:schemeClr>
          </a:solidFill>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14" name="Text Placeholder 16"/>
          <p:cNvSpPr>
            <a:spLocks noGrp="1"/>
          </p:cNvSpPr>
          <p:nvPr>
            <p:ph type="body" sz="quarter" idx="28" hasCustomPrompt="1"/>
          </p:nvPr>
        </p:nvSpPr>
        <p:spPr>
          <a:xfrm>
            <a:off x="2766216" y="2353435"/>
            <a:ext cx="163073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dirty="0"/>
              <a:t>Enter here the header title</a:t>
            </a:r>
            <a:endParaRPr lang="es-ES" dirty="0"/>
          </a:p>
        </p:txBody>
      </p:sp>
      <p:sp>
        <p:nvSpPr>
          <p:cNvPr id="15" name="Text Placeholder 16"/>
          <p:cNvSpPr>
            <a:spLocks noGrp="1"/>
          </p:cNvSpPr>
          <p:nvPr>
            <p:ph type="body" sz="quarter" idx="29" hasCustomPrompt="1"/>
          </p:nvPr>
        </p:nvSpPr>
        <p:spPr>
          <a:xfrm>
            <a:off x="4780307" y="2686528"/>
            <a:ext cx="1630739" cy="2886830"/>
          </a:xfrm>
          <a:prstGeom prst="rect">
            <a:avLst/>
          </a:prstGeom>
        </p:spPr>
        <p:txBody>
          <a:bodyPr anchor="t"/>
          <a:lstStyle>
            <a:lvl1pPr marL="0" indent="0" algn="l">
              <a:lnSpc>
                <a:spcPts val="900"/>
              </a:lnSpc>
              <a:buNone/>
              <a:defRPr sz="70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16" name="Text Placeholder 16"/>
          <p:cNvSpPr>
            <a:spLocks noGrp="1"/>
          </p:cNvSpPr>
          <p:nvPr>
            <p:ph type="body" sz="quarter" idx="30" hasCustomPrompt="1"/>
          </p:nvPr>
        </p:nvSpPr>
        <p:spPr>
          <a:xfrm>
            <a:off x="4690738" y="1863085"/>
            <a:ext cx="1793928" cy="517238"/>
          </a:xfrm>
          <a:prstGeom prst="rect">
            <a:avLst/>
          </a:prstGeom>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18" name="Text Placeholder 16"/>
          <p:cNvSpPr>
            <a:spLocks noGrp="1"/>
          </p:cNvSpPr>
          <p:nvPr>
            <p:ph type="body" sz="quarter" idx="31" hasCustomPrompt="1"/>
          </p:nvPr>
        </p:nvSpPr>
        <p:spPr>
          <a:xfrm>
            <a:off x="4780308" y="2353435"/>
            <a:ext cx="163073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dirty="0"/>
              <a:t>Enter here the header title</a:t>
            </a:r>
            <a:endParaRPr lang="es-ES" dirty="0"/>
          </a:p>
        </p:txBody>
      </p:sp>
      <p:sp>
        <p:nvSpPr>
          <p:cNvPr id="19" name="Text Placeholder 16"/>
          <p:cNvSpPr>
            <a:spLocks noGrp="1"/>
          </p:cNvSpPr>
          <p:nvPr>
            <p:ph type="body" sz="quarter" idx="32" hasCustomPrompt="1"/>
          </p:nvPr>
        </p:nvSpPr>
        <p:spPr>
          <a:xfrm>
            <a:off x="6794399" y="2686528"/>
            <a:ext cx="1630739" cy="2886830"/>
          </a:xfrm>
          <a:prstGeom prst="rect">
            <a:avLst/>
          </a:prstGeom>
        </p:spPr>
        <p:txBody>
          <a:bodyPr anchor="t"/>
          <a:lstStyle>
            <a:lvl1pPr marL="0" indent="0" algn="l">
              <a:lnSpc>
                <a:spcPts val="900"/>
              </a:lnSpc>
              <a:buNone/>
              <a:defRPr sz="70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20" name="Text Placeholder 16"/>
          <p:cNvSpPr>
            <a:spLocks noGrp="1"/>
          </p:cNvSpPr>
          <p:nvPr>
            <p:ph type="body" sz="quarter" idx="33" hasCustomPrompt="1"/>
          </p:nvPr>
        </p:nvSpPr>
        <p:spPr>
          <a:xfrm>
            <a:off x="6704830" y="1863085"/>
            <a:ext cx="1793928" cy="517238"/>
          </a:xfrm>
          <a:prstGeom prst="rect">
            <a:avLst/>
          </a:prstGeom>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21" name="Text Placeholder 16"/>
          <p:cNvSpPr>
            <a:spLocks noGrp="1"/>
          </p:cNvSpPr>
          <p:nvPr>
            <p:ph type="body" sz="quarter" idx="34" hasCustomPrompt="1"/>
          </p:nvPr>
        </p:nvSpPr>
        <p:spPr>
          <a:xfrm>
            <a:off x="6794400" y="2353435"/>
            <a:ext cx="163073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dirty="0"/>
              <a:t>Enter here the header title</a:t>
            </a:r>
            <a:endParaRPr lang="es-ES" dirty="0"/>
          </a:p>
        </p:txBody>
      </p:sp>
    </p:spTree>
    <p:extLst>
      <p:ext uri="{BB962C8B-B14F-4D97-AF65-F5344CB8AC3E}">
        <p14:creationId xmlns:p14="http://schemas.microsoft.com/office/powerpoint/2010/main" val="3114989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p1 Top Banner +2 Text Boxes OpA">
    <p:spTree>
      <p:nvGrpSpPr>
        <p:cNvPr id="1" name=""/>
        <p:cNvGrpSpPr/>
        <p:nvPr/>
      </p:nvGrpSpPr>
      <p:grpSpPr>
        <a:xfrm>
          <a:off x="0" y="0"/>
          <a:ext cx="0" cy="0"/>
          <a:chOff x="0" y="0"/>
          <a:chExt cx="0" cy="0"/>
        </a:xfrm>
      </p:grpSpPr>
      <p:sp>
        <p:nvSpPr>
          <p:cNvPr id="37" name="Rectangle 36"/>
          <p:cNvSpPr/>
          <p:nvPr/>
        </p:nvSpPr>
        <p:spPr>
          <a:xfrm>
            <a:off x="556329" y="1875182"/>
            <a:ext cx="3776870" cy="3949148"/>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38" name="Rectangle 37"/>
          <p:cNvSpPr/>
          <p:nvPr/>
        </p:nvSpPr>
        <p:spPr>
          <a:xfrm>
            <a:off x="556329" y="1709530"/>
            <a:ext cx="3776870" cy="16565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dirty="0"/>
          </a:p>
        </p:txBody>
      </p:sp>
      <p:sp>
        <p:nvSpPr>
          <p:cNvPr id="40" name="Rectangle 39"/>
          <p:cNvSpPr/>
          <p:nvPr/>
        </p:nvSpPr>
        <p:spPr>
          <a:xfrm>
            <a:off x="4810277" y="1875182"/>
            <a:ext cx="3776870" cy="3949148"/>
          </a:xfrm>
          <a:prstGeom prst="rect">
            <a:avLst/>
          </a:prstGeom>
          <a:solidFill>
            <a:srgbClr val="D2CB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41" name="Rectangle 40"/>
          <p:cNvSpPr/>
          <p:nvPr/>
        </p:nvSpPr>
        <p:spPr>
          <a:xfrm>
            <a:off x="4810277" y="1709530"/>
            <a:ext cx="3776870" cy="16565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dirty="0"/>
          </a:p>
        </p:txBody>
      </p:sp>
      <p:sp>
        <p:nvSpPr>
          <p:cNvPr id="25" name="Text Placeholder 16"/>
          <p:cNvSpPr>
            <a:spLocks noGrp="1"/>
          </p:cNvSpPr>
          <p:nvPr userDrawn="1">
            <p:ph type="body" sz="quarter" idx="25" hasCustomPrompt="1"/>
          </p:nvPr>
        </p:nvSpPr>
        <p:spPr>
          <a:xfrm>
            <a:off x="752123" y="2668746"/>
            <a:ext cx="3286677" cy="2984568"/>
          </a:xfrm>
          <a:prstGeom prst="rect">
            <a:avLst/>
          </a:prstGeom>
        </p:spPr>
        <p:txBody>
          <a:bodyPr anchor="t"/>
          <a:lstStyle>
            <a:lvl1pPr marL="0" indent="0" algn="l">
              <a:lnSpc>
                <a:spcPts val="1100"/>
              </a:lnSpc>
              <a:buNone/>
              <a:defRPr sz="95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2" name="Title 1"/>
          <p:cNvSpPr>
            <a:spLocks noGrp="1"/>
          </p:cNvSpPr>
          <p:nvPr userDrawn="1">
            <p:ph type="ctrTitle" hasCustomPrompt="1"/>
          </p:nvPr>
        </p:nvSpPr>
        <p:spPr>
          <a:xfrm>
            <a:off x="386176" y="266337"/>
            <a:ext cx="8087840"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24" name="Text Placeholder 16"/>
          <p:cNvSpPr>
            <a:spLocks noGrp="1"/>
          </p:cNvSpPr>
          <p:nvPr userDrawn="1">
            <p:ph type="body" sz="quarter" idx="24" hasCustomPrompt="1"/>
          </p:nvPr>
        </p:nvSpPr>
        <p:spPr>
          <a:xfrm>
            <a:off x="752123" y="1919282"/>
            <a:ext cx="3286677" cy="360218"/>
          </a:xfrm>
          <a:prstGeom prst="rect">
            <a:avLst/>
          </a:prstGeom>
        </p:spPr>
        <p:txBody>
          <a:bodyPr anchor="t"/>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ENTER HERE YOUR TITLE</a:t>
            </a:r>
            <a:endParaRPr lang="es-ES" dirty="0"/>
          </a:p>
        </p:txBody>
      </p:sp>
      <p:sp>
        <p:nvSpPr>
          <p:cNvPr id="26" name="Text Placeholder 16"/>
          <p:cNvSpPr>
            <a:spLocks noGrp="1"/>
          </p:cNvSpPr>
          <p:nvPr userDrawn="1">
            <p:ph type="body" sz="quarter" idx="26" hasCustomPrompt="1"/>
          </p:nvPr>
        </p:nvSpPr>
        <p:spPr>
          <a:xfrm>
            <a:off x="759380" y="2315785"/>
            <a:ext cx="3279420" cy="360218"/>
          </a:xfrm>
          <a:prstGeom prst="rect">
            <a:avLst/>
          </a:prstGeom>
        </p:spPr>
        <p:txBody>
          <a:bodyPr anchor="t"/>
          <a:lstStyle>
            <a:lvl1pPr marL="0" indent="0" algn="l">
              <a:lnSpc>
                <a:spcPts val="2500"/>
              </a:lnSpc>
              <a:buNone/>
              <a:defRPr sz="1300" b="1" baseline="0">
                <a:solidFill>
                  <a:schemeClr val="bg1"/>
                </a:solidFill>
                <a:latin typeface="Arial Narrow" panose="020B0606020202030204" pitchFamily="34" charset="0"/>
              </a:defRPr>
            </a:lvl1pPr>
          </a:lstStyle>
          <a:p>
            <a:pPr lvl="0"/>
            <a:r>
              <a:rPr lang="en-US" dirty="0"/>
              <a:t>Enter here your header</a:t>
            </a:r>
            <a:endParaRPr lang="es-ES" dirty="0"/>
          </a:p>
        </p:txBody>
      </p:sp>
      <p:sp>
        <p:nvSpPr>
          <p:cNvPr id="27" name="Text Placeholder 16"/>
          <p:cNvSpPr>
            <a:spLocks noGrp="1"/>
          </p:cNvSpPr>
          <p:nvPr userDrawn="1">
            <p:ph type="body" sz="quarter" idx="27" hasCustomPrompt="1"/>
          </p:nvPr>
        </p:nvSpPr>
        <p:spPr>
          <a:xfrm>
            <a:off x="5004808" y="2676003"/>
            <a:ext cx="3286677" cy="2984568"/>
          </a:xfrm>
          <a:prstGeom prst="rect">
            <a:avLst/>
          </a:prstGeom>
        </p:spPr>
        <p:txBody>
          <a:bodyPr anchor="t"/>
          <a:lstStyle>
            <a:lvl1pPr marL="0" indent="0" algn="l">
              <a:lnSpc>
                <a:spcPts val="1100"/>
              </a:lnSpc>
              <a:buNone/>
              <a:defRPr sz="95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28" name="Text Placeholder 16"/>
          <p:cNvSpPr>
            <a:spLocks noGrp="1"/>
          </p:cNvSpPr>
          <p:nvPr userDrawn="1">
            <p:ph type="body" sz="quarter" idx="28" hasCustomPrompt="1"/>
          </p:nvPr>
        </p:nvSpPr>
        <p:spPr>
          <a:xfrm>
            <a:off x="5004808" y="1926539"/>
            <a:ext cx="3286677" cy="360218"/>
          </a:xfrm>
          <a:prstGeom prst="rect">
            <a:avLst/>
          </a:prstGeom>
        </p:spPr>
        <p:txBody>
          <a:bodyPr anchor="t"/>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ENTER HERE YOUR TITLE</a:t>
            </a:r>
            <a:endParaRPr lang="es-ES" dirty="0"/>
          </a:p>
        </p:txBody>
      </p:sp>
      <p:sp>
        <p:nvSpPr>
          <p:cNvPr id="29" name="Text Placeholder 16"/>
          <p:cNvSpPr>
            <a:spLocks noGrp="1"/>
          </p:cNvSpPr>
          <p:nvPr userDrawn="1">
            <p:ph type="body" sz="quarter" idx="29" hasCustomPrompt="1"/>
          </p:nvPr>
        </p:nvSpPr>
        <p:spPr>
          <a:xfrm>
            <a:off x="5012065" y="2323042"/>
            <a:ext cx="3279420" cy="360218"/>
          </a:xfrm>
          <a:prstGeom prst="rect">
            <a:avLst/>
          </a:prstGeom>
        </p:spPr>
        <p:txBody>
          <a:bodyPr anchor="t"/>
          <a:lstStyle>
            <a:lvl1pPr marL="0" indent="0" algn="l">
              <a:lnSpc>
                <a:spcPts val="2500"/>
              </a:lnSpc>
              <a:buNone/>
              <a:defRPr sz="1300" b="1">
                <a:solidFill>
                  <a:schemeClr val="bg1"/>
                </a:solidFill>
                <a:latin typeface="Arial Narrow" panose="020B0606020202030204" pitchFamily="34" charset="0"/>
              </a:defRPr>
            </a:lvl1pPr>
          </a:lstStyle>
          <a:p>
            <a:pPr lvl="0"/>
            <a:r>
              <a:rPr lang="en-US" dirty="0"/>
              <a:t>Enter here your header</a:t>
            </a:r>
            <a:endParaRPr lang="es-ES" dirty="0"/>
          </a:p>
        </p:txBody>
      </p:sp>
    </p:spTree>
    <p:extLst>
      <p:ext uri="{BB962C8B-B14F-4D97-AF65-F5344CB8AC3E}">
        <p14:creationId xmlns:p14="http://schemas.microsoft.com/office/powerpoint/2010/main" val="5726543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p1 Top Banner, Chart &amp; Texts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baseline="0">
                <a:solidFill>
                  <a:schemeClr val="bg1"/>
                </a:solidFill>
                <a:latin typeface="Arial Narrow" panose="020B0606020202030204" pitchFamily="34" charset="0"/>
              </a:defRPr>
            </a:lvl1pPr>
          </a:lstStyle>
          <a:p>
            <a:r>
              <a:rPr lang="en-US" dirty="0"/>
              <a:t>HERE GOES YOUR TITLE</a:t>
            </a:r>
            <a:endParaRPr lang="es-ES" dirty="0"/>
          </a:p>
        </p:txBody>
      </p:sp>
      <p:sp>
        <p:nvSpPr>
          <p:cNvPr id="17" name="Subtitle 2"/>
          <p:cNvSpPr>
            <a:spLocks noGrp="1"/>
          </p:cNvSpPr>
          <p:nvPr>
            <p:ph type="subTitle" idx="1" hasCustomPrompt="1"/>
          </p:nvPr>
        </p:nvSpPr>
        <p:spPr>
          <a:xfrm>
            <a:off x="5410757" y="1794970"/>
            <a:ext cx="3243716" cy="525931"/>
          </a:xfrm>
          <a:prstGeom prst="rect">
            <a:avLst/>
          </a:prstGeom>
        </p:spPr>
        <p:txBody>
          <a:bodyPr anchor="b"/>
          <a:lstStyle>
            <a:lvl1pPr marL="0" indent="0" algn="l">
              <a:buNone/>
              <a:defRPr sz="22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TITLE OF THE GRAPHIC</a:t>
            </a:r>
            <a:endParaRPr lang="es-ES" dirty="0"/>
          </a:p>
        </p:txBody>
      </p:sp>
      <p:sp>
        <p:nvSpPr>
          <p:cNvPr id="18" name="Text Placeholder 8"/>
          <p:cNvSpPr>
            <a:spLocks noGrp="1"/>
          </p:cNvSpPr>
          <p:nvPr>
            <p:ph type="body" sz="quarter" idx="13" hasCustomPrompt="1"/>
          </p:nvPr>
        </p:nvSpPr>
        <p:spPr>
          <a:xfrm>
            <a:off x="5410757" y="2466109"/>
            <a:ext cx="3243716" cy="147781"/>
          </a:xfrm>
          <a:prstGeom prst="rect">
            <a:avLst/>
          </a:prstGeom>
        </p:spPr>
        <p:txBody>
          <a:bodyPr anchor="ctr"/>
          <a:lstStyle>
            <a:lvl1pPr marL="0" indent="0">
              <a:lnSpc>
                <a:spcPts val="1500"/>
              </a:lnSpc>
              <a:buNone/>
              <a:defRPr sz="1300" b="1">
                <a:solidFill>
                  <a:srgbClr val="EE5859"/>
                </a:solidFill>
                <a:latin typeface="Arial Narrow" panose="020B0606020202030204" pitchFamily="34" charset="0"/>
              </a:defRPr>
            </a:lvl1pPr>
          </a:lstStyle>
          <a:p>
            <a:pPr lvl="0"/>
            <a:r>
              <a:rPr lang="en-US" dirty="0"/>
              <a:t>Title of the subsection</a:t>
            </a:r>
            <a:endParaRPr lang="es-ES" dirty="0"/>
          </a:p>
        </p:txBody>
      </p:sp>
      <p:sp>
        <p:nvSpPr>
          <p:cNvPr id="19" name="Text Placeholder 8"/>
          <p:cNvSpPr>
            <a:spLocks noGrp="1"/>
          </p:cNvSpPr>
          <p:nvPr>
            <p:ph type="body" sz="quarter" idx="14" hasCustomPrompt="1"/>
          </p:nvPr>
        </p:nvSpPr>
        <p:spPr>
          <a:xfrm>
            <a:off x="5410757" y="2663222"/>
            <a:ext cx="3243716" cy="2816828"/>
          </a:xfrm>
          <a:prstGeom prst="rect">
            <a:avLst/>
          </a:prstGeom>
        </p:spPr>
        <p:txBody>
          <a:bodyPr anchor="t"/>
          <a:lstStyle>
            <a:lvl1pPr marL="0" indent="0">
              <a:lnSpc>
                <a:spcPts val="1100"/>
              </a:lnSpc>
              <a:buNone/>
              <a:defRPr sz="900">
                <a:solidFill>
                  <a:srgbClr val="58585A"/>
                </a:solidFill>
                <a:latin typeface="Arial Narrow" panose="020B0606020202030204" pitchFamily="34" charset="0"/>
              </a:defRPr>
            </a:lvl1pPr>
          </a:lstStyle>
          <a:p>
            <a:pPr lvl="0"/>
            <a:r>
              <a:rPr lang="en-US" dirty="0"/>
              <a:t>Enter here your plain text</a:t>
            </a:r>
            <a:endParaRPr lang="es-ES" dirty="0"/>
          </a:p>
        </p:txBody>
      </p:sp>
      <p:graphicFrame>
        <p:nvGraphicFramePr>
          <p:cNvPr id="3" name="Diagram 2"/>
          <p:cNvGraphicFramePr/>
          <p:nvPr userDrawn="1">
            <p:extLst>
              <p:ext uri="{D42A27DB-BD31-4B8C-83A1-F6EECF244321}">
                <p14:modId xmlns:p14="http://schemas.microsoft.com/office/powerpoint/2010/main" val="151553760"/>
              </p:ext>
            </p:extLst>
          </p:nvPr>
        </p:nvGraphicFramePr>
        <p:xfrm>
          <a:off x="275771" y="1716315"/>
          <a:ext cx="4775200" cy="4016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066097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p1 Top Banner, Chartop2 &amp; Texts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17" name="Subtitle 2"/>
          <p:cNvSpPr>
            <a:spLocks noGrp="1"/>
          </p:cNvSpPr>
          <p:nvPr>
            <p:ph type="subTitle" idx="1" hasCustomPrompt="1"/>
          </p:nvPr>
        </p:nvSpPr>
        <p:spPr>
          <a:xfrm>
            <a:off x="5410757" y="1794970"/>
            <a:ext cx="3243716" cy="525931"/>
          </a:xfrm>
          <a:prstGeom prst="rect">
            <a:avLst/>
          </a:prstGeom>
        </p:spPr>
        <p:txBody>
          <a:bodyPr anchor="b"/>
          <a:lstStyle>
            <a:lvl1pPr marL="0" indent="0" algn="l">
              <a:buNone/>
              <a:defRPr sz="22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TITLE OF THE CHART</a:t>
            </a:r>
            <a:endParaRPr lang="es-ES" dirty="0"/>
          </a:p>
        </p:txBody>
      </p:sp>
      <p:sp>
        <p:nvSpPr>
          <p:cNvPr id="18" name="Text Placeholder 8"/>
          <p:cNvSpPr>
            <a:spLocks noGrp="1"/>
          </p:cNvSpPr>
          <p:nvPr>
            <p:ph type="body" sz="quarter" idx="13" hasCustomPrompt="1"/>
          </p:nvPr>
        </p:nvSpPr>
        <p:spPr>
          <a:xfrm>
            <a:off x="5410757" y="2466109"/>
            <a:ext cx="3243716" cy="147781"/>
          </a:xfrm>
          <a:prstGeom prst="rect">
            <a:avLst/>
          </a:prstGeom>
        </p:spPr>
        <p:txBody>
          <a:bodyPr anchor="ctr"/>
          <a:lstStyle>
            <a:lvl1pPr marL="0" indent="0">
              <a:lnSpc>
                <a:spcPts val="1500"/>
              </a:lnSpc>
              <a:buNone/>
              <a:defRPr sz="1300" b="1">
                <a:solidFill>
                  <a:srgbClr val="EE5859"/>
                </a:solidFill>
                <a:latin typeface="Arial Narrow" panose="020B0606020202030204" pitchFamily="34" charset="0"/>
              </a:defRPr>
            </a:lvl1pPr>
          </a:lstStyle>
          <a:p>
            <a:pPr lvl="0"/>
            <a:r>
              <a:rPr lang="en-US" dirty="0"/>
              <a:t>Title of the subsection</a:t>
            </a:r>
            <a:endParaRPr lang="es-ES" dirty="0"/>
          </a:p>
        </p:txBody>
      </p:sp>
      <p:sp>
        <p:nvSpPr>
          <p:cNvPr id="19" name="Text Placeholder 8"/>
          <p:cNvSpPr>
            <a:spLocks noGrp="1"/>
          </p:cNvSpPr>
          <p:nvPr>
            <p:ph type="body" sz="quarter" idx="14" hasCustomPrompt="1"/>
          </p:nvPr>
        </p:nvSpPr>
        <p:spPr>
          <a:xfrm>
            <a:off x="5410757" y="2663222"/>
            <a:ext cx="3243716" cy="2816828"/>
          </a:xfrm>
          <a:prstGeom prst="rect">
            <a:avLst/>
          </a:prstGeom>
        </p:spPr>
        <p:txBody>
          <a:bodyPr anchor="t"/>
          <a:lstStyle>
            <a:lvl1pPr marL="0" indent="0">
              <a:lnSpc>
                <a:spcPts val="1100"/>
              </a:lnSpc>
              <a:buNone/>
              <a:defRPr sz="900">
                <a:solidFill>
                  <a:srgbClr val="58585A"/>
                </a:solidFill>
                <a:latin typeface="Arial Narrow" panose="020B0606020202030204" pitchFamily="34" charset="0"/>
              </a:defRPr>
            </a:lvl1pPr>
          </a:lstStyle>
          <a:p>
            <a:pPr lvl="0"/>
            <a:r>
              <a:rPr lang="en-US" dirty="0"/>
              <a:t>Enter here your plain text</a:t>
            </a:r>
            <a:endParaRPr lang="es-ES" dirty="0"/>
          </a:p>
        </p:txBody>
      </p:sp>
      <p:sp>
        <p:nvSpPr>
          <p:cNvPr id="7" name="Chart Placeholder 6"/>
          <p:cNvSpPr>
            <a:spLocks noGrp="1"/>
          </p:cNvSpPr>
          <p:nvPr>
            <p:ph type="chart" sz="quarter" idx="15" hasCustomPrompt="1"/>
          </p:nvPr>
        </p:nvSpPr>
        <p:spPr>
          <a:xfrm>
            <a:off x="386176" y="1794971"/>
            <a:ext cx="4563195" cy="3685080"/>
          </a:xfrm>
          <a:prstGeom prst="rect">
            <a:avLst/>
          </a:prstGeom>
        </p:spPr>
        <p:txBody>
          <a:bodyPr/>
          <a:lstStyle>
            <a:lvl1pPr>
              <a:defRPr>
                <a:latin typeface="Arial Narrow" panose="020B0606020202030204" pitchFamily="34" charset="0"/>
              </a:defRPr>
            </a:lvl1pPr>
          </a:lstStyle>
          <a:p>
            <a:r>
              <a:rPr lang="es-ES" dirty="0" err="1"/>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chart</a:t>
            </a:r>
          </a:p>
        </p:txBody>
      </p:sp>
    </p:spTree>
    <p:extLst>
      <p:ext uri="{BB962C8B-B14F-4D97-AF65-F5344CB8AC3E}">
        <p14:creationId xmlns:p14="http://schemas.microsoft.com/office/powerpoint/2010/main" val="38042152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p1 Top Banner, Smartgraphic &amp; Texts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17" name="Subtitle 2"/>
          <p:cNvSpPr>
            <a:spLocks noGrp="1"/>
          </p:cNvSpPr>
          <p:nvPr>
            <p:ph type="subTitle" idx="1" hasCustomPrompt="1"/>
          </p:nvPr>
        </p:nvSpPr>
        <p:spPr>
          <a:xfrm>
            <a:off x="5410757" y="1794970"/>
            <a:ext cx="3243716" cy="525931"/>
          </a:xfrm>
          <a:prstGeom prst="rect">
            <a:avLst/>
          </a:prstGeom>
        </p:spPr>
        <p:txBody>
          <a:bodyPr anchor="b"/>
          <a:lstStyle>
            <a:lvl1pPr marL="0" indent="0" algn="l">
              <a:buNone/>
              <a:defRPr sz="21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TITLE OF YOUR SMARTART</a:t>
            </a:r>
            <a:endParaRPr lang="es-ES" dirty="0"/>
          </a:p>
        </p:txBody>
      </p:sp>
      <p:sp>
        <p:nvSpPr>
          <p:cNvPr id="18" name="Text Placeholder 8"/>
          <p:cNvSpPr>
            <a:spLocks noGrp="1"/>
          </p:cNvSpPr>
          <p:nvPr>
            <p:ph type="body" sz="quarter" idx="13" hasCustomPrompt="1"/>
          </p:nvPr>
        </p:nvSpPr>
        <p:spPr>
          <a:xfrm>
            <a:off x="5410757" y="2466109"/>
            <a:ext cx="3243716" cy="147781"/>
          </a:xfrm>
          <a:prstGeom prst="rect">
            <a:avLst/>
          </a:prstGeom>
        </p:spPr>
        <p:txBody>
          <a:bodyPr anchor="ctr"/>
          <a:lstStyle>
            <a:lvl1pPr marL="0" indent="0">
              <a:lnSpc>
                <a:spcPts val="1500"/>
              </a:lnSpc>
              <a:buNone/>
              <a:defRPr sz="1300" b="1">
                <a:solidFill>
                  <a:srgbClr val="EE5859"/>
                </a:solidFill>
                <a:latin typeface="Arial Narrow" panose="020B0606020202030204" pitchFamily="34" charset="0"/>
              </a:defRPr>
            </a:lvl1pPr>
          </a:lstStyle>
          <a:p>
            <a:pPr lvl="0"/>
            <a:r>
              <a:rPr lang="en-US" dirty="0"/>
              <a:t>Title of the subsection</a:t>
            </a:r>
            <a:endParaRPr lang="es-ES" dirty="0"/>
          </a:p>
        </p:txBody>
      </p:sp>
      <p:sp>
        <p:nvSpPr>
          <p:cNvPr id="19" name="Text Placeholder 8"/>
          <p:cNvSpPr>
            <a:spLocks noGrp="1"/>
          </p:cNvSpPr>
          <p:nvPr>
            <p:ph type="body" sz="quarter" idx="14" hasCustomPrompt="1"/>
          </p:nvPr>
        </p:nvSpPr>
        <p:spPr>
          <a:xfrm>
            <a:off x="5410757" y="2663222"/>
            <a:ext cx="3243716" cy="2816828"/>
          </a:xfrm>
          <a:prstGeom prst="rect">
            <a:avLst/>
          </a:prstGeom>
        </p:spPr>
        <p:txBody>
          <a:bodyPr anchor="t"/>
          <a:lstStyle>
            <a:lvl1pPr marL="0" indent="0">
              <a:lnSpc>
                <a:spcPts val="1100"/>
              </a:lnSpc>
              <a:buNone/>
              <a:defRPr sz="900">
                <a:solidFill>
                  <a:srgbClr val="58585A"/>
                </a:solidFill>
                <a:latin typeface="Arial Narrow" panose="020B0606020202030204" pitchFamily="34" charset="0"/>
              </a:defRPr>
            </a:lvl1pPr>
          </a:lstStyle>
          <a:p>
            <a:pPr lvl="0"/>
            <a:r>
              <a:rPr lang="en-US" dirty="0"/>
              <a:t>Enter here your plain text</a:t>
            </a:r>
            <a:endParaRPr lang="es-ES" dirty="0"/>
          </a:p>
        </p:txBody>
      </p:sp>
      <p:sp>
        <p:nvSpPr>
          <p:cNvPr id="4" name="SmartArt Placeholder 3"/>
          <p:cNvSpPr>
            <a:spLocks noGrp="1"/>
          </p:cNvSpPr>
          <p:nvPr>
            <p:ph type="dgm" sz="quarter" idx="15" hasCustomPrompt="1"/>
          </p:nvPr>
        </p:nvSpPr>
        <p:spPr>
          <a:xfrm>
            <a:off x="386175" y="1794971"/>
            <a:ext cx="4736687" cy="3685080"/>
          </a:xfrm>
          <a:prstGeom prst="rect">
            <a:avLst/>
          </a:prstGeom>
        </p:spPr>
        <p:txBody>
          <a:bodyPr/>
          <a:lstStyle>
            <a:lvl1pPr>
              <a:defRPr>
                <a:latin typeface="Arial Narrow" panose="020B0606020202030204" pitchFamily="34" charset="0"/>
              </a:defRPr>
            </a:lvl1pPr>
          </a:lstStyle>
          <a:p>
            <a:r>
              <a:rPr lang="es-ES" dirty="0" err="1"/>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a:t>
            </a:r>
            <a:r>
              <a:rPr lang="es-ES" dirty="0"/>
              <a:t> SmartArt</a:t>
            </a:r>
          </a:p>
        </p:txBody>
      </p:sp>
    </p:spTree>
    <p:extLst>
      <p:ext uri="{BB962C8B-B14F-4D97-AF65-F5344CB8AC3E}">
        <p14:creationId xmlns:p14="http://schemas.microsoft.com/office/powerpoint/2010/main" val="23899513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p1 Top Big Banner &amp; Pictur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471959"/>
            <a:ext cx="8087840" cy="472507"/>
          </a:xfrm>
          <a:prstGeom prst="rect">
            <a:avLst/>
          </a:prstGeom>
        </p:spPr>
        <p:txBody>
          <a:bodyPr anchor="b"/>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9" name="Text Placeholder 8"/>
          <p:cNvSpPr>
            <a:spLocks noGrp="1"/>
          </p:cNvSpPr>
          <p:nvPr>
            <p:ph type="body" sz="quarter" idx="13" hasCustomPrompt="1"/>
          </p:nvPr>
        </p:nvSpPr>
        <p:spPr>
          <a:xfrm>
            <a:off x="395141" y="858297"/>
            <a:ext cx="8087840" cy="692598"/>
          </a:xfrm>
          <a:prstGeom prst="rect">
            <a:avLst/>
          </a:prstGeom>
        </p:spPr>
        <p:txBody>
          <a:bodyPr/>
          <a:lstStyle>
            <a:lvl1pPr marL="0" indent="0">
              <a:lnSpc>
                <a:spcPts val="1300"/>
              </a:lnSpc>
              <a:buNone/>
              <a:defRPr sz="1100" baseline="0">
                <a:solidFill>
                  <a:srgbClr val="D2CBB8"/>
                </a:solidFill>
                <a:latin typeface="Arial Narrow" panose="020B0606020202030204" pitchFamily="34" charset="0"/>
              </a:defRPr>
            </a:lvl1pPr>
          </a:lstStyle>
          <a:p>
            <a:pPr lvl="0"/>
            <a:r>
              <a:rPr lang="en-US" dirty="0"/>
              <a:t>Enter here your plain text</a:t>
            </a:r>
            <a:endParaRPr lang="es-ES" dirty="0"/>
          </a:p>
        </p:txBody>
      </p:sp>
      <p:sp>
        <p:nvSpPr>
          <p:cNvPr id="5" name="Picture Placeholder 4"/>
          <p:cNvSpPr>
            <a:spLocks noGrp="1"/>
          </p:cNvSpPr>
          <p:nvPr>
            <p:ph type="pic" sz="quarter" idx="14" hasCustomPrompt="1"/>
          </p:nvPr>
        </p:nvSpPr>
        <p:spPr>
          <a:xfrm>
            <a:off x="80963" y="1774825"/>
            <a:ext cx="8974137" cy="4410075"/>
          </a:xfrm>
          <a:prstGeom prst="rect">
            <a:avLst/>
          </a:prstGeom>
        </p:spPr>
        <p:txBody>
          <a:bodyPr/>
          <a:lstStyle>
            <a:lvl1pPr>
              <a:defRPr>
                <a:latin typeface="Arial Narrow" panose="020B0606020202030204" pitchFamily="34" charset="0"/>
              </a:defRPr>
            </a:lvl1pPr>
          </a:lstStyle>
          <a:p>
            <a:r>
              <a:rPr lang="es-ES" dirty="0" err="1"/>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a:t>
            </a:r>
            <a:r>
              <a:rPr lang="es-ES" dirty="0" err="1"/>
              <a:t>picture</a:t>
            </a:r>
            <a:endParaRPr lang="es-ES" dirty="0"/>
          </a:p>
        </p:txBody>
      </p:sp>
    </p:spTree>
    <p:extLst>
      <p:ext uri="{BB962C8B-B14F-4D97-AF65-F5344CB8AC3E}">
        <p14:creationId xmlns:p14="http://schemas.microsoft.com/office/powerpoint/2010/main" val="3786326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p1 Section Intro OpA">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2143678" y="2492943"/>
            <a:ext cx="1539249" cy="1208401"/>
          </a:xfrm>
          <a:prstGeom prst="rect">
            <a:avLst/>
          </a:prstGeom>
        </p:spPr>
        <p:txBody>
          <a:bodyPr anchor="b"/>
          <a:lstStyle>
            <a:lvl1pPr algn="r">
              <a:lnSpc>
                <a:spcPts val="5700"/>
              </a:lnSpc>
              <a:defRPr sz="9600" b="1">
                <a:solidFill>
                  <a:schemeClr val="tx2"/>
                </a:solidFill>
                <a:latin typeface="Arial" panose="020B0604020202020204" pitchFamily="34" charset="0"/>
                <a:cs typeface="Arial" panose="020B0604020202020204" pitchFamily="34" charset="0"/>
              </a:defRPr>
            </a:lvl1pPr>
          </a:lstStyle>
          <a:p>
            <a:r>
              <a:rPr lang="en-US" dirty="0"/>
              <a:t>00</a:t>
            </a:r>
            <a:endParaRPr lang="es-ES" dirty="0"/>
          </a:p>
        </p:txBody>
      </p:sp>
      <p:sp>
        <p:nvSpPr>
          <p:cNvPr id="8" name="Subtitle 2"/>
          <p:cNvSpPr>
            <a:spLocks noGrp="1"/>
          </p:cNvSpPr>
          <p:nvPr>
            <p:ph type="subTitle" idx="1" hasCustomPrompt="1"/>
          </p:nvPr>
        </p:nvSpPr>
        <p:spPr>
          <a:xfrm>
            <a:off x="4439824" y="2168601"/>
            <a:ext cx="2300341" cy="1743959"/>
          </a:xfrm>
          <a:prstGeom prst="rect">
            <a:avLst/>
          </a:prstGeom>
        </p:spPr>
        <p:txBody>
          <a:bodyPr anchor="ctr"/>
          <a:lstStyle>
            <a:lvl1pPr marL="0" indent="0" algn="l">
              <a:buNone/>
              <a:defRPr sz="3400" b="1">
                <a:solidFill>
                  <a:schemeClr val="bg1"/>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THE TITLE OF YOUR SECTION</a:t>
            </a:r>
            <a:endParaRPr lang="es-ES" dirty="0"/>
          </a:p>
        </p:txBody>
      </p:sp>
      <p:cxnSp>
        <p:nvCxnSpPr>
          <p:cNvPr id="9" name="Straight Connector 8"/>
          <p:cNvCxnSpPr/>
          <p:nvPr userDrawn="1"/>
        </p:nvCxnSpPr>
        <p:spPr>
          <a:xfrm>
            <a:off x="4012877" y="1894901"/>
            <a:ext cx="0" cy="2423711"/>
          </a:xfrm>
          <a:prstGeom prst="line">
            <a:avLst/>
          </a:prstGeom>
          <a:ln w="1619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1789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p1 Top Big Banner, Texts &amp; Ico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471959"/>
            <a:ext cx="8087840" cy="472507"/>
          </a:xfrm>
          <a:prstGeom prst="rect">
            <a:avLst/>
          </a:prstGeom>
        </p:spPr>
        <p:txBody>
          <a:bodyPr anchor="b"/>
          <a:lstStyle>
            <a:lvl1pPr algn="l">
              <a:lnSpc>
                <a:spcPts val="4500"/>
              </a:lnSpc>
              <a:defRPr sz="2900" b="1" i="0">
                <a:solidFill>
                  <a:schemeClr val="bg1"/>
                </a:solidFill>
                <a:latin typeface="Arial Narrow" panose="020B0606020202030204" pitchFamily="34" charset="0"/>
              </a:defRPr>
            </a:lvl1pPr>
          </a:lstStyle>
          <a:p>
            <a:r>
              <a:rPr lang="en-US" dirty="0"/>
              <a:t>HERE GOES YOUR TITLE</a:t>
            </a:r>
            <a:endParaRPr lang="es-ES" dirty="0"/>
          </a:p>
        </p:txBody>
      </p:sp>
      <p:sp>
        <p:nvSpPr>
          <p:cNvPr id="9" name="Text Placeholder 8"/>
          <p:cNvSpPr>
            <a:spLocks noGrp="1"/>
          </p:cNvSpPr>
          <p:nvPr>
            <p:ph type="body" sz="quarter" idx="13" hasCustomPrompt="1"/>
          </p:nvPr>
        </p:nvSpPr>
        <p:spPr>
          <a:xfrm>
            <a:off x="395141" y="858297"/>
            <a:ext cx="8087840" cy="692598"/>
          </a:xfrm>
          <a:prstGeom prst="rect">
            <a:avLst/>
          </a:prstGeom>
        </p:spPr>
        <p:txBody>
          <a:bodyPr/>
          <a:lstStyle>
            <a:lvl1pPr marL="0" indent="0">
              <a:lnSpc>
                <a:spcPts val="1300"/>
              </a:lnSpc>
              <a:buNone/>
              <a:defRPr sz="1100">
                <a:solidFill>
                  <a:srgbClr val="D2CBB8"/>
                </a:solidFill>
                <a:latin typeface="Arial Narrow" panose="020B0606020202030204" pitchFamily="34" charset="0"/>
              </a:defRPr>
            </a:lvl1pPr>
          </a:lstStyle>
          <a:p>
            <a:pPr lvl="0"/>
            <a:r>
              <a:rPr lang="en-US" dirty="0"/>
              <a:t>Enter here your plain text</a:t>
            </a:r>
            <a:endParaRPr lang="es-ES" dirty="0"/>
          </a:p>
        </p:txBody>
      </p:sp>
      <p:sp>
        <p:nvSpPr>
          <p:cNvPr id="31" name="Subtitle 2"/>
          <p:cNvSpPr>
            <a:spLocks noGrp="1"/>
          </p:cNvSpPr>
          <p:nvPr>
            <p:ph type="subTitle" idx="1" hasCustomPrompt="1"/>
          </p:nvPr>
        </p:nvSpPr>
        <p:spPr>
          <a:xfrm>
            <a:off x="514350" y="3240370"/>
            <a:ext cx="1568450" cy="525931"/>
          </a:xfrm>
          <a:prstGeom prst="rect">
            <a:avLst/>
          </a:prstGeom>
        </p:spPr>
        <p:txBody>
          <a:bodyPr anchor="b"/>
          <a:lstStyle>
            <a:lvl1pPr marL="0" indent="0" algn="ctr">
              <a:lnSpc>
                <a:spcPts val="1500"/>
              </a:lnSpc>
              <a:buNone/>
              <a:defRPr sz="12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YOU PASTE YOUR HEADER</a:t>
            </a:r>
            <a:endParaRPr lang="es-ES" dirty="0"/>
          </a:p>
        </p:txBody>
      </p:sp>
      <p:sp>
        <p:nvSpPr>
          <p:cNvPr id="32" name="Text Placeholder 8"/>
          <p:cNvSpPr>
            <a:spLocks noGrp="1"/>
          </p:cNvSpPr>
          <p:nvPr>
            <p:ph type="body" sz="quarter" idx="14" hasCustomPrompt="1"/>
          </p:nvPr>
        </p:nvSpPr>
        <p:spPr>
          <a:xfrm>
            <a:off x="514350" y="3734551"/>
            <a:ext cx="1568450" cy="1730556"/>
          </a:xfrm>
          <a:prstGeom prst="rect">
            <a:avLst/>
          </a:prstGeom>
        </p:spPr>
        <p:txBody>
          <a:bodyPr/>
          <a:lstStyle>
            <a:lvl1pPr marL="0" indent="0" algn="ctr">
              <a:lnSpc>
                <a:spcPts val="1200"/>
              </a:lnSpc>
              <a:buNone/>
              <a:defRPr sz="1100" baseline="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33" name="Picture Placeholder 4"/>
          <p:cNvSpPr>
            <a:spLocks noGrp="1"/>
          </p:cNvSpPr>
          <p:nvPr>
            <p:ph type="pic" sz="quarter" idx="15"/>
          </p:nvPr>
        </p:nvSpPr>
        <p:spPr>
          <a:xfrm>
            <a:off x="995363" y="2487895"/>
            <a:ext cx="663575" cy="663575"/>
          </a:xfrm>
          <a:prstGeom prst="rect">
            <a:avLst/>
          </a:prstGeom>
        </p:spPr>
        <p:txBody>
          <a:bodyPr/>
          <a:lstStyle>
            <a:lvl1pPr>
              <a:defRPr sz="1000"/>
            </a:lvl1pPr>
          </a:lstStyle>
          <a:p>
            <a:endParaRPr lang="es-ES" dirty="0"/>
          </a:p>
        </p:txBody>
      </p:sp>
      <p:sp>
        <p:nvSpPr>
          <p:cNvPr id="34" name="Text Placeholder 8"/>
          <p:cNvSpPr>
            <a:spLocks noGrp="1"/>
          </p:cNvSpPr>
          <p:nvPr>
            <p:ph type="body" sz="quarter" idx="16" hasCustomPrompt="1"/>
          </p:nvPr>
        </p:nvSpPr>
        <p:spPr>
          <a:xfrm>
            <a:off x="2635250" y="3734551"/>
            <a:ext cx="1568450" cy="1730556"/>
          </a:xfrm>
          <a:prstGeom prst="rect">
            <a:avLst/>
          </a:prstGeom>
        </p:spPr>
        <p:txBody>
          <a:bodyPr/>
          <a:lstStyle>
            <a:lvl1pPr marL="0" indent="0" algn="ctr">
              <a:lnSpc>
                <a:spcPts val="12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35" name="Picture Placeholder 4"/>
          <p:cNvSpPr>
            <a:spLocks noGrp="1"/>
          </p:cNvSpPr>
          <p:nvPr>
            <p:ph type="pic" sz="quarter" idx="17"/>
          </p:nvPr>
        </p:nvSpPr>
        <p:spPr>
          <a:xfrm>
            <a:off x="3116263" y="2487895"/>
            <a:ext cx="663575" cy="663575"/>
          </a:xfrm>
          <a:prstGeom prst="rect">
            <a:avLst/>
          </a:prstGeom>
        </p:spPr>
        <p:txBody>
          <a:bodyPr/>
          <a:lstStyle>
            <a:lvl1pPr>
              <a:defRPr sz="1000"/>
            </a:lvl1pPr>
          </a:lstStyle>
          <a:p>
            <a:endParaRPr lang="es-ES" dirty="0"/>
          </a:p>
        </p:txBody>
      </p:sp>
      <p:sp>
        <p:nvSpPr>
          <p:cNvPr id="36" name="Text Placeholder 8"/>
          <p:cNvSpPr>
            <a:spLocks noGrp="1"/>
          </p:cNvSpPr>
          <p:nvPr>
            <p:ph type="body" sz="quarter" idx="18" hasCustomPrompt="1"/>
          </p:nvPr>
        </p:nvSpPr>
        <p:spPr>
          <a:xfrm>
            <a:off x="4756150" y="3734551"/>
            <a:ext cx="1568450" cy="1730556"/>
          </a:xfrm>
          <a:prstGeom prst="rect">
            <a:avLst/>
          </a:prstGeom>
        </p:spPr>
        <p:txBody>
          <a:bodyPr/>
          <a:lstStyle>
            <a:lvl1pPr marL="0" indent="0" algn="ctr">
              <a:lnSpc>
                <a:spcPts val="12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37" name="Picture Placeholder 4"/>
          <p:cNvSpPr>
            <a:spLocks noGrp="1"/>
          </p:cNvSpPr>
          <p:nvPr>
            <p:ph type="pic" sz="quarter" idx="19"/>
          </p:nvPr>
        </p:nvSpPr>
        <p:spPr>
          <a:xfrm>
            <a:off x="5237163" y="2487895"/>
            <a:ext cx="663575" cy="663575"/>
          </a:xfrm>
          <a:prstGeom prst="rect">
            <a:avLst/>
          </a:prstGeom>
        </p:spPr>
        <p:txBody>
          <a:bodyPr/>
          <a:lstStyle>
            <a:lvl1pPr>
              <a:defRPr sz="1000"/>
            </a:lvl1pPr>
          </a:lstStyle>
          <a:p>
            <a:endParaRPr lang="es-ES" dirty="0"/>
          </a:p>
        </p:txBody>
      </p:sp>
      <p:sp>
        <p:nvSpPr>
          <p:cNvPr id="38" name="Text Placeholder 8"/>
          <p:cNvSpPr>
            <a:spLocks noGrp="1"/>
          </p:cNvSpPr>
          <p:nvPr>
            <p:ph type="body" sz="quarter" idx="20" hasCustomPrompt="1"/>
          </p:nvPr>
        </p:nvSpPr>
        <p:spPr>
          <a:xfrm>
            <a:off x="6877050" y="3734551"/>
            <a:ext cx="1568450" cy="1730556"/>
          </a:xfrm>
          <a:prstGeom prst="rect">
            <a:avLst/>
          </a:prstGeom>
        </p:spPr>
        <p:txBody>
          <a:bodyPr/>
          <a:lstStyle>
            <a:lvl1pPr marL="0" indent="0" algn="ctr">
              <a:lnSpc>
                <a:spcPts val="12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39" name="Picture Placeholder 4"/>
          <p:cNvSpPr>
            <a:spLocks noGrp="1"/>
          </p:cNvSpPr>
          <p:nvPr>
            <p:ph type="pic" sz="quarter" idx="21"/>
          </p:nvPr>
        </p:nvSpPr>
        <p:spPr>
          <a:xfrm>
            <a:off x="7358063" y="2487895"/>
            <a:ext cx="663575" cy="663575"/>
          </a:xfrm>
          <a:prstGeom prst="rect">
            <a:avLst/>
          </a:prstGeom>
        </p:spPr>
        <p:txBody>
          <a:bodyPr/>
          <a:lstStyle>
            <a:lvl1pPr>
              <a:defRPr sz="1000"/>
            </a:lvl1pPr>
          </a:lstStyle>
          <a:p>
            <a:endParaRPr lang="es-ES" dirty="0"/>
          </a:p>
        </p:txBody>
      </p:sp>
      <p:sp>
        <p:nvSpPr>
          <p:cNvPr id="40" name="Text Placeholder 16"/>
          <p:cNvSpPr>
            <a:spLocks noGrp="1"/>
          </p:cNvSpPr>
          <p:nvPr>
            <p:ph type="body" sz="quarter" idx="22" hasCustomPrompt="1"/>
          </p:nvPr>
        </p:nvSpPr>
        <p:spPr>
          <a:xfrm>
            <a:off x="2635250" y="3317977"/>
            <a:ext cx="1568450" cy="448324"/>
          </a:xfrm>
          <a:prstGeom prst="rect">
            <a:avLst/>
          </a:prstGeom>
        </p:spPr>
        <p:txBody>
          <a:bodyPr anchor="b"/>
          <a:lstStyle>
            <a:lvl1pPr marL="0" indent="0" algn="ctr">
              <a:lnSpc>
                <a:spcPts val="1500"/>
              </a:lnSpc>
              <a:buNone/>
              <a:defRPr sz="1200" b="1">
                <a:solidFill>
                  <a:srgbClr val="EE5859"/>
                </a:solidFill>
                <a:latin typeface="Arial Narrow" panose="020B0606020202030204" pitchFamily="34" charset="0"/>
              </a:defRPr>
            </a:lvl1pPr>
          </a:lstStyle>
          <a:p>
            <a:pPr lvl="0"/>
            <a:r>
              <a:rPr lang="en-US" dirty="0"/>
              <a:t>HERE YOU PASTE YOUR HEADER</a:t>
            </a:r>
            <a:endParaRPr lang="es-ES" dirty="0"/>
          </a:p>
        </p:txBody>
      </p:sp>
      <p:sp>
        <p:nvSpPr>
          <p:cNvPr id="41" name="Text Placeholder 16"/>
          <p:cNvSpPr>
            <a:spLocks noGrp="1"/>
          </p:cNvSpPr>
          <p:nvPr>
            <p:ph type="body" sz="quarter" idx="23" hasCustomPrompt="1"/>
          </p:nvPr>
        </p:nvSpPr>
        <p:spPr>
          <a:xfrm>
            <a:off x="4756150" y="3317977"/>
            <a:ext cx="1568450" cy="448324"/>
          </a:xfrm>
          <a:prstGeom prst="rect">
            <a:avLst/>
          </a:prstGeom>
        </p:spPr>
        <p:txBody>
          <a:bodyPr anchor="b"/>
          <a:lstStyle>
            <a:lvl1pPr marL="0" indent="0" algn="ctr">
              <a:lnSpc>
                <a:spcPts val="1500"/>
              </a:lnSpc>
              <a:buNone/>
              <a:defRPr sz="1200" b="1" baseline="0">
                <a:solidFill>
                  <a:srgbClr val="EE5859"/>
                </a:solidFill>
                <a:latin typeface="Arial Narrow" panose="020B0606020202030204" pitchFamily="34" charset="0"/>
              </a:defRPr>
            </a:lvl1pPr>
          </a:lstStyle>
          <a:p>
            <a:pPr lvl="0"/>
            <a:r>
              <a:rPr lang="en-US" dirty="0"/>
              <a:t>HERE YOU PASTE YOUR HEADER</a:t>
            </a:r>
            <a:endParaRPr lang="es-ES" dirty="0"/>
          </a:p>
        </p:txBody>
      </p:sp>
      <p:sp>
        <p:nvSpPr>
          <p:cNvPr id="42" name="Text Placeholder 16"/>
          <p:cNvSpPr>
            <a:spLocks noGrp="1"/>
          </p:cNvSpPr>
          <p:nvPr>
            <p:ph type="body" sz="quarter" idx="24" hasCustomPrompt="1"/>
          </p:nvPr>
        </p:nvSpPr>
        <p:spPr>
          <a:xfrm>
            <a:off x="6877050" y="3326437"/>
            <a:ext cx="1568450" cy="448324"/>
          </a:xfrm>
          <a:prstGeom prst="rect">
            <a:avLst/>
          </a:prstGeom>
        </p:spPr>
        <p:txBody>
          <a:bodyPr anchor="b"/>
          <a:lstStyle>
            <a:lvl1pPr marL="0" indent="0" algn="ctr">
              <a:lnSpc>
                <a:spcPts val="1500"/>
              </a:lnSpc>
              <a:buNone/>
              <a:defRPr sz="1200" b="1" baseline="0">
                <a:solidFill>
                  <a:srgbClr val="EE5859"/>
                </a:solidFill>
                <a:latin typeface="Arial Narrow" panose="020B0606020202030204" pitchFamily="34" charset="0"/>
              </a:defRPr>
            </a:lvl1pPr>
          </a:lstStyle>
          <a:p>
            <a:pPr lvl="0"/>
            <a:r>
              <a:rPr lang="en-US" dirty="0"/>
              <a:t>HERE YOU PASTE YOUR HEADER</a:t>
            </a:r>
            <a:endParaRPr lang="es-ES" dirty="0"/>
          </a:p>
        </p:txBody>
      </p:sp>
    </p:spTree>
    <p:extLst>
      <p:ext uri="{BB962C8B-B14F-4D97-AF65-F5344CB8AC3E}">
        <p14:creationId xmlns:p14="http://schemas.microsoft.com/office/powerpoint/2010/main" val="15951080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p2 Cover">
    <p:spTree>
      <p:nvGrpSpPr>
        <p:cNvPr id="1" name=""/>
        <p:cNvGrpSpPr/>
        <p:nvPr/>
      </p:nvGrpSpPr>
      <p:grpSpPr>
        <a:xfrm>
          <a:off x="0" y="0"/>
          <a:ext cx="0" cy="0"/>
          <a:chOff x="0" y="0"/>
          <a:chExt cx="0" cy="0"/>
        </a:xfrm>
      </p:grpSpPr>
      <p:cxnSp>
        <p:nvCxnSpPr>
          <p:cNvPr id="13" name="Straight Connector 12"/>
          <p:cNvCxnSpPr/>
          <p:nvPr userDrawn="1"/>
        </p:nvCxnSpPr>
        <p:spPr>
          <a:xfrm>
            <a:off x="1593256" y="0"/>
            <a:ext cx="0" cy="4081549"/>
          </a:xfrm>
          <a:prstGeom prst="line">
            <a:avLst/>
          </a:prstGeom>
          <a:ln w="22225">
            <a:solidFill>
              <a:srgbClr val="58585A"/>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ctrTitle" hasCustomPrompt="1"/>
          </p:nvPr>
        </p:nvSpPr>
        <p:spPr>
          <a:xfrm>
            <a:off x="1743635" y="412376"/>
            <a:ext cx="4714315" cy="2501153"/>
          </a:xfrm>
          <a:prstGeom prst="rect">
            <a:avLst/>
          </a:prstGeom>
        </p:spPr>
        <p:txBody>
          <a:bodyPr anchor="b"/>
          <a:lstStyle>
            <a:lvl1pPr algn="l">
              <a:lnSpc>
                <a:spcPts val="5700"/>
              </a:lnSpc>
              <a:defRPr sz="6000" b="1">
                <a:solidFill>
                  <a:srgbClr val="58585A"/>
                </a:solidFill>
                <a:latin typeface="Arial Narrow" panose="020B0606020202030204" pitchFamily="34" charset="0"/>
              </a:defRPr>
            </a:lvl1pPr>
          </a:lstStyle>
          <a:p>
            <a:r>
              <a:rPr lang="en-US" dirty="0"/>
              <a:t>HERE GOES YOUR TITLE</a:t>
            </a:r>
            <a:endParaRPr lang="es-ES" dirty="0"/>
          </a:p>
        </p:txBody>
      </p:sp>
      <p:sp>
        <p:nvSpPr>
          <p:cNvPr id="7" name="Subtitle 2"/>
          <p:cNvSpPr>
            <a:spLocks noGrp="1"/>
          </p:cNvSpPr>
          <p:nvPr>
            <p:ph type="subTitle" idx="1" hasCustomPrompt="1"/>
          </p:nvPr>
        </p:nvSpPr>
        <p:spPr>
          <a:xfrm>
            <a:off x="1743636" y="2952281"/>
            <a:ext cx="4164106" cy="525931"/>
          </a:xfrm>
          <a:prstGeom prst="rect">
            <a:avLst/>
          </a:prstGeom>
        </p:spPr>
        <p:txBody>
          <a:bodyPr/>
          <a:lstStyle>
            <a:lvl1pPr marL="0" indent="0" algn="l">
              <a:buNone/>
              <a:defRPr sz="1600">
                <a:solidFill>
                  <a:srgbClr val="58585A"/>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is an example of how your explanatory text could be placed</a:t>
            </a:r>
            <a:endParaRPr lang="es-ES" dirty="0"/>
          </a:p>
        </p:txBody>
      </p:sp>
      <p:sp>
        <p:nvSpPr>
          <p:cNvPr id="8" name="Text Placeholder 8"/>
          <p:cNvSpPr>
            <a:spLocks noGrp="1"/>
          </p:cNvSpPr>
          <p:nvPr>
            <p:ph type="body" sz="quarter" idx="14" hasCustomPrompt="1"/>
          </p:nvPr>
        </p:nvSpPr>
        <p:spPr>
          <a:xfrm>
            <a:off x="1743075" y="3478213"/>
            <a:ext cx="2713038" cy="654050"/>
          </a:xfrm>
          <a:prstGeom prst="rect">
            <a:avLst/>
          </a:prstGeom>
        </p:spPr>
        <p:txBody>
          <a:bodyPr/>
          <a:lstStyle>
            <a:lvl1pPr marL="0" indent="0">
              <a:buNone/>
              <a:defRPr sz="1200">
                <a:solidFill>
                  <a:srgbClr val="58585A"/>
                </a:solidFill>
                <a:latin typeface="Arial Narrow" panose="020B0606020202030204" pitchFamily="34" charset="0"/>
              </a:defRPr>
            </a:lvl1pPr>
          </a:lstStyle>
          <a:p>
            <a:pPr lvl="0"/>
            <a:r>
              <a:rPr lang="en-US" dirty="0"/>
              <a:t>Month Year</a:t>
            </a:r>
            <a:endParaRPr lang="es-ES" dirty="0"/>
          </a:p>
        </p:txBody>
      </p:sp>
    </p:spTree>
    <p:extLst>
      <p:ext uri="{BB962C8B-B14F-4D97-AF65-F5344CB8AC3E}">
        <p14:creationId xmlns:p14="http://schemas.microsoft.com/office/powerpoint/2010/main" val="12748512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p2 Section Intro">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2143678" y="2492943"/>
            <a:ext cx="1539249" cy="1208401"/>
          </a:xfrm>
          <a:prstGeom prst="rect">
            <a:avLst/>
          </a:prstGeom>
        </p:spPr>
        <p:txBody>
          <a:bodyPr anchor="b"/>
          <a:lstStyle>
            <a:lvl1pPr algn="r">
              <a:lnSpc>
                <a:spcPts val="5700"/>
              </a:lnSpc>
              <a:defRPr sz="9600" b="1">
                <a:solidFill>
                  <a:srgbClr val="EE5859"/>
                </a:solidFill>
                <a:latin typeface="Arial" panose="020B0604020202020204" pitchFamily="34" charset="0"/>
                <a:cs typeface="Arial" panose="020B0604020202020204" pitchFamily="34" charset="0"/>
              </a:defRPr>
            </a:lvl1pPr>
          </a:lstStyle>
          <a:p>
            <a:r>
              <a:rPr lang="en-US" dirty="0"/>
              <a:t>00</a:t>
            </a:r>
            <a:endParaRPr lang="es-ES" dirty="0"/>
          </a:p>
        </p:txBody>
      </p:sp>
      <p:sp>
        <p:nvSpPr>
          <p:cNvPr id="8" name="Subtitle 2"/>
          <p:cNvSpPr>
            <a:spLocks noGrp="1"/>
          </p:cNvSpPr>
          <p:nvPr>
            <p:ph type="subTitle" idx="1" hasCustomPrompt="1"/>
          </p:nvPr>
        </p:nvSpPr>
        <p:spPr>
          <a:xfrm>
            <a:off x="4439824" y="2168601"/>
            <a:ext cx="2300341" cy="1743959"/>
          </a:xfrm>
          <a:prstGeom prst="rect">
            <a:avLst/>
          </a:prstGeom>
        </p:spPr>
        <p:txBody>
          <a:bodyPr anchor="ctr"/>
          <a:lstStyle>
            <a:lvl1pPr marL="0" indent="0" algn="l">
              <a:buNone/>
              <a:defRPr sz="3400" b="1">
                <a:solidFill>
                  <a:srgbClr val="58585A"/>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THE TITLE OF YOUR SECTION</a:t>
            </a:r>
            <a:endParaRPr lang="es-ES" dirty="0"/>
          </a:p>
        </p:txBody>
      </p:sp>
      <p:cxnSp>
        <p:nvCxnSpPr>
          <p:cNvPr id="9" name="Straight Connector 8"/>
          <p:cNvCxnSpPr/>
          <p:nvPr userDrawn="1"/>
        </p:nvCxnSpPr>
        <p:spPr>
          <a:xfrm>
            <a:off x="4012877" y="1894901"/>
            <a:ext cx="0" cy="2423711"/>
          </a:xfrm>
          <a:prstGeom prst="line">
            <a:avLst/>
          </a:prstGeom>
          <a:ln w="161925">
            <a:solidFill>
              <a:srgbClr val="EE58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01739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p2 Goodbye slide">
    <p:spTree>
      <p:nvGrpSpPr>
        <p:cNvPr id="1" name=""/>
        <p:cNvGrpSpPr/>
        <p:nvPr/>
      </p:nvGrpSpPr>
      <p:grpSpPr>
        <a:xfrm>
          <a:off x="0" y="0"/>
          <a:ext cx="0" cy="0"/>
          <a:chOff x="0" y="0"/>
          <a:chExt cx="0" cy="0"/>
        </a:xfrm>
      </p:grpSpPr>
      <p:sp>
        <p:nvSpPr>
          <p:cNvPr id="6" name="Title 1"/>
          <p:cNvSpPr txBox="1">
            <a:spLocks/>
          </p:cNvSpPr>
          <p:nvPr userDrawn="1"/>
        </p:nvSpPr>
        <p:spPr>
          <a:xfrm>
            <a:off x="5472699" y="1779705"/>
            <a:ext cx="3323875" cy="1716918"/>
          </a:xfrm>
          <a:prstGeom prst="rect">
            <a:avLst/>
          </a:prstGeom>
        </p:spPr>
        <p:txBody>
          <a:bodyPr anchor="b"/>
          <a:lstStyle>
            <a:lvl1pPr algn="l" defTabSz="914400" rtl="0" eaLnBrk="1" latinLnBrk="0" hangingPunct="1">
              <a:lnSpc>
                <a:spcPts val="3700"/>
              </a:lnSpc>
              <a:spcBef>
                <a:spcPct val="0"/>
              </a:spcBef>
              <a:buNone/>
              <a:defRPr sz="3400" kern="1200">
                <a:solidFill>
                  <a:schemeClr val="bg1"/>
                </a:solidFill>
                <a:latin typeface="Trade Gothic LT Std Bold" panose="00000800000000000000" pitchFamily="50" charset="0"/>
                <a:ea typeface="+mj-ea"/>
                <a:cs typeface="+mj-cs"/>
              </a:defRPr>
            </a:lvl1pPr>
          </a:lstStyle>
          <a:p>
            <a:r>
              <a:rPr lang="en-US" b="1" dirty="0">
                <a:solidFill>
                  <a:srgbClr val="58585A"/>
                </a:solidFill>
                <a:latin typeface="Arial Narrow" panose="020B0606020202030204" pitchFamily="34" charset="0"/>
              </a:rPr>
              <a:t>THANK YOU FOR YOUR ATTENTION</a:t>
            </a:r>
            <a:endParaRPr lang="es-ES" b="1" dirty="0">
              <a:solidFill>
                <a:srgbClr val="58585A"/>
              </a:solidFill>
              <a:latin typeface="Arial Narrow" panose="020B0606020202030204" pitchFamily="34" charset="0"/>
            </a:endParaRPr>
          </a:p>
        </p:txBody>
      </p:sp>
      <p:sp>
        <p:nvSpPr>
          <p:cNvPr id="7" name="Text Placeholder 8"/>
          <p:cNvSpPr>
            <a:spLocks noGrp="1"/>
          </p:cNvSpPr>
          <p:nvPr>
            <p:ph type="body" sz="quarter" idx="13" hasCustomPrompt="1"/>
          </p:nvPr>
        </p:nvSpPr>
        <p:spPr>
          <a:xfrm>
            <a:off x="5535934" y="3525066"/>
            <a:ext cx="3069499" cy="213900"/>
          </a:xfrm>
          <a:prstGeom prst="rect">
            <a:avLst/>
          </a:prstGeom>
        </p:spPr>
        <p:txBody>
          <a:bodyPr/>
          <a:lstStyle>
            <a:lvl1pPr marL="0" indent="0">
              <a:lnSpc>
                <a:spcPct val="100000"/>
              </a:lnSpc>
              <a:buNone/>
              <a:defRPr sz="950" baseline="0">
                <a:solidFill>
                  <a:srgbClr val="58585A"/>
                </a:solidFill>
                <a:latin typeface="Arial Narrow" panose="020B0606020202030204" pitchFamily="34" charset="0"/>
              </a:defRPr>
            </a:lvl1pPr>
          </a:lstStyle>
          <a:p>
            <a:pPr lvl="0"/>
            <a:r>
              <a:rPr lang="en-US" dirty="0"/>
              <a:t>Name </a:t>
            </a:r>
            <a:r>
              <a:rPr lang="en-US" dirty="0" err="1"/>
              <a:t>Lastname</a:t>
            </a:r>
            <a:endParaRPr lang="es-ES" dirty="0"/>
          </a:p>
        </p:txBody>
      </p:sp>
      <p:sp>
        <p:nvSpPr>
          <p:cNvPr id="8" name="Text Placeholder 8"/>
          <p:cNvSpPr>
            <a:spLocks noGrp="1"/>
          </p:cNvSpPr>
          <p:nvPr>
            <p:ph type="body" sz="quarter" idx="14" hasCustomPrompt="1"/>
          </p:nvPr>
        </p:nvSpPr>
        <p:spPr>
          <a:xfrm>
            <a:off x="5727079" y="3767409"/>
            <a:ext cx="3069499" cy="366764"/>
          </a:xfrm>
          <a:prstGeom prst="rect">
            <a:avLst/>
          </a:prstGeom>
        </p:spPr>
        <p:txBody>
          <a:bodyPr/>
          <a:lstStyle>
            <a:lvl1pPr marL="0" indent="0">
              <a:lnSpc>
                <a:spcPct val="100000"/>
              </a:lnSpc>
              <a:spcBef>
                <a:spcPts val="0"/>
              </a:spcBef>
              <a:buNone/>
              <a:defRPr sz="950" baseline="0">
                <a:solidFill>
                  <a:srgbClr val="58585A"/>
                </a:solidFill>
                <a:latin typeface="Arial Narrow" panose="020B0606020202030204" pitchFamily="34" charset="0"/>
              </a:defRPr>
            </a:lvl1pPr>
          </a:lstStyle>
          <a:p>
            <a:pPr lvl="0"/>
            <a:r>
              <a:rPr lang="en-US" dirty="0"/>
              <a:t>Mobile Telephone</a:t>
            </a:r>
          </a:p>
          <a:p>
            <a:pPr lvl="0"/>
            <a:r>
              <a:rPr lang="en-US" dirty="0"/>
              <a:t>Desktop Telephone</a:t>
            </a:r>
          </a:p>
        </p:txBody>
      </p:sp>
      <p:sp>
        <p:nvSpPr>
          <p:cNvPr id="10" name="Text Placeholder 8"/>
          <p:cNvSpPr>
            <a:spLocks noGrp="1"/>
          </p:cNvSpPr>
          <p:nvPr>
            <p:ph type="body" sz="quarter" idx="15" hasCustomPrompt="1"/>
          </p:nvPr>
        </p:nvSpPr>
        <p:spPr>
          <a:xfrm>
            <a:off x="5727079" y="4134173"/>
            <a:ext cx="3069499" cy="213900"/>
          </a:xfrm>
          <a:prstGeom prst="rect">
            <a:avLst/>
          </a:prstGeom>
        </p:spPr>
        <p:txBody>
          <a:bodyPr/>
          <a:lstStyle>
            <a:lvl1pPr marL="0" indent="0">
              <a:lnSpc>
                <a:spcPct val="100000"/>
              </a:lnSpc>
              <a:buNone/>
              <a:defRPr sz="950">
                <a:solidFill>
                  <a:srgbClr val="58585A"/>
                </a:solidFill>
                <a:latin typeface="Arial Narrow" panose="020B0606020202030204" pitchFamily="34" charset="0"/>
              </a:defRPr>
            </a:lvl1pPr>
          </a:lstStyle>
          <a:p>
            <a:pPr lvl="0"/>
            <a:r>
              <a:rPr lang="en-US" dirty="0"/>
              <a:t>name.lastname@impact-initiatives.org</a:t>
            </a:r>
            <a:endParaRPr lang="es-ES" dirty="0"/>
          </a:p>
        </p:txBody>
      </p:sp>
      <p:sp>
        <p:nvSpPr>
          <p:cNvPr id="11" name="Text Placeholder 8"/>
          <p:cNvSpPr>
            <a:spLocks noGrp="1"/>
          </p:cNvSpPr>
          <p:nvPr>
            <p:ph type="body" sz="quarter" idx="16" hasCustomPrompt="1"/>
          </p:nvPr>
        </p:nvSpPr>
        <p:spPr>
          <a:xfrm>
            <a:off x="5727078" y="4348073"/>
            <a:ext cx="3069499" cy="213900"/>
          </a:xfrm>
          <a:prstGeom prst="rect">
            <a:avLst/>
          </a:prstGeom>
        </p:spPr>
        <p:txBody>
          <a:bodyPr/>
          <a:lstStyle>
            <a:lvl1pPr marL="0" indent="0">
              <a:lnSpc>
                <a:spcPct val="100000"/>
              </a:lnSpc>
              <a:buNone/>
              <a:defRPr sz="950" baseline="0">
                <a:solidFill>
                  <a:srgbClr val="58585A"/>
                </a:solidFill>
                <a:latin typeface="Arial Narrow" panose="020B0606020202030204" pitchFamily="34" charset="0"/>
              </a:defRPr>
            </a:lvl1pPr>
          </a:lstStyle>
          <a:p>
            <a:pPr lvl="0"/>
            <a:r>
              <a:rPr lang="en-US" dirty="0"/>
              <a:t>skype user name</a:t>
            </a:r>
            <a:endParaRPr lang="es-ES" dirty="0"/>
          </a:p>
        </p:txBody>
      </p:sp>
      <p:sp>
        <p:nvSpPr>
          <p:cNvPr id="12" name="Text Placeholder 8"/>
          <p:cNvSpPr>
            <a:spLocks noGrp="1"/>
          </p:cNvSpPr>
          <p:nvPr>
            <p:ph type="body" sz="quarter" idx="17" hasCustomPrompt="1"/>
          </p:nvPr>
        </p:nvSpPr>
        <p:spPr>
          <a:xfrm>
            <a:off x="5727077" y="4561973"/>
            <a:ext cx="3069499" cy="213900"/>
          </a:xfrm>
          <a:prstGeom prst="rect">
            <a:avLst/>
          </a:prstGeom>
        </p:spPr>
        <p:txBody>
          <a:bodyPr/>
          <a:lstStyle>
            <a:lvl1pPr marL="0" indent="0">
              <a:lnSpc>
                <a:spcPct val="100000"/>
              </a:lnSpc>
              <a:buNone/>
              <a:defRPr sz="950">
                <a:solidFill>
                  <a:srgbClr val="58585A"/>
                </a:solidFill>
                <a:latin typeface="Arial Narrow" panose="020B0606020202030204" pitchFamily="34" charset="0"/>
              </a:defRPr>
            </a:lvl1pPr>
          </a:lstStyle>
          <a:p>
            <a:pPr lvl="0"/>
            <a:r>
              <a:rPr lang="en-US" dirty="0"/>
              <a:t>www.impact-initiatives.org</a:t>
            </a:r>
            <a:endParaRPr lang="es-ES" dirty="0"/>
          </a:p>
        </p:txBody>
      </p:sp>
      <p:sp>
        <p:nvSpPr>
          <p:cNvPr id="14" name="Text Placeholder 8"/>
          <p:cNvSpPr>
            <a:spLocks noGrp="1"/>
          </p:cNvSpPr>
          <p:nvPr>
            <p:ph type="body" sz="quarter" idx="18" hasCustomPrompt="1"/>
          </p:nvPr>
        </p:nvSpPr>
        <p:spPr>
          <a:xfrm>
            <a:off x="5727076" y="4790051"/>
            <a:ext cx="3069499" cy="213900"/>
          </a:xfrm>
          <a:prstGeom prst="rect">
            <a:avLst/>
          </a:prstGeom>
        </p:spPr>
        <p:txBody>
          <a:bodyPr/>
          <a:lstStyle>
            <a:lvl1pPr marL="0" indent="0">
              <a:lnSpc>
                <a:spcPct val="100000"/>
              </a:lnSpc>
              <a:buNone/>
              <a:defRPr sz="950">
                <a:solidFill>
                  <a:srgbClr val="58585A"/>
                </a:solidFill>
                <a:latin typeface="Arial Narrow" panose="020B0606020202030204" pitchFamily="34" charset="0"/>
              </a:defRPr>
            </a:lvl1pPr>
          </a:lstStyle>
          <a:p>
            <a:pPr lvl="0"/>
            <a:r>
              <a:rPr lang="en-US" dirty="0"/>
              <a:t>IMPACT Initiatives</a:t>
            </a:r>
            <a:endParaRPr lang="es-ES" dirty="0"/>
          </a:p>
        </p:txBody>
      </p:sp>
      <p:sp>
        <p:nvSpPr>
          <p:cNvPr id="15" name="Text Placeholder 8"/>
          <p:cNvSpPr>
            <a:spLocks noGrp="1"/>
          </p:cNvSpPr>
          <p:nvPr>
            <p:ph type="body" sz="quarter" idx="19" hasCustomPrompt="1"/>
          </p:nvPr>
        </p:nvSpPr>
        <p:spPr>
          <a:xfrm>
            <a:off x="5727075" y="5018129"/>
            <a:ext cx="3069499" cy="213900"/>
          </a:xfrm>
          <a:prstGeom prst="rect">
            <a:avLst/>
          </a:prstGeom>
        </p:spPr>
        <p:txBody>
          <a:bodyPr/>
          <a:lstStyle>
            <a:lvl1pPr marL="0" indent="0">
              <a:lnSpc>
                <a:spcPct val="100000"/>
              </a:lnSpc>
              <a:buNone/>
              <a:defRPr sz="950">
                <a:solidFill>
                  <a:srgbClr val="58585A"/>
                </a:solidFill>
                <a:latin typeface="Arial Narrow" panose="020B0606020202030204" pitchFamily="34" charset="0"/>
              </a:defRPr>
            </a:lvl1pPr>
          </a:lstStyle>
          <a:p>
            <a:pPr lvl="0"/>
            <a:r>
              <a:rPr lang="en-US" dirty="0"/>
              <a:t>@</a:t>
            </a:r>
            <a:r>
              <a:rPr lang="en-US" dirty="0" err="1"/>
              <a:t>IMPACT_init</a:t>
            </a:r>
            <a:endParaRPr lang="es-ES" dirty="0"/>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17908" y="3817681"/>
            <a:ext cx="139097" cy="139097"/>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11915" y="4199661"/>
            <a:ext cx="142572" cy="98019"/>
          </a:xfrm>
          <a:prstGeom prst="rect">
            <a:avLst/>
          </a:prstGeom>
        </p:spPr>
      </p:pic>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03612" y="4393774"/>
            <a:ext cx="130921" cy="130921"/>
          </a:xfrm>
          <a:prstGeom prst="rect">
            <a:avLst/>
          </a:prstGeom>
        </p:spPr>
      </p:pic>
      <p:pic>
        <p:nvPicPr>
          <p:cNvPr id="19" name="Picture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606616" y="4605381"/>
            <a:ext cx="147872" cy="147872"/>
          </a:xfrm>
          <a:prstGeom prst="rect">
            <a:avLst/>
          </a:prstGeom>
        </p:spPr>
      </p:pic>
      <p:pic>
        <p:nvPicPr>
          <p:cNvPr id="20" name="Picture 1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617279" y="4833939"/>
            <a:ext cx="138520" cy="138520"/>
          </a:xfrm>
          <a:prstGeom prst="rect">
            <a:avLst/>
          </a:prstGeom>
        </p:spPr>
      </p:pic>
      <p:pic>
        <p:nvPicPr>
          <p:cNvPr id="21" name="Picture 2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603612" y="5085917"/>
            <a:ext cx="168361" cy="117852"/>
          </a:xfrm>
          <a:prstGeom prst="rect">
            <a:avLst/>
          </a:prstGeom>
        </p:spPr>
      </p:pic>
      <p:cxnSp>
        <p:nvCxnSpPr>
          <p:cNvPr id="22" name="Straight Connector 21"/>
          <p:cNvCxnSpPr/>
          <p:nvPr userDrawn="1"/>
        </p:nvCxnSpPr>
        <p:spPr>
          <a:xfrm>
            <a:off x="5167909" y="2270286"/>
            <a:ext cx="0" cy="3273866"/>
          </a:xfrm>
          <a:prstGeom prst="line">
            <a:avLst/>
          </a:prstGeom>
          <a:ln w="161925">
            <a:solidFill>
              <a:srgbClr val="EE58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08341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Op2 Goodbye slide">
    <p:spTree>
      <p:nvGrpSpPr>
        <p:cNvPr id="1" name=""/>
        <p:cNvGrpSpPr/>
        <p:nvPr/>
      </p:nvGrpSpPr>
      <p:grpSpPr>
        <a:xfrm>
          <a:off x="0" y="0"/>
          <a:ext cx="0" cy="0"/>
          <a:chOff x="0" y="0"/>
          <a:chExt cx="0" cy="0"/>
        </a:xfrm>
      </p:grpSpPr>
      <p:sp>
        <p:nvSpPr>
          <p:cNvPr id="23" name="Title 1"/>
          <p:cNvSpPr txBox="1">
            <a:spLocks/>
          </p:cNvSpPr>
          <p:nvPr userDrawn="1"/>
        </p:nvSpPr>
        <p:spPr>
          <a:xfrm>
            <a:off x="5015499" y="2512335"/>
            <a:ext cx="3850595" cy="3273865"/>
          </a:xfrm>
          <a:prstGeom prst="rect">
            <a:avLst/>
          </a:prstGeom>
        </p:spPr>
        <p:txBody>
          <a:bodyPr anchor="ctr"/>
          <a:lstStyle>
            <a:lvl1pPr algn="l" defTabSz="914400" rtl="0" eaLnBrk="1" latinLnBrk="0" hangingPunct="1">
              <a:lnSpc>
                <a:spcPts val="3700"/>
              </a:lnSpc>
              <a:spcBef>
                <a:spcPct val="0"/>
              </a:spcBef>
              <a:buNone/>
              <a:defRPr sz="3400" kern="1200">
                <a:solidFill>
                  <a:schemeClr val="bg1"/>
                </a:solidFill>
                <a:latin typeface="Trade Gothic LT Std Bold" panose="00000800000000000000" pitchFamily="50" charset="0"/>
                <a:ea typeface="+mj-ea"/>
                <a:cs typeface="+mj-cs"/>
              </a:defRPr>
            </a:lvl1pPr>
          </a:lstStyle>
          <a:p>
            <a:pPr>
              <a:lnSpc>
                <a:spcPts val="4500"/>
              </a:lnSpc>
            </a:pPr>
            <a:r>
              <a:rPr lang="en-US" sz="4400" b="1" dirty="0">
                <a:solidFill>
                  <a:srgbClr val="58585A"/>
                </a:solidFill>
                <a:latin typeface="Arial Narrow" panose="020B0606020202030204" pitchFamily="34" charset="0"/>
              </a:rPr>
              <a:t>THANK YOU FOR </a:t>
            </a:r>
            <a:r>
              <a:rPr lang="en-US" sz="4400" b="1">
                <a:solidFill>
                  <a:srgbClr val="58585A"/>
                </a:solidFill>
                <a:latin typeface="Arial Narrow" panose="020B0606020202030204" pitchFamily="34" charset="0"/>
              </a:rPr>
              <a:t>YOUR ATTENTION</a:t>
            </a:r>
            <a:endParaRPr lang="es-ES" sz="4400" b="1" dirty="0">
              <a:solidFill>
                <a:srgbClr val="58585A"/>
              </a:solidFill>
              <a:latin typeface="Arial Narrow" panose="020B0606020202030204" pitchFamily="34" charset="0"/>
            </a:endParaRPr>
          </a:p>
        </p:txBody>
      </p:sp>
      <p:cxnSp>
        <p:nvCxnSpPr>
          <p:cNvPr id="24" name="Straight Connector 23"/>
          <p:cNvCxnSpPr/>
          <p:nvPr userDrawn="1"/>
        </p:nvCxnSpPr>
        <p:spPr>
          <a:xfrm>
            <a:off x="4710709" y="2512335"/>
            <a:ext cx="0" cy="3273866"/>
          </a:xfrm>
          <a:prstGeom prst="line">
            <a:avLst/>
          </a:prstGeom>
          <a:ln w="161925">
            <a:solidFill>
              <a:srgbClr val="EE58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19710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p2 Left banner &amp; Tex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1907" y="1845250"/>
            <a:ext cx="2941487" cy="2501153"/>
          </a:xfrm>
          <a:prstGeom prst="rect">
            <a:avLst/>
          </a:prstGeom>
        </p:spPr>
        <p:txBody>
          <a:bodyPr anchor="ctr"/>
          <a:lstStyle>
            <a:lvl1pPr algn="l">
              <a:lnSpc>
                <a:spcPts val="4500"/>
              </a:lnSpc>
              <a:defRPr sz="4400" b="1">
                <a:solidFill>
                  <a:srgbClr val="58585A"/>
                </a:solidFill>
                <a:latin typeface="Arial Narrow" panose="020B0606020202030204" pitchFamily="34" charset="0"/>
              </a:defRPr>
            </a:lvl1pPr>
          </a:lstStyle>
          <a:p>
            <a:r>
              <a:rPr lang="en-US" dirty="0"/>
              <a:t>HERE GOES THE TITLE OF YOUR SECTION</a:t>
            </a:r>
            <a:endParaRPr lang="es-ES" dirty="0"/>
          </a:p>
        </p:txBody>
      </p:sp>
      <p:sp>
        <p:nvSpPr>
          <p:cNvPr id="3" name="Subtitle 2"/>
          <p:cNvSpPr>
            <a:spLocks noGrp="1"/>
          </p:cNvSpPr>
          <p:nvPr>
            <p:ph type="subTitle" idx="1" hasCustomPrompt="1"/>
          </p:nvPr>
        </p:nvSpPr>
        <p:spPr>
          <a:xfrm>
            <a:off x="4262775" y="990982"/>
            <a:ext cx="4164106" cy="525931"/>
          </a:xfrm>
          <a:prstGeom prst="rect">
            <a:avLst/>
          </a:prstGeom>
        </p:spPr>
        <p:txBody>
          <a:bodyPr anchor="b"/>
          <a:lstStyle>
            <a:lvl1pPr marL="0" indent="0" algn="l">
              <a:buNone/>
              <a:defRPr sz="1700" b="1" baseline="0">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your title</a:t>
            </a:r>
            <a:endParaRPr lang="es-ES" dirty="0"/>
          </a:p>
        </p:txBody>
      </p:sp>
      <p:sp>
        <p:nvSpPr>
          <p:cNvPr id="9" name="Text Placeholder 8"/>
          <p:cNvSpPr>
            <a:spLocks noGrp="1"/>
          </p:cNvSpPr>
          <p:nvPr>
            <p:ph type="body" sz="quarter" idx="13" hasCustomPrompt="1"/>
          </p:nvPr>
        </p:nvSpPr>
        <p:spPr>
          <a:xfrm>
            <a:off x="4262775" y="1526859"/>
            <a:ext cx="4164106" cy="4063235"/>
          </a:xfrm>
          <a:prstGeom prst="rect">
            <a:avLst/>
          </a:prstGeom>
        </p:spPr>
        <p:txBody>
          <a:bodyPr/>
          <a:lstStyle>
            <a:lvl1pPr marL="0" indent="0">
              <a:lnSpc>
                <a:spcPts val="1500"/>
              </a:lnSpc>
              <a:buNone/>
              <a:defRPr sz="1300">
                <a:solidFill>
                  <a:srgbClr val="58585A"/>
                </a:solidFill>
                <a:latin typeface="Arial Narrow" panose="020B0606020202030204" pitchFamily="34" charset="0"/>
              </a:defRPr>
            </a:lvl1pPr>
          </a:lstStyle>
          <a:p>
            <a:pPr lvl="0"/>
            <a:r>
              <a:rPr lang="en-US" dirty="0"/>
              <a:t>Here goes your plain text</a:t>
            </a:r>
            <a:endParaRPr lang="es-ES" dirty="0"/>
          </a:p>
        </p:txBody>
      </p:sp>
    </p:spTree>
    <p:extLst>
      <p:ext uri="{BB962C8B-B14F-4D97-AF65-F5344CB8AC3E}">
        <p14:creationId xmlns:p14="http://schemas.microsoft.com/office/powerpoint/2010/main" val="26614128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p2 Left banner, Text &amp; Ico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1907" y="1845250"/>
            <a:ext cx="2941487" cy="2501153"/>
          </a:xfrm>
          <a:prstGeom prst="rect">
            <a:avLst/>
          </a:prstGeom>
        </p:spPr>
        <p:txBody>
          <a:bodyPr anchor="ctr"/>
          <a:lstStyle>
            <a:lvl1pPr algn="l">
              <a:lnSpc>
                <a:spcPts val="4500"/>
              </a:lnSpc>
              <a:defRPr sz="4400" b="1">
                <a:solidFill>
                  <a:srgbClr val="58585A"/>
                </a:solidFill>
                <a:latin typeface="Arial Narrow" panose="020B0606020202030204" pitchFamily="34" charset="0"/>
              </a:defRPr>
            </a:lvl1pPr>
          </a:lstStyle>
          <a:p>
            <a:r>
              <a:rPr lang="en-US" dirty="0"/>
              <a:t>HERE GOES THE TITLE OF YOUR SECTION</a:t>
            </a:r>
            <a:endParaRPr lang="es-ES" dirty="0"/>
          </a:p>
        </p:txBody>
      </p:sp>
      <p:sp>
        <p:nvSpPr>
          <p:cNvPr id="3" name="Subtitle 2"/>
          <p:cNvSpPr>
            <a:spLocks noGrp="1"/>
          </p:cNvSpPr>
          <p:nvPr>
            <p:ph type="subTitle" idx="1" hasCustomPrompt="1"/>
          </p:nvPr>
        </p:nvSpPr>
        <p:spPr>
          <a:xfrm>
            <a:off x="5428187" y="462065"/>
            <a:ext cx="2998694" cy="525931"/>
          </a:xfrm>
          <a:prstGeom prst="rect">
            <a:avLst/>
          </a:prstGeom>
        </p:spPr>
        <p:txBody>
          <a:bodyPr anchor="b"/>
          <a:lstStyle>
            <a:lvl1pPr marL="0" indent="0" algn="l">
              <a:buNone/>
              <a:defRPr sz="13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the title</a:t>
            </a:r>
            <a:endParaRPr lang="es-ES" dirty="0"/>
          </a:p>
        </p:txBody>
      </p:sp>
      <p:sp>
        <p:nvSpPr>
          <p:cNvPr id="9" name="Text Placeholder 8"/>
          <p:cNvSpPr>
            <a:spLocks noGrp="1"/>
          </p:cNvSpPr>
          <p:nvPr>
            <p:ph type="body" sz="quarter" idx="13" hasCustomPrompt="1"/>
          </p:nvPr>
        </p:nvSpPr>
        <p:spPr>
          <a:xfrm>
            <a:off x="5428187" y="943171"/>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5" name="Picture Placeholder 4"/>
          <p:cNvSpPr>
            <a:spLocks noGrp="1"/>
          </p:cNvSpPr>
          <p:nvPr>
            <p:ph type="pic" sz="quarter" idx="14"/>
          </p:nvPr>
        </p:nvSpPr>
        <p:spPr>
          <a:xfrm>
            <a:off x="4652963" y="850900"/>
            <a:ext cx="663575" cy="663575"/>
          </a:xfrm>
          <a:prstGeom prst="rect">
            <a:avLst/>
          </a:prstGeom>
        </p:spPr>
        <p:txBody>
          <a:bodyPr/>
          <a:lstStyle>
            <a:lvl1pPr>
              <a:defRPr sz="1000"/>
            </a:lvl1pPr>
          </a:lstStyle>
          <a:p>
            <a:endParaRPr lang="es-ES" dirty="0"/>
          </a:p>
        </p:txBody>
      </p:sp>
      <p:sp>
        <p:nvSpPr>
          <p:cNvPr id="8" name="Text Placeholder 8"/>
          <p:cNvSpPr>
            <a:spLocks noGrp="1"/>
          </p:cNvSpPr>
          <p:nvPr>
            <p:ph type="body" sz="quarter" idx="15" hasCustomPrompt="1"/>
          </p:nvPr>
        </p:nvSpPr>
        <p:spPr>
          <a:xfrm>
            <a:off x="5428187" y="2238190"/>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0" name="Picture Placeholder 4"/>
          <p:cNvSpPr>
            <a:spLocks noGrp="1"/>
          </p:cNvSpPr>
          <p:nvPr>
            <p:ph type="pic" sz="quarter" idx="16"/>
          </p:nvPr>
        </p:nvSpPr>
        <p:spPr>
          <a:xfrm>
            <a:off x="4652963" y="2145919"/>
            <a:ext cx="663575" cy="663575"/>
          </a:xfrm>
          <a:prstGeom prst="rect">
            <a:avLst/>
          </a:prstGeom>
        </p:spPr>
        <p:txBody>
          <a:bodyPr/>
          <a:lstStyle>
            <a:lvl1pPr>
              <a:defRPr sz="1000"/>
            </a:lvl1pPr>
          </a:lstStyle>
          <a:p>
            <a:endParaRPr lang="es-ES" dirty="0"/>
          </a:p>
        </p:txBody>
      </p:sp>
      <p:sp>
        <p:nvSpPr>
          <p:cNvPr id="12" name="Text Placeholder 8"/>
          <p:cNvSpPr>
            <a:spLocks noGrp="1"/>
          </p:cNvSpPr>
          <p:nvPr>
            <p:ph type="body" sz="quarter" idx="17" hasCustomPrompt="1"/>
          </p:nvPr>
        </p:nvSpPr>
        <p:spPr>
          <a:xfrm>
            <a:off x="5428187" y="3568350"/>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3" name="Picture Placeholder 4"/>
          <p:cNvSpPr>
            <a:spLocks noGrp="1"/>
          </p:cNvSpPr>
          <p:nvPr>
            <p:ph type="pic" sz="quarter" idx="18"/>
          </p:nvPr>
        </p:nvSpPr>
        <p:spPr>
          <a:xfrm>
            <a:off x="4652963" y="3476079"/>
            <a:ext cx="663575" cy="663575"/>
          </a:xfrm>
          <a:prstGeom prst="rect">
            <a:avLst/>
          </a:prstGeom>
        </p:spPr>
        <p:txBody>
          <a:bodyPr/>
          <a:lstStyle>
            <a:lvl1pPr>
              <a:defRPr sz="1000"/>
            </a:lvl1pPr>
          </a:lstStyle>
          <a:p>
            <a:endParaRPr lang="es-ES" dirty="0"/>
          </a:p>
        </p:txBody>
      </p:sp>
      <p:sp>
        <p:nvSpPr>
          <p:cNvPr id="15" name="Text Placeholder 8"/>
          <p:cNvSpPr>
            <a:spLocks noGrp="1"/>
          </p:cNvSpPr>
          <p:nvPr>
            <p:ph type="body" sz="quarter" idx="19" hasCustomPrompt="1"/>
          </p:nvPr>
        </p:nvSpPr>
        <p:spPr>
          <a:xfrm>
            <a:off x="5428187" y="4905571"/>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6" name="Picture Placeholder 4"/>
          <p:cNvSpPr>
            <a:spLocks noGrp="1"/>
          </p:cNvSpPr>
          <p:nvPr>
            <p:ph type="pic" sz="quarter" idx="20"/>
          </p:nvPr>
        </p:nvSpPr>
        <p:spPr>
          <a:xfrm>
            <a:off x="4652963" y="4813300"/>
            <a:ext cx="663575" cy="663575"/>
          </a:xfrm>
          <a:prstGeom prst="rect">
            <a:avLst/>
          </a:prstGeom>
        </p:spPr>
        <p:txBody>
          <a:bodyPr/>
          <a:lstStyle>
            <a:lvl1pPr>
              <a:defRPr sz="1000"/>
            </a:lvl1pPr>
          </a:lstStyle>
          <a:p>
            <a:endParaRPr lang="es-ES" dirty="0"/>
          </a:p>
        </p:txBody>
      </p:sp>
      <p:sp>
        <p:nvSpPr>
          <p:cNvPr id="21" name="Text Placeholder 20"/>
          <p:cNvSpPr>
            <a:spLocks noGrp="1"/>
          </p:cNvSpPr>
          <p:nvPr>
            <p:ph type="body" sz="quarter" idx="21" hasCustomPrompt="1"/>
          </p:nvPr>
        </p:nvSpPr>
        <p:spPr>
          <a:xfrm>
            <a:off x="5428187" y="1836013"/>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
        <p:nvSpPr>
          <p:cNvPr id="22" name="Text Placeholder 20"/>
          <p:cNvSpPr>
            <a:spLocks noGrp="1"/>
          </p:cNvSpPr>
          <p:nvPr>
            <p:ph type="body" sz="quarter" idx="22" hasCustomPrompt="1"/>
          </p:nvPr>
        </p:nvSpPr>
        <p:spPr>
          <a:xfrm>
            <a:off x="5428094" y="3161145"/>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
        <p:nvSpPr>
          <p:cNvPr id="23" name="Text Placeholder 20"/>
          <p:cNvSpPr>
            <a:spLocks noGrp="1"/>
          </p:cNvSpPr>
          <p:nvPr>
            <p:ph type="body" sz="quarter" idx="23" hasCustomPrompt="1"/>
          </p:nvPr>
        </p:nvSpPr>
        <p:spPr>
          <a:xfrm>
            <a:off x="5428094" y="4520185"/>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Tree>
    <p:extLst>
      <p:ext uri="{BB962C8B-B14F-4D97-AF65-F5344CB8AC3E}">
        <p14:creationId xmlns:p14="http://schemas.microsoft.com/office/powerpoint/2010/main" val="20214093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p2 Left banner &amp;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1907" y="1845250"/>
            <a:ext cx="2941487" cy="2501153"/>
          </a:xfrm>
          <a:prstGeom prst="rect">
            <a:avLst/>
          </a:prstGeom>
        </p:spPr>
        <p:txBody>
          <a:bodyPr anchor="ctr"/>
          <a:lstStyle>
            <a:lvl1pPr algn="l">
              <a:lnSpc>
                <a:spcPts val="4500"/>
              </a:lnSpc>
              <a:defRPr sz="4400" b="1">
                <a:solidFill>
                  <a:srgbClr val="58585A"/>
                </a:solidFill>
                <a:latin typeface="Arial Narrow" panose="020B0606020202030204" pitchFamily="34" charset="0"/>
              </a:defRPr>
            </a:lvl1pPr>
          </a:lstStyle>
          <a:p>
            <a:r>
              <a:rPr lang="en-US" dirty="0"/>
              <a:t>HERE GOES THE TITLE OF YOU SECTION</a:t>
            </a:r>
            <a:endParaRPr lang="es-ES" dirty="0"/>
          </a:p>
        </p:txBody>
      </p:sp>
      <p:sp>
        <p:nvSpPr>
          <p:cNvPr id="7" name="Picture Placeholder 6"/>
          <p:cNvSpPr>
            <a:spLocks noGrp="1"/>
          </p:cNvSpPr>
          <p:nvPr>
            <p:ph type="pic" sz="quarter" idx="10" hasCustomPrompt="1"/>
          </p:nvPr>
        </p:nvSpPr>
        <p:spPr>
          <a:xfrm>
            <a:off x="3667125" y="198438"/>
            <a:ext cx="5287963" cy="5891212"/>
          </a:xfrm>
          <a:prstGeom prst="rect">
            <a:avLst/>
          </a:prstGeom>
        </p:spPr>
        <p:txBody>
          <a:bodyPr/>
          <a:lstStyle>
            <a:lvl1pPr>
              <a:defRPr>
                <a:latin typeface="Arial Narrow" panose="020B0606020202030204" pitchFamily="34" charset="0"/>
              </a:defRPr>
            </a:lvl1pPr>
          </a:lstStyle>
          <a:p>
            <a:r>
              <a:rPr lang="en-GB" noProof="0" dirty="0"/>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a:t>
            </a:r>
            <a:r>
              <a:rPr lang="es-ES" dirty="0" err="1"/>
              <a:t>picture</a:t>
            </a:r>
            <a:endParaRPr lang="es-ES" dirty="0"/>
          </a:p>
        </p:txBody>
      </p:sp>
    </p:spTree>
    <p:extLst>
      <p:ext uri="{BB962C8B-B14F-4D97-AF65-F5344CB8AC3E}">
        <p14:creationId xmlns:p14="http://schemas.microsoft.com/office/powerpoint/2010/main" val="30494745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p2 Top Banner &amp; Tex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rgbClr val="58585A"/>
                </a:solidFill>
                <a:latin typeface="Arial Narrow" panose="020B0606020202030204" pitchFamily="34" charset="0"/>
              </a:defRPr>
            </a:lvl1pPr>
          </a:lstStyle>
          <a:p>
            <a:r>
              <a:rPr lang="en-US" dirty="0"/>
              <a:t>HERE GOES YOUR TITLE</a:t>
            </a:r>
            <a:endParaRPr lang="es-ES" dirty="0"/>
          </a:p>
        </p:txBody>
      </p:sp>
      <p:sp>
        <p:nvSpPr>
          <p:cNvPr id="3" name="Subtitle 2"/>
          <p:cNvSpPr>
            <a:spLocks noGrp="1"/>
          </p:cNvSpPr>
          <p:nvPr>
            <p:ph type="subTitle" idx="1" hasCustomPrompt="1"/>
          </p:nvPr>
        </p:nvSpPr>
        <p:spPr>
          <a:xfrm>
            <a:off x="386176" y="1443988"/>
            <a:ext cx="8087840" cy="525931"/>
          </a:xfrm>
          <a:prstGeom prst="rect">
            <a:avLst/>
          </a:prstGeom>
        </p:spPr>
        <p:txBody>
          <a:bodyPr anchor="b"/>
          <a:lstStyle>
            <a:lvl1pPr marL="0" indent="0" algn="l">
              <a:buNone/>
              <a:defRPr sz="17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the header</a:t>
            </a:r>
            <a:endParaRPr lang="es-ES" dirty="0"/>
          </a:p>
        </p:txBody>
      </p:sp>
      <p:sp>
        <p:nvSpPr>
          <p:cNvPr id="9" name="Text Placeholder 8"/>
          <p:cNvSpPr>
            <a:spLocks noGrp="1"/>
          </p:cNvSpPr>
          <p:nvPr>
            <p:ph type="body" sz="quarter" idx="13" hasCustomPrompt="1"/>
          </p:nvPr>
        </p:nvSpPr>
        <p:spPr>
          <a:xfrm>
            <a:off x="386176" y="1969919"/>
            <a:ext cx="8087840" cy="4063235"/>
          </a:xfrm>
          <a:prstGeom prst="rect">
            <a:avLst/>
          </a:prstGeom>
        </p:spPr>
        <p:txBody>
          <a:bodyPr/>
          <a:lstStyle>
            <a:lvl1pPr marL="0" indent="0">
              <a:lnSpc>
                <a:spcPts val="1500"/>
              </a:lnSpc>
              <a:buNone/>
              <a:defRPr sz="1300" baseline="0">
                <a:solidFill>
                  <a:srgbClr val="58585A"/>
                </a:solidFill>
                <a:latin typeface="Arial Narrow" panose="020B0606020202030204" pitchFamily="34" charset="0"/>
              </a:defRPr>
            </a:lvl1pPr>
          </a:lstStyle>
          <a:p>
            <a:pPr lvl="0"/>
            <a:r>
              <a:rPr lang="en-US" dirty="0"/>
              <a:t>Here goes your plain text</a:t>
            </a:r>
            <a:endParaRPr lang="es-ES" dirty="0"/>
          </a:p>
        </p:txBody>
      </p:sp>
    </p:spTree>
    <p:extLst>
      <p:ext uri="{BB962C8B-B14F-4D97-AF65-F5344CB8AC3E}">
        <p14:creationId xmlns:p14="http://schemas.microsoft.com/office/powerpoint/2010/main" val="15872540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p2 Top Banner &amp;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baseline="0">
                <a:solidFill>
                  <a:srgbClr val="58585A"/>
                </a:solidFill>
                <a:latin typeface="Arial Narrow" panose="020B0606020202030204" pitchFamily="34" charset="0"/>
              </a:defRPr>
            </a:lvl1pPr>
          </a:lstStyle>
          <a:p>
            <a:r>
              <a:rPr lang="en-US" dirty="0"/>
              <a:t>HERE GOES YOUR TITLE</a:t>
            </a:r>
            <a:endParaRPr lang="es-ES" dirty="0"/>
          </a:p>
        </p:txBody>
      </p:sp>
      <p:sp>
        <p:nvSpPr>
          <p:cNvPr id="5" name="Picture Placeholder 4"/>
          <p:cNvSpPr>
            <a:spLocks noGrp="1"/>
          </p:cNvSpPr>
          <p:nvPr>
            <p:ph type="pic" sz="quarter" idx="10" hasCustomPrompt="1"/>
          </p:nvPr>
        </p:nvSpPr>
        <p:spPr>
          <a:xfrm>
            <a:off x="84138" y="1357313"/>
            <a:ext cx="8966200" cy="4826000"/>
          </a:xfrm>
          <a:prstGeom prst="rect">
            <a:avLst/>
          </a:prstGeom>
        </p:spPr>
        <p:txBody>
          <a:bodyPr/>
          <a:lstStyle>
            <a:lvl1pPr>
              <a:defRPr baseline="0">
                <a:latin typeface="Arial Narrow" panose="020B0606020202030204" pitchFamily="34" charset="0"/>
              </a:defRPr>
            </a:lvl1pPr>
          </a:lstStyle>
          <a:p>
            <a:r>
              <a:rPr lang="es-ES" dirty="0" err="1"/>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a:t>
            </a:r>
            <a:r>
              <a:rPr lang="es-ES" dirty="0" err="1"/>
              <a:t>picture</a:t>
            </a:r>
            <a:endParaRPr lang="es-ES" dirty="0"/>
          </a:p>
        </p:txBody>
      </p:sp>
    </p:spTree>
    <p:extLst>
      <p:ext uri="{BB962C8B-B14F-4D97-AF65-F5344CB8AC3E}">
        <p14:creationId xmlns:p14="http://schemas.microsoft.com/office/powerpoint/2010/main" val="3206288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p1 Goodbye slide">
    <p:spTree>
      <p:nvGrpSpPr>
        <p:cNvPr id="1" name=""/>
        <p:cNvGrpSpPr/>
        <p:nvPr/>
      </p:nvGrpSpPr>
      <p:grpSpPr>
        <a:xfrm>
          <a:off x="0" y="0"/>
          <a:ext cx="0" cy="0"/>
          <a:chOff x="0" y="0"/>
          <a:chExt cx="0" cy="0"/>
        </a:xfrm>
      </p:grpSpPr>
      <p:sp>
        <p:nvSpPr>
          <p:cNvPr id="23" name="Title 1"/>
          <p:cNvSpPr txBox="1">
            <a:spLocks/>
          </p:cNvSpPr>
          <p:nvPr userDrawn="1"/>
        </p:nvSpPr>
        <p:spPr>
          <a:xfrm>
            <a:off x="5472699" y="1779705"/>
            <a:ext cx="3323875" cy="1716918"/>
          </a:xfrm>
          <a:prstGeom prst="rect">
            <a:avLst/>
          </a:prstGeom>
        </p:spPr>
        <p:txBody>
          <a:bodyPr anchor="b"/>
          <a:lstStyle>
            <a:lvl1pPr algn="l" defTabSz="914400" rtl="0" eaLnBrk="1" latinLnBrk="0" hangingPunct="1">
              <a:lnSpc>
                <a:spcPts val="3700"/>
              </a:lnSpc>
              <a:spcBef>
                <a:spcPct val="0"/>
              </a:spcBef>
              <a:buNone/>
              <a:defRPr sz="3400" kern="1200">
                <a:solidFill>
                  <a:schemeClr val="bg1"/>
                </a:solidFill>
                <a:latin typeface="Trade Gothic LT Std Bold" panose="00000800000000000000" pitchFamily="50" charset="0"/>
                <a:ea typeface="+mj-ea"/>
                <a:cs typeface="+mj-cs"/>
              </a:defRPr>
            </a:lvl1pPr>
          </a:lstStyle>
          <a:p>
            <a:r>
              <a:rPr lang="en-US" b="1" dirty="0">
                <a:solidFill>
                  <a:srgbClr val="EE5859"/>
                </a:solidFill>
                <a:latin typeface="Arial Narrow" panose="020B0606020202030204" pitchFamily="34" charset="0"/>
              </a:rPr>
              <a:t>THANK YOU FOR YOUR ATTENTION</a:t>
            </a:r>
            <a:endParaRPr lang="es-ES" b="1" dirty="0">
              <a:solidFill>
                <a:srgbClr val="EE5859"/>
              </a:solidFill>
              <a:latin typeface="Arial Narrow" panose="020B0606020202030204" pitchFamily="34" charset="0"/>
            </a:endParaRPr>
          </a:p>
        </p:txBody>
      </p:sp>
      <p:sp>
        <p:nvSpPr>
          <p:cNvPr id="24" name="Text Placeholder 8"/>
          <p:cNvSpPr>
            <a:spLocks noGrp="1"/>
          </p:cNvSpPr>
          <p:nvPr>
            <p:ph type="body" sz="quarter" idx="13" hasCustomPrompt="1"/>
          </p:nvPr>
        </p:nvSpPr>
        <p:spPr>
          <a:xfrm>
            <a:off x="5535934" y="3525066"/>
            <a:ext cx="3069499" cy="213900"/>
          </a:xfrm>
          <a:prstGeom prst="rect">
            <a:avLst/>
          </a:prstGeom>
        </p:spPr>
        <p:txBody>
          <a:bodyPr/>
          <a:lstStyle>
            <a:lvl1pPr marL="0" indent="0">
              <a:lnSpc>
                <a:spcPct val="100000"/>
              </a:lnSpc>
              <a:buNone/>
              <a:defRPr sz="950" baseline="0">
                <a:solidFill>
                  <a:schemeClr val="bg1"/>
                </a:solidFill>
                <a:latin typeface="Arial Narrow" panose="020B0606020202030204" pitchFamily="34" charset="0"/>
              </a:defRPr>
            </a:lvl1pPr>
          </a:lstStyle>
          <a:p>
            <a:pPr lvl="0"/>
            <a:r>
              <a:rPr lang="en-US" dirty="0"/>
              <a:t>Name </a:t>
            </a:r>
            <a:r>
              <a:rPr lang="en-US" dirty="0" err="1"/>
              <a:t>Lastname</a:t>
            </a:r>
            <a:endParaRPr lang="es-ES" dirty="0"/>
          </a:p>
        </p:txBody>
      </p:sp>
      <p:sp>
        <p:nvSpPr>
          <p:cNvPr id="25" name="Text Placeholder 8"/>
          <p:cNvSpPr>
            <a:spLocks noGrp="1"/>
          </p:cNvSpPr>
          <p:nvPr>
            <p:ph type="body" sz="quarter" idx="14" hasCustomPrompt="1"/>
          </p:nvPr>
        </p:nvSpPr>
        <p:spPr>
          <a:xfrm>
            <a:off x="5727079" y="3767409"/>
            <a:ext cx="3069499" cy="366764"/>
          </a:xfrm>
          <a:prstGeom prst="rect">
            <a:avLst/>
          </a:prstGeom>
        </p:spPr>
        <p:txBody>
          <a:bodyPr/>
          <a:lstStyle>
            <a:lvl1pPr marL="0" indent="0">
              <a:lnSpc>
                <a:spcPct val="100000"/>
              </a:lnSpc>
              <a:spcBef>
                <a:spcPts val="0"/>
              </a:spcBef>
              <a:buNone/>
              <a:defRPr sz="950" baseline="0">
                <a:solidFill>
                  <a:schemeClr val="bg1"/>
                </a:solidFill>
                <a:latin typeface="Arial Narrow" panose="020B0606020202030204" pitchFamily="34" charset="0"/>
              </a:defRPr>
            </a:lvl1pPr>
          </a:lstStyle>
          <a:p>
            <a:pPr lvl="0"/>
            <a:r>
              <a:rPr lang="en-US" dirty="0"/>
              <a:t>Mobile Telephone</a:t>
            </a:r>
          </a:p>
          <a:p>
            <a:pPr lvl="0"/>
            <a:r>
              <a:rPr lang="en-US" dirty="0"/>
              <a:t>Desktop Telephone</a:t>
            </a:r>
          </a:p>
        </p:txBody>
      </p:sp>
      <p:sp>
        <p:nvSpPr>
          <p:cNvPr id="26" name="Text Placeholder 8"/>
          <p:cNvSpPr>
            <a:spLocks noGrp="1"/>
          </p:cNvSpPr>
          <p:nvPr>
            <p:ph type="body" sz="quarter" idx="15" hasCustomPrompt="1"/>
          </p:nvPr>
        </p:nvSpPr>
        <p:spPr>
          <a:xfrm>
            <a:off x="5727079" y="4134173"/>
            <a:ext cx="3069499" cy="213900"/>
          </a:xfrm>
          <a:prstGeom prst="rect">
            <a:avLst/>
          </a:prstGeom>
        </p:spPr>
        <p:txBody>
          <a:bodyPr/>
          <a:lstStyle>
            <a:lvl1pPr marL="0" indent="0">
              <a:lnSpc>
                <a:spcPct val="100000"/>
              </a:lnSpc>
              <a:buNone/>
              <a:defRPr sz="950">
                <a:solidFill>
                  <a:schemeClr val="bg1"/>
                </a:solidFill>
                <a:latin typeface="Arial Narrow" panose="020B0606020202030204" pitchFamily="34" charset="0"/>
              </a:defRPr>
            </a:lvl1pPr>
          </a:lstStyle>
          <a:p>
            <a:pPr lvl="0"/>
            <a:r>
              <a:rPr lang="en-US" dirty="0"/>
              <a:t>name.lastname@impact-initiatives.org</a:t>
            </a:r>
            <a:endParaRPr lang="es-ES" dirty="0"/>
          </a:p>
        </p:txBody>
      </p:sp>
      <p:sp>
        <p:nvSpPr>
          <p:cNvPr id="27" name="Text Placeholder 8"/>
          <p:cNvSpPr>
            <a:spLocks noGrp="1"/>
          </p:cNvSpPr>
          <p:nvPr>
            <p:ph type="body" sz="quarter" idx="16" hasCustomPrompt="1"/>
          </p:nvPr>
        </p:nvSpPr>
        <p:spPr>
          <a:xfrm>
            <a:off x="5727078" y="4348073"/>
            <a:ext cx="3069499" cy="213900"/>
          </a:xfrm>
          <a:prstGeom prst="rect">
            <a:avLst/>
          </a:prstGeom>
        </p:spPr>
        <p:txBody>
          <a:bodyPr/>
          <a:lstStyle>
            <a:lvl1pPr marL="0" indent="0">
              <a:lnSpc>
                <a:spcPct val="100000"/>
              </a:lnSpc>
              <a:buNone/>
              <a:defRPr sz="950" baseline="0">
                <a:solidFill>
                  <a:schemeClr val="bg1"/>
                </a:solidFill>
                <a:latin typeface="Arial Narrow" panose="020B0606020202030204" pitchFamily="34" charset="0"/>
              </a:defRPr>
            </a:lvl1pPr>
          </a:lstStyle>
          <a:p>
            <a:pPr lvl="0"/>
            <a:r>
              <a:rPr lang="en-US" dirty="0"/>
              <a:t>skype user name</a:t>
            </a:r>
            <a:endParaRPr lang="es-ES" dirty="0"/>
          </a:p>
        </p:txBody>
      </p:sp>
      <p:sp>
        <p:nvSpPr>
          <p:cNvPr id="28" name="Text Placeholder 8"/>
          <p:cNvSpPr>
            <a:spLocks noGrp="1"/>
          </p:cNvSpPr>
          <p:nvPr>
            <p:ph type="body" sz="quarter" idx="17" hasCustomPrompt="1"/>
          </p:nvPr>
        </p:nvSpPr>
        <p:spPr>
          <a:xfrm>
            <a:off x="5727077" y="4561973"/>
            <a:ext cx="3069499" cy="213900"/>
          </a:xfrm>
          <a:prstGeom prst="rect">
            <a:avLst/>
          </a:prstGeom>
        </p:spPr>
        <p:txBody>
          <a:bodyPr/>
          <a:lstStyle>
            <a:lvl1pPr marL="0" indent="0">
              <a:lnSpc>
                <a:spcPct val="100000"/>
              </a:lnSpc>
              <a:buNone/>
              <a:defRPr sz="950">
                <a:solidFill>
                  <a:schemeClr val="bg1"/>
                </a:solidFill>
                <a:latin typeface="Arial Narrow" panose="020B0606020202030204" pitchFamily="34" charset="0"/>
              </a:defRPr>
            </a:lvl1pPr>
          </a:lstStyle>
          <a:p>
            <a:pPr lvl="0"/>
            <a:r>
              <a:rPr lang="en-US" dirty="0"/>
              <a:t>www.impact-initiatives.org</a:t>
            </a:r>
            <a:endParaRPr lang="es-ES" dirty="0"/>
          </a:p>
        </p:txBody>
      </p:sp>
      <p:sp>
        <p:nvSpPr>
          <p:cNvPr id="29" name="Text Placeholder 8"/>
          <p:cNvSpPr>
            <a:spLocks noGrp="1"/>
          </p:cNvSpPr>
          <p:nvPr>
            <p:ph type="body" sz="quarter" idx="18" hasCustomPrompt="1"/>
          </p:nvPr>
        </p:nvSpPr>
        <p:spPr>
          <a:xfrm>
            <a:off x="5727076" y="4790051"/>
            <a:ext cx="3069499" cy="213900"/>
          </a:xfrm>
          <a:prstGeom prst="rect">
            <a:avLst/>
          </a:prstGeom>
        </p:spPr>
        <p:txBody>
          <a:bodyPr/>
          <a:lstStyle>
            <a:lvl1pPr marL="0" indent="0">
              <a:lnSpc>
                <a:spcPct val="100000"/>
              </a:lnSpc>
              <a:buNone/>
              <a:defRPr sz="950">
                <a:solidFill>
                  <a:schemeClr val="bg1"/>
                </a:solidFill>
                <a:latin typeface="Arial Narrow" panose="020B0606020202030204" pitchFamily="34" charset="0"/>
              </a:defRPr>
            </a:lvl1pPr>
          </a:lstStyle>
          <a:p>
            <a:pPr lvl="0"/>
            <a:r>
              <a:rPr lang="en-US" dirty="0"/>
              <a:t>IMPACT Initiatives</a:t>
            </a:r>
            <a:endParaRPr lang="es-ES" dirty="0"/>
          </a:p>
        </p:txBody>
      </p:sp>
      <p:sp>
        <p:nvSpPr>
          <p:cNvPr id="30" name="Text Placeholder 8"/>
          <p:cNvSpPr>
            <a:spLocks noGrp="1"/>
          </p:cNvSpPr>
          <p:nvPr>
            <p:ph type="body" sz="quarter" idx="19" hasCustomPrompt="1"/>
          </p:nvPr>
        </p:nvSpPr>
        <p:spPr>
          <a:xfrm>
            <a:off x="5727075" y="5018129"/>
            <a:ext cx="3069499" cy="213900"/>
          </a:xfrm>
          <a:prstGeom prst="rect">
            <a:avLst/>
          </a:prstGeom>
        </p:spPr>
        <p:txBody>
          <a:bodyPr/>
          <a:lstStyle>
            <a:lvl1pPr marL="0" indent="0">
              <a:lnSpc>
                <a:spcPct val="100000"/>
              </a:lnSpc>
              <a:buNone/>
              <a:defRPr sz="950">
                <a:solidFill>
                  <a:schemeClr val="bg1"/>
                </a:solidFill>
                <a:latin typeface="Arial Narrow" panose="020B0606020202030204" pitchFamily="34" charset="0"/>
              </a:defRPr>
            </a:lvl1pPr>
          </a:lstStyle>
          <a:p>
            <a:pPr lvl="0"/>
            <a:r>
              <a:rPr lang="en-US" dirty="0"/>
              <a:t>@</a:t>
            </a:r>
            <a:r>
              <a:rPr lang="en-US" dirty="0" err="1"/>
              <a:t>IMPACT_init</a:t>
            </a:r>
            <a:endParaRPr lang="es-ES" dirty="0"/>
          </a:p>
        </p:txBody>
      </p:sp>
      <p:pic>
        <p:nvPicPr>
          <p:cNvPr id="31" name="Picture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17908" y="3817681"/>
            <a:ext cx="139097" cy="139097"/>
          </a:xfrm>
          <a:prstGeom prst="rect">
            <a:avLst/>
          </a:prstGeom>
        </p:spPr>
      </p:pic>
      <p:pic>
        <p:nvPicPr>
          <p:cNvPr id="32" name="Picture 3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11915" y="4199661"/>
            <a:ext cx="142572" cy="98019"/>
          </a:xfrm>
          <a:prstGeom prst="rect">
            <a:avLst/>
          </a:prstGeom>
        </p:spPr>
      </p:pic>
      <p:pic>
        <p:nvPicPr>
          <p:cNvPr id="33" name="Picture 3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03612" y="4393774"/>
            <a:ext cx="130921" cy="130921"/>
          </a:xfrm>
          <a:prstGeom prst="rect">
            <a:avLst/>
          </a:prstGeom>
        </p:spPr>
      </p:pic>
      <p:pic>
        <p:nvPicPr>
          <p:cNvPr id="34" name="Picture 3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606616" y="4605381"/>
            <a:ext cx="147872" cy="147872"/>
          </a:xfrm>
          <a:prstGeom prst="rect">
            <a:avLst/>
          </a:prstGeom>
        </p:spPr>
      </p:pic>
      <p:pic>
        <p:nvPicPr>
          <p:cNvPr id="35" name="Picture 3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617279" y="4833939"/>
            <a:ext cx="138520" cy="138520"/>
          </a:xfrm>
          <a:prstGeom prst="rect">
            <a:avLst/>
          </a:prstGeom>
        </p:spPr>
      </p:pic>
      <p:pic>
        <p:nvPicPr>
          <p:cNvPr id="36" name="Picture 35"/>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603612" y="5085917"/>
            <a:ext cx="168361" cy="117852"/>
          </a:xfrm>
          <a:prstGeom prst="rect">
            <a:avLst/>
          </a:prstGeom>
        </p:spPr>
      </p:pic>
      <p:cxnSp>
        <p:nvCxnSpPr>
          <p:cNvPr id="37" name="Straight Connector 36"/>
          <p:cNvCxnSpPr/>
          <p:nvPr userDrawn="1"/>
        </p:nvCxnSpPr>
        <p:spPr>
          <a:xfrm>
            <a:off x="5167909" y="2270286"/>
            <a:ext cx="0" cy="3273866"/>
          </a:xfrm>
          <a:prstGeom prst="line">
            <a:avLst/>
          </a:prstGeom>
          <a:ln w="161925">
            <a:solidFill>
              <a:srgbClr val="EE58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46803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p2 Top Banner, Texts &amp; Ico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rgbClr val="58585A"/>
                </a:solidFill>
                <a:latin typeface="Arial Narrow" panose="020B0606020202030204" pitchFamily="34" charset="0"/>
              </a:defRPr>
            </a:lvl1pPr>
          </a:lstStyle>
          <a:p>
            <a:r>
              <a:rPr lang="en-US" dirty="0"/>
              <a:t>HERE GOES YOUR TITLE</a:t>
            </a:r>
            <a:endParaRPr lang="es-ES" dirty="0"/>
          </a:p>
        </p:txBody>
      </p:sp>
      <p:sp>
        <p:nvSpPr>
          <p:cNvPr id="4" name="Subtitle 2"/>
          <p:cNvSpPr>
            <a:spLocks noGrp="1"/>
          </p:cNvSpPr>
          <p:nvPr>
            <p:ph type="subTitle" idx="1" hasCustomPrompt="1"/>
          </p:nvPr>
        </p:nvSpPr>
        <p:spPr>
          <a:xfrm>
            <a:off x="514350" y="3052113"/>
            <a:ext cx="1568450" cy="525931"/>
          </a:xfrm>
          <a:prstGeom prst="rect">
            <a:avLst/>
          </a:prstGeom>
        </p:spPr>
        <p:txBody>
          <a:bodyPr anchor="b"/>
          <a:lstStyle>
            <a:lvl1pPr marL="0" indent="0" algn="ctr">
              <a:lnSpc>
                <a:spcPts val="1500"/>
              </a:lnSpc>
              <a:buNone/>
              <a:defRPr sz="12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YOU PASTE YOUR HEADER</a:t>
            </a:r>
            <a:endParaRPr lang="es-ES" dirty="0"/>
          </a:p>
        </p:txBody>
      </p:sp>
      <p:sp>
        <p:nvSpPr>
          <p:cNvPr id="6" name="Text Placeholder 8"/>
          <p:cNvSpPr>
            <a:spLocks noGrp="1"/>
          </p:cNvSpPr>
          <p:nvPr>
            <p:ph type="body" sz="quarter" idx="13" hasCustomPrompt="1"/>
          </p:nvPr>
        </p:nvSpPr>
        <p:spPr>
          <a:xfrm>
            <a:off x="514350" y="3546294"/>
            <a:ext cx="1568450" cy="1730556"/>
          </a:xfrm>
          <a:prstGeom prst="rect">
            <a:avLst/>
          </a:prstGeom>
        </p:spPr>
        <p:txBody>
          <a:bodyPr/>
          <a:lstStyle>
            <a:lvl1pPr marL="0" indent="0" algn="ctr">
              <a:lnSpc>
                <a:spcPts val="1200"/>
              </a:lnSpc>
              <a:buNone/>
              <a:defRPr sz="1100" baseline="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7" name="Picture Placeholder 4"/>
          <p:cNvSpPr>
            <a:spLocks noGrp="1"/>
          </p:cNvSpPr>
          <p:nvPr>
            <p:ph type="pic" sz="quarter" idx="14"/>
          </p:nvPr>
        </p:nvSpPr>
        <p:spPr>
          <a:xfrm>
            <a:off x="995363" y="2299638"/>
            <a:ext cx="663575" cy="663575"/>
          </a:xfrm>
          <a:prstGeom prst="rect">
            <a:avLst/>
          </a:prstGeom>
        </p:spPr>
        <p:txBody>
          <a:bodyPr/>
          <a:lstStyle>
            <a:lvl1pPr>
              <a:defRPr sz="1000"/>
            </a:lvl1pPr>
          </a:lstStyle>
          <a:p>
            <a:endParaRPr lang="es-ES" dirty="0"/>
          </a:p>
        </p:txBody>
      </p:sp>
      <p:sp>
        <p:nvSpPr>
          <p:cNvPr id="9" name="Text Placeholder 8"/>
          <p:cNvSpPr>
            <a:spLocks noGrp="1"/>
          </p:cNvSpPr>
          <p:nvPr>
            <p:ph type="body" sz="quarter" idx="15" hasCustomPrompt="1"/>
          </p:nvPr>
        </p:nvSpPr>
        <p:spPr>
          <a:xfrm>
            <a:off x="2635250" y="3546294"/>
            <a:ext cx="1568450" cy="1730556"/>
          </a:xfrm>
          <a:prstGeom prst="rect">
            <a:avLst/>
          </a:prstGeom>
        </p:spPr>
        <p:txBody>
          <a:bodyPr/>
          <a:lstStyle>
            <a:lvl1pPr marL="0" indent="0" algn="ctr">
              <a:lnSpc>
                <a:spcPts val="12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0" name="Picture Placeholder 4"/>
          <p:cNvSpPr>
            <a:spLocks noGrp="1"/>
          </p:cNvSpPr>
          <p:nvPr>
            <p:ph type="pic" sz="quarter" idx="16"/>
          </p:nvPr>
        </p:nvSpPr>
        <p:spPr>
          <a:xfrm>
            <a:off x="3116263" y="2299638"/>
            <a:ext cx="663575" cy="663575"/>
          </a:xfrm>
          <a:prstGeom prst="rect">
            <a:avLst/>
          </a:prstGeom>
        </p:spPr>
        <p:txBody>
          <a:bodyPr/>
          <a:lstStyle>
            <a:lvl1pPr>
              <a:defRPr sz="1000"/>
            </a:lvl1pPr>
          </a:lstStyle>
          <a:p>
            <a:endParaRPr lang="es-ES" dirty="0"/>
          </a:p>
        </p:txBody>
      </p:sp>
      <p:sp>
        <p:nvSpPr>
          <p:cNvPr id="12" name="Text Placeholder 8"/>
          <p:cNvSpPr>
            <a:spLocks noGrp="1"/>
          </p:cNvSpPr>
          <p:nvPr>
            <p:ph type="body" sz="quarter" idx="17" hasCustomPrompt="1"/>
          </p:nvPr>
        </p:nvSpPr>
        <p:spPr>
          <a:xfrm>
            <a:off x="4756150" y="3546294"/>
            <a:ext cx="1568450" cy="1730556"/>
          </a:xfrm>
          <a:prstGeom prst="rect">
            <a:avLst/>
          </a:prstGeom>
        </p:spPr>
        <p:txBody>
          <a:bodyPr/>
          <a:lstStyle>
            <a:lvl1pPr marL="0" indent="0" algn="ctr">
              <a:lnSpc>
                <a:spcPts val="12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3" name="Picture Placeholder 4"/>
          <p:cNvSpPr>
            <a:spLocks noGrp="1"/>
          </p:cNvSpPr>
          <p:nvPr>
            <p:ph type="pic" sz="quarter" idx="18"/>
          </p:nvPr>
        </p:nvSpPr>
        <p:spPr>
          <a:xfrm>
            <a:off x="5237163" y="2299638"/>
            <a:ext cx="663575" cy="663575"/>
          </a:xfrm>
          <a:prstGeom prst="rect">
            <a:avLst/>
          </a:prstGeom>
        </p:spPr>
        <p:txBody>
          <a:bodyPr/>
          <a:lstStyle>
            <a:lvl1pPr>
              <a:defRPr sz="1000"/>
            </a:lvl1pPr>
          </a:lstStyle>
          <a:p>
            <a:endParaRPr lang="es-ES" dirty="0"/>
          </a:p>
        </p:txBody>
      </p:sp>
      <p:sp>
        <p:nvSpPr>
          <p:cNvPr id="15" name="Text Placeholder 8"/>
          <p:cNvSpPr>
            <a:spLocks noGrp="1"/>
          </p:cNvSpPr>
          <p:nvPr>
            <p:ph type="body" sz="quarter" idx="19" hasCustomPrompt="1"/>
          </p:nvPr>
        </p:nvSpPr>
        <p:spPr>
          <a:xfrm>
            <a:off x="6877050" y="3546294"/>
            <a:ext cx="1568450" cy="1730556"/>
          </a:xfrm>
          <a:prstGeom prst="rect">
            <a:avLst/>
          </a:prstGeom>
        </p:spPr>
        <p:txBody>
          <a:bodyPr/>
          <a:lstStyle>
            <a:lvl1pPr marL="0" indent="0" algn="ctr">
              <a:lnSpc>
                <a:spcPts val="12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6" name="Picture Placeholder 4"/>
          <p:cNvSpPr>
            <a:spLocks noGrp="1"/>
          </p:cNvSpPr>
          <p:nvPr>
            <p:ph type="pic" sz="quarter" idx="20"/>
          </p:nvPr>
        </p:nvSpPr>
        <p:spPr>
          <a:xfrm>
            <a:off x="7358063" y="2299638"/>
            <a:ext cx="663575" cy="663575"/>
          </a:xfrm>
          <a:prstGeom prst="rect">
            <a:avLst/>
          </a:prstGeom>
        </p:spPr>
        <p:txBody>
          <a:bodyPr/>
          <a:lstStyle>
            <a:lvl1pPr>
              <a:defRPr sz="1000"/>
            </a:lvl1pPr>
          </a:lstStyle>
          <a:p>
            <a:endParaRPr lang="es-ES" dirty="0"/>
          </a:p>
        </p:txBody>
      </p:sp>
      <p:sp>
        <p:nvSpPr>
          <p:cNvPr id="17" name="Text Placeholder 16"/>
          <p:cNvSpPr>
            <a:spLocks noGrp="1"/>
          </p:cNvSpPr>
          <p:nvPr>
            <p:ph type="body" sz="quarter" idx="21" hasCustomPrompt="1"/>
          </p:nvPr>
        </p:nvSpPr>
        <p:spPr>
          <a:xfrm>
            <a:off x="2635250" y="3129720"/>
            <a:ext cx="1568450" cy="448324"/>
          </a:xfrm>
          <a:prstGeom prst="rect">
            <a:avLst/>
          </a:prstGeom>
        </p:spPr>
        <p:txBody>
          <a:bodyPr anchor="b"/>
          <a:lstStyle>
            <a:lvl1pPr marL="0" indent="0" algn="ctr">
              <a:lnSpc>
                <a:spcPts val="1500"/>
              </a:lnSpc>
              <a:buNone/>
              <a:defRPr sz="1200" b="1">
                <a:solidFill>
                  <a:srgbClr val="EE5859"/>
                </a:solidFill>
                <a:latin typeface="Arial Narrow" panose="020B0606020202030204" pitchFamily="34" charset="0"/>
              </a:defRPr>
            </a:lvl1pPr>
          </a:lstStyle>
          <a:p>
            <a:pPr lvl="0"/>
            <a:r>
              <a:rPr lang="en-US" dirty="0"/>
              <a:t>HERE YOU PASTE YOUR HEADER</a:t>
            </a:r>
            <a:endParaRPr lang="es-ES" dirty="0"/>
          </a:p>
        </p:txBody>
      </p:sp>
      <p:sp>
        <p:nvSpPr>
          <p:cNvPr id="18" name="Text Placeholder 16"/>
          <p:cNvSpPr>
            <a:spLocks noGrp="1"/>
          </p:cNvSpPr>
          <p:nvPr>
            <p:ph type="body" sz="quarter" idx="22" hasCustomPrompt="1"/>
          </p:nvPr>
        </p:nvSpPr>
        <p:spPr>
          <a:xfrm>
            <a:off x="4756150" y="3129720"/>
            <a:ext cx="1568450" cy="448324"/>
          </a:xfrm>
          <a:prstGeom prst="rect">
            <a:avLst/>
          </a:prstGeom>
        </p:spPr>
        <p:txBody>
          <a:bodyPr anchor="b"/>
          <a:lstStyle>
            <a:lvl1pPr marL="0" indent="0" algn="ctr">
              <a:lnSpc>
                <a:spcPts val="1500"/>
              </a:lnSpc>
              <a:buNone/>
              <a:defRPr sz="1200" b="1" baseline="0">
                <a:solidFill>
                  <a:srgbClr val="EE5859"/>
                </a:solidFill>
                <a:latin typeface="Arial Narrow" panose="020B0606020202030204" pitchFamily="34" charset="0"/>
              </a:defRPr>
            </a:lvl1pPr>
          </a:lstStyle>
          <a:p>
            <a:pPr lvl="0"/>
            <a:r>
              <a:rPr lang="en-US" dirty="0"/>
              <a:t>HERE YOU PASTE YOUR HEADER</a:t>
            </a:r>
            <a:endParaRPr lang="es-ES" dirty="0"/>
          </a:p>
        </p:txBody>
      </p:sp>
      <p:sp>
        <p:nvSpPr>
          <p:cNvPr id="19" name="Text Placeholder 16"/>
          <p:cNvSpPr>
            <a:spLocks noGrp="1"/>
          </p:cNvSpPr>
          <p:nvPr>
            <p:ph type="body" sz="quarter" idx="23" hasCustomPrompt="1"/>
          </p:nvPr>
        </p:nvSpPr>
        <p:spPr>
          <a:xfrm>
            <a:off x="6877050" y="3138180"/>
            <a:ext cx="1568450" cy="448324"/>
          </a:xfrm>
          <a:prstGeom prst="rect">
            <a:avLst/>
          </a:prstGeom>
        </p:spPr>
        <p:txBody>
          <a:bodyPr anchor="b"/>
          <a:lstStyle>
            <a:lvl1pPr marL="0" indent="0" algn="ctr">
              <a:lnSpc>
                <a:spcPts val="1500"/>
              </a:lnSpc>
              <a:buNone/>
              <a:defRPr sz="1200" b="1" baseline="0">
                <a:solidFill>
                  <a:srgbClr val="EE5859"/>
                </a:solidFill>
                <a:latin typeface="Arial Narrow" panose="020B0606020202030204" pitchFamily="34" charset="0"/>
              </a:defRPr>
            </a:lvl1pPr>
          </a:lstStyle>
          <a:p>
            <a:pPr lvl="0"/>
            <a:r>
              <a:rPr lang="en-US" dirty="0"/>
              <a:t>HERE YOU PASTE YOUR HEADER</a:t>
            </a:r>
            <a:endParaRPr lang="es-ES" dirty="0"/>
          </a:p>
        </p:txBody>
      </p:sp>
    </p:spTree>
    <p:extLst>
      <p:ext uri="{BB962C8B-B14F-4D97-AF65-F5344CB8AC3E}">
        <p14:creationId xmlns:p14="http://schemas.microsoft.com/office/powerpoint/2010/main" val="10436894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p2 Top Banner 4 Boxes + Texts">
    <p:spTree>
      <p:nvGrpSpPr>
        <p:cNvPr id="1" name=""/>
        <p:cNvGrpSpPr/>
        <p:nvPr/>
      </p:nvGrpSpPr>
      <p:grpSpPr>
        <a:xfrm>
          <a:off x="0" y="0"/>
          <a:ext cx="0" cy="0"/>
          <a:chOff x="0" y="0"/>
          <a:chExt cx="0" cy="0"/>
        </a:xfrm>
      </p:grpSpPr>
      <p:sp>
        <p:nvSpPr>
          <p:cNvPr id="27" name="Rectangle 26"/>
          <p:cNvSpPr/>
          <p:nvPr userDrawn="1"/>
        </p:nvSpPr>
        <p:spPr>
          <a:xfrm>
            <a:off x="587141" y="1857675"/>
            <a:ext cx="1799924" cy="2916456"/>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EE5859"/>
              </a:solidFill>
            </a:endParaRPr>
          </a:p>
        </p:txBody>
      </p:sp>
      <p:sp>
        <p:nvSpPr>
          <p:cNvPr id="28" name="Rectangle 27"/>
          <p:cNvSpPr/>
          <p:nvPr userDrawn="1"/>
        </p:nvSpPr>
        <p:spPr>
          <a:xfrm>
            <a:off x="4750052" y="1857675"/>
            <a:ext cx="1799924" cy="2916456"/>
          </a:xfrm>
          <a:prstGeom prst="rect">
            <a:avLst/>
          </a:prstGeom>
          <a:solidFill>
            <a:srgbClr val="D2CB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angle 28"/>
          <p:cNvSpPr/>
          <p:nvPr userDrawn="1"/>
        </p:nvSpPr>
        <p:spPr>
          <a:xfrm>
            <a:off x="2668596" y="1858074"/>
            <a:ext cx="1799924" cy="2916456"/>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Rectangle 29"/>
          <p:cNvSpPr/>
          <p:nvPr userDrawn="1"/>
        </p:nvSpPr>
        <p:spPr>
          <a:xfrm>
            <a:off x="6865180" y="1857675"/>
            <a:ext cx="1799924" cy="2916456"/>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Text Placeholder 16"/>
          <p:cNvSpPr>
            <a:spLocks noGrp="1"/>
          </p:cNvSpPr>
          <p:nvPr>
            <p:ph type="body" sz="quarter" idx="25" hasCustomPrompt="1"/>
          </p:nvPr>
        </p:nvSpPr>
        <p:spPr>
          <a:xfrm>
            <a:off x="4874490" y="1856508"/>
            <a:ext cx="1568450" cy="2918691"/>
          </a:xfrm>
          <a:prstGeom prst="rect">
            <a:avLst/>
          </a:prstGeom>
        </p:spPr>
        <p:txBody>
          <a:bodyPr anchor="ctr"/>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rgbClr val="58585A"/>
                </a:solidFill>
                <a:latin typeface="Arial Narrow" panose="020B0606020202030204" pitchFamily="34" charset="0"/>
              </a:defRPr>
            </a:lvl1pPr>
          </a:lstStyle>
          <a:p>
            <a:r>
              <a:rPr lang="en-US" dirty="0"/>
              <a:t>HERE GOES YOUR TITLE</a:t>
            </a:r>
            <a:endParaRPr lang="es-ES" dirty="0"/>
          </a:p>
        </p:txBody>
      </p:sp>
      <p:sp>
        <p:nvSpPr>
          <p:cNvPr id="6" name="Text Placeholder 8"/>
          <p:cNvSpPr>
            <a:spLocks noGrp="1"/>
          </p:cNvSpPr>
          <p:nvPr>
            <p:ph type="body" sz="quarter" idx="13" hasCustomPrompt="1"/>
          </p:nvPr>
        </p:nvSpPr>
        <p:spPr>
          <a:xfrm>
            <a:off x="495875" y="4995195"/>
            <a:ext cx="8177069" cy="1026914"/>
          </a:xfrm>
          <a:prstGeom prst="rect">
            <a:avLst/>
          </a:prstGeom>
        </p:spPr>
        <p:txBody>
          <a:bodyPr/>
          <a:lstStyle>
            <a:lvl1pPr marL="0" indent="0" algn="l">
              <a:lnSpc>
                <a:spcPct val="100000"/>
              </a:lnSpc>
              <a:buNone/>
              <a:defRPr sz="1100">
                <a:solidFill>
                  <a:srgbClr val="58585A"/>
                </a:solidFill>
                <a:latin typeface="Arial Narrow" panose="020B0606020202030204" pitchFamily="34" charset="0"/>
              </a:defRPr>
            </a:lvl1pPr>
          </a:lstStyle>
          <a:p>
            <a:pPr lvl="0"/>
            <a:r>
              <a:rPr lang="en-US" dirty="0"/>
              <a:t>Here goes your text</a:t>
            </a:r>
            <a:endParaRPr lang="es-ES" dirty="0"/>
          </a:p>
        </p:txBody>
      </p:sp>
      <p:sp>
        <p:nvSpPr>
          <p:cNvPr id="17" name="Text Placeholder 16"/>
          <p:cNvSpPr>
            <a:spLocks noGrp="1"/>
          </p:cNvSpPr>
          <p:nvPr>
            <p:ph type="body" sz="quarter" idx="21" hasCustomPrompt="1"/>
          </p:nvPr>
        </p:nvSpPr>
        <p:spPr>
          <a:xfrm>
            <a:off x="714086" y="1856509"/>
            <a:ext cx="1568450" cy="2918691"/>
          </a:xfrm>
          <a:prstGeom prst="rect">
            <a:avLst/>
          </a:prstGeom>
          <a:noFill/>
        </p:spPr>
        <p:txBody>
          <a:bodyPr anchor="ctr"/>
          <a:lstStyle>
            <a:lvl1pPr marL="0" indent="0" algn="l">
              <a:lnSpc>
                <a:spcPts val="2500"/>
              </a:lnSpc>
              <a:spcBef>
                <a:spcPts val="0"/>
              </a:spcBef>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
        <p:nvSpPr>
          <p:cNvPr id="24" name="Text Placeholder 16"/>
          <p:cNvSpPr>
            <a:spLocks noGrp="1"/>
          </p:cNvSpPr>
          <p:nvPr>
            <p:ph type="body" sz="quarter" idx="24" hasCustomPrompt="1"/>
          </p:nvPr>
        </p:nvSpPr>
        <p:spPr>
          <a:xfrm>
            <a:off x="2790534" y="1856509"/>
            <a:ext cx="1568450" cy="2918691"/>
          </a:xfrm>
          <a:prstGeom prst="rect">
            <a:avLst/>
          </a:prstGeom>
        </p:spPr>
        <p:txBody>
          <a:bodyPr anchor="ctr"/>
          <a:lstStyle>
            <a:lvl1pPr marL="0" indent="0" algn="l">
              <a:lnSpc>
                <a:spcPts val="2500"/>
              </a:lnSpc>
              <a:spcBef>
                <a:spcPts val="0"/>
              </a:spcBef>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
        <p:nvSpPr>
          <p:cNvPr id="26" name="Text Placeholder 16"/>
          <p:cNvSpPr>
            <a:spLocks noGrp="1"/>
          </p:cNvSpPr>
          <p:nvPr>
            <p:ph type="body" sz="quarter" idx="26" hasCustomPrompt="1"/>
          </p:nvPr>
        </p:nvSpPr>
        <p:spPr>
          <a:xfrm>
            <a:off x="6988690" y="1856507"/>
            <a:ext cx="1568450" cy="2918691"/>
          </a:xfrm>
          <a:prstGeom prst="rect">
            <a:avLst/>
          </a:prstGeom>
        </p:spPr>
        <p:txBody>
          <a:bodyPr anchor="ctr"/>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Tree>
    <p:extLst>
      <p:ext uri="{BB962C8B-B14F-4D97-AF65-F5344CB8AC3E}">
        <p14:creationId xmlns:p14="http://schemas.microsoft.com/office/powerpoint/2010/main" val="12055524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p2 Top Banner + 4 Text Boxes">
    <p:spTree>
      <p:nvGrpSpPr>
        <p:cNvPr id="1" name=""/>
        <p:cNvGrpSpPr/>
        <p:nvPr/>
      </p:nvGrpSpPr>
      <p:grpSpPr>
        <a:xfrm>
          <a:off x="0" y="0"/>
          <a:ext cx="0" cy="0"/>
          <a:chOff x="0" y="0"/>
          <a:chExt cx="0" cy="0"/>
        </a:xfrm>
      </p:grpSpPr>
      <p:sp>
        <p:nvSpPr>
          <p:cNvPr id="22" name="Rectangle 21"/>
          <p:cNvSpPr/>
          <p:nvPr userDrawn="1"/>
        </p:nvSpPr>
        <p:spPr>
          <a:xfrm>
            <a:off x="664143" y="1873250"/>
            <a:ext cx="1799924" cy="3767154"/>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Rectangle 22"/>
          <p:cNvSpPr/>
          <p:nvPr userDrawn="1"/>
        </p:nvSpPr>
        <p:spPr>
          <a:xfrm>
            <a:off x="664143" y="1873250"/>
            <a:ext cx="1799924" cy="50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Rectangle 30"/>
          <p:cNvSpPr/>
          <p:nvPr userDrawn="1"/>
        </p:nvSpPr>
        <p:spPr>
          <a:xfrm>
            <a:off x="2678224" y="1873250"/>
            <a:ext cx="1799924" cy="3767154"/>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Rectangle 31"/>
          <p:cNvSpPr/>
          <p:nvPr userDrawn="1"/>
        </p:nvSpPr>
        <p:spPr>
          <a:xfrm>
            <a:off x="2678224" y="1873250"/>
            <a:ext cx="1799924" cy="50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Rectangle 32"/>
          <p:cNvSpPr/>
          <p:nvPr userDrawn="1"/>
        </p:nvSpPr>
        <p:spPr>
          <a:xfrm>
            <a:off x="4692305" y="1873250"/>
            <a:ext cx="1799924" cy="3767154"/>
          </a:xfrm>
          <a:prstGeom prst="rect">
            <a:avLst/>
          </a:prstGeom>
          <a:solidFill>
            <a:srgbClr val="D2CB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Rectangle 33"/>
          <p:cNvSpPr/>
          <p:nvPr userDrawn="1"/>
        </p:nvSpPr>
        <p:spPr>
          <a:xfrm>
            <a:off x="4692305" y="1873250"/>
            <a:ext cx="1799924" cy="50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Rectangle 34"/>
          <p:cNvSpPr/>
          <p:nvPr userDrawn="1"/>
        </p:nvSpPr>
        <p:spPr>
          <a:xfrm>
            <a:off x="6706386" y="1873250"/>
            <a:ext cx="1799924" cy="3767154"/>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Rectangle 35"/>
          <p:cNvSpPr/>
          <p:nvPr userDrawn="1"/>
        </p:nvSpPr>
        <p:spPr>
          <a:xfrm>
            <a:off x="6706386" y="1873250"/>
            <a:ext cx="1799924" cy="50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Text Placeholder 16"/>
          <p:cNvSpPr>
            <a:spLocks noGrp="1"/>
          </p:cNvSpPr>
          <p:nvPr>
            <p:ph type="body" sz="quarter" idx="25" hasCustomPrompt="1"/>
          </p:nvPr>
        </p:nvSpPr>
        <p:spPr>
          <a:xfrm>
            <a:off x="752123" y="2686528"/>
            <a:ext cx="1630739" cy="2886830"/>
          </a:xfrm>
          <a:prstGeom prst="rect">
            <a:avLst/>
          </a:prstGeom>
        </p:spPr>
        <p:txBody>
          <a:bodyPr anchor="t"/>
          <a:lstStyle>
            <a:lvl1pPr marL="0" indent="0" algn="l">
              <a:lnSpc>
                <a:spcPts val="900"/>
              </a:lnSpc>
              <a:buNone/>
              <a:defRPr sz="700" baseline="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rgbClr val="58585A"/>
                </a:solidFill>
                <a:latin typeface="Arial Narrow" panose="020B0606020202030204" pitchFamily="34" charset="0"/>
              </a:defRPr>
            </a:lvl1pPr>
          </a:lstStyle>
          <a:p>
            <a:r>
              <a:rPr lang="en-US" dirty="0"/>
              <a:t>HERE GOES YOUR TITLE</a:t>
            </a:r>
            <a:endParaRPr lang="es-ES" dirty="0"/>
          </a:p>
        </p:txBody>
      </p:sp>
      <p:sp>
        <p:nvSpPr>
          <p:cNvPr id="17" name="Text Placeholder 16"/>
          <p:cNvSpPr>
            <a:spLocks noGrp="1"/>
          </p:cNvSpPr>
          <p:nvPr>
            <p:ph type="body" sz="quarter" idx="21" hasCustomPrompt="1"/>
          </p:nvPr>
        </p:nvSpPr>
        <p:spPr>
          <a:xfrm>
            <a:off x="662554" y="1863085"/>
            <a:ext cx="1793928" cy="517238"/>
          </a:xfrm>
          <a:prstGeom prst="rect">
            <a:avLst/>
          </a:prstGeom>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24" name="Text Placeholder 16"/>
          <p:cNvSpPr>
            <a:spLocks noGrp="1"/>
          </p:cNvSpPr>
          <p:nvPr>
            <p:ph type="body" sz="quarter" idx="24" hasCustomPrompt="1"/>
          </p:nvPr>
        </p:nvSpPr>
        <p:spPr>
          <a:xfrm>
            <a:off x="752124" y="2353435"/>
            <a:ext cx="163073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dirty="0"/>
              <a:t>Enter here the header title</a:t>
            </a:r>
            <a:endParaRPr lang="es-ES" dirty="0"/>
          </a:p>
        </p:txBody>
      </p:sp>
      <p:sp>
        <p:nvSpPr>
          <p:cNvPr id="12" name="Text Placeholder 16"/>
          <p:cNvSpPr>
            <a:spLocks noGrp="1"/>
          </p:cNvSpPr>
          <p:nvPr>
            <p:ph type="body" sz="quarter" idx="26" hasCustomPrompt="1"/>
          </p:nvPr>
        </p:nvSpPr>
        <p:spPr>
          <a:xfrm>
            <a:off x="2766215" y="2686528"/>
            <a:ext cx="1630739" cy="2886830"/>
          </a:xfrm>
          <a:prstGeom prst="rect">
            <a:avLst/>
          </a:prstGeom>
        </p:spPr>
        <p:txBody>
          <a:bodyPr anchor="t"/>
          <a:lstStyle>
            <a:lvl1pPr marL="0" indent="0" algn="l">
              <a:lnSpc>
                <a:spcPts val="900"/>
              </a:lnSpc>
              <a:buNone/>
              <a:defRPr sz="70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13" name="Text Placeholder 16"/>
          <p:cNvSpPr>
            <a:spLocks noGrp="1"/>
          </p:cNvSpPr>
          <p:nvPr>
            <p:ph type="body" sz="quarter" idx="27" hasCustomPrompt="1"/>
          </p:nvPr>
        </p:nvSpPr>
        <p:spPr>
          <a:xfrm>
            <a:off x="2676646" y="1863085"/>
            <a:ext cx="1793928" cy="517238"/>
          </a:xfrm>
          <a:prstGeom prst="rect">
            <a:avLst/>
          </a:prstGeom>
          <a:solidFill>
            <a:schemeClr val="tx1">
              <a:alpha val="20000"/>
            </a:schemeClr>
          </a:solidFill>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14" name="Text Placeholder 16"/>
          <p:cNvSpPr>
            <a:spLocks noGrp="1"/>
          </p:cNvSpPr>
          <p:nvPr>
            <p:ph type="body" sz="quarter" idx="28" hasCustomPrompt="1"/>
          </p:nvPr>
        </p:nvSpPr>
        <p:spPr>
          <a:xfrm>
            <a:off x="2766216" y="2353435"/>
            <a:ext cx="163073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dirty="0"/>
              <a:t>Enter here the header title</a:t>
            </a:r>
            <a:endParaRPr lang="es-ES" dirty="0"/>
          </a:p>
        </p:txBody>
      </p:sp>
      <p:sp>
        <p:nvSpPr>
          <p:cNvPr id="15" name="Text Placeholder 16"/>
          <p:cNvSpPr>
            <a:spLocks noGrp="1"/>
          </p:cNvSpPr>
          <p:nvPr>
            <p:ph type="body" sz="quarter" idx="29" hasCustomPrompt="1"/>
          </p:nvPr>
        </p:nvSpPr>
        <p:spPr>
          <a:xfrm>
            <a:off x="4780307" y="2686528"/>
            <a:ext cx="1630739" cy="2886830"/>
          </a:xfrm>
          <a:prstGeom prst="rect">
            <a:avLst/>
          </a:prstGeom>
        </p:spPr>
        <p:txBody>
          <a:bodyPr anchor="t"/>
          <a:lstStyle>
            <a:lvl1pPr marL="0" indent="0" algn="l">
              <a:lnSpc>
                <a:spcPts val="900"/>
              </a:lnSpc>
              <a:buNone/>
              <a:defRPr sz="70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16" name="Text Placeholder 16"/>
          <p:cNvSpPr>
            <a:spLocks noGrp="1"/>
          </p:cNvSpPr>
          <p:nvPr>
            <p:ph type="body" sz="quarter" idx="30" hasCustomPrompt="1"/>
          </p:nvPr>
        </p:nvSpPr>
        <p:spPr>
          <a:xfrm>
            <a:off x="4690738" y="1863085"/>
            <a:ext cx="1793928" cy="517238"/>
          </a:xfrm>
          <a:prstGeom prst="rect">
            <a:avLst/>
          </a:prstGeom>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18" name="Text Placeholder 16"/>
          <p:cNvSpPr>
            <a:spLocks noGrp="1"/>
          </p:cNvSpPr>
          <p:nvPr>
            <p:ph type="body" sz="quarter" idx="31" hasCustomPrompt="1"/>
          </p:nvPr>
        </p:nvSpPr>
        <p:spPr>
          <a:xfrm>
            <a:off x="4780308" y="2353435"/>
            <a:ext cx="163073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dirty="0"/>
              <a:t>Enter here the header title</a:t>
            </a:r>
            <a:endParaRPr lang="es-ES" dirty="0"/>
          </a:p>
        </p:txBody>
      </p:sp>
      <p:sp>
        <p:nvSpPr>
          <p:cNvPr id="19" name="Text Placeholder 16"/>
          <p:cNvSpPr>
            <a:spLocks noGrp="1"/>
          </p:cNvSpPr>
          <p:nvPr>
            <p:ph type="body" sz="quarter" idx="32" hasCustomPrompt="1"/>
          </p:nvPr>
        </p:nvSpPr>
        <p:spPr>
          <a:xfrm>
            <a:off x="6794399" y="2686528"/>
            <a:ext cx="1630739" cy="2886830"/>
          </a:xfrm>
          <a:prstGeom prst="rect">
            <a:avLst/>
          </a:prstGeom>
        </p:spPr>
        <p:txBody>
          <a:bodyPr anchor="t"/>
          <a:lstStyle>
            <a:lvl1pPr marL="0" indent="0" algn="l">
              <a:lnSpc>
                <a:spcPts val="900"/>
              </a:lnSpc>
              <a:buNone/>
              <a:defRPr sz="70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20" name="Text Placeholder 16"/>
          <p:cNvSpPr>
            <a:spLocks noGrp="1"/>
          </p:cNvSpPr>
          <p:nvPr>
            <p:ph type="body" sz="quarter" idx="33" hasCustomPrompt="1"/>
          </p:nvPr>
        </p:nvSpPr>
        <p:spPr>
          <a:xfrm>
            <a:off x="6704830" y="1863085"/>
            <a:ext cx="1793928" cy="517238"/>
          </a:xfrm>
          <a:prstGeom prst="rect">
            <a:avLst/>
          </a:prstGeom>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21" name="Text Placeholder 16"/>
          <p:cNvSpPr>
            <a:spLocks noGrp="1"/>
          </p:cNvSpPr>
          <p:nvPr>
            <p:ph type="body" sz="quarter" idx="34" hasCustomPrompt="1"/>
          </p:nvPr>
        </p:nvSpPr>
        <p:spPr>
          <a:xfrm>
            <a:off x="6794400" y="2353435"/>
            <a:ext cx="163073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dirty="0"/>
              <a:t>Enter here the header title</a:t>
            </a:r>
            <a:endParaRPr lang="es-ES" dirty="0"/>
          </a:p>
        </p:txBody>
      </p:sp>
    </p:spTree>
    <p:extLst>
      <p:ext uri="{BB962C8B-B14F-4D97-AF65-F5344CB8AC3E}">
        <p14:creationId xmlns:p14="http://schemas.microsoft.com/office/powerpoint/2010/main" val="1050411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p2 Top Banner +2 Text Boxes">
    <p:spTree>
      <p:nvGrpSpPr>
        <p:cNvPr id="1" name=""/>
        <p:cNvGrpSpPr/>
        <p:nvPr/>
      </p:nvGrpSpPr>
      <p:grpSpPr>
        <a:xfrm>
          <a:off x="0" y="0"/>
          <a:ext cx="0" cy="0"/>
          <a:chOff x="0" y="0"/>
          <a:chExt cx="0" cy="0"/>
        </a:xfrm>
      </p:grpSpPr>
      <p:sp>
        <p:nvSpPr>
          <p:cNvPr id="37" name="Rectangle 36"/>
          <p:cNvSpPr/>
          <p:nvPr/>
        </p:nvSpPr>
        <p:spPr>
          <a:xfrm>
            <a:off x="556329" y="1875182"/>
            <a:ext cx="3776870" cy="3949148"/>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38" name="Rectangle 37"/>
          <p:cNvSpPr/>
          <p:nvPr/>
        </p:nvSpPr>
        <p:spPr>
          <a:xfrm>
            <a:off x="556329" y="1709530"/>
            <a:ext cx="3776870" cy="16565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dirty="0"/>
          </a:p>
        </p:txBody>
      </p:sp>
      <p:sp>
        <p:nvSpPr>
          <p:cNvPr id="40" name="Rectangle 39"/>
          <p:cNvSpPr/>
          <p:nvPr/>
        </p:nvSpPr>
        <p:spPr>
          <a:xfrm>
            <a:off x="4810277" y="1875182"/>
            <a:ext cx="3776870" cy="3949148"/>
          </a:xfrm>
          <a:prstGeom prst="rect">
            <a:avLst/>
          </a:prstGeom>
          <a:solidFill>
            <a:srgbClr val="D2CB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41" name="Rectangle 40"/>
          <p:cNvSpPr/>
          <p:nvPr/>
        </p:nvSpPr>
        <p:spPr>
          <a:xfrm>
            <a:off x="4810277" y="1709530"/>
            <a:ext cx="3776870" cy="16565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dirty="0"/>
          </a:p>
        </p:txBody>
      </p:sp>
      <p:sp>
        <p:nvSpPr>
          <p:cNvPr id="25" name="Text Placeholder 16"/>
          <p:cNvSpPr>
            <a:spLocks noGrp="1"/>
          </p:cNvSpPr>
          <p:nvPr userDrawn="1">
            <p:ph type="body" sz="quarter" idx="25" hasCustomPrompt="1"/>
          </p:nvPr>
        </p:nvSpPr>
        <p:spPr>
          <a:xfrm>
            <a:off x="752123" y="2668746"/>
            <a:ext cx="3286677" cy="2984568"/>
          </a:xfrm>
          <a:prstGeom prst="rect">
            <a:avLst/>
          </a:prstGeom>
        </p:spPr>
        <p:txBody>
          <a:bodyPr anchor="t"/>
          <a:lstStyle>
            <a:lvl1pPr marL="0" indent="0" algn="l">
              <a:lnSpc>
                <a:spcPts val="1100"/>
              </a:lnSpc>
              <a:buNone/>
              <a:defRPr sz="95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2" name="Title 1"/>
          <p:cNvSpPr>
            <a:spLocks noGrp="1"/>
          </p:cNvSpPr>
          <p:nvPr userDrawn="1">
            <p:ph type="ctrTitle" hasCustomPrompt="1"/>
          </p:nvPr>
        </p:nvSpPr>
        <p:spPr>
          <a:xfrm>
            <a:off x="386176" y="266337"/>
            <a:ext cx="8087840" cy="724646"/>
          </a:xfrm>
          <a:prstGeom prst="rect">
            <a:avLst/>
          </a:prstGeom>
        </p:spPr>
        <p:txBody>
          <a:bodyPr anchor="ctr"/>
          <a:lstStyle>
            <a:lvl1pPr algn="l">
              <a:lnSpc>
                <a:spcPts val="4500"/>
              </a:lnSpc>
              <a:defRPr sz="2900" b="1">
                <a:solidFill>
                  <a:srgbClr val="58585A"/>
                </a:solidFill>
                <a:latin typeface="Arial Narrow" panose="020B0606020202030204" pitchFamily="34" charset="0"/>
              </a:defRPr>
            </a:lvl1pPr>
          </a:lstStyle>
          <a:p>
            <a:r>
              <a:rPr lang="en-US" dirty="0"/>
              <a:t>HERE GOES YOUR TITLE</a:t>
            </a:r>
            <a:endParaRPr lang="es-ES" dirty="0"/>
          </a:p>
        </p:txBody>
      </p:sp>
      <p:sp>
        <p:nvSpPr>
          <p:cNvPr id="24" name="Text Placeholder 16"/>
          <p:cNvSpPr>
            <a:spLocks noGrp="1"/>
          </p:cNvSpPr>
          <p:nvPr userDrawn="1">
            <p:ph type="body" sz="quarter" idx="24" hasCustomPrompt="1"/>
          </p:nvPr>
        </p:nvSpPr>
        <p:spPr>
          <a:xfrm>
            <a:off x="752123" y="1919282"/>
            <a:ext cx="3286677" cy="360218"/>
          </a:xfrm>
          <a:prstGeom prst="rect">
            <a:avLst/>
          </a:prstGeom>
        </p:spPr>
        <p:txBody>
          <a:bodyPr anchor="t"/>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ENTER HERE YOUR TITLE</a:t>
            </a:r>
            <a:endParaRPr lang="es-ES" dirty="0"/>
          </a:p>
        </p:txBody>
      </p:sp>
      <p:sp>
        <p:nvSpPr>
          <p:cNvPr id="26" name="Text Placeholder 16"/>
          <p:cNvSpPr>
            <a:spLocks noGrp="1"/>
          </p:cNvSpPr>
          <p:nvPr userDrawn="1">
            <p:ph type="body" sz="quarter" idx="26" hasCustomPrompt="1"/>
          </p:nvPr>
        </p:nvSpPr>
        <p:spPr>
          <a:xfrm>
            <a:off x="759380" y="2315785"/>
            <a:ext cx="3279420" cy="360218"/>
          </a:xfrm>
          <a:prstGeom prst="rect">
            <a:avLst/>
          </a:prstGeom>
        </p:spPr>
        <p:txBody>
          <a:bodyPr anchor="t"/>
          <a:lstStyle>
            <a:lvl1pPr marL="0" indent="0" algn="l">
              <a:lnSpc>
                <a:spcPts val="2500"/>
              </a:lnSpc>
              <a:buNone/>
              <a:defRPr sz="1300" b="1" baseline="0">
                <a:solidFill>
                  <a:schemeClr val="bg1"/>
                </a:solidFill>
                <a:latin typeface="Arial Narrow" panose="020B0606020202030204" pitchFamily="34" charset="0"/>
              </a:defRPr>
            </a:lvl1pPr>
          </a:lstStyle>
          <a:p>
            <a:pPr lvl="0"/>
            <a:r>
              <a:rPr lang="en-US" dirty="0"/>
              <a:t>Enter here your header</a:t>
            </a:r>
            <a:endParaRPr lang="es-ES" dirty="0"/>
          </a:p>
        </p:txBody>
      </p:sp>
      <p:sp>
        <p:nvSpPr>
          <p:cNvPr id="27" name="Text Placeholder 16"/>
          <p:cNvSpPr>
            <a:spLocks noGrp="1"/>
          </p:cNvSpPr>
          <p:nvPr userDrawn="1">
            <p:ph type="body" sz="quarter" idx="27" hasCustomPrompt="1"/>
          </p:nvPr>
        </p:nvSpPr>
        <p:spPr>
          <a:xfrm>
            <a:off x="5004808" y="2676003"/>
            <a:ext cx="3286677" cy="2984568"/>
          </a:xfrm>
          <a:prstGeom prst="rect">
            <a:avLst/>
          </a:prstGeom>
        </p:spPr>
        <p:txBody>
          <a:bodyPr anchor="t"/>
          <a:lstStyle>
            <a:lvl1pPr marL="0" indent="0" algn="l">
              <a:lnSpc>
                <a:spcPts val="1100"/>
              </a:lnSpc>
              <a:buNone/>
              <a:defRPr sz="95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28" name="Text Placeholder 16"/>
          <p:cNvSpPr>
            <a:spLocks noGrp="1"/>
          </p:cNvSpPr>
          <p:nvPr userDrawn="1">
            <p:ph type="body" sz="quarter" idx="28" hasCustomPrompt="1"/>
          </p:nvPr>
        </p:nvSpPr>
        <p:spPr>
          <a:xfrm>
            <a:off x="5004808" y="1926539"/>
            <a:ext cx="3286677" cy="360218"/>
          </a:xfrm>
          <a:prstGeom prst="rect">
            <a:avLst/>
          </a:prstGeom>
        </p:spPr>
        <p:txBody>
          <a:bodyPr anchor="t"/>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ENTER HERE YOUR TITLE</a:t>
            </a:r>
            <a:endParaRPr lang="es-ES" dirty="0"/>
          </a:p>
        </p:txBody>
      </p:sp>
      <p:sp>
        <p:nvSpPr>
          <p:cNvPr id="29" name="Text Placeholder 16"/>
          <p:cNvSpPr>
            <a:spLocks noGrp="1"/>
          </p:cNvSpPr>
          <p:nvPr userDrawn="1">
            <p:ph type="body" sz="quarter" idx="29" hasCustomPrompt="1"/>
          </p:nvPr>
        </p:nvSpPr>
        <p:spPr>
          <a:xfrm>
            <a:off x="5012065" y="2323042"/>
            <a:ext cx="3279420" cy="360218"/>
          </a:xfrm>
          <a:prstGeom prst="rect">
            <a:avLst/>
          </a:prstGeom>
        </p:spPr>
        <p:txBody>
          <a:bodyPr anchor="t"/>
          <a:lstStyle>
            <a:lvl1pPr marL="0" indent="0" algn="l">
              <a:lnSpc>
                <a:spcPts val="2500"/>
              </a:lnSpc>
              <a:buNone/>
              <a:defRPr sz="1300" b="1">
                <a:solidFill>
                  <a:schemeClr val="bg1"/>
                </a:solidFill>
                <a:latin typeface="Arial Narrow" panose="020B0606020202030204" pitchFamily="34" charset="0"/>
              </a:defRPr>
            </a:lvl1pPr>
          </a:lstStyle>
          <a:p>
            <a:pPr lvl="0"/>
            <a:r>
              <a:rPr lang="en-US" dirty="0"/>
              <a:t>Enter here your header</a:t>
            </a:r>
            <a:endParaRPr lang="es-ES" dirty="0"/>
          </a:p>
        </p:txBody>
      </p:sp>
    </p:spTree>
    <p:extLst>
      <p:ext uri="{BB962C8B-B14F-4D97-AF65-F5344CB8AC3E}">
        <p14:creationId xmlns:p14="http://schemas.microsoft.com/office/powerpoint/2010/main" val="29082783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p2 Top Banner, Chart &amp; Text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baseline="0">
                <a:solidFill>
                  <a:srgbClr val="58585A"/>
                </a:solidFill>
                <a:latin typeface="Arial Narrow" panose="020B0606020202030204" pitchFamily="34" charset="0"/>
              </a:defRPr>
            </a:lvl1pPr>
          </a:lstStyle>
          <a:p>
            <a:r>
              <a:rPr lang="en-US" dirty="0"/>
              <a:t>HERE GOES YOUR TITLE</a:t>
            </a:r>
            <a:endParaRPr lang="es-ES" dirty="0"/>
          </a:p>
        </p:txBody>
      </p:sp>
      <p:sp>
        <p:nvSpPr>
          <p:cNvPr id="17" name="Subtitle 2"/>
          <p:cNvSpPr>
            <a:spLocks noGrp="1"/>
          </p:cNvSpPr>
          <p:nvPr>
            <p:ph type="subTitle" idx="1" hasCustomPrompt="1"/>
          </p:nvPr>
        </p:nvSpPr>
        <p:spPr>
          <a:xfrm>
            <a:off x="5410757" y="1794970"/>
            <a:ext cx="3243716" cy="525931"/>
          </a:xfrm>
          <a:prstGeom prst="rect">
            <a:avLst/>
          </a:prstGeom>
        </p:spPr>
        <p:txBody>
          <a:bodyPr anchor="b"/>
          <a:lstStyle>
            <a:lvl1pPr marL="0" indent="0" algn="l">
              <a:buNone/>
              <a:defRPr sz="22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TITLE OF THE GRAPHIC</a:t>
            </a:r>
            <a:endParaRPr lang="es-ES" dirty="0"/>
          </a:p>
        </p:txBody>
      </p:sp>
      <p:sp>
        <p:nvSpPr>
          <p:cNvPr id="18" name="Text Placeholder 8"/>
          <p:cNvSpPr>
            <a:spLocks noGrp="1"/>
          </p:cNvSpPr>
          <p:nvPr>
            <p:ph type="body" sz="quarter" idx="13" hasCustomPrompt="1"/>
          </p:nvPr>
        </p:nvSpPr>
        <p:spPr>
          <a:xfrm>
            <a:off x="5410757" y="2466109"/>
            <a:ext cx="3243716" cy="147781"/>
          </a:xfrm>
          <a:prstGeom prst="rect">
            <a:avLst/>
          </a:prstGeom>
        </p:spPr>
        <p:txBody>
          <a:bodyPr anchor="ctr"/>
          <a:lstStyle>
            <a:lvl1pPr marL="0" indent="0">
              <a:lnSpc>
                <a:spcPts val="1500"/>
              </a:lnSpc>
              <a:buNone/>
              <a:defRPr sz="1300" b="1">
                <a:solidFill>
                  <a:srgbClr val="EE5859"/>
                </a:solidFill>
                <a:latin typeface="Arial Narrow" panose="020B0606020202030204" pitchFamily="34" charset="0"/>
              </a:defRPr>
            </a:lvl1pPr>
          </a:lstStyle>
          <a:p>
            <a:pPr lvl="0"/>
            <a:r>
              <a:rPr lang="en-US" dirty="0"/>
              <a:t>Title of the subsection</a:t>
            </a:r>
            <a:endParaRPr lang="es-ES" dirty="0"/>
          </a:p>
        </p:txBody>
      </p:sp>
      <p:sp>
        <p:nvSpPr>
          <p:cNvPr id="19" name="Text Placeholder 8"/>
          <p:cNvSpPr>
            <a:spLocks noGrp="1"/>
          </p:cNvSpPr>
          <p:nvPr>
            <p:ph type="body" sz="quarter" idx="14" hasCustomPrompt="1"/>
          </p:nvPr>
        </p:nvSpPr>
        <p:spPr>
          <a:xfrm>
            <a:off x="5410757" y="2663222"/>
            <a:ext cx="3243716" cy="2816828"/>
          </a:xfrm>
          <a:prstGeom prst="rect">
            <a:avLst/>
          </a:prstGeom>
        </p:spPr>
        <p:txBody>
          <a:bodyPr anchor="t"/>
          <a:lstStyle>
            <a:lvl1pPr marL="0" indent="0">
              <a:lnSpc>
                <a:spcPts val="1100"/>
              </a:lnSpc>
              <a:buNone/>
              <a:defRPr sz="900">
                <a:solidFill>
                  <a:srgbClr val="58585A"/>
                </a:solidFill>
                <a:latin typeface="Arial Narrow" panose="020B0606020202030204" pitchFamily="34" charset="0"/>
              </a:defRPr>
            </a:lvl1pPr>
          </a:lstStyle>
          <a:p>
            <a:pPr lvl="0"/>
            <a:r>
              <a:rPr lang="en-US" dirty="0"/>
              <a:t>Enter here your plain text</a:t>
            </a:r>
            <a:endParaRPr lang="es-ES" dirty="0"/>
          </a:p>
        </p:txBody>
      </p:sp>
      <p:graphicFrame>
        <p:nvGraphicFramePr>
          <p:cNvPr id="3" name="Diagram 2"/>
          <p:cNvGraphicFramePr/>
          <p:nvPr userDrawn="1">
            <p:extLst>
              <p:ext uri="{D42A27DB-BD31-4B8C-83A1-F6EECF244321}">
                <p14:modId xmlns:p14="http://schemas.microsoft.com/office/powerpoint/2010/main" val="3155327852"/>
              </p:ext>
            </p:extLst>
          </p:nvPr>
        </p:nvGraphicFramePr>
        <p:xfrm>
          <a:off x="275771" y="1716315"/>
          <a:ext cx="4775200" cy="4016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867415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p2 Top Banner, Chartop2 &amp; Text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rgbClr val="58585A"/>
                </a:solidFill>
                <a:latin typeface="Arial Narrow" panose="020B0606020202030204" pitchFamily="34" charset="0"/>
              </a:defRPr>
            </a:lvl1pPr>
          </a:lstStyle>
          <a:p>
            <a:r>
              <a:rPr lang="en-US" dirty="0"/>
              <a:t>HERE GOES YOUR TITLE</a:t>
            </a:r>
            <a:endParaRPr lang="es-ES" dirty="0"/>
          </a:p>
        </p:txBody>
      </p:sp>
      <p:sp>
        <p:nvSpPr>
          <p:cNvPr id="17" name="Subtitle 2"/>
          <p:cNvSpPr>
            <a:spLocks noGrp="1"/>
          </p:cNvSpPr>
          <p:nvPr>
            <p:ph type="subTitle" idx="1" hasCustomPrompt="1"/>
          </p:nvPr>
        </p:nvSpPr>
        <p:spPr>
          <a:xfrm>
            <a:off x="5410757" y="1794970"/>
            <a:ext cx="3243716" cy="525931"/>
          </a:xfrm>
          <a:prstGeom prst="rect">
            <a:avLst/>
          </a:prstGeom>
        </p:spPr>
        <p:txBody>
          <a:bodyPr anchor="b"/>
          <a:lstStyle>
            <a:lvl1pPr marL="0" indent="0" algn="l">
              <a:buNone/>
              <a:defRPr sz="22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TITLE OF THE CHART</a:t>
            </a:r>
            <a:endParaRPr lang="es-ES" dirty="0"/>
          </a:p>
        </p:txBody>
      </p:sp>
      <p:sp>
        <p:nvSpPr>
          <p:cNvPr id="18" name="Text Placeholder 8"/>
          <p:cNvSpPr>
            <a:spLocks noGrp="1"/>
          </p:cNvSpPr>
          <p:nvPr>
            <p:ph type="body" sz="quarter" idx="13" hasCustomPrompt="1"/>
          </p:nvPr>
        </p:nvSpPr>
        <p:spPr>
          <a:xfrm>
            <a:off x="5410757" y="2466109"/>
            <a:ext cx="3243716" cy="147781"/>
          </a:xfrm>
          <a:prstGeom prst="rect">
            <a:avLst/>
          </a:prstGeom>
        </p:spPr>
        <p:txBody>
          <a:bodyPr anchor="ctr"/>
          <a:lstStyle>
            <a:lvl1pPr marL="0" indent="0">
              <a:lnSpc>
                <a:spcPts val="1500"/>
              </a:lnSpc>
              <a:buNone/>
              <a:defRPr sz="1300" b="1">
                <a:solidFill>
                  <a:srgbClr val="EE5859"/>
                </a:solidFill>
                <a:latin typeface="Arial Narrow" panose="020B0606020202030204" pitchFamily="34" charset="0"/>
              </a:defRPr>
            </a:lvl1pPr>
          </a:lstStyle>
          <a:p>
            <a:pPr lvl="0"/>
            <a:r>
              <a:rPr lang="en-US" dirty="0"/>
              <a:t>Title of the subsection</a:t>
            </a:r>
            <a:endParaRPr lang="es-ES" dirty="0"/>
          </a:p>
        </p:txBody>
      </p:sp>
      <p:sp>
        <p:nvSpPr>
          <p:cNvPr id="19" name="Text Placeholder 8"/>
          <p:cNvSpPr>
            <a:spLocks noGrp="1"/>
          </p:cNvSpPr>
          <p:nvPr>
            <p:ph type="body" sz="quarter" idx="14" hasCustomPrompt="1"/>
          </p:nvPr>
        </p:nvSpPr>
        <p:spPr>
          <a:xfrm>
            <a:off x="5410757" y="2663222"/>
            <a:ext cx="3243716" cy="2816828"/>
          </a:xfrm>
          <a:prstGeom prst="rect">
            <a:avLst/>
          </a:prstGeom>
        </p:spPr>
        <p:txBody>
          <a:bodyPr anchor="t"/>
          <a:lstStyle>
            <a:lvl1pPr marL="0" indent="0">
              <a:lnSpc>
                <a:spcPts val="1100"/>
              </a:lnSpc>
              <a:buNone/>
              <a:defRPr sz="900">
                <a:solidFill>
                  <a:srgbClr val="58585A"/>
                </a:solidFill>
                <a:latin typeface="Arial Narrow" panose="020B0606020202030204" pitchFamily="34" charset="0"/>
              </a:defRPr>
            </a:lvl1pPr>
          </a:lstStyle>
          <a:p>
            <a:pPr lvl="0"/>
            <a:r>
              <a:rPr lang="en-US" dirty="0"/>
              <a:t>Enter here your plain text</a:t>
            </a:r>
            <a:endParaRPr lang="es-ES" dirty="0"/>
          </a:p>
        </p:txBody>
      </p:sp>
      <p:sp>
        <p:nvSpPr>
          <p:cNvPr id="7" name="Chart Placeholder 6"/>
          <p:cNvSpPr>
            <a:spLocks noGrp="1"/>
          </p:cNvSpPr>
          <p:nvPr>
            <p:ph type="chart" sz="quarter" idx="15" hasCustomPrompt="1"/>
          </p:nvPr>
        </p:nvSpPr>
        <p:spPr>
          <a:xfrm>
            <a:off x="386176" y="1794971"/>
            <a:ext cx="4563195" cy="3685080"/>
          </a:xfrm>
          <a:prstGeom prst="rect">
            <a:avLst/>
          </a:prstGeom>
        </p:spPr>
        <p:txBody>
          <a:bodyPr/>
          <a:lstStyle>
            <a:lvl1pPr>
              <a:defRPr>
                <a:latin typeface="Arial Narrow" panose="020B0606020202030204" pitchFamily="34" charset="0"/>
              </a:defRPr>
            </a:lvl1pPr>
          </a:lstStyle>
          <a:p>
            <a:r>
              <a:rPr lang="es-ES" dirty="0" err="1"/>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chart</a:t>
            </a:r>
          </a:p>
        </p:txBody>
      </p:sp>
    </p:spTree>
    <p:extLst>
      <p:ext uri="{BB962C8B-B14F-4D97-AF65-F5344CB8AC3E}">
        <p14:creationId xmlns:p14="http://schemas.microsoft.com/office/powerpoint/2010/main" val="15065439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p2 Top Banner, Smartgraphic &amp; Text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rgbClr val="58585A"/>
                </a:solidFill>
                <a:latin typeface="Arial Narrow" panose="020B0606020202030204" pitchFamily="34" charset="0"/>
              </a:defRPr>
            </a:lvl1pPr>
          </a:lstStyle>
          <a:p>
            <a:r>
              <a:rPr lang="en-US" dirty="0"/>
              <a:t>HERE GOES YOUR TITLE</a:t>
            </a:r>
            <a:endParaRPr lang="es-ES" dirty="0"/>
          </a:p>
        </p:txBody>
      </p:sp>
      <p:sp>
        <p:nvSpPr>
          <p:cNvPr id="17" name="Subtitle 2"/>
          <p:cNvSpPr>
            <a:spLocks noGrp="1"/>
          </p:cNvSpPr>
          <p:nvPr>
            <p:ph type="subTitle" idx="1" hasCustomPrompt="1"/>
          </p:nvPr>
        </p:nvSpPr>
        <p:spPr>
          <a:xfrm>
            <a:off x="5410757" y="1794970"/>
            <a:ext cx="3243716" cy="525931"/>
          </a:xfrm>
          <a:prstGeom prst="rect">
            <a:avLst/>
          </a:prstGeom>
        </p:spPr>
        <p:txBody>
          <a:bodyPr anchor="b"/>
          <a:lstStyle>
            <a:lvl1pPr marL="0" indent="0" algn="l">
              <a:buNone/>
              <a:defRPr sz="21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TITLE OF YOUR SMARTART</a:t>
            </a:r>
            <a:endParaRPr lang="es-ES" dirty="0"/>
          </a:p>
        </p:txBody>
      </p:sp>
      <p:sp>
        <p:nvSpPr>
          <p:cNvPr id="18" name="Text Placeholder 8"/>
          <p:cNvSpPr>
            <a:spLocks noGrp="1"/>
          </p:cNvSpPr>
          <p:nvPr>
            <p:ph type="body" sz="quarter" idx="13" hasCustomPrompt="1"/>
          </p:nvPr>
        </p:nvSpPr>
        <p:spPr>
          <a:xfrm>
            <a:off x="5410757" y="2466109"/>
            <a:ext cx="3243716" cy="147781"/>
          </a:xfrm>
          <a:prstGeom prst="rect">
            <a:avLst/>
          </a:prstGeom>
        </p:spPr>
        <p:txBody>
          <a:bodyPr anchor="ctr"/>
          <a:lstStyle>
            <a:lvl1pPr marL="0" indent="0">
              <a:lnSpc>
                <a:spcPts val="1500"/>
              </a:lnSpc>
              <a:buNone/>
              <a:defRPr sz="1300" b="1">
                <a:solidFill>
                  <a:srgbClr val="EE5859"/>
                </a:solidFill>
                <a:latin typeface="Arial Narrow" panose="020B0606020202030204" pitchFamily="34" charset="0"/>
              </a:defRPr>
            </a:lvl1pPr>
          </a:lstStyle>
          <a:p>
            <a:pPr lvl="0"/>
            <a:r>
              <a:rPr lang="en-US" dirty="0"/>
              <a:t>Title of the subsection</a:t>
            </a:r>
            <a:endParaRPr lang="es-ES" dirty="0"/>
          </a:p>
        </p:txBody>
      </p:sp>
      <p:sp>
        <p:nvSpPr>
          <p:cNvPr id="19" name="Text Placeholder 8"/>
          <p:cNvSpPr>
            <a:spLocks noGrp="1"/>
          </p:cNvSpPr>
          <p:nvPr>
            <p:ph type="body" sz="quarter" idx="14" hasCustomPrompt="1"/>
          </p:nvPr>
        </p:nvSpPr>
        <p:spPr>
          <a:xfrm>
            <a:off x="5410757" y="2663222"/>
            <a:ext cx="3243716" cy="2816828"/>
          </a:xfrm>
          <a:prstGeom prst="rect">
            <a:avLst/>
          </a:prstGeom>
        </p:spPr>
        <p:txBody>
          <a:bodyPr anchor="t"/>
          <a:lstStyle>
            <a:lvl1pPr marL="0" indent="0">
              <a:lnSpc>
                <a:spcPts val="1100"/>
              </a:lnSpc>
              <a:buNone/>
              <a:defRPr sz="900">
                <a:solidFill>
                  <a:srgbClr val="58585A"/>
                </a:solidFill>
                <a:latin typeface="Arial Narrow" panose="020B0606020202030204" pitchFamily="34" charset="0"/>
              </a:defRPr>
            </a:lvl1pPr>
          </a:lstStyle>
          <a:p>
            <a:pPr lvl="0"/>
            <a:r>
              <a:rPr lang="en-US" dirty="0"/>
              <a:t>Enter here your plain text</a:t>
            </a:r>
            <a:endParaRPr lang="es-ES" dirty="0"/>
          </a:p>
        </p:txBody>
      </p:sp>
      <p:sp>
        <p:nvSpPr>
          <p:cNvPr id="4" name="SmartArt Placeholder 3"/>
          <p:cNvSpPr>
            <a:spLocks noGrp="1"/>
          </p:cNvSpPr>
          <p:nvPr>
            <p:ph type="dgm" sz="quarter" idx="15" hasCustomPrompt="1"/>
          </p:nvPr>
        </p:nvSpPr>
        <p:spPr>
          <a:xfrm>
            <a:off x="386175" y="1794971"/>
            <a:ext cx="4736687" cy="3685080"/>
          </a:xfrm>
          <a:prstGeom prst="rect">
            <a:avLst/>
          </a:prstGeom>
        </p:spPr>
        <p:txBody>
          <a:bodyPr/>
          <a:lstStyle>
            <a:lvl1pPr>
              <a:defRPr>
                <a:latin typeface="Arial Narrow" panose="020B0606020202030204" pitchFamily="34" charset="0"/>
              </a:defRPr>
            </a:lvl1pPr>
          </a:lstStyle>
          <a:p>
            <a:r>
              <a:rPr lang="es-ES" dirty="0" err="1"/>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a:t>
            </a:r>
            <a:r>
              <a:rPr lang="es-ES" dirty="0"/>
              <a:t> SmartArt</a:t>
            </a:r>
          </a:p>
        </p:txBody>
      </p:sp>
    </p:spTree>
    <p:extLst>
      <p:ext uri="{BB962C8B-B14F-4D97-AF65-F5344CB8AC3E}">
        <p14:creationId xmlns:p14="http://schemas.microsoft.com/office/powerpoint/2010/main" val="36934074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p2 Left banner &amp; Tex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1889" y="-15484"/>
            <a:ext cx="2941487" cy="2501153"/>
          </a:xfrm>
          <a:prstGeom prst="rect">
            <a:avLst/>
          </a:prstGeom>
        </p:spPr>
        <p:txBody>
          <a:bodyPr anchor="b"/>
          <a:lstStyle>
            <a:lvl1pPr algn="l">
              <a:lnSpc>
                <a:spcPts val="4500"/>
              </a:lnSpc>
              <a:defRPr sz="4400" b="1" baseline="0">
                <a:solidFill>
                  <a:srgbClr val="58585A"/>
                </a:solidFill>
                <a:latin typeface="Arial Narrow" panose="020B0606020202030204" pitchFamily="34" charset="0"/>
              </a:defRPr>
            </a:lvl1pPr>
          </a:lstStyle>
          <a:p>
            <a:r>
              <a:rPr lang="en-US" dirty="0"/>
              <a:t>HERE GOES YOUR TITLE</a:t>
            </a:r>
            <a:endParaRPr lang="es-ES" dirty="0"/>
          </a:p>
        </p:txBody>
      </p:sp>
      <p:sp>
        <p:nvSpPr>
          <p:cNvPr id="3" name="Subtitle 2"/>
          <p:cNvSpPr>
            <a:spLocks noGrp="1"/>
          </p:cNvSpPr>
          <p:nvPr>
            <p:ph type="subTitle" idx="1" hasCustomPrompt="1"/>
          </p:nvPr>
        </p:nvSpPr>
        <p:spPr>
          <a:xfrm>
            <a:off x="491889" y="2593539"/>
            <a:ext cx="2941487" cy="525931"/>
          </a:xfrm>
          <a:prstGeom prst="rect">
            <a:avLst/>
          </a:prstGeom>
        </p:spPr>
        <p:txBody>
          <a:bodyPr anchor="b"/>
          <a:lstStyle>
            <a:lvl1pPr marL="0" indent="0" algn="l">
              <a:buNone/>
              <a:defRPr sz="15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your header</a:t>
            </a:r>
            <a:endParaRPr lang="es-ES" dirty="0"/>
          </a:p>
        </p:txBody>
      </p:sp>
      <p:sp>
        <p:nvSpPr>
          <p:cNvPr id="9" name="Text Placeholder 8"/>
          <p:cNvSpPr>
            <a:spLocks noGrp="1"/>
          </p:cNvSpPr>
          <p:nvPr>
            <p:ph type="body" sz="quarter" idx="13" hasCustomPrompt="1"/>
          </p:nvPr>
        </p:nvSpPr>
        <p:spPr>
          <a:xfrm>
            <a:off x="491889" y="3119470"/>
            <a:ext cx="2941487" cy="2893023"/>
          </a:xfrm>
          <a:prstGeom prst="rect">
            <a:avLst/>
          </a:prstGeom>
        </p:spPr>
        <p:txBody>
          <a:bodyPr/>
          <a:lstStyle>
            <a:lvl1pPr marL="0" indent="0">
              <a:lnSpc>
                <a:spcPts val="15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7" name="Picture Placeholder 6"/>
          <p:cNvSpPr>
            <a:spLocks noGrp="1"/>
          </p:cNvSpPr>
          <p:nvPr>
            <p:ph type="pic" sz="quarter" idx="14" hasCustomPrompt="1"/>
          </p:nvPr>
        </p:nvSpPr>
        <p:spPr>
          <a:xfrm>
            <a:off x="4195763" y="150813"/>
            <a:ext cx="4784725" cy="5973762"/>
          </a:xfrm>
          <a:prstGeom prst="rect">
            <a:avLst/>
          </a:prstGeom>
        </p:spPr>
        <p:txBody>
          <a:bodyPr/>
          <a:lstStyle>
            <a:lvl1pPr>
              <a:defRPr>
                <a:latin typeface="Arial Narrow" panose="020B0606020202030204" pitchFamily="34" charset="0"/>
              </a:defRPr>
            </a:lvl1pPr>
          </a:lstStyle>
          <a:p>
            <a:r>
              <a:rPr lang="es-ES" dirty="0" err="1"/>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a:t>
            </a:r>
            <a:r>
              <a:rPr lang="es-ES" dirty="0" err="1"/>
              <a:t>picture</a:t>
            </a:r>
            <a:endParaRPr lang="es-ES" dirty="0"/>
          </a:p>
        </p:txBody>
      </p:sp>
    </p:spTree>
    <p:extLst>
      <p:ext uri="{BB962C8B-B14F-4D97-AF65-F5344CB8AC3E}">
        <p14:creationId xmlns:p14="http://schemas.microsoft.com/office/powerpoint/2010/main" val="21917085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p2 Left banner, Text &amp; Ico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1889" y="-15484"/>
            <a:ext cx="2941487" cy="2501153"/>
          </a:xfrm>
          <a:prstGeom prst="rect">
            <a:avLst/>
          </a:prstGeom>
        </p:spPr>
        <p:txBody>
          <a:bodyPr anchor="b"/>
          <a:lstStyle>
            <a:lvl1pPr algn="l">
              <a:lnSpc>
                <a:spcPts val="4500"/>
              </a:lnSpc>
              <a:defRPr sz="4400" b="1">
                <a:solidFill>
                  <a:srgbClr val="58585A"/>
                </a:solidFill>
                <a:latin typeface="Arial Narrow" panose="020B0606020202030204" pitchFamily="34" charset="0"/>
              </a:defRPr>
            </a:lvl1pPr>
          </a:lstStyle>
          <a:p>
            <a:r>
              <a:rPr lang="en-US" dirty="0"/>
              <a:t>HERE GOES YOUR TITLE</a:t>
            </a:r>
            <a:endParaRPr lang="es-ES" dirty="0"/>
          </a:p>
        </p:txBody>
      </p:sp>
      <p:sp>
        <p:nvSpPr>
          <p:cNvPr id="3" name="Subtitle 2"/>
          <p:cNvSpPr>
            <a:spLocks noGrp="1"/>
          </p:cNvSpPr>
          <p:nvPr>
            <p:ph type="subTitle" idx="1" hasCustomPrompt="1"/>
          </p:nvPr>
        </p:nvSpPr>
        <p:spPr>
          <a:xfrm>
            <a:off x="491889" y="2593539"/>
            <a:ext cx="2941487" cy="525931"/>
          </a:xfrm>
          <a:prstGeom prst="rect">
            <a:avLst/>
          </a:prstGeom>
        </p:spPr>
        <p:txBody>
          <a:bodyPr anchor="b"/>
          <a:lstStyle>
            <a:lvl1pPr marL="0" indent="0" algn="l">
              <a:buNone/>
              <a:defRPr sz="15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your header</a:t>
            </a:r>
            <a:endParaRPr lang="es-ES" dirty="0"/>
          </a:p>
        </p:txBody>
      </p:sp>
      <p:sp>
        <p:nvSpPr>
          <p:cNvPr id="9" name="Text Placeholder 8"/>
          <p:cNvSpPr>
            <a:spLocks noGrp="1"/>
          </p:cNvSpPr>
          <p:nvPr>
            <p:ph type="body" sz="quarter" idx="13" hasCustomPrompt="1"/>
          </p:nvPr>
        </p:nvSpPr>
        <p:spPr>
          <a:xfrm>
            <a:off x="491889" y="3119470"/>
            <a:ext cx="2941487" cy="2893023"/>
          </a:xfrm>
          <a:prstGeom prst="rect">
            <a:avLst/>
          </a:prstGeom>
        </p:spPr>
        <p:txBody>
          <a:bodyPr/>
          <a:lstStyle>
            <a:lvl1pPr marL="0" indent="0">
              <a:lnSpc>
                <a:spcPts val="15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21" name="Text Placeholder 8"/>
          <p:cNvSpPr>
            <a:spLocks noGrp="1"/>
          </p:cNvSpPr>
          <p:nvPr>
            <p:ph type="body" sz="quarter" idx="14" hasCustomPrompt="1"/>
          </p:nvPr>
        </p:nvSpPr>
        <p:spPr>
          <a:xfrm>
            <a:off x="5428187" y="943171"/>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the plain text</a:t>
            </a:r>
            <a:endParaRPr lang="es-ES" dirty="0"/>
          </a:p>
        </p:txBody>
      </p:sp>
      <p:sp>
        <p:nvSpPr>
          <p:cNvPr id="22" name="Picture Placeholder 4"/>
          <p:cNvSpPr>
            <a:spLocks noGrp="1"/>
          </p:cNvSpPr>
          <p:nvPr>
            <p:ph type="pic" sz="quarter" idx="15"/>
          </p:nvPr>
        </p:nvSpPr>
        <p:spPr>
          <a:xfrm>
            <a:off x="4652963" y="850900"/>
            <a:ext cx="663575" cy="663575"/>
          </a:xfrm>
          <a:prstGeom prst="rect">
            <a:avLst/>
          </a:prstGeom>
        </p:spPr>
        <p:txBody>
          <a:bodyPr/>
          <a:lstStyle>
            <a:lvl1pPr>
              <a:defRPr sz="1000"/>
            </a:lvl1pPr>
          </a:lstStyle>
          <a:p>
            <a:endParaRPr lang="es-ES" dirty="0"/>
          </a:p>
        </p:txBody>
      </p:sp>
      <p:sp>
        <p:nvSpPr>
          <p:cNvPr id="23" name="Text Placeholder 8"/>
          <p:cNvSpPr>
            <a:spLocks noGrp="1"/>
          </p:cNvSpPr>
          <p:nvPr>
            <p:ph type="body" sz="quarter" idx="16" hasCustomPrompt="1"/>
          </p:nvPr>
        </p:nvSpPr>
        <p:spPr>
          <a:xfrm>
            <a:off x="5428187" y="2238190"/>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the plain text</a:t>
            </a:r>
            <a:endParaRPr lang="es-ES" dirty="0"/>
          </a:p>
        </p:txBody>
      </p:sp>
      <p:sp>
        <p:nvSpPr>
          <p:cNvPr id="24" name="Picture Placeholder 4"/>
          <p:cNvSpPr>
            <a:spLocks noGrp="1"/>
          </p:cNvSpPr>
          <p:nvPr>
            <p:ph type="pic" sz="quarter" idx="17"/>
          </p:nvPr>
        </p:nvSpPr>
        <p:spPr>
          <a:xfrm>
            <a:off x="4652963" y="2145919"/>
            <a:ext cx="663575" cy="663575"/>
          </a:xfrm>
          <a:prstGeom prst="rect">
            <a:avLst/>
          </a:prstGeom>
        </p:spPr>
        <p:txBody>
          <a:bodyPr/>
          <a:lstStyle>
            <a:lvl1pPr>
              <a:defRPr sz="1000"/>
            </a:lvl1pPr>
          </a:lstStyle>
          <a:p>
            <a:endParaRPr lang="es-ES" dirty="0"/>
          </a:p>
        </p:txBody>
      </p:sp>
      <p:sp>
        <p:nvSpPr>
          <p:cNvPr id="25" name="Text Placeholder 8"/>
          <p:cNvSpPr>
            <a:spLocks noGrp="1"/>
          </p:cNvSpPr>
          <p:nvPr>
            <p:ph type="body" sz="quarter" idx="18" hasCustomPrompt="1"/>
          </p:nvPr>
        </p:nvSpPr>
        <p:spPr>
          <a:xfrm>
            <a:off x="5428187" y="3568350"/>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the plain text</a:t>
            </a:r>
            <a:endParaRPr lang="es-ES" dirty="0"/>
          </a:p>
        </p:txBody>
      </p:sp>
      <p:sp>
        <p:nvSpPr>
          <p:cNvPr id="26" name="Picture Placeholder 4"/>
          <p:cNvSpPr>
            <a:spLocks noGrp="1"/>
          </p:cNvSpPr>
          <p:nvPr>
            <p:ph type="pic" sz="quarter" idx="19"/>
          </p:nvPr>
        </p:nvSpPr>
        <p:spPr>
          <a:xfrm>
            <a:off x="4652963" y="3476079"/>
            <a:ext cx="663575" cy="663575"/>
          </a:xfrm>
          <a:prstGeom prst="rect">
            <a:avLst/>
          </a:prstGeom>
        </p:spPr>
        <p:txBody>
          <a:bodyPr/>
          <a:lstStyle>
            <a:lvl1pPr>
              <a:defRPr sz="1000"/>
            </a:lvl1pPr>
          </a:lstStyle>
          <a:p>
            <a:endParaRPr lang="es-ES" dirty="0"/>
          </a:p>
        </p:txBody>
      </p:sp>
      <p:sp>
        <p:nvSpPr>
          <p:cNvPr id="27" name="Text Placeholder 8"/>
          <p:cNvSpPr>
            <a:spLocks noGrp="1"/>
          </p:cNvSpPr>
          <p:nvPr>
            <p:ph type="body" sz="quarter" idx="20" hasCustomPrompt="1"/>
          </p:nvPr>
        </p:nvSpPr>
        <p:spPr>
          <a:xfrm>
            <a:off x="5428187" y="4905571"/>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the plain text</a:t>
            </a:r>
            <a:endParaRPr lang="es-ES" dirty="0"/>
          </a:p>
        </p:txBody>
      </p:sp>
      <p:sp>
        <p:nvSpPr>
          <p:cNvPr id="28" name="Picture Placeholder 4"/>
          <p:cNvSpPr>
            <a:spLocks noGrp="1"/>
          </p:cNvSpPr>
          <p:nvPr>
            <p:ph type="pic" sz="quarter" idx="21"/>
          </p:nvPr>
        </p:nvSpPr>
        <p:spPr>
          <a:xfrm>
            <a:off x="4652963" y="4813300"/>
            <a:ext cx="663575" cy="663575"/>
          </a:xfrm>
          <a:prstGeom prst="rect">
            <a:avLst/>
          </a:prstGeom>
        </p:spPr>
        <p:txBody>
          <a:bodyPr/>
          <a:lstStyle>
            <a:lvl1pPr>
              <a:defRPr sz="1000"/>
            </a:lvl1pPr>
          </a:lstStyle>
          <a:p>
            <a:endParaRPr lang="es-ES" dirty="0"/>
          </a:p>
        </p:txBody>
      </p:sp>
      <p:sp>
        <p:nvSpPr>
          <p:cNvPr id="29" name="Text Placeholder 20"/>
          <p:cNvSpPr>
            <a:spLocks noGrp="1"/>
          </p:cNvSpPr>
          <p:nvPr>
            <p:ph type="body" sz="quarter" idx="22" hasCustomPrompt="1"/>
          </p:nvPr>
        </p:nvSpPr>
        <p:spPr>
          <a:xfrm>
            <a:off x="5428187" y="1836013"/>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
        <p:nvSpPr>
          <p:cNvPr id="30" name="Text Placeholder 20"/>
          <p:cNvSpPr>
            <a:spLocks noGrp="1"/>
          </p:cNvSpPr>
          <p:nvPr>
            <p:ph type="body" sz="quarter" idx="23" hasCustomPrompt="1"/>
          </p:nvPr>
        </p:nvSpPr>
        <p:spPr>
          <a:xfrm>
            <a:off x="5428094" y="3161145"/>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
        <p:nvSpPr>
          <p:cNvPr id="31" name="Text Placeholder 20"/>
          <p:cNvSpPr>
            <a:spLocks noGrp="1"/>
          </p:cNvSpPr>
          <p:nvPr>
            <p:ph type="body" sz="quarter" idx="24" hasCustomPrompt="1"/>
          </p:nvPr>
        </p:nvSpPr>
        <p:spPr>
          <a:xfrm>
            <a:off x="5428094" y="4520185"/>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
        <p:nvSpPr>
          <p:cNvPr id="16" name="Text Placeholder 20"/>
          <p:cNvSpPr>
            <a:spLocks noGrp="1"/>
          </p:cNvSpPr>
          <p:nvPr>
            <p:ph type="body" sz="quarter" idx="25" hasCustomPrompt="1"/>
          </p:nvPr>
        </p:nvSpPr>
        <p:spPr>
          <a:xfrm>
            <a:off x="5428093" y="541441"/>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Tree>
    <p:extLst>
      <p:ext uri="{BB962C8B-B14F-4D97-AF65-F5344CB8AC3E}">
        <p14:creationId xmlns:p14="http://schemas.microsoft.com/office/powerpoint/2010/main" val="19925019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p 3 Cover OpA">
    <p:spTree>
      <p:nvGrpSpPr>
        <p:cNvPr id="1" name=""/>
        <p:cNvGrpSpPr/>
        <p:nvPr/>
      </p:nvGrpSpPr>
      <p:grpSpPr>
        <a:xfrm>
          <a:off x="0" y="0"/>
          <a:ext cx="0" cy="0"/>
          <a:chOff x="0" y="0"/>
          <a:chExt cx="0" cy="0"/>
        </a:xfrm>
      </p:grpSpPr>
      <p:sp>
        <p:nvSpPr>
          <p:cNvPr id="6" name="Rectangle 5"/>
          <p:cNvSpPr/>
          <p:nvPr userDrawn="1"/>
        </p:nvSpPr>
        <p:spPr>
          <a:xfrm>
            <a:off x="1138536" y="0"/>
            <a:ext cx="5288096" cy="4616067"/>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itle 1"/>
          <p:cNvSpPr>
            <a:spLocks noGrp="1"/>
          </p:cNvSpPr>
          <p:nvPr>
            <p:ph type="ctrTitle" hasCustomPrompt="1"/>
          </p:nvPr>
        </p:nvSpPr>
        <p:spPr>
          <a:xfrm>
            <a:off x="1743635" y="53790"/>
            <a:ext cx="4164107" cy="2913529"/>
          </a:xfrm>
          <a:prstGeom prst="rect">
            <a:avLst/>
          </a:prstGeom>
        </p:spPr>
        <p:txBody>
          <a:bodyPr anchor="b"/>
          <a:lstStyle>
            <a:lvl1pPr algn="l">
              <a:lnSpc>
                <a:spcPts val="5700"/>
              </a:lnSpc>
              <a:defRPr sz="6000" b="1">
                <a:solidFill>
                  <a:schemeClr val="bg1"/>
                </a:solidFill>
                <a:latin typeface="Arial Narrow" panose="020B0606020202030204" pitchFamily="34" charset="0"/>
              </a:defRPr>
            </a:lvl1pPr>
          </a:lstStyle>
          <a:p>
            <a:r>
              <a:rPr lang="en-US" dirty="0"/>
              <a:t>HERE GOES YOUR TITLE</a:t>
            </a:r>
            <a:endParaRPr lang="es-ES" dirty="0"/>
          </a:p>
        </p:txBody>
      </p:sp>
      <p:sp>
        <p:nvSpPr>
          <p:cNvPr id="3" name="Subtitle 2"/>
          <p:cNvSpPr>
            <a:spLocks noGrp="1"/>
          </p:cNvSpPr>
          <p:nvPr>
            <p:ph type="subTitle" idx="1" hasCustomPrompt="1"/>
          </p:nvPr>
        </p:nvSpPr>
        <p:spPr>
          <a:xfrm>
            <a:off x="1743636" y="2952281"/>
            <a:ext cx="4164106" cy="525931"/>
          </a:xfrm>
          <a:prstGeom prst="rect">
            <a:avLst/>
          </a:prstGeom>
        </p:spPr>
        <p:txBody>
          <a:bodyPr/>
          <a:lstStyle>
            <a:lvl1pPr marL="0" indent="0" algn="l">
              <a:buNone/>
              <a:defRPr sz="1600">
                <a:solidFill>
                  <a:schemeClr val="bg1"/>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is an example of how your explanatory text could be placed</a:t>
            </a:r>
            <a:endParaRPr lang="es-ES" dirty="0"/>
          </a:p>
        </p:txBody>
      </p:sp>
      <p:sp>
        <p:nvSpPr>
          <p:cNvPr id="9" name="Text Placeholder 8"/>
          <p:cNvSpPr>
            <a:spLocks noGrp="1"/>
          </p:cNvSpPr>
          <p:nvPr>
            <p:ph type="body" sz="quarter" idx="13" hasCustomPrompt="1"/>
          </p:nvPr>
        </p:nvSpPr>
        <p:spPr>
          <a:xfrm>
            <a:off x="1743075" y="3478213"/>
            <a:ext cx="2713038" cy="654050"/>
          </a:xfrm>
          <a:prstGeom prst="rect">
            <a:avLst/>
          </a:prstGeom>
        </p:spPr>
        <p:txBody>
          <a:bodyPr/>
          <a:lstStyle>
            <a:lvl1pPr marL="0" indent="0">
              <a:buNone/>
              <a:defRPr sz="1200">
                <a:solidFill>
                  <a:schemeClr val="bg1"/>
                </a:solidFill>
                <a:latin typeface="Arial Narrow" panose="020B0606020202030204" pitchFamily="34" charset="0"/>
              </a:defRPr>
            </a:lvl1pPr>
          </a:lstStyle>
          <a:p>
            <a:pPr lvl="0"/>
            <a:r>
              <a:rPr lang="en-US" dirty="0"/>
              <a:t>Month Year</a:t>
            </a:r>
            <a:endParaRPr lang="es-ES" dirty="0"/>
          </a:p>
        </p:txBody>
      </p:sp>
      <p:cxnSp>
        <p:nvCxnSpPr>
          <p:cNvPr id="7" name="Straight Connector 6"/>
          <p:cNvCxnSpPr/>
          <p:nvPr userDrawn="1"/>
        </p:nvCxnSpPr>
        <p:spPr>
          <a:xfrm>
            <a:off x="1593256" y="0"/>
            <a:ext cx="0" cy="4081549"/>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descr="C:\Users\mkavuna\AppData\Local\Microsoft\Windows\INetCache\Content.Word\WoS education setor logo_March 2018_2-01.png">
            <a:extLst>
              <a:ext uri="{FF2B5EF4-FFF2-40B4-BE49-F238E27FC236}">
                <a16:creationId xmlns:a16="http://schemas.microsoft.com/office/drawing/2014/main" id="{4F0FCDAE-A706-401A-8985-564F1ABE6FAE}"/>
              </a:ext>
            </a:extLst>
          </p:cNvPr>
          <p:cNvPicPr/>
          <p:nvPr userDrawn="1"/>
        </p:nvPicPr>
        <p:blipFill>
          <a:blip r:embed="rId2">
            <a:biLevel thresh="25000"/>
            <a:extLst>
              <a:ext uri="{28A0092B-C50C-407E-A947-70E740481C1C}">
                <a14:useLocalDpi xmlns:a14="http://schemas.microsoft.com/office/drawing/2010/main" val="0"/>
              </a:ext>
            </a:extLst>
          </a:blip>
          <a:srcRect/>
          <a:stretch>
            <a:fillRect/>
          </a:stretch>
        </p:blipFill>
        <p:spPr bwMode="auto">
          <a:xfrm>
            <a:off x="0" y="6271285"/>
            <a:ext cx="3213100" cy="508000"/>
          </a:xfrm>
          <a:prstGeom prst="rect">
            <a:avLst/>
          </a:prstGeom>
          <a:noFill/>
          <a:ln>
            <a:noFill/>
          </a:ln>
        </p:spPr>
      </p:pic>
    </p:spTree>
    <p:extLst>
      <p:ext uri="{BB962C8B-B14F-4D97-AF65-F5344CB8AC3E}">
        <p14:creationId xmlns:p14="http://schemas.microsoft.com/office/powerpoint/2010/main" val="2299807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Op1 Goodbye slide">
    <p:spTree>
      <p:nvGrpSpPr>
        <p:cNvPr id="1" name=""/>
        <p:cNvGrpSpPr/>
        <p:nvPr/>
      </p:nvGrpSpPr>
      <p:grpSpPr>
        <a:xfrm>
          <a:off x="0" y="0"/>
          <a:ext cx="0" cy="0"/>
          <a:chOff x="0" y="0"/>
          <a:chExt cx="0" cy="0"/>
        </a:xfrm>
      </p:grpSpPr>
      <p:sp>
        <p:nvSpPr>
          <p:cNvPr id="17" name="Title 1"/>
          <p:cNvSpPr txBox="1">
            <a:spLocks/>
          </p:cNvSpPr>
          <p:nvPr userDrawn="1"/>
        </p:nvSpPr>
        <p:spPr>
          <a:xfrm>
            <a:off x="5015499" y="2512335"/>
            <a:ext cx="3850595" cy="3273865"/>
          </a:xfrm>
          <a:prstGeom prst="rect">
            <a:avLst/>
          </a:prstGeom>
        </p:spPr>
        <p:txBody>
          <a:bodyPr anchor="ctr"/>
          <a:lstStyle>
            <a:lvl1pPr algn="l" defTabSz="914400" rtl="0" eaLnBrk="1" latinLnBrk="0" hangingPunct="1">
              <a:lnSpc>
                <a:spcPts val="3700"/>
              </a:lnSpc>
              <a:spcBef>
                <a:spcPct val="0"/>
              </a:spcBef>
              <a:buNone/>
              <a:defRPr sz="3400" kern="1200">
                <a:solidFill>
                  <a:schemeClr val="bg1"/>
                </a:solidFill>
                <a:latin typeface="Trade Gothic LT Std Bold" panose="00000800000000000000" pitchFamily="50" charset="0"/>
                <a:ea typeface="+mj-ea"/>
                <a:cs typeface="+mj-cs"/>
              </a:defRPr>
            </a:lvl1pPr>
          </a:lstStyle>
          <a:p>
            <a:pPr>
              <a:lnSpc>
                <a:spcPts val="4500"/>
              </a:lnSpc>
            </a:pPr>
            <a:r>
              <a:rPr lang="en-US" sz="4400" b="1" dirty="0">
                <a:solidFill>
                  <a:srgbClr val="EE5859"/>
                </a:solidFill>
                <a:latin typeface="Arial Narrow" panose="020B0606020202030204" pitchFamily="34" charset="0"/>
              </a:rPr>
              <a:t>THANK YOU FOR </a:t>
            </a:r>
            <a:r>
              <a:rPr lang="en-US" sz="4400" b="1">
                <a:solidFill>
                  <a:srgbClr val="EE5859"/>
                </a:solidFill>
                <a:latin typeface="Arial Narrow" panose="020B0606020202030204" pitchFamily="34" charset="0"/>
              </a:rPr>
              <a:t>YOUR ATTENTION</a:t>
            </a:r>
            <a:endParaRPr lang="es-ES" sz="4400" b="1" dirty="0">
              <a:solidFill>
                <a:srgbClr val="EE5859"/>
              </a:solidFill>
              <a:latin typeface="Arial Narrow" panose="020B0606020202030204" pitchFamily="34" charset="0"/>
            </a:endParaRPr>
          </a:p>
        </p:txBody>
      </p:sp>
      <p:cxnSp>
        <p:nvCxnSpPr>
          <p:cNvPr id="18" name="Straight Connector 17"/>
          <p:cNvCxnSpPr/>
          <p:nvPr userDrawn="1"/>
        </p:nvCxnSpPr>
        <p:spPr>
          <a:xfrm>
            <a:off x="4710709" y="2512335"/>
            <a:ext cx="0" cy="3273866"/>
          </a:xfrm>
          <a:prstGeom prst="line">
            <a:avLst/>
          </a:prstGeom>
          <a:ln w="161925">
            <a:solidFill>
              <a:srgbClr val="EE58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69397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p3 Cover OpB">
    <p:spTree>
      <p:nvGrpSpPr>
        <p:cNvPr id="1" name=""/>
        <p:cNvGrpSpPr/>
        <p:nvPr/>
      </p:nvGrpSpPr>
      <p:grpSpPr>
        <a:xfrm>
          <a:off x="0" y="0"/>
          <a:ext cx="0" cy="0"/>
          <a:chOff x="0" y="0"/>
          <a:chExt cx="0" cy="0"/>
        </a:xfrm>
      </p:grpSpPr>
      <p:sp>
        <p:nvSpPr>
          <p:cNvPr id="8" name="Rectangle 7"/>
          <p:cNvSpPr/>
          <p:nvPr userDrawn="1"/>
        </p:nvSpPr>
        <p:spPr>
          <a:xfrm>
            <a:off x="843571" y="0"/>
            <a:ext cx="5288096" cy="4616067"/>
          </a:xfrm>
          <a:prstGeom prst="rect">
            <a:avLst/>
          </a:prstGeom>
          <a:solidFill>
            <a:srgbClr val="D2CBB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CBB8"/>
              </a:solidFill>
            </a:endParaRPr>
          </a:p>
        </p:txBody>
      </p:sp>
      <p:cxnSp>
        <p:nvCxnSpPr>
          <p:cNvPr id="10" name="Straight Connector 9"/>
          <p:cNvCxnSpPr/>
          <p:nvPr userDrawn="1"/>
        </p:nvCxnSpPr>
        <p:spPr>
          <a:xfrm>
            <a:off x="1585526" y="0"/>
            <a:ext cx="0" cy="4081549"/>
          </a:xfrm>
          <a:prstGeom prst="line">
            <a:avLst/>
          </a:prstGeom>
          <a:ln w="22225">
            <a:solidFill>
              <a:srgbClr val="58585A"/>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1743635" y="53790"/>
            <a:ext cx="4164107" cy="2913529"/>
          </a:xfrm>
          <a:prstGeom prst="rect">
            <a:avLst/>
          </a:prstGeom>
        </p:spPr>
        <p:txBody>
          <a:bodyPr anchor="b"/>
          <a:lstStyle>
            <a:lvl1pPr algn="l">
              <a:lnSpc>
                <a:spcPts val="5700"/>
              </a:lnSpc>
              <a:defRPr sz="6000" b="1">
                <a:solidFill>
                  <a:srgbClr val="58585A"/>
                </a:solidFill>
                <a:latin typeface="Arial Narrow" panose="020B0606020202030204" pitchFamily="34" charset="0"/>
              </a:defRPr>
            </a:lvl1pPr>
          </a:lstStyle>
          <a:p>
            <a:r>
              <a:rPr lang="en-US" dirty="0"/>
              <a:t>HERE GOES YOUR TITLE</a:t>
            </a:r>
            <a:endParaRPr lang="es-ES" dirty="0"/>
          </a:p>
        </p:txBody>
      </p:sp>
      <p:sp>
        <p:nvSpPr>
          <p:cNvPr id="3" name="Subtitle 2"/>
          <p:cNvSpPr>
            <a:spLocks noGrp="1"/>
          </p:cNvSpPr>
          <p:nvPr>
            <p:ph type="subTitle" idx="1" hasCustomPrompt="1"/>
          </p:nvPr>
        </p:nvSpPr>
        <p:spPr>
          <a:xfrm>
            <a:off x="1743636" y="2952281"/>
            <a:ext cx="4164106" cy="525931"/>
          </a:xfrm>
          <a:prstGeom prst="rect">
            <a:avLst/>
          </a:prstGeom>
        </p:spPr>
        <p:txBody>
          <a:bodyPr/>
          <a:lstStyle>
            <a:lvl1pPr marL="0" indent="0" algn="l">
              <a:buNone/>
              <a:defRPr sz="1600">
                <a:solidFill>
                  <a:srgbClr val="58585A"/>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is an example of how your explanatory text could be placed</a:t>
            </a:r>
            <a:endParaRPr lang="es-ES" dirty="0"/>
          </a:p>
        </p:txBody>
      </p:sp>
      <p:sp>
        <p:nvSpPr>
          <p:cNvPr id="9" name="Text Placeholder 8"/>
          <p:cNvSpPr>
            <a:spLocks noGrp="1"/>
          </p:cNvSpPr>
          <p:nvPr>
            <p:ph type="body" sz="quarter" idx="13" hasCustomPrompt="1"/>
          </p:nvPr>
        </p:nvSpPr>
        <p:spPr>
          <a:xfrm>
            <a:off x="1743075" y="3478213"/>
            <a:ext cx="2713038" cy="654050"/>
          </a:xfrm>
          <a:prstGeom prst="rect">
            <a:avLst/>
          </a:prstGeom>
        </p:spPr>
        <p:txBody>
          <a:bodyPr/>
          <a:lstStyle>
            <a:lvl1pPr marL="0" indent="0">
              <a:buNone/>
              <a:defRPr sz="1200">
                <a:solidFill>
                  <a:srgbClr val="58585A"/>
                </a:solidFill>
                <a:latin typeface="Arial Narrow" panose="020B0606020202030204" pitchFamily="34" charset="0"/>
              </a:defRPr>
            </a:lvl1pPr>
          </a:lstStyle>
          <a:p>
            <a:pPr lvl="0"/>
            <a:r>
              <a:rPr lang="en-US" dirty="0"/>
              <a:t>Month Year</a:t>
            </a:r>
            <a:endParaRPr lang="es-ES" dirty="0"/>
          </a:p>
        </p:txBody>
      </p:sp>
    </p:spTree>
    <p:extLst>
      <p:ext uri="{BB962C8B-B14F-4D97-AF65-F5344CB8AC3E}">
        <p14:creationId xmlns:p14="http://schemas.microsoft.com/office/powerpoint/2010/main" val="36823025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p3 Section OpA">
    <p:spTree>
      <p:nvGrpSpPr>
        <p:cNvPr id="1" name=""/>
        <p:cNvGrpSpPr/>
        <p:nvPr/>
      </p:nvGrpSpPr>
      <p:grpSpPr>
        <a:xfrm>
          <a:off x="0" y="0"/>
          <a:ext cx="0" cy="0"/>
          <a:chOff x="0" y="0"/>
          <a:chExt cx="0" cy="0"/>
        </a:xfrm>
      </p:grpSpPr>
      <p:sp>
        <p:nvSpPr>
          <p:cNvPr id="8" name="Rectangle 7"/>
          <p:cNvSpPr/>
          <p:nvPr userDrawn="1"/>
        </p:nvSpPr>
        <p:spPr>
          <a:xfrm>
            <a:off x="0" y="1722922"/>
            <a:ext cx="9144000" cy="2762451"/>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Title 1"/>
          <p:cNvSpPr>
            <a:spLocks noGrp="1"/>
          </p:cNvSpPr>
          <p:nvPr>
            <p:ph type="ctrTitle" hasCustomPrompt="1"/>
          </p:nvPr>
        </p:nvSpPr>
        <p:spPr>
          <a:xfrm>
            <a:off x="2143678" y="2492943"/>
            <a:ext cx="1539249" cy="1208401"/>
          </a:xfrm>
          <a:prstGeom prst="rect">
            <a:avLst/>
          </a:prstGeom>
        </p:spPr>
        <p:txBody>
          <a:bodyPr anchor="b"/>
          <a:lstStyle>
            <a:lvl1pPr algn="r">
              <a:lnSpc>
                <a:spcPts val="5700"/>
              </a:lnSpc>
              <a:defRPr sz="9600" b="1">
                <a:solidFill>
                  <a:srgbClr val="0F6CB6"/>
                </a:solidFill>
                <a:latin typeface="Arial" panose="020B0604020202020204" pitchFamily="34" charset="0"/>
                <a:cs typeface="Arial" panose="020B0604020202020204" pitchFamily="34" charset="0"/>
              </a:defRPr>
            </a:lvl1pPr>
          </a:lstStyle>
          <a:p>
            <a:r>
              <a:rPr lang="en-US" dirty="0"/>
              <a:t>00</a:t>
            </a:r>
            <a:endParaRPr lang="es-ES" dirty="0"/>
          </a:p>
        </p:txBody>
      </p:sp>
      <p:cxnSp>
        <p:nvCxnSpPr>
          <p:cNvPr id="11" name="Straight Connector 10"/>
          <p:cNvCxnSpPr/>
          <p:nvPr userDrawn="1"/>
        </p:nvCxnSpPr>
        <p:spPr>
          <a:xfrm>
            <a:off x="4012877" y="1894901"/>
            <a:ext cx="0" cy="2423711"/>
          </a:xfrm>
          <a:prstGeom prst="line">
            <a:avLst/>
          </a:prstGeom>
          <a:ln w="161925">
            <a:solidFill>
              <a:srgbClr val="0F6CB6"/>
            </a:solidFill>
          </a:ln>
        </p:spPr>
        <p:style>
          <a:lnRef idx="1">
            <a:schemeClr val="accent1"/>
          </a:lnRef>
          <a:fillRef idx="0">
            <a:schemeClr val="accent1"/>
          </a:fillRef>
          <a:effectRef idx="0">
            <a:schemeClr val="accent1"/>
          </a:effectRef>
          <a:fontRef idx="minor">
            <a:schemeClr val="tx1"/>
          </a:fontRef>
        </p:style>
      </p:cxnSp>
      <p:sp>
        <p:nvSpPr>
          <p:cNvPr id="12" name="Subtitle 2"/>
          <p:cNvSpPr>
            <a:spLocks noGrp="1"/>
          </p:cNvSpPr>
          <p:nvPr>
            <p:ph type="subTitle" idx="1" hasCustomPrompt="1"/>
          </p:nvPr>
        </p:nvSpPr>
        <p:spPr>
          <a:xfrm>
            <a:off x="4439824" y="2168601"/>
            <a:ext cx="2300341" cy="1743959"/>
          </a:xfrm>
          <a:prstGeom prst="rect">
            <a:avLst/>
          </a:prstGeom>
        </p:spPr>
        <p:txBody>
          <a:bodyPr anchor="ctr"/>
          <a:lstStyle>
            <a:lvl1pPr marL="0" indent="0" algn="l">
              <a:buNone/>
              <a:defRPr sz="3400" b="1">
                <a:solidFill>
                  <a:schemeClr val="bg1"/>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THE TITLE OF TOUR SECTION</a:t>
            </a:r>
            <a:endParaRPr lang="es-ES" dirty="0"/>
          </a:p>
        </p:txBody>
      </p:sp>
    </p:spTree>
    <p:extLst>
      <p:ext uri="{BB962C8B-B14F-4D97-AF65-F5344CB8AC3E}">
        <p14:creationId xmlns:p14="http://schemas.microsoft.com/office/powerpoint/2010/main" val="39166618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p3 Section OpC">
    <p:spTree>
      <p:nvGrpSpPr>
        <p:cNvPr id="1" name=""/>
        <p:cNvGrpSpPr/>
        <p:nvPr/>
      </p:nvGrpSpPr>
      <p:grpSpPr>
        <a:xfrm>
          <a:off x="0" y="0"/>
          <a:ext cx="0" cy="0"/>
          <a:chOff x="0" y="0"/>
          <a:chExt cx="0" cy="0"/>
        </a:xfrm>
      </p:grpSpPr>
      <p:sp>
        <p:nvSpPr>
          <p:cNvPr id="8" name="Rectangle 7"/>
          <p:cNvSpPr/>
          <p:nvPr userDrawn="1"/>
        </p:nvSpPr>
        <p:spPr>
          <a:xfrm>
            <a:off x="0" y="1722922"/>
            <a:ext cx="9144000" cy="2762451"/>
          </a:xfrm>
          <a:prstGeom prst="rect">
            <a:avLst/>
          </a:prstGeom>
          <a:solidFill>
            <a:srgbClr val="D2CBB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Title 1"/>
          <p:cNvSpPr>
            <a:spLocks noGrp="1"/>
          </p:cNvSpPr>
          <p:nvPr>
            <p:ph type="ctrTitle" hasCustomPrompt="1"/>
          </p:nvPr>
        </p:nvSpPr>
        <p:spPr>
          <a:xfrm>
            <a:off x="2143678" y="2492943"/>
            <a:ext cx="1539249" cy="1208401"/>
          </a:xfrm>
          <a:prstGeom prst="rect">
            <a:avLst/>
          </a:prstGeom>
        </p:spPr>
        <p:txBody>
          <a:bodyPr anchor="b"/>
          <a:lstStyle>
            <a:lvl1pPr algn="r">
              <a:lnSpc>
                <a:spcPts val="5700"/>
              </a:lnSpc>
              <a:defRPr sz="9600" b="1">
                <a:solidFill>
                  <a:srgbClr val="EE5859"/>
                </a:solidFill>
                <a:latin typeface="Arial" panose="020B0604020202020204" pitchFamily="34" charset="0"/>
                <a:cs typeface="Arial" panose="020B0604020202020204" pitchFamily="34" charset="0"/>
              </a:defRPr>
            </a:lvl1pPr>
          </a:lstStyle>
          <a:p>
            <a:r>
              <a:rPr lang="en-US" dirty="0"/>
              <a:t>00</a:t>
            </a:r>
            <a:endParaRPr lang="es-ES" dirty="0"/>
          </a:p>
        </p:txBody>
      </p:sp>
      <p:cxnSp>
        <p:nvCxnSpPr>
          <p:cNvPr id="11" name="Straight Connector 10"/>
          <p:cNvCxnSpPr/>
          <p:nvPr userDrawn="1"/>
        </p:nvCxnSpPr>
        <p:spPr>
          <a:xfrm>
            <a:off x="4012877" y="1894901"/>
            <a:ext cx="0" cy="2423711"/>
          </a:xfrm>
          <a:prstGeom prst="line">
            <a:avLst/>
          </a:prstGeom>
          <a:ln w="161925">
            <a:solidFill>
              <a:srgbClr val="EE5859"/>
            </a:solidFill>
          </a:ln>
        </p:spPr>
        <p:style>
          <a:lnRef idx="1">
            <a:schemeClr val="accent1"/>
          </a:lnRef>
          <a:fillRef idx="0">
            <a:schemeClr val="accent1"/>
          </a:fillRef>
          <a:effectRef idx="0">
            <a:schemeClr val="accent1"/>
          </a:effectRef>
          <a:fontRef idx="minor">
            <a:schemeClr val="tx1"/>
          </a:fontRef>
        </p:style>
      </p:cxnSp>
      <p:sp>
        <p:nvSpPr>
          <p:cNvPr id="12" name="Subtitle 2"/>
          <p:cNvSpPr>
            <a:spLocks noGrp="1"/>
          </p:cNvSpPr>
          <p:nvPr>
            <p:ph type="subTitle" idx="1" hasCustomPrompt="1"/>
          </p:nvPr>
        </p:nvSpPr>
        <p:spPr>
          <a:xfrm>
            <a:off x="4439824" y="2168601"/>
            <a:ext cx="2300341" cy="1743959"/>
          </a:xfrm>
          <a:prstGeom prst="rect">
            <a:avLst/>
          </a:prstGeom>
        </p:spPr>
        <p:txBody>
          <a:bodyPr anchor="ctr"/>
          <a:lstStyle>
            <a:lvl1pPr marL="0" indent="0" algn="l">
              <a:buNone/>
              <a:defRPr sz="3400" b="1">
                <a:solidFill>
                  <a:srgbClr val="58585A"/>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THE TITLE OF TOUR SECTION</a:t>
            </a:r>
            <a:endParaRPr lang="es-ES" dirty="0"/>
          </a:p>
        </p:txBody>
      </p:sp>
    </p:spTree>
    <p:extLst>
      <p:ext uri="{BB962C8B-B14F-4D97-AF65-F5344CB8AC3E}">
        <p14:creationId xmlns:p14="http://schemas.microsoft.com/office/powerpoint/2010/main" val="41843511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p 3 Goodbye slide">
    <p:spTree>
      <p:nvGrpSpPr>
        <p:cNvPr id="1" name=""/>
        <p:cNvGrpSpPr/>
        <p:nvPr/>
      </p:nvGrpSpPr>
      <p:grpSpPr>
        <a:xfrm>
          <a:off x="0" y="0"/>
          <a:ext cx="0" cy="0"/>
          <a:chOff x="0" y="0"/>
          <a:chExt cx="0" cy="0"/>
        </a:xfrm>
      </p:grpSpPr>
      <p:sp>
        <p:nvSpPr>
          <p:cNvPr id="24" name="Rectangle 23"/>
          <p:cNvSpPr/>
          <p:nvPr userDrawn="1"/>
        </p:nvSpPr>
        <p:spPr>
          <a:xfrm>
            <a:off x="5167909" y="2270286"/>
            <a:ext cx="3976091" cy="3273866"/>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Title 1"/>
          <p:cNvSpPr txBox="1">
            <a:spLocks/>
          </p:cNvSpPr>
          <p:nvPr userDrawn="1"/>
        </p:nvSpPr>
        <p:spPr>
          <a:xfrm>
            <a:off x="5472699" y="1779705"/>
            <a:ext cx="3323875" cy="1716918"/>
          </a:xfrm>
          <a:prstGeom prst="rect">
            <a:avLst/>
          </a:prstGeom>
        </p:spPr>
        <p:txBody>
          <a:bodyPr anchor="b"/>
          <a:lstStyle>
            <a:lvl1pPr algn="l" defTabSz="914400" rtl="0" eaLnBrk="1" latinLnBrk="0" hangingPunct="1">
              <a:lnSpc>
                <a:spcPts val="3700"/>
              </a:lnSpc>
              <a:spcBef>
                <a:spcPct val="0"/>
              </a:spcBef>
              <a:buNone/>
              <a:defRPr sz="3400" kern="1200">
                <a:solidFill>
                  <a:schemeClr val="bg1"/>
                </a:solidFill>
                <a:latin typeface="Trade Gothic LT Std Bold" panose="00000800000000000000" pitchFamily="50" charset="0"/>
                <a:ea typeface="+mj-ea"/>
                <a:cs typeface="+mj-cs"/>
              </a:defRPr>
            </a:lvl1pPr>
          </a:lstStyle>
          <a:p>
            <a:r>
              <a:rPr lang="en-US" b="1" dirty="0">
                <a:solidFill>
                  <a:schemeClr val="bg1"/>
                </a:solidFill>
                <a:latin typeface="Arial Narrow" panose="020B0606020202030204" pitchFamily="34" charset="0"/>
              </a:rPr>
              <a:t>THANK YOU FOR YOUR ATTENTION</a:t>
            </a:r>
            <a:endParaRPr lang="es-ES" b="1" dirty="0">
              <a:solidFill>
                <a:schemeClr val="bg1"/>
              </a:solidFill>
              <a:latin typeface="Arial Narrow" panose="020B0606020202030204" pitchFamily="34" charset="0"/>
            </a:endParaRPr>
          </a:p>
        </p:txBody>
      </p:sp>
      <p:sp>
        <p:nvSpPr>
          <p:cNvPr id="10" name="Text Placeholder 8"/>
          <p:cNvSpPr>
            <a:spLocks noGrp="1"/>
          </p:cNvSpPr>
          <p:nvPr>
            <p:ph type="body" sz="quarter" idx="13" hasCustomPrompt="1"/>
          </p:nvPr>
        </p:nvSpPr>
        <p:spPr>
          <a:xfrm>
            <a:off x="5535934" y="3525066"/>
            <a:ext cx="3069499" cy="213900"/>
          </a:xfrm>
          <a:prstGeom prst="rect">
            <a:avLst/>
          </a:prstGeom>
        </p:spPr>
        <p:txBody>
          <a:bodyPr/>
          <a:lstStyle>
            <a:lvl1pPr marL="0" indent="0">
              <a:lnSpc>
                <a:spcPct val="100000"/>
              </a:lnSpc>
              <a:buNone/>
              <a:defRPr sz="950" baseline="0">
                <a:solidFill>
                  <a:schemeClr val="bg1"/>
                </a:solidFill>
                <a:latin typeface="Arial Narrow" panose="020B0606020202030204" pitchFamily="34" charset="0"/>
              </a:defRPr>
            </a:lvl1pPr>
          </a:lstStyle>
          <a:p>
            <a:pPr lvl="0"/>
            <a:r>
              <a:rPr lang="en-US" dirty="0"/>
              <a:t>Name </a:t>
            </a:r>
            <a:r>
              <a:rPr lang="en-US" dirty="0" err="1"/>
              <a:t>Lastname</a:t>
            </a:r>
            <a:endParaRPr lang="es-ES" dirty="0"/>
          </a:p>
        </p:txBody>
      </p:sp>
      <p:sp>
        <p:nvSpPr>
          <p:cNvPr id="11" name="Text Placeholder 8"/>
          <p:cNvSpPr>
            <a:spLocks noGrp="1"/>
          </p:cNvSpPr>
          <p:nvPr>
            <p:ph type="body" sz="quarter" idx="14" hasCustomPrompt="1"/>
          </p:nvPr>
        </p:nvSpPr>
        <p:spPr>
          <a:xfrm>
            <a:off x="5727079" y="3767409"/>
            <a:ext cx="3069499" cy="366764"/>
          </a:xfrm>
          <a:prstGeom prst="rect">
            <a:avLst/>
          </a:prstGeom>
        </p:spPr>
        <p:txBody>
          <a:bodyPr/>
          <a:lstStyle>
            <a:lvl1pPr marL="0" indent="0">
              <a:lnSpc>
                <a:spcPct val="100000"/>
              </a:lnSpc>
              <a:spcBef>
                <a:spcPts val="0"/>
              </a:spcBef>
              <a:buNone/>
              <a:defRPr sz="950" baseline="0">
                <a:solidFill>
                  <a:schemeClr val="bg1"/>
                </a:solidFill>
                <a:latin typeface="Arial Narrow" panose="020B0606020202030204" pitchFamily="34" charset="0"/>
              </a:defRPr>
            </a:lvl1pPr>
          </a:lstStyle>
          <a:p>
            <a:pPr lvl="0"/>
            <a:r>
              <a:rPr lang="en-US" dirty="0"/>
              <a:t>Mobile Telephone</a:t>
            </a:r>
          </a:p>
          <a:p>
            <a:pPr lvl="0"/>
            <a:r>
              <a:rPr lang="en-US" dirty="0"/>
              <a:t>Desktop Telephone</a:t>
            </a:r>
          </a:p>
        </p:txBody>
      </p:sp>
      <p:sp>
        <p:nvSpPr>
          <p:cNvPr id="12" name="Text Placeholder 8"/>
          <p:cNvSpPr>
            <a:spLocks noGrp="1"/>
          </p:cNvSpPr>
          <p:nvPr>
            <p:ph type="body" sz="quarter" idx="15" hasCustomPrompt="1"/>
          </p:nvPr>
        </p:nvSpPr>
        <p:spPr>
          <a:xfrm>
            <a:off x="5727079" y="4134173"/>
            <a:ext cx="3069499" cy="213900"/>
          </a:xfrm>
          <a:prstGeom prst="rect">
            <a:avLst/>
          </a:prstGeom>
        </p:spPr>
        <p:txBody>
          <a:bodyPr/>
          <a:lstStyle>
            <a:lvl1pPr marL="0" indent="0">
              <a:lnSpc>
                <a:spcPct val="100000"/>
              </a:lnSpc>
              <a:buNone/>
              <a:defRPr sz="950">
                <a:solidFill>
                  <a:schemeClr val="bg1"/>
                </a:solidFill>
                <a:latin typeface="Arial Narrow" panose="020B0606020202030204" pitchFamily="34" charset="0"/>
              </a:defRPr>
            </a:lvl1pPr>
          </a:lstStyle>
          <a:p>
            <a:r>
              <a:rPr lang="en-US"/>
              <a:t>name.lastname@</a:t>
            </a:r>
            <a:r>
              <a:rPr lang="es-ES"/>
              <a:t>reach-initiative.org</a:t>
            </a:r>
          </a:p>
        </p:txBody>
      </p:sp>
      <p:sp>
        <p:nvSpPr>
          <p:cNvPr id="13" name="Text Placeholder 8"/>
          <p:cNvSpPr>
            <a:spLocks noGrp="1"/>
          </p:cNvSpPr>
          <p:nvPr>
            <p:ph type="body" sz="quarter" idx="16" hasCustomPrompt="1"/>
          </p:nvPr>
        </p:nvSpPr>
        <p:spPr>
          <a:xfrm>
            <a:off x="5727078" y="4348073"/>
            <a:ext cx="3069499" cy="213900"/>
          </a:xfrm>
          <a:prstGeom prst="rect">
            <a:avLst/>
          </a:prstGeom>
        </p:spPr>
        <p:txBody>
          <a:bodyPr/>
          <a:lstStyle>
            <a:lvl1pPr marL="0" indent="0">
              <a:lnSpc>
                <a:spcPct val="100000"/>
              </a:lnSpc>
              <a:buNone/>
              <a:defRPr sz="950" baseline="0">
                <a:solidFill>
                  <a:schemeClr val="bg1"/>
                </a:solidFill>
                <a:latin typeface="Arial Narrow" panose="020B0606020202030204" pitchFamily="34" charset="0"/>
              </a:defRPr>
            </a:lvl1pPr>
          </a:lstStyle>
          <a:p>
            <a:pPr lvl="0"/>
            <a:r>
              <a:rPr lang="en-US" dirty="0"/>
              <a:t>skype user name</a:t>
            </a:r>
            <a:endParaRPr lang="es-ES" dirty="0"/>
          </a:p>
        </p:txBody>
      </p:sp>
      <p:sp>
        <p:nvSpPr>
          <p:cNvPr id="14" name="Text Placeholder 8"/>
          <p:cNvSpPr>
            <a:spLocks noGrp="1"/>
          </p:cNvSpPr>
          <p:nvPr>
            <p:ph type="body" sz="quarter" idx="17" hasCustomPrompt="1"/>
          </p:nvPr>
        </p:nvSpPr>
        <p:spPr>
          <a:xfrm>
            <a:off x="5727077" y="4561973"/>
            <a:ext cx="3069499" cy="213900"/>
          </a:xfrm>
          <a:prstGeom prst="rect">
            <a:avLst/>
          </a:prstGeom>
        </p:spPr>
        <p:txBody>
          <a:bodyPr/>
          <a:lstStyle>
            <a:lvl1pPr marL="0" indent="0">
              <a:lnSpc>
                <a:spcPct val="100000"/>
              </a:lnSpc>
              <a:buNone/>
              <a:defRPr sz="950">
                <a:solidFill>
                  <a:schemeClr val="bg1"/>
                </a:solidFill>
                <a:latin typeface="Arial Narrow" panose="020B0606020202030204" pitchFamily="34" charset="0"/>
              </a:defRPr>
            </a:lvl1pPr>
          </a:lstStyle>
          <a:p>
            <a:pPr lvl="0"/>
            <a:r>
              <a:rPr lang="es-ES"/>
              <a:t>www.reach-initiative.org</a:t>
            </a:r>
            <a:endParaRPr lang="es-ES" dirty="0"/>
          </a:p>
        </p:txBody>
      </p:sp>
      <p:sp>
        <p:nvSpPr>
          <p:cNvPr id="15" name="Text Placeholder 8"/>
          <p:cNvSpPr>
            <a:spLocks noGrp="1"/>
          </p:cNvSpPr>
          <p:nvPr>
            <p:ph type="body" sz="quarter" idx="18" hasCustomPrompt="1"/>
          </p:nvPr>
        </p:nvSpPr>
        <p:spPr>
          <a:xfrm>
            <a:off x="5727076" y="4790051"/>
            <a:ext cx="3069499" cy="213900"/>
          </a:xfrm>
          <a:prstGeom prst="rect">
            <a:avLst/>
          </a:prstGeom>
        </p:spPr>
        <p:txBody>
          <a:bodyPr/>
          <a:lstStyle>
            <a:lvl1pPr marL="0" indent="0">
              <a:lnSpc>
                <a:spcPct val="100000"/>
              </a:lnSpc>
              <a:buNone/>
              <a:defRPr sz="950">
                <a:solidFill>
                  <a:schemeClr val="bg1"/>
                </a:solidFill>
                <a:latin typeface="Arial Narrow" panose="020B0606020202030204" pitchFamily="34" charset="0"/>
              </a:defRPr>
            </a:lvl1pPr>
          </a:lstStyle>
          <a:p>
            <a:pPr lvl="0"/>
            <a:r>
              <a:rPr lang="en-US" dirty="0"/>
              <a:t>IMPACT Initiatives</a:t>
            </a:r>
            <a:endParaRPr lang="es-ES" dirty="0"/>
          </a:p>
        </p:txBody>
      </p:sp>
      <p:sp>
        <p:nvSpPr>
          <p:cNvPr id="16" name="Text Placeholder 8"/>
          <p:cNvSpPr>
            <a:spLocks noGrp="1"/>
          </p:cNvSpPr>
          <p:nvPr>
            <p:ph type="body" sz="quarter" idx="19" hasCustomPrompt="1"/>
          </p:nvPr>
        </p:nvSpPr>
        <p:spPr>
          <a:xfrm>
            <a:off x="5727075" y="5018129"/>
            <a:ext cx="3069499" cy="213900"/>
          </a:xfrm>
          <a:prstGeom prst="rect">
            <a:avLst/>
          </a:prstGeom>
        </p:spPr>
        <p:txBody>
          <a:bodyPr/>
          <a:lstStyle>
            <a:lvl1pPr marL="0" indent="0">
              <a:lnSpc>
                <a:spcPct val="100000"/>
              </a:lnSpc>
              <a:buNone/>
              <a:defRPr sz="950">
                <a:solidFill>
                  <a:schemeClr val="bg1"/>
                </a:solidFill>
                <a:latin typeface="Arial Narrow" panose="020B0606020202030204" pitchFamily="34" charset="0"/>
              </a:defRPr>
            </a:lvl1pPr>
          </a:lstStyle>
          <a:p>
            <a:pPr lvl="0"/>
            <a:r>
              <a:rPr lang="en-US"/>
              <a:t>@REACH_info</a:t>
            </a:r>
            <a:endParaRPr lang="es-ES" dirty="0"/>
          </a:p>
        </p:txBody>
      </p:sp>
      <p:pic>
        <p:nvPicPr>
          <p:cNvPr id="17" name="Picture 16"/>
          <p:cNvPicPr>
            <a:picLocks noChangeAspect="1"/>
          </p:cNvPicPr>
          <p:nvPr userDrawn="1"/>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617908" y="3817681"/>
            <a:ext cx="139097" cy="139097"/>
          </a:xfrm>
          <a:prstGeom prst="rect">
            <a:avLst/>
          </a:prstGeom>
        </p:spPr>
      </p:pic>
      <p:pic>
        <p:nvPicPr>
          <p:cNvPr id="18" name="Picture 17"/>
          <p:cNvPicPr>
            <a:picLocks noChangeAspect="1"/>
          </p:cNvPicPr>
          <p:nvPr userDrawn="1"/>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611915" y="4199661"/>
            <a:ext cx="142572" cy="98019"/>
          </a:xfrm>
          <a:prstGeom prst="rect">
            <a:avLst/>
          </a:prstGeom>
        </p:spPr>
      </p:pic>
      <p:pic>
        <p:nvPicPr>
          <p:cNvPr id="19" name="Picture 18"/>
          <p:cNvPicPr>
            <a:picLocks noChangeAspect="1"/>
          </p:cNvPicPr>
          <p:nvPr userDrawn="1"/>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603612" y="4393774"/>
            <a:ext cx="130921" cy="130921"/>
          </a:xfrm>
          <a:prstGeom prst="rect">
            <a:avLst/>
          </a:prstGeom>
        </p:spPr>
      </p:pic>
      <p:pic>
        <p:nvPicPr>
          <p:cNvPr id="20" name="Picture 19"/>
          <p:cNvPicPr>
            <a:picLocks noChangeAspect="1"/>
          </p:cNvPicPr>
          <p:nvPr userDrawn="1"/>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606616" y="4605381"/>
            <a:ext cx="147872" cy="147872"/>
          </a:xfrm>
          <a:prstGeom prst="rect">
            <a:avLst/>
          </a:prstGeom>
        </p:spPr>
      </p:pic>
      <p:pic>
        <p:nvPicPr>
          <p:cNvPr id="21" name="Picture 20"/>
          <p:cNvPicPr>
            <a:picLocks noChangeAspect="1"/>
          </p:cNvPicPr>
          <p:nvPr userDrawn="1"/>
        </p:nvPicPr>
        <p:blipFill>
          <a:blip r:embed="rId6">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617279" y="4833939"/>
            <a:ext cx="138520" cy="138520"/>
          </a:xfrm>
          <a:prstGeom prst="rect">
            <a:avLst/>
          </a:prstGeom>
        </p:spPr>
      </p:pic>
      <p:pic>
        <p:nvPicPr>
          <p:cNvPr id="22" name="Picture 21"/>
          <p:cNvPicPr>
            <a:picLocks noChangeAspect="1"/>
          </p:cNvPicPr>
          <p:nvPr userDrawn="1"/>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603612" y="5085917"/>
            <a:ext cx="168361" cy="117852"/>
          </a:xfrm>
          <a:prstGeom prst="rect">
            <a:avLst/>
          </a:prstGeom>
        </p:spPr>
      </p:pic>
      <p:cxnSp>
        <p:nvCxnSpPr>
          <p:cNvPr id="23" name="Straight Connector 22"/>
          <p:cNvCxnSpPr/>
          <p:nvPr userDrawn="1"/>
        </p:nvCxnSpPr>
        <p:spPr>
          <a:xfrm>
            <a:off x="5167909" y="2270286"/>
            <a:ext cx="0" cy="3273866"/>
          </a:xfrm>
          <a:prstGeom prst="line">
            <a:avLst/>
          </a:prstGeom>
          <a:ln w="161925">
            <a:solidFill>
              <a:srgbClr val="0F6CB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70460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Op 3 Goodbye slide">
    <p:spTree>
      <p:nvGrpSpPr>
        <p:cNvPr id="1" name=""/>
        <p:cNvGrpSpPr/>
        <p:nvPr/>
      </p:nvGrpSpPr>
      <p:grpSpPr>
        <a:xfrm>
          <a:off x="0" y="0"/>
          <a:ext cx="0" cy="0"/>
          <a:chOff x="0" y="0"/>
          <a:chExt cx="0" cy="0"/>
        </a:xfrm>
      </p:grpSpPr>
      <p:sp>
        <p:nvSpPr>
          <p:cNvPr id="24" name="Rectangle 23"/>
          <p:cNvSpPr/>
          <p:nvPr userDrawn="1"/>
        </p:nvSpPr>
        <p:spPr>
          <a:xfrm>
            <a:off x="5167909" y="2270286"/>
            <a:ext cx="3976091" cy="3273866"/>
          </a:xfrm>
          <a:prstGeom prst="rect">
            <a:avLst/>
          </a:prstGeom>
          <a:solidFill>
            <a:srgbClr val="D2CBB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Title 1"/>
          <p:cNvSpPr txBox="1">
            <a:spLocks/>
          </p:cNvSpPr>
          <p:nvPr userDrawn="1"/>
        </p:nvSpPr>
        <p:spPr>
          <a:xfrm>
            <a:off x="5472699" y="1779705"/>
            <a:ext cx="3323875" cy="1716918"/>
          </a:xfrm>
          <a:prstGeom prst="rect">
            <a:avLst/>
          </a:prstGeom>
        </p:spPr>
        <p:txBody>
          <a:bodyPr anchor="b"/>
          <a:lstStyle>
            <a:lvl1pPr algn="l" defTabSz="914400" rtl="0" eaLnBrk="1" latinLnBrk="0" hangingPunct="1">
              <a:lnSpc>
                <a:spcPts val="3700"/>
              </a:lnSpc>
              <a:spcBef>
                <a:spcPct val="0"/>
              </a:spcBef>
              <a:buNone/>
              <a:defRPr sz="3400" kern="1200">
                <a:solidFill>
                  <a:schemeClr val="bg1"/>
                </a:solidFill>
                <a:latin typeface="Trade Gothic LT Std Bold" panose="00000800000000000000" pitchFamily="50" charset="0"/>
                <a:ea typeface="+mj-ea"/>
                <a:cs typeface="+mj-cs"/>
              </a:defRPr>
            </a:lvl1pPr>
          </a:lstStyle>
          <a:p>
            <a:r>
              <a:rPr lang="en-US" b="1" dirty="0">
                <a:solidFill>
                  <a:srgbClr val="58585A"/>
                </a:solidFill>
                <a:latin typeface="Arial Narrow" panose="020B0606020202030204" pitchFamily="34" charset="0"/>
              </a:rPr>
              <a:t>THANK YOU FOR YOUR ATTENTION</a:t>
            </a:r>
            <a:endParaRPr lang="es-ES" b="1" dirty="0">
              <a:solidFill>
                <a:srgbClr val="58585A"/>
              </a:solidFill>
              <a:latin typeface="Arial Narrow" panose="020B0606020202030204" pitchFamily="34" charset="0"/>
            </a:endParaRPr>
          </a:p>
        </p:txBody>
      </p:sp>
      <p:sp>
        <p:nvSpPr>
          <p:cNvPr id="10" name="Text Placeholder 8"/>
          <p:cNvSpPr>
            <a:spLocks noGrp="1"/>
          </p:cNvSpPr>
          <p:nvPr>
            <p:ph type="body" sz="quarter" idx="13" hasCustomPrompt="1"/>
          </p:nvPr>
        </p:nvSpPr>
        <p:spPr>
          <a:xfrm>
            <a:off x="5535934" y="3525066"/>
            <a:ext cx="3069499" cy="213900"/>
          </a:xfrm>
          <a:prstGeom prst="rect">
            <a:avLst/>
          </a:prstGeom>
        </p:spPr>
        <p:txBody>
          <a:bodyPr/>
          <a:lstStyle>
            <a:lvl1pPr marL="0" indent="0">
              <a:lnSpc>
                <a:spcPct val="100000"/>
              </a:lnSpc>
              <a:buNone/>
              <a:defRPr sz="950" baseline="0">
                <a:solidFill>
                  <a:srgbClr val="58585A"/>
                </a:solidFill>
                <a:latin typeface="Arial Narrow" panose="020B0606020202030204" pitchFamily="34" charset="0"/>
              </a:defRPr>
            </a:lvl1pPr>
          </a:lstStyle>
          <a:p>
            <a:pPr lvl="0"/>
            <a:r>
              <a:rPr lang="en-US" dirty="0"/>
              <a:t>Name </a:t>
            </a:r>
            <a:r>
              <a:rPr lang="en-US" dirty="0" err="1"/>
              <a:t>Lastname</a:t>
            </a:r>
            <a:endParaRPr lang="es-ES" dirty="0"/>
          </a:p>
        </p:txBody>
      </p:sp>
      <p:sp>
        <p:nvSpPr>
          <p:cNvPr id="11" name="Text Placeholder 8"/>
          <p:cNvSpPr>
            <a:spLocks noGrp="1"/>
          </p:cNvSpPr>
          <p:nvPr>
            <p:ph type="body" sz="quarter" idx="14" hasCustomPrompt="1"/>
          </p:nvPr>
        </p:nvSpPr>
        <p:spPr>
          <a:xfrm>
            <a:off x="5727079" y="3767409"/>
            <a:ext cx="3069499" cy="366764"/>
          </a:xfrm>
          <a:prstGeom prst="rect">
            <a:avLst/>
          </a:prstGeom>
        </p:spPr>
        <p:txBody>
          <a:bodyPr/>
          <a:lstStyle>
            <a:lvl1pPr marL="0" indent="0">
              <a:lnSpc>
                <a:spcPct val="100000"/>
              </a:lnSpc>
              <a:spcBef>
                <a:spcPts val="0"/>
              </a:spcBef>
              <a:buNone/>
              <a:defRPr sz="950" baseline="0">
                <a:solidFill>
                  <a:srgbClr val="58585A"/>
                </a:solidFill>
                <a:latin typeface="Arial Narrow" panose="020B0606020202030204" pitchFamily="34" charset="0"/>
              </a:defRPr>
            </a:lvl1pPr>
          </a:lstStyle>
          <a:p>
            <a:pPr lvl="0"/>
            <a:r>
              <a:rPr lang="en-US" dirty="0"/>
              <a:t>Mobile Telephone</a:t>
            </a:r>
          </a:p>
          <a:p>
            <a:pPr lvl="0"/>
            <a:r>
              <a:rPr lang="en-US" dirty="0"/>
              <a:t>Desktop Telephone</a:t>
            </a:r>
          </a:p>
        </p:txBody>
      </p:sp>
      <p:sp>
        <p:nvSpPr>
          <p:cNvPr id="12" name="Text Placeholder 8"/>
          <p:cNvSpPr>
            <a:spLocks noGrp="1"/>
          </p:cNvSpPr>
          <p:nvPr>
            <p:ph type="body" sz="quarter" idx="15" hasCustomPrompt="1"/>
          </p:nvPr>
        </p:nvSpPr>
        <p:spPr>
          <a:xfrm>
            <a:off x="5727079" y="4134173"/>
            <a:ext cx="3069499" cy="213900"/>
          </a:xfrm>
          <a:prstGeom prst="rect">
            <a:avLst/>
          </a:prstGeom>
        </p:spPr>
        <p:txBody>
          <a:bodyPr/>
          <a:lstStyle>
            <a:lvl1pPr marL="0" indent="0">
              <a:lnSpc>
                <a:spcPct val="100000"/>
              </a:lnSpc>
              <a:buNone/>
              <a:defRPr sz="950">
                <a:solidFill>
                  <a:srgbClr val="58585A"/>
                </a:solidFill>
                <a:latin typeface="Arial Narrow" panose="020B0606020202030204" pitchFamily="34" charset="0"/>
              </a:defRPr>
            </a:lvl1pPr>
          </a:lstStyle>
          <a:p>
            <a:r>
              <a:rPr lang="en-US"/>
              <a:t>name.lastname@</a:t>
            </a:r>
            <a:r>
              <a:rPr lang="es-ES"/>
              <a:t>reach-initiative.org</a:t>
            </a:r>
          </a:p>
        </p:txBody>
      </p:sp>
      <p:sp>
        <p:nvSpPr>
          <p:cNvPr id="13" name="Text Placeholder 8"/>
          <p:cNvSpPr>
            <a:spLocks noGrp="1"/>
          </p:cNvSpPr>
          <p:nvPr>
            <p:ph type="body" sz="quarter" idx="16" hasCustomPrompt="1"/>
          </p:nvPr>
        </p:nvSpPr>
        <p:spPr>
          <a:xfrm>
            <a:off x="5727078" y="4348073"/>
            <a:ext cx="3069499" cy="213900"/>
          </a:xfrm>
          <a:prstGeom prst="rect">
            <a:avLst/>
          </a:prstGeom>
        </p:spPr>
        <p:txBody>
          <a:bodyPr/>
          <a:lstStyle>
            <a:lvl1pPr marL="0" indent="0">
              <a:lnSpc>
                <a:spcPct val="100000"/>
              </a:lnSpc>
              <a:buNone/>
              <a:defRPr sz="950" baseline="0">
                <a:solidFill>
                  <a:srgbClr val="58585A"/>
                </a:solidFill>
                <a:latin typeface="Arial Narrow" panose="020B0606020202030204" pitchFamily="34" charset="0"/>
              </a:defRPr>
            </a:lvl1pPr>
          </a:lstStyle>
          <a:p>
            <a:pPr lvl="0"/>
            <a:r>
              <a:rPr lang="en-US" dirty="0"/>
              <a:t>skype user name</a:t>
            </a:r>
            <a:endParaRPr lang="es-ES" dirty="0"/>
          </a:p>
        </p:txBody>
      </p:sp>
      <p:sp>
        <p:nvSpPr>
          <p:cNvPr id="14" name="Text Placeholder 8"/>
          <p:cNvSpPr>
            <a:spLocks noGrp="1"/>
          </p:cNvSpPr>
          <p:nvPr>
            <p:ph type="body" sz="quarter" idx="17" hasCustomPrompt="1"/>
          </p:nvPr>
        </p:nvSpPr>
        <p:spPr>
          <a:xfrm>
            <a:off x="5727077" y="4561973"/>
            <a:ext cx="3069499" cy="213900"/>
          </a:xfrm>
          <a:prstGeom prst="rect">
            <a:avLst/>
          </a:prstGeom>
        </p:spPr>
        <p:txBody>
          <a:bodyPr/>
          <a:lstStyle>
            <a:lvl1pPr marL="0" indent="0">
              <a:lnSpc>
                <a:spcPct val="100000"/>
              </a:lnSpc>
              <a:buNone/>
              <a:defRPr sz="950">
                <a:solidFill>
                  <a:srgbClr val="58585A"/>
                </a:solidFill>
                <a:latin typeface="Arial Narrow" panose="020B0606020202030204" pitchFamily="34" charset="0"/>
              </a:defRPr>
            </a:lvl1pPr>
          </a:lstStyle>
          <a:p>
            <a:r>
              <a:rPr lang="es-ES"/>
              <a:t>www.reach-initiative.org</a:t>
            </a:r>
          </a:p>
        </p:txBody>
      </p:sp>
      <p:sp>
        <p:nvSpPr>
          <p:cNvPr id="15" name="Text Placeholder 8"/>
          <p:cNvSpPr>
            <a:spLocks noGrp="1"/>
          </p:cNvSpPr>
          <p:nvPr>
            <p:ph type="body" sz="quarter" idx="18" hasCustomPrompt="1"/>
          </p:nvPr>
        </p:nvSpPr>
        <p:spPr>
          <a:xfrm>
            <a:off x="5727076" y="4790051"/>
            <a:ext cx="3069499" cy="213900"/>
          </a:xfrm>
          <a:prstGeom prst="rect">
            <a:avLst/>
          </a:prstGeom>
        </p:spPr>
        <p:txBody>
          <a:bodyPr/>
          <a:lstStyle>
            <a:lvl1pPr marL="0" indent="0">
              <a:lnSpc>
                <a:spcPct val="100000"/>
              </a:lnSpc>
              <a:buNone/>
              <a:defRPr sz="950">
                <a:solidFill>
                  <a:srgbClr val="58585A"/>
                </a:solidFill>
                <a:latin typeface="Arial Narrow" panose="020B0606020202030204" pitchFamily="34" charset="0"/>
              </a:defRPr>
            </a:lvl1pPr>
          </a:lstStyle>
          <a:p>
            <a:pPr lvl="0"/>
            <a:r>
              <a:rPr lang="en-US" dirty="0"/>
              <a:t>IMPACT Initiatives</a:t>
            </a:r>
            <a:endParaRPr lang="es-ES" dirty="0"/>
          </a:p>
        </p:txBody>
      </p:sp>
      <p:sp>
        <p:nvSpPr>
          <p:cNvPr id="16" name="Text Placeholder 8"/>
          <p:cNvSpPr>
            <a:spLocks noGrp="1"/>
          </p:cNvSpPr>
          <p:nvPr>
            <p:ph type="body" sz="quarter" idx="19" hasCustomPrompt="1"/>
          </p:nvPr>
        </p:nvSpPr>
        <p:spPr>
          <a:xfrm>
            <a:off x="5727075" y="5018129"/>
            <a:ext cx="3069499" cy="213900"/>
          </a:xfrm>
          <a:prstGeom prst="rect">
            <a:avLst/>
          </a:prstGeom>
        </p:spPr>
        <p:txBody>
          <a:bodyPr/>
          <a:lstStyle>
            <a:lvl1pPr marL="0" indent="0">
              <a:lnSpc>
                <a:spcPct val="100000"/>
              </a:lnSpc>
              <a:buNone/>
              <a:defRPr sz="950">
                <a:solidFill>
                  <a:srgbClr val="58585A"/>
                </a:solidFill>
                <a:latin typeface="Arial Narrow" panose="020B0606020202030204" pitchFamily="34" charset="0"/>
              </a:defRPr>
            </a:lvl1pPr>
          </a:lstStyle>
          <a:p>
            <a:pPr lvl="0"/>
            <a:r>
              <a:rPr lang="en-US"/>
              <a:t>@IREACH_info</a:t>
            </a:r>
            <a:endParaRPr lang="es-ES" dirty="0"/>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17908" y="3817681"/>
            <a:ext cx="139097" cy="139097"/>
          </a:xfrm>
          <a:prstGeom prst="rect">
            <a:avLst/>
          </a:prstGeom>
        </p:spPr>
      </p:pic>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11915" y="4199661"/>
            <a:ext cx="142572" cy="98019"/>
          </a:xfrm>
          <a:prstGeom prst="rect">
            <a:avLst/>
          </a:prstGeom>
        </p:spPr>
      </p:pic>
      <p:pic>
        <p:nvPicPr>
          <p:cNvPr id="19" name="Picture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03612" y="4393774"/>
            <a:ext cx="130921" cy="130921"/>
          </a:xfrm>
          <a:prstGeom prst="rect">
            <a:avLst/>
          </a:prstGeom>
        </p:spPr>
      </p:pic>
      <p:pic>
        <p:nvPicPr>
          <p:cNvPr id="20" name="Picture 1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606616" y="4605381"/>
            <a:ext cx="147872" cy="147872"/>
          </a:xfrm>
          <a:prstGeom prst="rect">
            <a:avLst/>
          </a:prstGeom>
        </p:spPr>
      </p:pic>
      <p:pic>
        <p:nvPicPr>
          <p:cNvPr id="21" name="Picture 2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617279" y="4833939"/>
            <a:ext cx="138520" cy="138520"/>
          </a:xfrm>
          <a:prstGeom prst="rect">
            <a:avLst/>
          </a:prstGeom>
        </p:spPr>
      </p:pic>
      <p:pic>
        <p:nvPicPr>
          <p:cNvPr id="22" name="Picture 2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603612" y="5085917"/>
            <a:ext cx="168361" cy="117852"/>
          </a:xfrm>
          <a:prstGeom prst="rect">
            <a:avLst/>
          </a:prstGeom>
        </p:spPr>
      </p:pic>
      <p:cxnSp>
        <p:nvCxnSpPr>
          <p:cNvPr id="23" name="Straight Connector 22"/>
          <p:cNvCxnSpPr/>
          <p:nvPr userDrawn="1"/>
        </p:nvCxnSpPr>
        <p:spPr>
          <a:xfrm>
            <a:off x="5167909" y="2270286"/>
            <a:ext cx="0" cy="3273866"/>
          </a:xfrm>
          <a:prstGeom prst="line">
            <a:avLst/>
          </a:prstGeom>
          <a:ln w="161925">
            <a:solidFill>
              <a:srgbClr val="EE58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50302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Op 3 Goodbye slide">
    <p:spTree>
      <p:nvGrpSpPr>
        <p:cNvPr id="1" name=""/>
        <p:cNvGrpSpPr/>
        <p:nvPr/>
      </p:nvGrpSpPr>
      <p:grpSpPr>
        <a:xfrm>
          <a:off x="0" y="0"/>
          <a:ext cx="0" cy="0"/>
          <a:chOff x="0" y="0"/>
          <a:chExt cx="0" cy="0"/>
        </a:xfrm>
      </p:grpSpPr>
      <p:sp>
        <p:nvSpPr>
          <p:cNvPr id="25" name="Rectangle 24"/>
          <p:cNvSpPr/>
          <p:nvPr userDrawn="1"/>
        </p:nvSpPr>
        <p:spPr>
          <a:xfrm>
            <a:off x="5167909" y="2270286"/>
            <a:ext cx="3976091" cy="3273866"/>
          </a:xfrm>
          <a:prstGeom prst="rect">
            <a:avLst/>
          </a:prstGeom>
          <a:solidFill>
            <a:schemeClr val="tx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26" name="Straight Connector 25"/>
          <p:cNvCxnSpPr/>
          <p:nvPr userDrawn="1"/>
        </p:nvCxnSpPr>
        <p:spPr>
          <a:xfrm>
            <a:off x="5167909" y="2270286"/>
            <a:ext cx="0" cy="3273866"/>
          </a:xfrm>
          <a:prstGeom prst="line">
            <a:avLst/>
          </a:prstGeom>
          <a:ln w="161925">
            <a:solidFill>
              <a:srgbClr val="EE5859"/>
            </a:solidFill>
          </a:ln>
        </p:spPr>
        <p:style>
          <a:lnRef idx="1">
            <a:schemeClr val="accent1"/>
          </a:lnRef>
          <a:fillRef idx="0">
            <a:schemeClr val="accent1"/>
          </a:fillRef>
          <a:effectRef idx="0">
            <a:schemeClr val="accent1"/>
          </a:effectRef>
          <a:fontRef idx="minor">
            <a:schemeClr val="tx1"/>
          </a:fontRef>
        </p:style>
      </p:cxnSp>
      <p:sp>
        <p:nvSpPr>
          <p:cNvPr id="27" name="Title 1"/>
          <p:cNvSpPr txBox="1">
            <a:spLocks/>
          </p:cNvSpPr>
          <p:nvPr userDrawn="1"/>
        </p:nvSpPr>
        <p:spPr>
          <a:xfrm>
            <a:off x="5472704" y="2270290"/>
            <a:ext cx="3850595" cy="3273865"/>
          </a:xfrm>
          <a:prstGeom prst="rect">
            <a:avLst/>
          </a:prstGeom>
        </p:spPr>
        <p:txBody>
          <a:bodyPr anchor="ctr"/>
          <a:lstStyle>
            <a:lvl1pPr algn="l" defTabSz="914400" rtl="0" eaLnBrk="1" latinLnBrk="0" hangingPunct="1">
              <a:lnSpc>
                <a:spcPts val="3700"/>
              </a:lnSpc>
              <a:spcBef>
                <a:spcPct val="0"/>
              </a:spcBef>
              <a:buNone/>
              <a:defRPr sz="3400" kern="1200">
                <a:solidFill>
                  <a:schemeClr val="bg1"/>
                </a:solidFill>
                <a:latin typeface="Trade Gothic LT Std Bold" panose="00000800000000000000" pitchFamily="50" charset="0"/>
                <a:ea typeface="+mj-ea"/>
                <a:cs typeface="+mj-cs"/>
              </a:defRPr>
            </a:lvl1pPr>
          </a:lstStyle>
          <a:p>
            <a:pPr>
              <a:lnSpc>
                <a:spcPts val="4500"/>
              </a:lnSpc>
            </a:pPr>
            <a:r>
              <a:rPr lang="en-US" sz="4400" b="1" dirty="0">
                <a:solidFill>
                  <a:schemeClr val="bg1"/>
                </a:solidFill>
                <a:latin typeface="Arial Narrow" panose="020B0606020202030204" pitchFamily="34" charset="0"/>
              </a:rPr>
              <a:t>THANK YOU FOR </a:t>
            </a:r>
            <a:r>
              <a:rPr lang="en-US" sz="4400" b="1">
                <a:solidFill>
                  <a:schemeClr val="bg1"/>
                </a:solidFill>
                <a:latin typeface="Arial Narrow" panose="020B0606020202030204" pitchFamily="34" charset="0"/>
              </a:rPr>
              <a:t>YOUR ATTENTION</a:t>
            </a:r>
            <a:endParaRPr lang="es-ES" sz="4400"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5395735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Op 3 Goodbye slide">
    <p:spTree>
      <p:nvGrpSpPr>
        <p:cNvPr id="1" name=""/>
        <p:cNvGrpSpPr/>
        <p:nvPr/>
      </p:nvGrpSpPr>
      <p:grpSpPr>
        <a:xfrm>
          <a:off x="0" y="0"/>
          <a:ext cx="0" cy="0"/>
          <a:chOff x="0" y="0"/>
          <a:chExt cx="0" cy="0"/>
        </a:xfrm>
      </p:grpSpPr>
      <p:sp>
        <p:nvSpPr>
          <p:cNvPr id="25" name="Rectangle 24"/>
          <p:cNvSpPr/>
          <p:nvPr userDrawn="1"/>
        </p:nvSpPr>
        <p:spPr>
          <a:xfrm>
            <a:off x="5167909" y="2270286"/>
            <a:ext cx="3976091" cy="3273866"/>
          </a:xfrm>
          <a:prstGeom prst="rect">
            <a:avLst/>
          </a:prstGeom>
          <a:solidFill>
            <a:srgbClr val="D2CBB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26" name="Straight Connector 25"/>
          <p:cNvCxnSpPr/>
          <p:nvPr userDrawn="1"/>
        </p:nvCxnSpPr>
        <p:spPr>
          <a:xfrm>
            <a:off x="5167909" y="2270286"/>
            <a:ext cx="0" cy="3273866"/>
          </a:xfrm>
          <a:prstGeom prst="line">
            <a:avLst/>
          </a:prstGeom>
          <a:ln w="161925">
            <a:solidFill>
              <a:srgbClr val="EE5859"/>
            </a:solidFill>
          </a:ln>
        </p:spPr>
        <p:style>
          <a:lnRef idx="1">
            <a:schemeClr val="accent1"/>
          </a:lnRef>
          <a:fillRef idx="0">
            <a:schemeClr val="accent1"/>
          </a:fillRef>
          <a:effectRef idx="0">
            <a:schemeClr val="accent1"/>
          </a:effectRef>
          <a:fontRef idx="minor">
            <a:schemeClr val="tx1"/>
          </a:fontRef>
        </p:style>
      </p:cxnSp>
      <p:sp>
        <p:nvSpPr>
          <p:cNvPr id="27" name="Title 1"/>
          <p:cNvSpPr txBox="1">
            <a:spLocks/>
          </p:cNvSpPr>
          <p:nvPr userDrawn="1"/>
        </p:nvSpPr>
        <p:spPr>
          <a:xfrm>
            <a:off x="5472704" y="2270290"/>
            <a:ext cx="3850595" cy="3273865"/>
          </a:xfrm>
          <a:prstGeom prst="rect">
            <a:avLst/>
          </a:prstGeom>
        </p:spPr>
        <p:txBody>
          <a:bodyPr anchor="ctr"/>
          <a:lstStyle>
            <a:lvl1pPr algn="l" defTabSz="914400" rtl="0" eaLnBrk="1" latinLnBrk="0" hangingPunct="1">
              <a:lnSpc>
                <a:spcPts val="3700"/>
              </a:lnSpc>
              <a:spcBef>
                <a:spcPct val="0"/>
              </a:spcBef>
              <a:buNone/>
              <a:defRPr sz="3400" kern="1200">
                <a:solidFill>
                  <a:schemeClr val="bg1"/>
                </a:solidFill>
                <a:latin typeface="Trade Gothic LT Std Bold" panose="00000800000000000000" pitchFamily="50" charset="0"/>
                <a:ea typeface="+mj-ea"/>
                <a:cs typeface="+mj-cs"/>
              </a:defRPr>
            </a:lvl1pPr>
          </a:lstStyle>
          <a:p>
            <a:pPr>
              <a:lnSpc>
                <a:spcPts val="4500"/>
              </a:lnSpc>
            </a:pPr>
            <a:r>
              <a:rPr lang="en-US" sz="4400" b="1" dirty="0">
                <a:solidFill>
                  <a:srgbClr val="58585A"/>
                </a:solidFill>
                <a:latin typeface="Arial Narrow" panose="020B0606020202030204" pitchFamily="34" charset="0"/>
              </a:rPr>
              <a:t>THANK YOU FOR </a:t>
            </a:r>
            <a:r>
              <a:rPr lang="en-US" sz="4400" b="1">
                <a:solidFill>
                  <a:srgbClr val="58585A"/>
                </a:solidFill>
                <a:latin typeface="Arial Narrow" panose="020B0606020202030204" pitchFamily="34" charset="0"/>
              </a:rPr>
              <a:t>YOUR ATTENTION</a:t>
            </a:r>
            <a:endParaRPr lang="es-ES" sz="4400" b="1" dirty="0">
              <a:solidFill>
                <a:srgbClr val="58585A"/>
              </a:solidFill>
              <a:latin typeface="Arial Narrow" panose="020B0606020202030204" pitchFamily="34" charset="0"/>
            </a:endParaRPr>
          </a:p>
        </p:txBody>
      </p:sp>
    </p:spTree>
    <p:extLst>
      <p:ext uri="{BB962C8B-B14F-4D97-AF65-F5344CB8AC3E}">
        <p14:creationId xmlns:p14="http://schemas.microsoft.com/office/powerpoint/2010/main" val="7973759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p1 Left banner &amp; Text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1907" y="1845250"/>
            <a:ext cx="2941487" cy="2501153"/>
          </a:xfrm>
          <a:prstGeom prst="rect">
            <a:avLst/>
          </a:prstGeom>
        </p:spPr>
        <p:txBody>
          <a:bodyPr anchor="ctr"/>
          <a:lstStyle>
            <a:lvl1pPr algn="l">
              <a:lnSpc>
                <a:spcPts val="4500"/>
              </a:lnSpc>
              <a:defRPr sz="4400" b="1">
                <a:solidFill>
                  <a:schemeClr val="bg1"/>
                </a:solidFill>
                <a:latin typeface="Arial Narrow" panose="020B0606020202030204" pitchFamily="34" charset="0"/>
              </a:defRPr>
            </a:lvl1pPr>
          </a:lstStyle>
          <a:p>
            <a:r>
              <a:rPr lang="en-US" dirty="0"/>
              <a:t>HERE GOES THE TITLE OF YOUR SECTION</a:t>
            </a:r>
            <a:endParaRPr lang="es-ES" dirty="0"/>
          </a:p>
        </p:txBody>
      </p:sp>
      <p:sp>
        <p:nvSpPr>
          <p:cNvPr id="3" name="Subtitle 2"/>
          <p:cNvSpPr>
            <a:spLocks noGrp="1"/>
          </p:cNvSpPr>
          <p:nvPr>
            <p:ph type="subTitle" idx="1" hasCustomPrompt="1"/>
          </p:nvPr>
        </p:nvSpPr>
        <p:spPr>
          <a:xfrm>
            <a:off x="4262775" y="990982"/>
            <a:ext cx="4164106" cy="525931"/>
          </a:xfrm>
          <a:prstGeom prst="rect">
            <a:avLst/>
          </a:prstGeom>
        </p:spPr>
        <p:txBody>
          <a:bodyPr anchor="b"/>
          <a:lstStyle>
            <a:lvl1pPr marL="0" indent="0" algn="l">
              <a:buNone/>
              <a:defRPr sz="1700" b="1" baseline="0">
                <a:solidFill>
                  <a:srgbClr val="0F6CB6"/>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your title</a:t>
            </a:r>
            <a:endParaRPr lang="es-ES" dirty="0"/>
          </a:p>
        </p:txBody>
      </p:sp>
      <p:sp>
        <p:nvSpPr>
          <p:cNvPr id="9" name="Text Placeholder 8"/>
          <p:cNvSpPr>
            <a:spLocks noGrp="1"/>
          </p:cNvSpPr>
          <p:nvPr>
            <p:ph type="body" sz="quarter" idx="13" hasCustomPrompt="1"/>
          </p:nvPr>
        </p:nvSpPr>
        <p:spPr>
          <a:xfrm>
            <a:off x="4262775" y="1526859"/>
            <a:ext cx="4164106" cy="4063235"/>
          </a:xfrm>
          <a:prstGeom prst="rect">
            <a:avLst/>
          </a:prstGeom>
        </p:spPr>
        <p:txBody>
          <a:bodyPr/>
          <a:lstStyle>
            <a:lvl1pPr marL="0" indent="0">
              <a:lnSpc>
                <a:spcPts val="1500"/>
              </a:lnSpc>
              <a:buNone/>
              <a:defRPr sz="1300">
                <a:solidFill>
                  <a:srgbClr val="58585A"/>
                </a:solidFill>
                <a:latin typeface="Arial Narrow" panose="020B0606020202030204" pitchFamily="34" charset="0"/>
              </a:defRPr>
            </a:lvl1pPr>
          </a:lstStyle>
          <a:p>
            <a:pPr lvl="0"/>
            <a:r>
              <a:rPr lang="en-US" dirty="0"/>
              <a:t>Here goes your plain text</a:t>
            </a:r>
            <a:endParaRPr lang="es-ES" dirty="0"/>
          </a:p>
        </p:txBody>
      </p:sp>
    </p:spTree>
    <p:extLst>
      <p:ext uri="{BB962C8B-B14F-4D97-AF65-F5344CB8AC3E}">
        <p14:creationId xmlns:p14="http://schemas.microsoft.com/office/powerpoint/2010/main" val="2688426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Op1 Left banner, Text &amp; Icons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1907" y="1845250"/>
            <a:ext cx="2941487" cy="2501153"/>
          </a:xfrm>
          <a:prstGeom prst="rect">
            <a:avLst/>
          </a:prstGeom>
        </p:spPr>
        <p:txBody>
          <a:bodyPr anchor="ctr"/>
          <a:lstStyle>
            <a:lvl1pPr algn="l">
              <a:lnSpc>
                <a:spcPts val="4500"/>
              </a:lnSpc>
              <a:defRPr sz="4400" b="1">
                <a:solidFill>
                  <a:schemeClr val="bg1"/>
                </a:solidFill>
                <a:latin typeface="Arial Narrow" panose="020B0606020202030204" pitchFamily="34" charset="0"/>
              </a:defRPr>
            </a:lvl1pPr>
          </a:lstStyle>
          <a:p>
            <a:r>
              <a:rPr lang="en-US" dirty="0"/>
              <a:t>HERE GOES THE TITLE OF YOUR SECTION</a:t>
            </a:r>
            <a:endParaRPr lang="es-ES" dirty="0"/>
          </a:p>
        </p:txBody>
      </p:sp>
      <p:sp>
        <p:nvSpPr>
          <p:cNvPr id="3" name="Subtitle 2"/>
          <p:cNvSpPr>
            <a:spLocks noGrp="1"/>
          </p:cNvSpPr>
          <p:nvPr>
            <p:ph type="subTitle" idx="1" hasCustomPrompt="1"/>
          </p:nvPr>
        </p:nvSpPr>
        <p:spPr>
          <a:xfrm>
            <a:off x="5428187" y="462065"/>
            <a:ext cx="2998694" cy="525931"/>
          </a:xfrm>
          <a:prstGeom prst="rect">
            <a:avLst/>
          </a:prstGeom>
        </p:spPr>
        <p:txBody>
          <a:bodyPr anchor="b"/>
          <a:lstStyle>
            <a:lvl1pPr marL="0" indent="0" algn="l">
              <a:buNone/>
              <a:defRPr sz="13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the title</a:t>
            </a:r>
            <a:endParaRPr lang="es-ES" dirty="0"/>
          </a:p>
        </p:txBody>
      </p:sp>
      <p:sp>
        <p:nvSpPr>
          <p:cNvPr id="9" name="Text Placeholder 8"/>
          <p:cNvSpPr>
            <a:spLocks noGrp="1"/>
          </p:cNvSpPr>
          <p:nvPr>
            <p:ph type="body" sz="quarter" idx="13" hasCustomPrompt="1"/>
          </p:nvPr>
        </p:nvSpPr>
        <p:spPr>
          <a:xfrm>
            <a:off x="5428187" y="943171"/>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5" name="Picture Placeholder 4"/>
          <p:cNvSpPr>
            <a:spLocks noGrp="1"/>
          </p:cNvSpPr>
          <p:nvPr>
            <p:ph type="pic" sz="quarter" idx="14"/>
          </p:nvPr>
        </p:nvSpPr>
        <p:spPr>
          <a:xfrm>
            <a:off x="4652963" y="850900"/>
            <a:ext cx="663575" cy="663575"/>
          </a:xfrm>
          <a:prstGeom prst="rect">
            <a:avLst/>
          </a:prstGeom>
        </p:spPr>
        <p:txBody>
          <a:bodyPr/>
          <a:lstStyle>
            <a:lvl1pPr>
              <a:defRPr sz="1000"/>
            </a:lvl1pPr>
          </a:lstStyle>
          <a:p>
            <a:endParaRPr lang="es-ES" dirty="0"/>
          </a:p>
        </p:txBody>
      </p:sp>
      <p:sp>
        <p:nvSpPr>
          <p:cNvPr id="8" name="Text Placeholder 8"/>
          <p:cNvSpPr>
            <a:spLocks noGrp="1"/>
          </p:cNvSpPr>
          <p:nvPr>
            <p:ph type="body" sz="quarter" idx="15" hasCustomPrompt="1"/>
          </p:nvPr>
        </p:nvSpPr>
        <p:spPr>
          <a:xfrm>
            <a:off x="5428187" y="2238190"/>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0" name="Picture Placeholder 4"/>
          <p:cNvSpPr>
            <a:spLocks noGrp="1"/>
          </p:cNvSpPr>
          <p:nvPr>
            <p:ph type="pic" sz="quarter" idx="16"/>
          </p:nvPr>
        </p:nvSpPr>
        <p:spPr>
          <a:xfrm>
            <a:off x="4652963" y="2145919"/>
            <a:ext cx="663575" cy="663575"/>
          </a:xfrm>
          <a:prstGeom prst="rect">
            <a:avLst/>
          </a:prstGeom>
        </p:spPr>
        <p:txBody>
          <a:bodyPr/>
          <a:lstStyle>
            <a:lvl1pPr>
              <a:defRPr sz="1000"/>
            </a:lvl1pPr>
          </a:lstStyle>
          <a:p>
            <a:endParaRPr lang="es-ES" dirty="0"/>
          </a:p>
        </p:txBody>
      </p:sp>
      <p:sp>
        <p:nvSpPr>
          <p:cNvPr id="12" name="Text Placeholder 8"/>
          <p:cNvSpPr>
            <a:spLocks noGrp="1"/>
          </p:cNvSpPr>
          <p:nvPr>
            <p:ph type="body" sz="quarter" idx="17" hasCustomPrompt="1"/>
          </p:nvPr>
        </p:nvSpPr>
        <p:spPr>
          <a:xfrm>
            <a:off x="5428187" y="3568350"/>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3" name="Picture Placeholder 4"/>
          <p:cNvSpPr>
            <a:spLocks noGrp="1"/>
          </p:cNvSpPr>
          <p:nvPr>
            <p:ph type="pic" sz="quarter" idx="18"/>
          </p:nvPr>
        </p:nvSpPr>
        <p:spPr>
          <a:xfrm>
            <a:off x="4652963" y="3476079"/>
            <a:ext cx="663575" cy="663575"/>
          </a:xfrm>
          <a:prstGeom prst="rect">
            <a:avLst/>
          </a:prstGeom>
        </p:spPr>
        <p:txBody>
          <a:bodyPr/>
          <a:lstStyle>
            <a:lvl1pPr>
              <a:defRPr sz="1000"/>
            </a:lvl1pPr>
          </a:lstStyle>
          <a:p>
            <a:endParaRPr lang="es-ES" dirty="0"/>
          </a:p>
        </p:txBody>
      </p:sp>
      <p:sp>
        <p:nvSpPr>
          <p:cNvPr id="15" name="Text Placeholder 8"/>
          <p:cNvSpPr>
            <a:spLocks noGrp="1"/>
          </p:cNvSpPr>
          <p:nvPr>
            <p:ph type="body" sz="quarter" idx="19" hasCustomPrompt="1"/>
          </p:nvPr>
        </p:nvSpPr>
        <p:spPr>
          <a:xfrm>
            <a:off x="5428187" y="4905571"/>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6" name="Picture Placeholder 4"/>
          <p:cNvSpPr>
            <a:spLocks noGrp="1"/>
          </p:cNvSpPr>
          <p:nvPr>
            <p:ph type="pic" sz="quarter" idx="20"/>
          </p:nvPr>
        </p:nvSpPr>
        <p:spPr>
          <a:xfrm>
            <a:off x="4652963" y="4813300"/>
            <a:ext cx="663575" cy="663575"/>
          </a:xfrm>
          <a:prstGeom prst="rect">
            <a:avLst/>
          </a:prstGeom>
        </p:spPr>
        <p:txBody>
          <a:bodyPr/>
          <a:lstStyle>
            <a:lvl1pPr>
              <a:defRPr sz="1000"/>
            </a:lvl1pPr>
          </a:lstStyle>
          <a:p>
            <a:endParaRPr lang="es-ES" dirty="0"/>
          </a:p>
        </p:txBody>
      </p:sp>
      <p:sp>
        <p:nvSpPr>
          <p:cNvPr id="21" name="Text Placeholder 20"/>
          <p:cNvSpPr>
            <a:spLocks noGrp="1"/>
          </p:cNvSpPr>
          <p:nvPr>
            <p:ph type="body" sz="quarter" idx="21" hasCustomPrompt="1"/>
          </p:nvPr>
        </p:nvSpPr>
        <p:spPr>
          <a:xfrm>
            <a:off x="5428187" y="1836013"/>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
        <p:nvSpPr>
          <p:cNvPr id="22" name="Text Placeholder 20"/>
          <p:cNvSpPr>
            <a:spLocks noGrp="1"/>
          </p:cNvSpPr>
          <p:nvPr>
            <p:ph type="body" sz="quarter" idx="22" hasCustomPrompt="1"/>
          </p:nvPr>
        </p:nvSpPr>
        <p:spPr>
          <a:xfrm>
            <a:off x="5428094" y="3161145"/>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
        <p:nvSpPr>
          <p:cNvPr id="23" name="Text Placeholder 20"/>
          <p:cNvSpPr>
            <a:spLocks noGrp="1"/>
          </p:cNvSpPr>
          <p:nvPr>
            <p:ph type="body" sz="quarter" idx="23" hasCustomPrompt="1"/>
          </p:nvPr>
        </p:nvSpPr>
        <p:spPr>
          <a:xfrm>
            <a:off x="5428094" y="4520185"/>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Tree>
    <p:extLst>
      <p:ext uri="{BB962C8B-B14F-4D97-AF65-F5344CB8AC3E}">
        <p14:creationId xmlns:p14="http://schemas.microsoft.com/office/powerpoint/2010/main" val="21726323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Op1 Left banner &amp; Image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1907" y="1845250"/>
            <a:ext cx="2941487" cy="2501153"/>
          </a:xfrm>
          <a:prstGeom prst="rect">
            <a:avLst/>
          </a:prstGeom>
        </p:spPr>
        <p:txBody>
          <a:bodyPr anchor="ctr"/>
          <a:lstStyle>
            <a:lvl1pPr algn="l">
              <a:lnSpc>
                <a:spcPts val="4500"/>
              </a:lnSpc>
              <a:defRPr sz="4400" b="1">
                <a:solidFill>
                  <a:schemeClr val="bg1"/>
                </a:solidFill>
                <a:latin typeface="Arial Narrow" panose="020B0606020202030204" pitchFamily="34" charset="0"/>
              </a:defRPr>
            </a:lvl1pPr>
          </a:lstStyle>
          <a:p>
            <a:r>
              <a:rPr lang="en-US" dirty="0"/>
              <a:t>HERE GOES THE TITLE OF YOU SECTION</a:t>
            </a:r>
            <a:endParaRPr lang="es-ES" dirty="0"/>
          </a:p>
        </p:txBody>
      </p:sp>
      <p:sp>
        <p:nvSpPr>
          <p:cNvPr id="7" name="Picture Placeholder 6"/>
          <p:cNvSpPr>
            <a:spLocks noGrp="1"/>
          </p:cNvSpPr>
          <p:nvPr>
            <p:ph type="pic" sz="quarter" idx="10" hasCustomPrompt="1"/>
          </p:nvPr>
        </p:nvSpPr>
        <p:spPr>
          <a:xfrm>
            <a:off x="3667125" y="198438"/>
            <a:ext cx="5287963" cy="5891212"/>
          </a:xfrm>
          <a:prstGeom prst="rect">
            <a:avLst/>
          </a:prstGeom>
        </p:spPr>
        <p:txBody>
          <a:bodyPr/>
          <a:lstStyle>
            <a:lvl1pPr>
              <a:defRPr>
                <a:latin typeface="Arial Narrow" panose="020B0606020202030204" pitchFamily="34" charset="0"/>
              </a:defRPr>
            </a:lvl1pPr>
          </a:lstStyle>
          <a:p>
            <a:r>
              <a:rPr lang="en-GB" noProof="0" dirty="0"/>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a:t>
            </a:r>
            <a:r>
              <a:rPr lang="es-ES" dirty="0" err="1"/>
              <a:t>picture</a:t>
            </a:r>
            <a:endParaRPr lang="es-ES" dirty="0"/>
          </a:p>
        </p:txBody>
      </p:sp>
    </p:spTree>
    <p:extLst>
      <p:ext uri="{BB962C8B-B14F-4D97-AF65-F5344CB8AC3E}">
        <p14:creationId xmlns:p14="http://schemas.microsoft.com/office/powerpoint/2010/main" val="1506706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p1 Left banner &amp; Text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1907" y="1845250"/>
            <a:ext cx="2941487" cy="2501153"/>
          </a:xfrm>
          <a:prstGeom prst="rect">
            <a:avLst/>
          </a:prstGeom>
        </p:spPr>
        <p:txBody>
          <a:bodyPr anchor="ctr"/>
          <a:lstStyle>
            <a:lvl1pPr algn="l">
              <a:lnSpc>
                <a:spcPts val="4500"/>
              </a:lnSpc>
              <a:defRPr sz="4400" b="1">
                <a:solidFill>
                  <a:schemeClr val="bg1"/>
                </a:solidFill>
                <a:latin typeface="Arial Narrow" panose="020B0606020202030204" pitchFamily="34" charset="0"/>
              </a:defRPr>
            </a:lvl1pPr>
          </a:lstStyle>
          <a:p>
            <a:r>
              <a:rPr lang="en-US" dirty="0"/>
              <a:t>HERE GOES THE TITLE OF YOUR SECTION</a:t>
            </a:r>
            <a:endParaRPr lang="es-ES" dirty="0"/>
          </a:p>
        </p:txBody>
      </p:sp>
      <p:sp>
        <p:nvSpPr>
          <p:cNvPr id="3" name="Subtitle 2"/>
          <p:cNvSpPr>
            <a:spLocks noGrp="1"/>
          </p:cNvSpPr>
          <p:nvPr>
            <p:ph type="subTitle" idx="1" hasCustomPrompt="1"/>
          </p:nvPr>
        </p:nvSpPr>
        <p:spPr>
          <a:xfrm>
            <a:off x="4262775" y="990982"/>
            <a:ext cx="4164106" cy="525931"/>
          </a:xfrm>
          <a:prstGeom prst="rect">
            <a:avLst/>
          </a:prstGeom>
        </p:spPr>
        <p:txBody>
          <a:bodyPr anchor="b"/>
          <a:lstStyle>
            <a:lvl1pPr marL="0" indent="0" algn="l">
              <a:buNone/>
              <a:defRPr sz="1700" b="1" baseline="0">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your title</a:t>
            </a:r>
            <a:endParaRPr lang="es-ES" dirty="0"/>
          </a:p>
        </p:txBody>
      </p:sp>
      <p:sp>
        <p:nvSpPr>
          <p:cNvPr id="9" name="Text Placeholder 8"/>
          <p:cNvSpPr>
            <a:spLocks noGrp="1"/>
          </p:cNvSpPr>
          <p:nvPr>
            <p:ph type="body" sz="quarter" idx="13" hasCustomPrompt="1"/>
          </p:nvPr>
        </p:nvSpPr>
        <p:spPr>
          <a:xfrm>
            <a:off x="4262775" y="1526859"/>
            <a:ext cx="4164106" cy="4063235"/>
          </a:xfrm>
          <a:prstGeom prst="rect">
            <a:avLst/>
          </a:prstGeom>
        </p:spPr>
        <p:txBody>
          <a:bodyPr/>
          <a:lstStyle>
            <a:lvl1pPr marL="0" indent="0">
              <a:lnSpc>
                <a:spcPts val="1500"/>
              </a:lnSpc>
              <a:buNone/>
              <a:defRPr sz="1300">
                <a:solidFill>
                  <a:srgbClr val="58585A"/>
                </a:solidFill>
                <a:latin typeface="Arial Narrow" panose="020B0606020202030204" pitchFamily="34" charset="0"/>
              </a:defRPr>
            </a:lvl1pPr>
          </a:lstStyle>
          <a:p>
            <a:pPr lvl="0"/>
            <a:r>
              <a:rPr lang="en-US" dirty="0"/>
              <a:t>Here goes your plain text</a:t>
            </a:r>
            <a:endParaRPr lang="es-ES" dirty="0"/>
          </a:p>
        </p:txBody>
      </p:sp>
    </p:spTree>
    <p:extLst>
      <p:ext uri="{BB962C8B-B14F-4D97-AF65-F5344CB8AC3E}">
        <p14:creationId xmlns:p14="http://schemas.microsoft.com/office/powerpoint/2010/main" val="3040977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p1 Left banner, Text &amp; Icons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1907" y="1845250"/>
            <a:ext cx="2941487" cy="2501153"/>
          </a:xfrm>
          <a:prstGeom prst="rect">
            <a:avLst/>
          </a:prstGeom>
        </p:spPr>
        <p:txBody>
          <a:bodyPr anchor="ctr"/>
          <a:lstStyle>
            <a:lvl1pPr algn="l">
              <a:lnSpc>
                <a:spcPts val="4500"/>
              </a:lnSpc>
              <a:defRPr sz="4400" b="1">
                <a:solidFill>
                  <a:schemeClr val="bg1"/>
                </a:solidFill>
                <a:latin typeface="Arial Narrow" panose="020B0606020202030204" pitchFamily="34" charset="0"/>
              </a:defRPr>
            </a:lvl1pPr>
          </a:lstStyle>
          <a:p>
            <a:r>
              <a:rPr lang="en-US" dirty="0"/>
              <a:t>HERE GOES THE TITLE OF YOUR SECTION</a:t>
            </a:r>
            <a:endParaRPr lang="es-ES" dirty="0"/>
          </a:p>
        </p:txBody>
      </p:sp>
      <p:sp>
        <p:nvSpPr>
          <p:cNvPr id="3" name="Subtitle 2"/>
          <p:cNvSpPr>
            <a:spLocks noGrp="1"/>
          </p:cNvSpPr>
          <p:nvPr>
            <p:ph type="subTitle" idx="1" hasCustomPrompt="1"/>
          </p:nvPr>
        </p:nvSpPr>
        <p:spPr>
          <a:xfrm>
            <a:off x="5428187" y="462065"/>
            <a:ext cx="2998694" cy="525931"/>
          </a:xfrm>
          <a:prstGeom prst="rect">
            <a:avLst/>
          </a:prstGeom>
        </p:spPr>
        <p:txBody>
          <a:bodyPr anchor="b"/>
          <a:lstStyle>
            <a:lvl1pPr marL="0" indent="0" algn="l">
              <a:buNone/>
              <a:defRPr sz="13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the title</a:t>
            </a:r>
            <a:endParaRPr lang="es-ES" dirty="0"/>
          </a:p>
        </p:txBody>
      </p:sp>
      <p:sp>
        <p:nvSpPr>
          <p:cNvPr id="9" name="Text Placeholder 8"/>
          <p:cNvSpPr>
            <a:spLocks noGrp="1"/>
          </p:cNvSpPr>
          <p:nvPr>
            <p:ph type="body" sz="quarter" idx="13" hasCustomPrompt="1"/>
          </p:nvPr>
        </p:nvSpPr>
        <p:spPr>
          <a:xfrm>
            <a:off x="5428187" y="943171"/>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5" name="Picture Placeholder 4"/>
          <p:cNvSpPr>
            <a:spLocks noGrp="1"/>
          </p:cNvSpPr>
          <p:nvPr>
            <p:ph type="pic" sz="quarter" idx="14"/>
          </p:nvPr>
        </p:nvSpPr>
        <p:spPr>
          <a:xfrm>
            <a:off x="4652963" y="850900"/>
            <a:ext cx="663575" cy="663575"/>
          </a:xfrm>
          <a:prstGeom prst="rect">
            <a:avLst/>
          </a:prstGeom>
        </p:spPr>
        <p:txBody>
          <a:bodyPr/>
          <a:lstStyle>
            <a:lvl1pPr>
              <a:defRPr sz="1000"/>
            </a:lvl1pPr>
          </a:lstStyle>
          <a:p>
            <a:endParaRPr lang="es-ES" dirty="0"/>
          </a:p>
        </p:txBody>
      </p:sp>
      <p:sp>
        <p:nvSpPr>
          <p:cNvPr id="8" name="Text Placeholder 8"/>
          <p:cNvSpPr>
            <a:spLocks noGrp="1"/>
          </p:cNvSpPr>
          <p:nvPr>
            <p:ph type="body" sz="quarter" idx="15" hasCustomPrompt="1"/>
          </p:nvPr>
        </p:nvSpPr>
        <p:spPr>
          <a:xfrm>
            <a:off x="5428187" y="2238190"/>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0" name="Picture Placeholder 4"/>
          <p:cNvSpPr>
            <a:spLocks noGrp="1"/>
          </p:cNvSpPr>
          <p:nvPr>
            <p:ph type="pic" sz="quarter" idx="16"/>
          </p:nvPr>
        </p:nvSpPr>
        <p:spPr>
          <a:xfrm>
            <a:off x="4652963" y="2145919"/>
            <a:ext cx="663575" cy="663575"/>
          </a:xfrm>
          <a:prstGeom prst="rect">
            <a:avLst/>
          </a:prstGeom>
        </p:spPr>
        <p:txBody>
          <a:bodyPr/>
          <a:lstStyle>
            <a:lvl1pPr>
              <a:defRPr sz="1000"/>
            </a:lvl1pPr>
          </a:lstStyle>
          <a:p>
            <a:endParaRPr lang="es-ES" dirty="0"/>
          </a:p>
        </p:txBody>
      </p:sp>
      <p:sp>
        <p:nvSpPr>
          <p:cNvPr id="12" name="Text Placeholder 8"/>
          <p:cNvSpPr>
            <a:spLocks noGrp="1"/>
          </p:cNvSpPr>
          <p:nvPr>
            <p:ph type="body" sz="quarter" idx="17" hasCustomPrompt="1"/>
          </p:nvPr>
        </p:nvSpPr>
        <p:spPr>
          <a:xfrm>
            <a:off x="5428187" y="3568350"/>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3" name="Picture Placeholder 4"/>
          <p:cNvSpPr>
            <a:spLocks noGrp="1"/>
          </p:cNvSpPr>
          <p:nvPr>
            <p:ph type="pic" sz="quarter" idx="18"/>
          </p:nvPr>
        </p:nvSpPr>
        <p:spPr>
          <a:xfrm>
            <a:off x="4652963" y="3476079"/>
            <a:ext cx="663575" cy="663575"/>
          </a:xfrm>
          <a:prstGeom prst="rect">
            <a:avLst/>
          </a:prstGeom>
        </p:spPr>
        <p:txBody>
          <a:bodyPr/>
          <a:lstStyle>
            <a:lvl1pPr>
              <a:defRPr sz="1000"/>
            </a:lvl1pPr>
          </a:lstStyle>
          <a:p>
            <a:endParaRPr lang="es-ES" dirty="0"/>
          </a:p>
        </p:txBody>
      </p:sp>
      <p:sp>
        <p:nvSpPr>
          <p:cNvPr id="15" name="Text Placeholder 8"/>
          <p:cNvSpPr>
            <a:spLocks noGrp="1"/>
          </p:cNvSpPr>
          <p:nvPr>
            <p:ph type="body" sz="quarter" idx="19" hasCustomPrompt="1"/>
          </p:nvPr>
        </p:nvSpPr>
        <p:spPr>
          <a:xfrm>
            <a:off x="5428187" y="4905571"/>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6" name="Picture Placeholder 4"/>
          <p:cNvSpPr>
            <a:spLocks noGrp="1"/>
          </p:cNvSpPr>
          <p:nvPr>
            <p:ph type="pic" sz="quarter" idx="20"/>
          </p:nvPr>
        </p:nvSpPr>
        <p:spPr>
          <a:xfrm>
            <a:off x="4652963" y="4813300"/>
            <a:ext cx="663575" cy="663575"/>
          </a:xfrm>
          <a:prstGeom prst="rect">
            <a:avLst/>
          </a:prstGeom>
        </p:spPr>
        <p:txBody>
          <a:bodyPr/>
          <a:lstStyle>
            <a:lvl1pPr>
              <a:defRPr sz="1000"/>
            </a:lvl1pPr>
          </a:lstStyle>
          <a:p>
            <a:endParaRPr lang="es-ES" dirty="0"/>
          </a:p>
        </p:txBody>
      </p:sp>
      <p:sp>
        <p:nvSpPr>
          <p:cNvPr id="21" name="Text Placeholder 20"/>
          <p:cNvSpPr>
            <a:spLocks noGrp="1"/>
          </p:cNvSpPr>
          <p:nvPr>
            <p:ph type="body" sz="quarter" idx="21" hasCustomPrompt="1"/>
          </p:nvPr>
        </p:nvSpPr>
        <p:spPr>
          <a:xfrm>
            <a:off x="5428187" y="1836013"/>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
        <p:nvSpPr>
          <p:cNvPr id="22" name="Text Placeholder 20"/>
          <p:cNvSpPr>
            <a:spLocks noGrp="1"/>
          </p:cNvSpPr>
          <p:nvPr>
            <p:ph type="body" sz="quarter" idx="22" hasCustomPrompt="1"/>
          </p:nvPr>
        </p:nvSpPr>
        <p:spPr>
          <a:xfrm>
            <a:off x="5428094" y="3161145"/>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
        <p:nvSpPr>
          <p:cNvPr id="23" name="Text Placeholder 20"/>
          <p:cNvSpPr>
            <a:spLocks noGrp="1"/>
          </p:cNvSpPr>
          <p:nvPr>
            <p:ph type="body" sz="quarter" idx="23" hasCustomPrompt="1"/>
          </p:nvPr>
        </p:nvSpPr>
        <p:spPr>
          <a:xfrm>
            <a:off x="5428094" y="4520185"/>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Tree>
    <p:extLst>
      <p:ext uri="{BB962C8B-B14F-4D97-AF65-F5344CB8AC3E}">
        <p14:creationId xmlns:p14="http://schemas.microsoft.com/office/powerpoint/2010/main" val="3353086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p1 Left banner &amp; Image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1907" y="1845250"/>
            <a:ext cx="2941487" cy="2501153"/>
          </a:xfrm>
          <a:prstGeom prst="rect">
            <a:avLst/>
          </a:prstGeom>
        </p:spPr>
        <p:txBody>
          <a:bodyPr anchor="ctr"/>
          <a:lstStyle>
            <a:lvl1pPr algn="l">
              <a:lnSpc>
                <a:spcPts val="4500"/>
              </a:lnSpc>
              <a:defRPr sz="4400" b="1">
                <a:solidFill>
                  <a:schemeClr val="bg1"/>
                </a:solidFill>
                <a:latin typeface="Arial Narrow" panose="020B0606020202030204" pitchFamily="34" charset="0"/>
              </a:defRPr>
            </a:lvl1pPr>
          </a:lstStyle>
          <a:p>
            <a:r>
              <a:rPr lang="en-US" dirty="0"/>
              <a:t>HERE GOES THE TITLE OF YOU SECTION</a:t>
            </a:r>
            <a:endParaRPr lang="es-ES" dirty="0"/>
          </a:p>
        </p:txBody>
      </p:sp>
      <p:sp>
        <p:nvSpPr>
          <p:cNvPr id="7" name="Picture Placeholder 6"/>
          <p:cNvSpPr>
            <a:spLocks noGrp="1"/>
          </p:cNvSpPr>
          <p:nvPr>
            <p:ph type="pic" sz="quarter" idx="10" hasCustomPrompt="1"/>
          </p:nvPr>
        </p:nvSpPr>
        <p:spPr>
          <a:xfrm>
            <a:off x="3667125" y="198438"/>
            <a:ext cx="5287963" cy="5891212"/>
          </a:xfrm>
          <a:prstGeom prst="rect">
            <a:avLst/>
          </a:prstGeom>
        </p:spPr>
        <p:txBody>
          <a:bodyPr/>
          <a:lstStyle>
            <a:lvl1pPr>
              <a:defRPr>
                <a:latin typeface="Arial Narrow" panose="020B0606020202030204" pitchFamily="34" charset="0"/>
              </a:defRPr>
            </a:lvl1pPr>
          </a:lstStyle>
          <a:p>
            <a:r>
              <a:rPr lang="en-GB" noProof="0" dirty="0"/>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a:t>
            </a:r>
            <a:r>
              <a:rPr lang="es-ES" dirty="0" err="1"/>
              <a:t>picture</a:t>
            </a:r>
            <a:endParaRPr lang="es-ES" dirty="0"/>
          </a:p>
        </p:txBody>
      </p:sp>
    </p:spTree>
    <p:extLst>
      <p:ext uri="{BB962C8B-B14F-4D97-AF65-F5344CB8AC3E}">
        <p14:creationId xmlns:p14="http://schemas.microsoft.com/office/powerpoint/2010/main" val="3109038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p1 Big Left banner+Text &amp;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1889" y="-15484"/>
            <a:ext cx="2941487" cy="2501153"/>
          </a:xfrm>
          <a:prstGeom prst="rect">
            <a:avLst/>
          </a:prstGeom>
        </p:spPr>
        <p:txBody>
          <a:bodyPr anchor="b"/>
          <a:lstStyle>
            <a:lvl1pPr algn="l">
              <a:lnSpc>
                <a:spcPts val="4500"/>
              </a:lnSpc>
              <a:defRPr sz="4400" b="1" baseline="0">
                <a:solidFill>
                  <a:schemeClr val="bg1"/>
                </a:solidFill>
                <a:latin typeface="Arial Narrow" panose="020B0606020202030204" pitchFamily="34" charset="0"/>
              </a:defRPr>
            </a:lvl1pPr>
          </a:lstStyle>
          <a:p>
            <a:r>
              <a:rPr lang="en-US" dirty="0"/>
              <a:t>HERE GOES YOUR TITLE</a:t>
            </a:r>
            <a:endParaRPr lang="es-ES" dirty="0"/>
          </a:p>
        </p:txBody>
      </p:sp>
      <p:sp>
        <p:nvSpPr>
          <p:cNvPr id="3" name="Subtitle 2"/>
          <p:cNvSpPr>
            <a:spLocks noGrp="1"/>
          </p:cNvSpPr>
          <p:nvPr>
            <p:ph type="subTitle" idx="1" hasCustomPrompt="1"/>
          </p:nvPr>
        </p:nvSpPr>
        <p:spPr>
          <a:xfrm>
            <a:off x="491889" y="2593539"/>
            <a:ext cx="2941487" cy="525931"/>
          </a:xfrm>
          <a:prstGeom prst="rect">
            <a:avLst/>
          </a:prstGeom>
        </p:spPr>
        <p:txBody>
          <a:bodyPr anchor="b"/>
          <a:lstStyle>
            <a:lvl1pPr marL="0" indent="0" algn="l">
              <a:buNone/>
              <a:defRPr sz="15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your header</a:t>
            </a:r>
            <a:endParaRPr lang="es-ES" dirty="0"/>
          </a:p>
        </p:txBody>
      </p:sp>
      <p:sp>
        <p:nvSpPr>
          <p:cNvPr id="9" name="Text Placeholder 8"/>
          <p:cNvSpPr>
            <a:spLocks noGrp="1"/>
          </p:cNvSpPr>
          <p:nvPr>
            <p:ph type="body" sz="quarter" idx="13" hasCustomPrompt="1"/>
          </p:nvPr>
        </p:nvSpPr>
        <p:spPr>
          <a:xfrm>
            <a:off x="491889" y="3119470"/>
            <a:ext cx="2941487" cy="2893023"/>
          </a:xfrm>
          <a:prstGeom prst="rect">
            <a:avLst/>
          </a:prstGeom>
        </p:spPr>
        <p:txBody>
          <a:bodyPr/>
          <a:lstStyle>
            <a:lvl1pPr marL="0" indent="0">
              <a:lnSpc>
                <a:spcPts val="1500"/>
              </a:lnSpc>
              <a:buNone/>
              <a:defRPr sz="1100">
                <a:solidFill>
                  <a:schemeClr val="bg1"/>
                </a:solidFill>
                <a:latin typeface="Arial Narrow" panose="020B0606020202030204" pitchFamily="34" charset="0"/>
              </a:defRPr>
            </a:lvl1pPr>
          </a:lstStyle>
          <a:p>
            <a:pPr lvl="0"/>
            <a:r>
              <a:rPr lang="en-US" dirty="0"/>
              <a:t>Here goes your plain text</a:t>
            </a:r>
            <a:endParaRPr lang="es-ES" dirty="0"/>
          </a:p>
        </p:txBody>
      </p:sp>
      <p:sp>
        <p:nvSpPr>
          <p:cNvPr id="7" name="Picture Placeholder 6"/>
          <p:cNvSpPr>
            <a:spLocks noGrp="1"/>
          </p:cNvSpPr>
          <p:nvPr>
            <p:ph type="pic" sz="quarter" idx="14" hasCustomPrompt="1"/>
          </p:nvPr>
        </p:nvSpPr>
        <p:spPr>
          <a:xfrm>
            <a:off x="4195763" y="150813"/>
            <a:ext cx="4784725" cy="5973762"/>
          </a:xfrm>
          <a:prstGeom prst="rect">
            <a:avLst/>
          </a:prstGeom>
        </p:spPr>
        <p:txBody>
          <a:bodyPr/>
          <a:lstStyle>
            <a:lvl1pPr>
              <a:defRPr>
                <a:latin typeface="Arial Narrow" panose="020B0606020202030204" pitchFamily="34" charset="0"/>
              </a:defRPr>
            </a:lvl1pPr>
          </a:lstStyle>
          <a:p>
            <a:r>
              <a:rPr lang="es-ES" dirty="0" err="1"/>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a:t>
            </a:r>
            <a:r>
              <a:rPr lang="es-ES" dirty="0" err="1"/>
              <a:t>picture</a:t>
            </a:r>
            <a:endParaRPr lang="es-ES" dirty="0"/>
          </a:p>
        </p:txBody>
      </p:sp>
    </p:spTree>
    <p:extLst>
      <p:ext uri="{BB962C8B-B14F-4D97-AF65-F5344CB8AC3E}">
        <p14:creationId xmlns:p14="http://schemas.microsoft.com/office/powerpoint/2010/main" val="3896646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p1 Big Left banner+Text &amp; Text + Ico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1889" y="-15484"/>
            <a:ext cx="2941487" cy="2501153"/>
          </a:xfrm>
          <a:prstGeom prst="rect">
            <a:avLst/>
          </a:prstGeom>
        </p:spPr>
        <p:txBody>
          <a:bodyPr anchor="b"/>
          <a:lstStyle>
            <a:lvl1pPr algn="l">
              <a:lnSpc>
                <a:spcPts val="4500"/>
              </a:lnSpc>
              <a:defRPr sz="4400" b="1">
                <a:solidFill>
                  <a:schemeClr val="bg1"/>
                </a:solidFill>
                <a:latin typeface="Arial Narrow" panose="020B0606020202030204" pitchFamily="34" charset="0"/>
              </a:defRPr>
            </a:lvl1pPr>
          </a:lstStyle>
          <a:p>
            <a:r>
              <a:rPr lang="en-US" dirty="0"/>
              <a:t>HERE GOES YOUR TITLE</a:t>
            </a:r>
            <a:endParaRPr lang="es-ES" dirty="0"/>
          </a:p>
        </p:txBody>
      </p:sp>
      <p:sp>
        <p:nvSpPr>
          <p:cNvPr id="3" name="Subtitle 2"/>
          <p:cNvSpPr>
            <a:spLocks noGrp="1"/>
          </p:cNvSpPr>
          <p:nvPr>
            <p:ph type="subTitle" idx="1" hasCustomPrompt="1"/>
          </p:nvPr>
        </p:nvSpPr>
        <p:spPr>
          <a:xfrm>
            <a:off x="491889" y="2593539"/>
            <a:ext cx="2941487" cy="525931"/>
          </a:xfrm>
          <a:prstGeom prst="rect">
            <a:avLst/>
          </a:prstGeom>
        </p:spPr>
        <p:txBody>
          <a:bodyPr anchor="b"/>
          <a:lstStyle>
            <a:lvl1pPr marL="0" indent="0" algn="l">
              <a:buNone/>
              <a:defRPr sz="15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your header</a:t>
            </a:r>
            <a:endParaRPr lang="es-ES" dirty="0"/>
          </a:p>
        </p:txBody>
      </p:sp>
      <p:sp>
        <p:nvSpPr>
          <p:cNvPr id="9" name="Text Placeholder 8"/>
          <p:cNvSpPr>
            <a:spLocks noGrp="1"/>
          </p:cNvSpPr>
          <p:nvPr>
            <p:ph type="body" sz="quarter" idx="13" hasCustomPrompt="1"/>
          </p:nvPr>
        </p:nvSpPr>
        <p:spPr>
          <a:xfrm>
            <a:off x="491889" y="3119470"/>
            <a:ext cx="2941487" cy="2893023"/>
          </a:xfrm>
          <a:prstGeom prst="rect">
            <a:avLst/>
          </a:prstGeom>
        </p:spPr>
        <p:txBody>
          <a:bodyPr/>
          <a:lstStyle>
            <a:lvl1pPr marL="0" indent="0">
              <a:lnSpc>
                <a:spcPts val="1500"/>
              </a:lnSpc>
              <a:buNone/>
              <a:defRPr sz="1100">
                <a:solidFill>
                  <a:schemeClr val="bg1"/>
                </a:solidFill>
                <a:latin typeface="Arial Narrow" panose="020B0606020202030204" pitchFamily="34" charset="0"/>
              </a:defRPr>
            </a:lvl1pPr>
          </a:lstStyle>
          <a:p>
            <a:pPr lvl="0"/>
            <a:r>
              <a:rPr lang="en-US" dirty="0"/>
              <a:t>Here goes your plain text</a:t>
            </a:r>
            <a:endParaRPr lang="es-ES" dirty="0"/>
          </a:p>
        </p:txBody>
      </p:sp>
      <p:sp>
        <p:nvSpPr>
          <p:cNvPr id="21" name="Text Placeholder 8"/>
          <p:cNvSpPr>
            <a:spLocks noGrp="1"/>
          </p:cNvSpPr>
          <p:nvPr>
            <p:ph type="body" sz="quarter" idx="14" hasCustomPrompt="1"/>
          </p:nvPr>
        </p:nvSpPr>
        <p:spPr>
          <a:xfrm>
            <a:off x="5428187" y="943171"/>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the plain text</a:t>
            </a:r>
            <a:endParaRPr lang="es-ES" dirty="0"/>
          </a:p>
        </p:txBody>
      </p:sp>
      <p:sp>
        <p:nvSpPr>
          <p:cNvPr id="22" name="Picture Placeholder 4"/>
          <p:cNvSpPr>
            <a:spLocks noGrp="1"/>
          </p:cNvSpPr>
          <p:nvPr>
            <p:ph type="pic" sz="quarter" idx="15"/>
          </p:nvPr>
        </p:nvSpPr>
        <p:spPr>
          <a:xfrm>
            <a:off x="4652963" y="850900"/>
            <a:ext cx="663575" cy="663575"/>
          </a:xfrm>
          <a:prstGeom prst="rect">
            <a:avLst/>
          </a:prstGeom>
        </p:spPr>
        <p:txBody>
          <a:bodyPr/>
          <a:lstStyle>
            <a:lvl1pPr>
              <a:defRPr sz="1000"/>
            </a:lvl1pPr>
          </a:lstStyle>
          <a:p>
            <a:endParaRPr lang="es-ES" dirty="0"/>
          </a:p>
        </p:txBody>
      </p:sp>
      <p:sp>
        <p:nvSpPr>
          <p:cNvPr id="23" name="Text Placeholder 8"/>
          <p:cNvSpPr>
            <a:spLocks noGrp="1"/>
          </p:cNvSpPr>
          <p:nvPr>
            <p:ph type="body" sz="quarter" idx="16" hasCustomPrompt="1"/>
          </p:nvPr>
        </p:nvSpPr>
        <p:spPr>
          <a:xfrm>
            <a:off x="5428187" y="2238190"/>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the plain text</a:t>
            </a:r>
            <a:endParaRPr lang="es-ES" dirty="0"/>
          </a:p>
        </p:txBody>
      </p:sp>
      <p:sp>
        <p:nvSpPr>
          <p:cNvPr id="24" name="Picture Placeholder 4"/>
          <p:cNvSpPr>
            <a:spLocks noGrp="1"/>
          </p:cNvSpPr>
          <p:nvPr>
            <p:ph type="pic" sz="quarter" idx="17"/>
          </p:nvPr>
        </p:nvSpPr>
        <p:spPr>
          <a:xfrm>
            <a:off x="4652963" y="2145919"/>
            <a:ext cx="663575" cy="663575"/>
          </a:xfrm>
          <a:prstGeom prst="rect">
            <a:avLst/>
          </a:prstGeom>
        </p:spPr>
        <p:txBody>
          <a:bodyPr/>
          <a:lstStyle>
            <a:lvl1pPr>
              <a:defRPr sz="1000"/>
            </a:lvl1pPr>
          </a:lstStyle>
          <a:p>
            <a:endParaRPr lang="es-ES" dirty="0"/>
          </a:p>
        </p:txBody>
      </p:sp>
      <p:sp>
        <p:nvSpPr>
          <p:cNvPr id="25" name="Text Placeholder 8"/>
          <p:cNvSpPr>
            <a:spLocks noGrp="1"/>
          </p:cNvSpPr>
          <p:nvPr>
            <p:ph type="body" sz="quarter" idx="18" hasCustomPrompt="1"/>
          </p:nvPr>
        </p:nvSpPr>
        <p:spPr>
          <a:xfrm>
            <a:off x="5428187" y="3568350"/>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the plain text</a:t>
            </a:r>
            <a:endParaRPr lang="es-ES" dirty="0"/>
          </a:p>
        </p:txBody>
      </p:sp>
      <p:sp>
        <p:nvSpPr>
          <p:cNvPr id="26" name="Picture Placeholder 4"/>
          <p:cNvSpPr>
            <a:spLocks noGrp="1"/>
          </p:cNvSpPr>
          <p:nvPr>
            <p:ph type="pic" sz="quarter" idx="19"/>
          </p:nvPr>
        </p:nvSpPr>
        <p:spPr>
          <a:xfrm>
            <a:off x="4652963" y="3476079"/>
            <a:ext cx="663575" cy="663575"/>
          </a:xfrm>
          <a:prstGeom prst="rect">
            <a:avLst/>
          </a:prstGeom>
        </p:spPr>
        <p:txBody>
          <a:bodyPr/>
          <a:lstStyle>
            <a:lvl1pPr>
              <a:defRPr sz="1000"/>
            </a:lvl1pPr>
          </a:lstStyle>
          <a:p>
            <a:endParaRPr lang="es-ES" dirty="0"/>
          </a:p>
        </p:txBody>
      </p:sp>
      <p:sp>
        <p:nvSpPr>
          <p:cNvPr id="27" name="Text Placeholder 8"/>
          <p:cNvSpPr>
            <a:spLocks noGrp="1"/>
          </p:cNvSpPr>
          <p:nvPr>
            <p:ph type="body" sz="quarter" idx="20" hasCustomPrompt="1"/>
          </p:nvPr>
        </p:nvSpPr>
        <p:spPr>
          <a:xfrm>
            <a:off x="5428187" y="4905571"/>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the plain text</a:t>
            </a:r>
            <a:endParaRPr lang="es-ES" dirty="0"/>
          </a:p>
        </p:txBody>
      </p:sp>
      <p:sp>
        <p:nvSpPr>
          <p:cNvPr id="28" name="Picture Placeholder 4"/>
          <p:cNvSpPr>
            <a:spLocks noGrp="1"/>
          </p:cNvSpPr>
          <p:nvPr>
            <p:ph type="pic" sz="quarter" idx="21"/>
          </p:nvPr>
        </p:nvSpPr>
        <p:spPr>
          <a:xfrm>
            <a:off x="4652963" y="4813300"/>
            <a:ext cx="663575" cy="663575"/>
          </a:xfrm>
          <a:prstGeom prst="rect">
            <a:avLst/>
          </a:prstGeom>
        </p:spPr>
        <p:txBody>
          <a:bodyPr/>
          <a:lstStyle>
            <a:lvl1pPr>
              <a:defRPr sz="1000"/>
            </a:lvl1pPr>
          </a:lstStyle>
          <a:p>
            <a:endParaRPr lang="es-ES" dirty="0"/>
          </a:p>
        </p:txBody>
      </p:sp>
      <p:sp>
        <p:nvSpPr>
          <p:cNvPr id="29" name="Text Placeholder 20"/>
          <p:cNvSpPr>
            <a:spLocks noGrp="1"/>
          </p:cNvSpPr>
          <p:nvPr>
            <p:ph type="body" sz="quarter" idx="22" hasCustomPrompt="1"/>
          </p:nvPr>
        </p:nvSpPr>
        <p:spPr>
          <a:xfrm>
            <a:off x="5428187" y="1836013"/>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
        <p:nvSpPr>
          <p:cNvPr id="30" name="Text Placeholder 20"/>
          <p:cNvSpPr>
            <a:spLocks noGrp="1"/>
          </p:cNvSpPr>
          <p:nvPr>
            <p:ph type="body" sz="quarter" idx="23" hasCustomPrompt="1"/>
          </p:nvPr>
        </p:nvSpPr>
        <p:spPr>
          <a:xfrm>
            <a:off x="5428094" y="3161145"/>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
        <p:nvSpPr>
          <p:cNvPr id="31" name="Text Placeholder 20"/>
          <p:cNvSpPr>
            <a:spLocks noGrp="1"/>
          </p:cNvSpPr>
          <p:nvPr>
            <p:ph type="body" sz="quarter" idx="24" hasCustomPrompt="1"/>
          </p:nvPr>
        </p:nvSpPr>
        <p:spPr>
          <a:xfrm>
            <a:off x="5428094" y="4520185"/>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
        <p:nvSpPr>
          <p:cNvPr id="16" name="Text Placeholder 20"/>
          <p:cNvSpPr>
            <a:spLocks noGrp="1"/>
          </p:cNvSpPr>
          <p:nvPr>
            <p:ph type="body" sz="quarter" idx="25" hasCustomPrompt="1"/>
          </p:nvPr>
        </p:nvSpPr>
        <p:spPr>
          <a:xfrm>
            <a:off x="5428094" y="550506"/>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Tree>
    <p:extLst>
      <p:ext uri="{BB962C8B-B14F-4D97-AF65-F5344CB8AC3E}">
        <p14:creationId xmlns:p14="http://schemas.microsoft.com/office/powerpoint/2010/main" val="3262960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image" Target="../media/image2.png"/><Relationship Id="rId5" Type="http://schemas.openxmlformats.org/officeDocument/2006/relationships/slideLayout" Target="../slideLayouts/slideLayout43.xml"/><Relationship Id="rId10" Type="http://schemas.openxmlformats.org/officeDocument/2006/relationships/image" Target="../media/image20.jpg"/><Relationship Id="rId4" Type="http://schemas.openxmlformats.org/officeDocument/2006/relationships/slideLayout" Target="../slideLayouts/slideLayout42.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49.xml"/><Relationship Id="rId7" Type="http://schemas.openxmlformats.org/officeDocument/2006/relationships/image" Target="../media/image2.png"/><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2.png"/><Relationship Id="rId5" Type="http://schemas.openxmlformats.org/officeDocument/2006/relationships/image" Target="../media/image12.jpg"/><Relationship Id="rId4" Type="http://schemas.openxmlformats.org/officeDocument/2006/relationships/image" Target="../media/image1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2.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14.jp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3.jpg"/><Relationship Id="rId5" Type="http://schemas.openxmlformats.org/officeDocument/2006/relationships/slideLayout" Target="../slideLayouts/slideLayout14.xml"/><Relationship Id="rId10" Type="http://schemas.openxmlformats.org/officeDocument/2006/relationships/theme" Target="../theme/theme4.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2.png"/><Relationship Id="rId5" Type="http://schemas.openxmlformats.org/officeDocument/2006/relationships/image" Target="../media/image16.jpg"/><Relationship Id="rId4" Type="http://schemas.openxmlformats.org/officeDocument/2006/relationships/image" Target="../media/image15.jp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3.xml"/><Relationship Id="rId7" Type="http://schemas.microsoft.com/office/2007/relationships/hdphoto" Target="../media/hdphoto1.wdp"/><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1.png"/><Relationship Id="rId5" Type="http://schemas.openxmlformats.org/officeDocument/2006/relationships/theme" Target="../theme/theme6.xml"/><Relationship Id="rId4" Type="http://schemas.openxmlformats.org/officeDocument/2006/relationships/slideLayout" Target="../slideLayouts/slideLayout2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2.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17.jpg"/><Relationship Id="rId5" Type="http://schemas.openxmlformats.org/officeDocument/2006/relationships/image" Target="../media/image9.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2.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image" Target="../media/image18.jp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13.jpg"/><Relationship Id="rId5" Type="http://schemas.openxmlformats.org/officeDocument/2006/relationships/slideLayout" Target="../slideLayouts/slideLayout32.xml"/><Relationship Id="rId10" Type="http://schemas.openxmlformats.org/officeDocument/2006/relationships/theme" Target="../theme/theme8.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image" Target="../media/image2.png"/><Relationship Id="rId5" Type="http://schemas.openxmlformats.org/officeDocument/2006/relationships/image" Target="../media/image19.jpg"/><Relationship Id="rId4" Type="http://schemas.openxmlformats.org/officeDocument/2006/relationships/image" Target="../media/image1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5" name="Picture Placeholder 6"/>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Rectangle 13"/>
          <p:cNvSpPr/>
          <p:nvPr userDrawn="1"/>
        </p:nvSpPr>
        <p:spPr>
          <a:xfrm>
            <a:off x="0" y="0"/>
            <a:ext cx="9144000" cy="6858000"/>
          </a:xfrm>
          <a:prstGeom prst="rect">
            <a:avLst/>
          </a:prstGeom>
          <a:solidFill>
            <a:schemeClr val="tx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7" name="Group 6"/>
          <p:cNvGrpSpPr/>
          <p:nvPr userDrawn="1"/>
        </p:nvGrpSpPr>
        <p:grpSpPr>
          <a:xfrm>
            <a:off x="0" y="6251156"/>
            <a:ext cx="9148386" cy="606844"/>
            <a:chOff x="0" y="6251156"/>
            <a:chExt cx="9148386" cy="606844"/>
          </a:xfrm>
        </p:grpSpPr>
        <p:sp>
          <p:nvSpPr>
            <p:cNvPr id="8" name="Rectangle 7"/>
            <p:cNvSpPr/>
            <p:nvPr/>
          </p:nvSpPr>
          <p:spPr>
            <a:xfrm>
              <a:off x="0" y="6268598"/>
              <a:ext cx="9144000" cy="58940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94247" y="6251156"/>
              <a:ext cx="2754139" cy="606844"/>
            </a:xfrm>
            <a:prstGeom prst="rect">
              <a:avLst/>
            </a:prstGeom>
          </p:spPr>
        </p:pic>
      </p:grpSp>
    </p:spTree>
    <p:extLst>
      <p:ext uri="{BB962C8B-B14F-4D97-AF65-F5344CB8AC3E}">
        <p14:creationId xmlns:p14="http://schemas.microsoft.com/office/powerpoint/2010/main" val="1696452591"/>
      </p:ext>
    </p:extLst>
  </p:cSld>
  <p:clrMap bg1="lt1" tx1="dk1" bg2="lt2" tx2="dk2" accent1="accent1" accent2="accent2" accent3="accent3" accent4="accent4" accent5="accent5" accent6="accent6" hlink="hlink" folHlink="folHlink"/>
  <p:sldLayoutIdLst>
    <p:sldLayoutId id="2147483711" r:id="rId1"/>
    <p:sldLayoutId id="2147483727" r:id="rId2"/>
    <p:sldLayoutId id="2147483719" r:id="rId3"/>
    <p:sldLayoutId id="214748377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535"/>
            <a:ext cx="9144000" cy="6856929"/>
          </a:xfrm>
          <a:prstGeom prst="rect">
            <a:avLst/>
          </a:prstGeom>
        </p:spPr>
      </p:pic>
      <p:grpSp>
        <p:nvGrpSpPr>
          <p:cNvPr id="6" name="Group 5"/>
          <p:cNvGrpSpPr/>
          <p:nvPr userDrawn="1"/>
        </p:nvGrpSpPr>
        <p:grpSpPr>
          <a:xfrm>
            <a:off x="0" y="6251156"/>
            <a:ext cx="9148386" cy="606844"/>
            <a:chOff x="0" y="6251156"/>
            <a:chExt cx="9148386" cy="606844"/>
          </a:xfrm>
        </p:grpSpPr>
        <p:sp>
          <p:nvSpPr>
            <p:cNvPr id="7" name="Rectangle 6"/>
            <p:cNvSpPr/>
            <p:nvPr/>
          </p:nvSpPr>
          <p:spPr>
            <a:xfrm>
              <a:off x="0" y="6268598"/>
              <a:ext cx="9144000" cy="58940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Picture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94247" y="6251156"/>
              <a:ext cx="2754139" cy="606844"/>
            </a:xfrm>
            <a:prstGeom prst="rect">
              <a:avLst/>
            </a:prstGeom>
          </p:spPr>
        </p:pic>
      </p:grpSp>
    </p:spTree>
    <p:extLst>
      <p:ext uri="{BB962C8B-B14F-4D97-AF65-F5344CB8AC3E}">
        <p14:creationId xmlns:p14="http://schemas.microsoft.com/office/powerpoint/2010/main" val="4191857439"/>
      </p:ext>
    </p:extLst>
  </p:cSld>
  <p:clrMap bg1="lt1" tx1="dk1" bg2="lt2" tx2="dk2" accent1="accent1" accent2="accent2" accent3="accent3" accent4="accent4" accent5="accent5" accent6="accent6" hlink="hlink" folHlink="folHlink"/>
  <p:sldLayoutIdLst>
    <p:sldLayoutId id="2147483689" r:id="rId1"/>
    <p:sldLayoutId id="2147483693" r:id="rId2"/>
    <p:sldLayoutId id="2147483692" r:id="rId3"/>
    <p:sldLayoutId id="2147483722" r:id="rId4"/>
    <p:sldLayoutId id="2147483751" r:id="rId5"/>
    <p:sldLayoutId id="2147483773" r:id="rId6"/>
    <p:sldLayoutId id="2147483772" r:id="rId7"/>
    <p:sldLayoutId id="2147483774"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6" name="Group 5"/>
          <p:cNvGrpSpPr/>
          <p:nvPr userDrawn="1"/>
        </p:nvGrpSpPr>
        <p:grpSpPr>
          <a:xfrm>
            <a:off x="0" y="6251156"/>
            <a:ext cx="9148386" cy="606844"/>
            <a:chOff x="0" y="6251156"/>
            <a:chExt cx="9148386" cy="606844"/>
          </a:xfrm>
        </p:grpSpPr>
        <p:sp>
          <p:nvSpPr>
            <p:cNvPr id="7" name="Rectangle 6"/>
            <p:cNvSpPr/>
            <p:nvPr/>
          </p:nvSpPr>
          <p:spPr>
            <a:xfrm>
              <a:off x="0" y="6268598"/>
              <a:ext cx="9144000" cy="58940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94247" y="6251156"/>
              <a:ext cx="2754139" cy="606844"/>
            </a:xfrm>
            <a:prstGeom prst="rect">
              <a:avLst/>
            </a:prstGeom>
          </p:spPr>
        </p:pic>
      </p:grpSp>
      <p:sp>
        <p:nvSpPr>
          <p:cNvPr id="2" name="Rectangle 1"/>
          <p:cNvSpPr/>
          <p:nvPr userDrawn="1"/>
        </p:nvSpPr>
        <p:spPr>
          <a:xfrm>
            <a:off x="0" y="1861751"/>
            <a:ext cx="172995" cy="2471352"/>
          </a:xfrm>
          <a:prstGeom prst="rect">
            <a:avLst/>
          </a:prstGeom>
          <a:ln>
            <a:solidFill>
              <a:srgbClr val="0F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585458"/>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6" name="Group 5"/>
          <p:cNvGrpSpPr/>
          <p:nvPr userDrawn="1"/>
        </p:nvGrpSpPr>
        <p:grpSpPr>
          <a:xfrm>
            <a:off x="0" y="6251156"/>
            <a:ext cx="9148386" cy="606844"/>
            <a:chOff x="0" y="6251156"/>
            <a:chExt cx="9148386" cy="606844"/>
          </a:xfrm>
        </p:grpSpPr>
        <p:sp>
          <p:nvSpPr>
            <p:cNvPr id="7" name="Rectangle 6"/>
            <p:cNvSpPr/>
            <p:nvPr/>
          </p:nvSpPr>
          <p:spPr>
            <a:xfrm>
              <a:off x="0" y="6268598"/>
              <a:ext cx="9144000" cy="58940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94247" y="6251156"/>
              <a:ext cx="2754139" cy="606844"/>
            </a:xfrm>
            <a:prstGeom prst="rect">
              <a:avLst/>
            </a:prstGeom>
          </p:spPr>
        </p:pic>
      </p:grpSp>
    </p:spTree>
    <p:extLst>
      <p:ext uri="{BB962C8B-B14F-4D97-AF65-F5344CB8AC3E}">
        <p14:creationId xmlns:p14="http://schemas.microsoft.com/office/powerpoint/2010/main" val="3884281681"/>
      </p:ext>
    </p:extLst>
  </p:cSld>
  <p:clrMap bg1="lt1" tx1="dk1" bg2="lt2" tx2="dk2" accent1="accent1" accent2="accent2" accent3="accent3" accent4="accent4" accent5="accent5" accent6="accent6" hlink="hlink" folHlink="folHlink"/>
  <p:sldLayoutIdLst>
    <p:sldLayoutId id="2147483696" r:id="rId1"/>
    <p:sldLayoutId id="2147483705" r:id="rId2"/>
    <p:sldLayoutId id="214748369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6" name="Group 5"/>
          <p:cNvGrpSpPr/>
          <p:nvPr userDrawn="1"/>
        </p:nvGrpSpPr>
        <p:grpSpPr>
          <a:xfrm>
            <a:off x="0" y="6251156"/>
            <a:ext cx="9148386" cy="606844"/>
            <a:chOff x="0" y="6251156"/>
            <a:chExt cx="9148386" cy="606844"/>
          </a:xfrm>
        </p:grpSpPr>
        <p:sp>
          <p:nvSpPr>
            <p:cNvPr id="7" name="Rectangle 6"/>
            <p:cNvSpPr/>
            <p:nvPr/>
          </p:nvSpPr>
          <p:spPr>
            <a:xfrm>
              <a:off x="0" y="6268598"/>
              <a:ext cx="9144000" cy="58940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94247" y="6251156"/>
              <a:ext cx="2754139" cy="606844"/>
            </a:xfrm>
            <a:prstGeom prst="rect">
              <a:avLst/>
            </a:prstGeom>
          </p:spPr>
        </p:pic>
      </p:grpSp>
    </p:spTree>
    <p:extLst>
      <p:ext uri="{BB962C8B-B14F-4D97-AF65-F5344CB8AC3E}">
        <p14:creationId xmlns:p14="http://schemas.microsoft.com/office/powerpoint/2010/main" val="2091960100"/>
      </p:ext>
    </p:extLst>
  </p:cSld>
  <p:clrMap bg1="lt1" tx1="dk1" bg2="lt2" tx2="dk2" accent1="accent1" accent2="accent2" accent3="accent3" accent4="accent4" accent5="accent5" accent6="accent6" hlink="hlink" folHlink="folHlink"/>
  <p:sldLayoutIdLst>
    <p:sldLayoutId id="2147483702" r:id="rId1"/>
    <p:sldLayoutId id="214748370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6" name="Group 5"/>
          <p:cNvGrpSpPr/>
          <p:nvPr userDrawn="1"/>
        </p:nvGrpSpPr>
        <p:grpSpPr>
          <a:xfrm>
            <a:off x="0" y="6251156"/>
            <a:ext cx="9148386" cy="606844"/>
            <a:chOff x="0" y="6251156"/>
            <a:chExt cx="9148386" cy="606844"/>
          </a:xfrm>
        </p:grpSpPr>
        <p:sp>
          <p:nvSpPr>
            <p:cNvPr id="7" name="Rectangle 6"/>
            <p:cNvSpPr/>
            <p:nvPr/>
          </p:nvSpPr>
          <p:spPr>
            <a:xfrm>
              <a:off x="0" y="6268598"/>
              <a:ext cx="9144000" cy="58940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94247" y="6251156"/>
              <a:ext cx="2754139" cy="606844"/>
            </a:xfrm>
            <a:prstGeom prst="rect">
              <a:avLst/>
            </a:prstGeom>
          </p:spPr>
        </p:pic>
      </p:grpSp>
    </p:spTree>
    <p:extLst>
      <p:ext uri="{BB962C8B-B14F-4D97-AF65-F5344CB8AC3E}">
        <p14:creationId xmlns:p14="http://schemas.microsoft.com/office/powerpoint/2010/main" val="2938894370"/>
      </p:ext>
    </p:extLst>
  </p:cSld>
  <p:clrMap bg1="lt1" tx1="dk1" bg2="lt2" tx2="dk2" accent1="accent1" accent2="accent2" accent3="accent3" accent4="accent4" accent5="accent5" accent6="accent6" hlink="hlink" folHlink="folHlink"/>
  <p:sldLayoutIdLst>
    <p:sldLayoutId id="2147483698" r:id="rId1"/>
    <p:sldLayoutId id="2147483700" r:id="rId2"/>
    <p:sldLayoutId id="2147483707" r:id="rId3"/>
    <p:sldLayoutId id="2147483716" r:id="rId4"/>
    <p:sldLayoutId id="2147483717" r:id="rId5"/>
    <p:sldLayoutId id="2147483718" r:id="rId6"/>
    <p:sldLayoutId id="2147483709" r:id="rId7"/>
    <p:sldLayoutId id="2147483714" r:id="rId8"/>
    <p:sldLayoutId id="2147483715"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6" name="Group 5"/>
          <p:cNvGrpSpPr/>
          <p:nvPr userDrawn="1"/>
        </p:nvGrpSpPr>
        <p:grpSpPr>
          <a:xfrm>
            <a:off x="0" y="6251156"/>
            <a:ext cx="9148386" cy="606844"/>
            <a:chOff x="0" y="6251156"/>
            <a:chExt cx="9148386" cy="606844"/>
          </a:xfrm>
        </p:grpSpPr>
        <p:sp>
          <p:nvSpPr>
            <p:cNvPr id="7" name="Rectangle 6"/>
            <p:cNvSpPr/>
            <p:nvPr/>
          </p:nvSpPr>
          <p:spPr>
            <a:xfrm>
              <a:off x="0" y="6268598"/>
              <a:ext cx="9144000" cy="58940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94247" y="6251156"/>
              <a:ext cx="2754139" cy="606844"/>
            </a:xfrm>
            <a:prstGeom prst="rect">
              <a:avLst/>
            </a:prstGeom>
          </p:spPr>
        </p:pic>
      </p:grpSp>
    </p:spTree>
    <p:extLst>
      <p:ext uri="{BB962C8B-B14F-4D97-AF65-F5344CB8AC3E}">
        <p14:creationId xmlns:p14="http://schemas.microsoft.com/office/powerpoint/2010/main" val="3114333084"/>
      </p:ext>
    </p:extLst>
  </p:cSld>
  <p:clrMap bg1="lt1" tx1="dk1" bg2="lt2" tx2="dk2" accent1="accent1" accent2="accent2" accent3="accent3" accent4="accent4" accent5="accent5" accent6="accent6" hlink="hlink" folHlink="folHlink"/>
  <p:sldLayoutIdLst>
    <p:sldLayoutId id="2147483704" r:id="rId1"/>
    <p:sldLayoutId id="214748370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5" name="Picture Placeholder 6"/>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Rectangle 13"/>
          <p:cNvSpPr/>
          <p:nvPr userDrawn="1"/>
        </p:nvSpPr>
        <p:spPr>
          <a:xfrm>
            <a:off x="0" y="0"/>
            <a:ext cx="9144000" cy="6858000"/>
          </a:xfrm>
          <a:prstGeom prst="rect">
            <a:avLst/>
          </a:prstGeom>
          <a:solidFill>
            <a:srgbClr val="D2CBB8">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7" name="Group 6"/>
          <p:cNvGrpSpPr/>
          <p:nvPr userDrawn="1"/>
        </p:nvGrpSpPr>
        <p:grpSpPr>
          <a:xfrm>
            <a:off x="0" y="6251156"/>
            <a:ext cx="9148386" cy="606844"/>
            <a:chOff x="0" y="6251156"/>
            <a:chExt cx="9148386" cy="606844"/>
          </a:xfrm>
        </p:grpSpPr>
        <p:sp>
          <p:nvSpPr>
            <p:cNvPr id="8" name="Rectangle 7"/>
            <p:cNvSpPr/>
            <p:nvPr/>
          </p:nvSpPr>
          <p:spPr>
            <a:xfrm>
              <a:off x="0" y="6268598"/>
              <a:ext cx="9144000" cy="58940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94247" y="6251156"/>
              <a:ext cx="2754139" cy="606844"/>
            </a:xfrm>
            <a:prstGeom prst="rect">
              <a:avLst/>
            </a:prstGeom>
          </p:spPr>
        </p:pic>
      </p:grpSp>
    </p:spTree>
    <p:extLst>
      <p:ext uri="{BB962C8B-B14F-4D97-AF65-F5344CB8AC3E}">
        <p14:creationId xmlns:p14="http://schemas.microsoft.com/office/powerpoint/2010/main" val="1578660336"/>
      </p:ext>
    </p:extLst>
  </p:cSld>
  <p:clrMap bg1="lt1" tx1="dk1" bg2="lt2" tx2="dk2" accent1="accent1" accent2="accent2" accent3="accent3" accent4="accent4" accent5="accent5" accent6="accent6" hlink="hlink" folHlink="folHlink"/>
  <p:sldLayoutIdLst>
    <p:sldLayoutId id="2147483724" r:id="rId1"/>
    <p:sldLayoutId id="2147483726" r:id="rId2"/>
    <p:sldLayoutId id="2147483725" r:id="rId3"/>
    <p:sldLayoutId id="214748377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6" name="Group 5"/>
          <p:cNvGrpSpPr/>
          <p:nvPr userDrawn="1"/>
        </p:nvGrpSpPr>
        <p:grpSpPr>
          <a:xfrm>
            <a:off x="0" y="6251156"/>
            <a:ext cx="9148386" cy="606844"/>
            <a:chOff x="0" y="6251156"/>
            <a:chExt cx="9148386" cy="606844"/>
          </a:xfrm>
        </p:grpSpPr>
        <p:sp>
          <p:nvSpPr>
            <p:cNvPr id="7" name="Rectangle 6"/>
            <p:cNvSpPr/>
            <p:nvPr/>
          </p:nvSpPr>
          <p:spPr>
            <a:xfrm>
              <a:off x="0" y="6268598"/>
              <a:ext cx="9144000" cy="58940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94247" y="6251156"/>
              <a:ext cx="2754139" cy="606844"/>
            </a:xfrm>
            <a:prstGeom prst="rect">
              <a:avLst/>
            </a:prstGeom>
          </p:spPr>
        </p:pic>
      </p:grpSp>
    </p:spTree>
    <p:extLst>
      <p:ext uri="{BB962C8B-B14F-4D97-AF65-F5344CB8AC3E}">
        <p14:creationId xmlns:p14="http://schemas.microsoft.com/office/powerpoint/2010/main" val="2588029913"/>
      </p:ext>
    </p:extLst>
  </p:cSld>
  <p:clrMap bg1="lt1" tx1="dk1" bg2="lt2" tx2="dk2" accent1="accent1" accent2="accent2" accent3="accent3" accent4="accent4" accent5="accent5" accent6="accent6" hlink="hlink" folHlink="folHlink"/>
  <p:sldLayoutIdLst>
    <p:sldLayoutId id="2147483734" r:id="rId1"/>
    <p:sldLayoutId id="2147483736" r:id="rId2"/>
    <p:sldLayoutId id="2147483738"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6" name="Group 5"/>
          <p:cNvGrpSpPr/>
          <p:nvPr userDrawn="1"/>
        </p:nvGrpSpPr>
        <p:grpSpPr>
          <a:xfrm>
            <a:off x="0" y="6251156"/>
            <a:ext cx="9148386" cy="606844"/>
            <a:chOff x="0" y="6251156"/>
            <a:chExt cx="9148386" cy="606844"/>
          </a:xfrm>
        </p:grpSpPr>
        <p:sp>
          <p:nvSpPr>
            <p:cNvPr id="7" name="Rectangle 6"/>
            <p:cNvSpPr/>
            <p:nvPr/>
          </p:nvSpPr>
          <p:spPr>
            <a:xfrm>
              <a:off x="0" y="6268598"/>
              <a:ext cx="9144000" cy="58940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94247" y="6251156"/>
              <a:ext cx="2754139" cy="606844"/>
            </a:xfrm>
            <a:prstGeom prst="rect">
              <a:avLst/>
            </a:prstGeom>
          </p:spPr>
        </p:pic>
      </p:grpSp>
    </p:spTree>
    <p:extLst>
      <p:ext uri="{BB962C8B-B14F-4D97-AF65-F5344CB8AC3E}">
        <p14:creationId xmlns:p14="http://schemas.microsoft.com/office/powerpoint/2010/main" val="2572689124"/>
      </p:ext>
    </p:extLst>
  </p:cSld>
  <p:clrMap bg1="lt1" tx1="dk1" bg2="lt2" tx2="dk2" accent1="accent1" accent2="accent2" accent3="accent3" accent4="accent4" accent5="accent5" accent6="accent6" hlink="hlink" folHlink="folHlink"/>
  <p:sldLayoutIdLst>
    <p:sldLayoutId id="2147483753" r:id="rId1"/>
    <p:sldLayoutId id="2147483755" r:id="rId2"/>
    <p:sldLayoutId id="2147483757" r:id="rId3"/>
    <p:sldLayoutId id="2147483759" r:id="rId4"/>
    <p:sldLayoutId id="2147483761" r:id="rId5"/>
    <p:sldLayoutId id="2147483763" r:id="rId6"/>
    <p:sldLayoutId id="2147483765" r:id="rId7"/>
    <p:sldLayoutId id="2147483767" r:id="rId8"/>
    <p:sldLayoutId id="214748376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6" name="Group 5"/>
          <p:cNvGrpSpPr/>
          <p:nvPr userDrawn="1"/>
        </p:nvGrpSpPr>
        <p:grpSpPr>
          <a:xfrm>
            <a:off x="0" y="6251156"/>
            <a:ext cx="9148386" cy="606844"/>
            <a:chOff x="0" y="6251156"/>
            <a:chExt cx="9148386" cy="606844"/>
          </a:xfrm>
        </p:grpSpPr>
        <p:sp>
          <p:nvSpPr>
            <p:cNvPr id="7" name="Rectangle 6"/>
            <p:cNvSpPr/>
            <p:nvPr/>
          </p:nvSpPr>
          <p:spPr>
            <a:xfrm>
              <a:off x="0" y="6268598"/>
              <a:ext cx="9144000" cy="58940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94247" y="6251156"/>
              <a:ext cx="2754139" cy="606844"/>
            </a:xfrm>
            <a:prstGeom prst="rect">
              <a:avLst/>
            </a:prstGeom>
          </p:spPr>
        </p:pic>
      </p:grpSp>
    </p:spTree>
    <p:extLst>
      <p:ext uri="{BB962C8B-B14F-4D97-AF65-F5344CB8AC3E}">
        <p14:creationId xmlns:p14="http://schemas.microsoft.com/office/powerpoint/2010/main" val="382116712"/>
      </p:ext>
    </p:extLst>
  </p:cSld>
  <p:clrMap bg1="lt1" tx1="dk1" bg2="lt2" tx2="dk2" accent1="accent1" accent2="accent2" accent3="accent3" accent4="accent4" accent5="accent5" accent6="accent6" hlink="hlink" folHlink="folHlink"/>
  <p:sldLayoutIdLst>
    <p:sldLayoutId id="2147483740" r:id="rId1"/>
    <p:sldLayoutId id="214748374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chart" Target="../charts/chart3.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chart" Target="../charts/chart4.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chart" Target="../charts/chart7.xml"/><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chart" Target="../charts/chart9.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chart" Target="../charts/chart10.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chart" Target="../charts/chart11.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30567" y="382826"/>
            <a:ext cx="4164107" cy="2913529"/>
          </a:xfrm>
        </p:spPr>
        <p:txBody>
          <a:bodyPr/>
          <a:lstStyle/>
          <a:p>
            <a:r>
              <a:rPr lang="es-ES" sz="5400" dirty="0" err="1"/>
              <a:t>Whole</a:t>
            </a:r>
            <a:r>
              <a:rPr lang="es-ES" sz="5400" dirty="0"/>
              <a:t> of Syria </a:t>
            </a:r>
            <a:r>
              <a:rPr lang="es-ES" sz="5400" dirty="0" err="1"/>
              <a:t>Education</a:t>
            </a:r>
            <a:r>
              <a:rPr lang="es-ES" sz="5400" dirty="0"/>
              <a:t> </a:t>
            </a:r>
            <a:r>
              <a:rPr lang="es-ES" sz="5400" dirty="0" err="1"/>
              <a:t>Assessment</a:t>
            </a:r>
            <a:r>
              <a:rPr lang="es-ES" sz="5400" dirty="0"/>
              <a:t> </a:t>
            </a:r>
            <a:r>
              <a:rPr lang="es-ES" sz="5400" dirty="0" smtClean="0"/>
              <a:t>–Key </a:t>
            </a:r>
            <a:r>
              <a:rPr lang="es-ES" sz="5400" dirty="0" err="1" smtClean="0"/>
              <a:t>Findings</a:t>
            </a:r>
            <a:endParaRPr lang="es-ES" sz="5400" dirty="0"/>
          </a:p>
        </p:txBody>
      </p:sp>
      <p:sp>
        <p:nvSpPr>
          <p:cNvPr id="3" name="Subtitle 2"/>
          <p:cNvSpPr>
            <a:spLocks noGrp="1"/>
          </p:cNvSpPr>
          <p:nvPr>
            <p:ph type="subTitle" idx="1"/>
          </p:nvPr>
        </p:nvSpPr>
        <p:spPr>
          <a:xfrm>
            <a:off x="1730568" y="3577881"/>
            <a:ext cx="4164106" cy="525931"/>
          </a:xfrm>
        </p:spPr>
        <p:txBody>
          <a:bodyPr/>
          <a:lstStyle/>
          <a:p>
            <a:r>
              <a:rPr lang="en-US" sz="2800" dirty="0" smtClean="0"/>
              <a:t>October </a:t>
            </a:r>
            <a:r>
              <a:rPr lang="en-US" sz="2800" dirty="0"/>
              <a:t>2018</a:t>
            </a:r>
            <a:endParaRPr lang="es-ES" sz="2800" dirty="0"/>
          </a:p>
        </p:txBody>
      </p:sp>
    </p:spTree>
    <p:extLst>
      <p:ext uri="{BB962C8B-B14F-4D97-AF65-F5344CB8AC3E}">
        <p14:creationId xmlns:p14="http://schemas.microsoft.com/office/powerpoint/2010/main" val="20625675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5763" y="1081796"/>
            <a:ext cx="3675163" cy="2501153"/>
          </a:xfrm>
        </p:spPr>
        <p:txBody>
          <a:bodyPr/>
          <a:lstStyle/>
          <a:p>
            <a:r>
              <a:rPr lang="es-ES" dirty="0"/>
              <a:t>HOUSEHOLD COMPOSITION</a:t>
            </a:r>
            <a:endParaRPr lang="es-ES" dirty="0">
              <a:solidFill>
                <a:schemeClr val="bg1"/>
              </a:solidFill>
            </a:endParaRPr>
          </a:p>
        </p:txBody>
      </p:sp>
      <p:sp>
        <p:nvSpPr>
          <p:cNvPr id="5" name="Text Placeholder 4"/>
          <p:cNvSpPr>
            <a:spLocks noGrp="1"/>
          </p:cNvSpPr>
          <p:nvPr>
            <p:ph type="body" sz="quarter" idx="14"/>
          </p:nvPr>
        </p:nvSpPr>
        <p:spPr>
          <a:xfrm>
            <a:off x="4402184" y="4153571"/>
            <a:ext cx="4653806" cy="1239119"/>
          </a:xfrm>
        </p:spPr>
        <p:txBody>
          <a:bodyPr/>
          <a:lstStyle/>
          <a:p>
            <a:pPr lvl="0">
              <a:lnSpc>
                <a:spcPct val="100000"/>
              </a:lnSpc>
              <a:spcBef>
                <a:spcPts val="0"/>
              </a:spcBef>
            </a:pPr>
            <a:r>
              <a:rPr lang="en-GB" sz="2000" dirty="0" smtClean="0">
                <a:latin typeface="Arial Narrow"/>
                <a:ea typeface="ＭＳ Ｐゴシック"/>
              </a:rPr>
              <a:t>Of the assessed households, there were approximately </a:t>
            </a:r>
            <a:r>
              <a:rPr lang="en-GB" sz="2000" b="1" dirty="0" smtClean="0">
                <a:solidFill>
                  <a:srgbClr val="0F6CB6"/>
                </a:solidFill>
                <a:latin typeface="Arial Narrow"/>
                <a:ea typeface="ＭＳ Ｐゴシック"/>
              </a:rPr>
              <a:t>12</a:t>
            </a:r>
            <a:r>
              <a:rPr lang="en-GB" sz="2000" dirty="0" smtClean="0">
                <a:latin typeface="Arial Narrow"/>
                <a:ea typeface="ＭＳ Ｐゴシック"/>
              </a:rPr>
              <a:t> </a:t>
            </a:r>
            <a:r>
              <a:rPr lang="en-GB" sz="2000" dirty="0" smtClean="0">
                <a:latin typeface="Arial Narrow"/>
                <a:ea typeface="ＭＳ Ｐゴシック"/>
              </a:rPr>
              <a:t>boys for every </a:t>
            </a:r>
            <a:r>
              <a:rPr lang="en-GB" sz="2000" b="1" dirty="0" smtClean="0">
                <a:solidFill>
                  <a:srgbClr val="0F6CB6"/>
                </a:solidFill>
                <a:latin typeface="Arial Narrow"/>
                <a:ea typeface="ＭＳ Ｐゴシック"/>
              </a:rPr>
              <a:t>10</a:t>
            </a:r>
            <a:r>
              <a:rPr lang="en-GB" sz="2000" dirty="0" smtClean="0">
                <a:latin typeface="Arial Narrow"/>
                <a:ea typeface="ＭＳ Ｐゴシック"/>
              </a:rPr>
              <a:t> girls.</a:t>
            </a:r>
            <a:endParaRPr lang="en-GB" sz="2000" dirty="0">
              <a:latin typeface="Arial Narrow"/>
              <a:ea typeface="ＭＳ Ｐゴシック"/>
            </a:endParaRPr>
          </a:p>
        </p:txBody>
      </p:sp>
      <p:sp>
        <p:nvSpPr>
          <p:cNvPr id="6" name="Text Placeholder 4"/>
          <p:cNvSpPr>
            <a:spLocks noGrp="1"/>
          </p:cNvSpPr>
          <p:nvPr>
            <p:ph type="body" sz="quarter" idx="14"/>
          </p:nvPr>
        </p:nvSpPr>
        <p:spPr>
          <a:xfrm>
            <a:off x="4402184" y="5392690"/>
            <a:ext cx="1989651" cy="510989"/>
          </a:xfrm>
        </p:spPr>
        <p:txBody>
          <a:bodyPr/>
          <a:lstStyle/>
          <a:p>
            <a:pPr lvl="0">
              <a:lnSpc>
                <a:spcPct val="100000"/>
              </a:lnSpc>
              <a:spcBef>
                <a:spcPts val="0"/>
              </a:spcBef>
            </a:pPr>
            <a:r>
              <a:rPr lang="en-GB" sz="2000" b="1" dirty="0" smtClean="0">
                <a:solidFill>
                  <a:srgbClr val="0F6CB6"/>
                </a:solidFill>
                <a:latin typeface="Arial Narrow"/>
                <a:ea typeface="ＭＳ Ｐゴシック"/>
              </a:rPr>
              <a:t>6</a:t>
            </a:r>
            <a:r>
              <a:rPr lang="en-GB" sz="2000" dirty="0" smtClean="0">
                <a:solidFill>
                  <a:srgbClr val="000000"/>
                </a:solidFill>
                <a:latin typeface="Arial Narrow"/>
                <a:ea typeface="ＭＳ Ｐゴシック"/>
              </a:rPr>
              <a:t> </a:t>
            </a:r>
            <a:r>
              <a:rPr lang="en-GB" sz="2000" dirty="0" smtClean="0">
                <a:latin typeface="Arial Narrow"/>
                <a:ea typeface="ＭＳ Ｐゴシック"/>
              </a:rPr>
              <a:t>Average </a:t>
            </a:r>
            <a:r>
              <a:rPr lang="en-GB" sz="2000" dirty="0">
                <a:latin typeface="Arial Narrow"/>
                <a:ea typeface="ＭＳ Ｐゴシック"/>
              </a:rPr>
              <a:t>HH </a:t>
            </a:r>
            <a:r>
              <a:rPr lang="en-GB" sz="2000" dirty="0" smtClean="0">
                <a:latin typeface="Arial Narrow"/>
                <a:ea typeface="ＭＳ Ｐゴシック"/>
              </a:rPr>
              <a:t>size</a:t>
            </a:r>
            <a:endParaRPr lang="en-GB" sz="2000" dirty="0">
              <a:latin typeface="Arial Narrow"/>
              <a:ea typeface="ＭＳ Ｐゴシック"/>
            </a:endParaRPr>
          </a:p>
        </p:txBody>
      </p:sp>
      <p:sp>
        <p:nvSpPr>
          <p:cNvPr id="7" name="Text Placeholder 4"/>
          <p:cNvSpPr>
            <a:spLocks noGrp="1"/>
          </p:cNvSpPr>
          <p:nvPr>
            <p:ph type="body" sz="quarter" idx="14"/>
          </p:nvPr>
        </p:nvSpPr>
        <p:spPr>
          <a:xfrm>
            <a:off x="6729087" y="5265665"/>
            <a:ext cx="2161645" cy="600635"/>
          </a:xfrm>
        </p:spPr>
        <p:txBody>
          <a:bodyPr/>
          <a:lstStyle/>
          <a:p>
            <a:pPr lvl="0">
              <a:lnSpc>
                <a:spcPct val="100000"/>
              </a:lnSpc>
              <a:spcBef>
                <a:spcPts val="0"/>
              </a:spcBef>
            </a:pPr>
            <a:r>
              <a:rPr lang="en-GB" sz="2000" b="1" dirty="0">
                <a:solidFill>
                  <a:srgbClr val="0F6CB6"/>
                </a:solidFill>
                <a:latin typeface="Arial Narrow"/>
                <a:ea typeface="ＭＳ Ｐゴシック"/>
              </a:rPr>
              <a:t>16%</a:t>
            </a:r>
            <a:r>
              <a:rPr lang="en-GB" sz="2000" dirty="0">
                <a:solidFill>
                  <a:srgbClr val="0F6CB6"/>
                </a:solidFill>
                <a:latin typeface="Arial Narrow"/>
                <a:ea typeface="ＭＳ Ｐゴシック"/>
              </a:rPr>
              <a:t> </a:t>
            </a:r>
            <a:r>
              <a:rPr lang="en-GB" sz="2000" dirty="0">
                <a:latin typeface="Arial Narrow"/>
                <a:ea typeface="ＭＳ Ｐゴシック"/>
              </a:rPr>
              <a:t>of HHs were female-headed</a:t>
            </a:r>
          </a:p>
        </p:txBody>
      </p:sp>
      <p:pic>
        <p:nvPicPr>
          <p:cNvPr id="8" name="Picture 7" descr="C:\Users\mkavuna\AppData\Local\Microsoft\Windows\INetCache\Content.Word\WoS education setor logo_March 2018_2-01.png">
            <a:extLst>
              <a:ext uri="{FF2B5EF4-FFF2-40B4-BE49-F238E27FC236}">
                <a16:creationId xmlns:a16="http://schemas.microsoft.com/office/drawing/2014/main" id="{4F0FCDAE-A706-401A-8985-564F1ABE6FAE}"/>
              </a:ext>
            </a:extLst>
          </p:cNvPr>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0" y="6271285"/>
            <a:ext cx="3213100" cy="508000"/>
          </a:xfrm>
          <a:prstGeom prst="rect">
            <a:avLst/>
          </a:prstGeom>
          <a:noFill/>
          <a:ln>
            <a:noFill/>
          </a:ln>
        </p:spPr>
      </p:pic>
      <p:sp>
        <p:nvSpPr>
          <p:cNvPr id="9" name="Rectangle 8"/>
          <p:cNvSpPr/>
          <p:nvPr/>
        </p:nvSpPr>
        <p:spPr>
          <a:xfrm>
            <a:off x="0" y="1845250"/>
            <a:ext cx="181069" cy="2501153"/>
          </a:xfrm>
          <a:prstGeom prst="rect">
            <a:avLst/>
          </a:prstGeom>
          <a:ln>
            <a:solidFill>
              <a:srgbClr val="0F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Chart 10"/>
          <p:cNvGraphicFramePr/>
          <p:nvPr>
            <p:extLst>
              <p:ext uri="{D42A27DB-BD31-4B8C-83A1-F6EECF244321}">
                <p14:modId xmlns:p14="http://schemas.microsoft.com/office/powerpoint/2010/main" val="444432688"/>
              </p:ext>
            </p:extLst>
          </p:nvPr>
        </p:nvGraphicFramePr>
        <p:xfrm>
          <a:off x="4101220" y="371192"/>
          <a:ext cx="4954770" cy="376944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141011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6176" y="266337"/>
            <a:ext cx="8548818" cy="724646"/>
          </a:xfrm>
        </p:spPr>
        <p:txBody>
          <a:bodyPr/>
          <a:lstStyle/>
          <a:p>
            <a:r>
              <a:rPr lang="en-US" dirty="0" smtClean="0"/>
              <a:t>HOUSEHOLD COMPOSITION: POPULATION GROUPS OF CHILDREN 3 TO 17 YEARS OLD</a:t>
            </a:r>
            <a:endParaRPr lang="es-ES" dirty="0"/>
          </a:p>
        </p:txBody>
      </p:sp>
      <p:sp>
        <p:nvSpPr>
          <p:cNvPr id="3" name="Subtitle 2"/>
          <p:cNvSpPr>
            <a:spLocks noGrp="1"/>
          </p:cNvSpPr>
          <p:nvPr>
            <p:ph type="subTitle" idx="1"/>
          </p:nvPr>
        </p:nvSpPr>
        <p:spPr>
          <a:xfrm>
            <a:off x="193087" y="1400452"/>
            <a:ext cx="8741907" cy="1330638"/>
          </a:xfrm>
        </p:spPr>
        <p:txBody>
          <a:bodyPr/>
          <a:lstStyle/>
          <a:p>
            <a:pPr marL="228600" lvl="0" indent="-228600">
              <a:buFont typeface="Arial" panose="020B0604020202020204" pitchFamily="34" charset="0"/>
              <a:buChar char="•"/>
            </a:pPr>
            <a:r>
              <a:rPr lang="en-GB" sz="2000" b="0" dirty="0">
                <a:solidFill>
                  <a:srgbClr val="58585A"/>
                </a:solidFill>
                <a:latin typeface="Arial Narrow"/>
                <a:ea typeface="ＭＳ Ｐゴシック"/>
              </a:rPr>
              <a:t>Highest proportion of </a:t>
            </a:r>
            <a:r>
              <a:rPr lang="en-GB" sz="2000" b="0" dirty="0" smtClean="0">
                <a:solidFill>
                  <a:srgbClr val="58585A"/>
                </a:solidFill>
                <a:latin typeface="Arial Narrow"/>
                <a:ea typeface="ＭＳ Ｐゴシック"/>
              </a:rPr>
              <a:t>IDPs was found in </a:t>
            </a:r>
            <a:r>
              <a:rPr lang="en-GB" sz="2000" dirty="0">
                <a:solidFill>
                  <a:srgbClr val="0F6CB6"/>
                </a:solidFill>
                <a:latin typeface="Arial Narrow"/>
                <a:ea typeface="ＭＳ Ｐゴシック"/>
              </a:rPr>
              <a:t>Dar’a</a:t>
            </a:r>
            <a:r>
              <a:rPr lang="en-GB" sz="2000" b="0" dirty="0">
                <a:latin typeface="Arial Narrow"/>
                <a:ea typeface="ＭＳ Ｐゴシック"/>
              </a:rPr>
              <a:t> </a:t>
            </a:r>
            <a:r>
              <a:rPr lang="en-GB" sz="2000" b="0" dirty="0">
                <a:solidFill>
                  <a:srgbClr val="58585A"/>
                </a:solidFill>
                <a:latin typeface="Arial Narrow"/>
                <a:ea typeface="ＭＳ Ｐゴシック"/>
              </a:rPr>
              <a:t>and</a:t>
            </a:r>
            <a:r>
              <a:rPr lang="en-GB" sz="2000" b="0" dirty="0">
                <a:solidFill>
                  <a:srgbClr val="000000"/>
                </a:solidFill>
                <a:latin typeface="Arial Narrow"/>
                <a:ea typeface="ＭＳ Ｐゴシック"/>
              </a:rPr>
              <a:t> </a:t>
            </a:r>
            <a:r>
              <a:rPr lang="en-GB" sz="2000" dirty="0">
                <a:solidFill>
                  <a:srgbClr val="0F6CB6"/>
                </a:solidFill>
                <a:latin typeface="Arial Narrow"/>
                <a:ea typeface="ＭＳ Ｐゴシック"/>
              </a:rPr>
              <a:t>Ar-Raqqa</a:t>
            </a:r>
            <a:r>
              <a:rPr lang="en-GB" sz="2000" b="0" dirty="0">
                <a:solidFill>
                  <a:srgbClr val="000000"/>
                </a:solidFill>
                <a:latin typeface="Arial Narrow"/>
                <a:ea typeface="ＭＳ Ｐゴシック"/>
              </a:rPr>
              <a:t>. </a:t>
            </a:r>
          </a:p>
          <a:p>
            <a:pPr marL="228600" lvl="0" indent="-228600" algn="just">
              <a:buFont typeface="Arial" panose="020B0604020202020204" pitchFamily="34" charset="0"/>
              <a:buChar char="•"/>
            </a:pPr>
            <a:r>
              <a:rPr lang="en-GB" sz="2000" b="0" dirty="0">
                <a:solidFill>
                  <a:srgbClr val="58585A"/>
                </a:solidFill>
                <a:latin typeface="Arial Narrow"/>
                <a:ea typeface="ＭＳ Ｐゴシック"/>
              </a:rPr>
              <a:t>Highest proportion </a:t>
            </a:r>
            <a:r>
              <a:rPr lang="en-GB" sz="2000" b="0" dirty="0" smtClean="0">
                <a:solidFill>
                  <a:srgbClr val="58585A"/>
                </a:solidFill>
                <a:latin typeface="Arial Narrow"/>
                <a:ea typeface="ＭＳ Ｐゴシック"/>
              </a:rPr>
              <a:t>of spontaneous returnees was found in </a:t>
            </a:r>
            <a:r>
              <a:rPr lang="en-GB" sz="2000" dirty="0">
                <a:solidFill>
                  <a:srgbClr val="0F6CB6"/>
                </a:solidFill>
                <a:latin typeface="Arial Narrow"/>
                <a:ea typeface="ＭＳ Ｐゴシック"/>
              </a:rPr>
              <a:t>Ar-Raqqa</a:t>
            </a:r>
            <a:r>
              <a:rPr lang="en-GB" sz="2000" dirty="0">
                <a:solidFill>
                  <a:srgbClr val="58585A"/>
                </a:solidFill>
                <a:latin typeface="Arial Narrow"/>
                <a:ea typeface="ＭＳ Ｐゴシック"/>
              </a:rPr>
              <a:t> </a:t>
            </a:r>
            <a:r>
              <a:rPr lang="en-GB" sz="2000" b="0" dirty="0">
                <a:solidFill>
                  <a:srgbClr val="58585A"/>
                </a:solidFill>
                <a:latin typeface="Arial Narrow"/>
                <a:ea typeface="ＭＳ Ｐゴシック"/>
              </a:rPr>
              <a:t>and</a:t>
            </a:r>
            <a:r>
              <a:rPr lang="en-GB" sz="2000" dirty="0">
                <a:solidFill>
                  <a:srgbClr val="58585A"/>
                </a:solidFill>
                <a:latin typeface="Arial Narrow"/>
                <a:ea typeface="ＭＳ Ｐゴシック"/>
              </a:rPr>
              <a:t> </a:t>
            </a:r>
            <a:r>
              <a:rPr lang="en-GB" sz="2000" dirty="0">
                <a:solidFill>
                  <a:srgbClr val="0F6CB6"/>
                </a:solidFill>
                <a:latin typeface="Arial Narrow"/>
                <a:ea typeface="ＭＳ Ｐゴシック"/>
              </a:rPr>
              <a:t>Idleb</a:t>
            </a:r>
            <a:r>
              <a:rPr lang="en-GB" sz="2000" b="0" dirty="0">
                <a:solidFill>
                  <a:srgbClr val="000000"/>
                </a:solidFill>
                <a:latin typeface="Arial Narrow"/>
                <a:ea typeface="ＭＳ Ｐゴシック"/>
              </a:rPr>
              <a:t>. </a:t>
            </a:r>
          </a:p>
          <a:p>
            <a:pPr marL="228600" lvl="0" indent="-228600" algn="just">
              <a:buFont typeface="Arial" panose="020B0604020202020204" pitchFamily="34" charset="0"/>
              <a:buChar char="•"/>
            </a:pPr>
            <a:r>
              <a:rPr lang="en-GB" sz="2000" b="0" dirty="0" smtClean="0">
                <a:solidFill>
                  <a:srgbClr val="58585A"/>
                </a:solidFill>
                <a:latin typeface="Arial Narrow"/>
                <a:ea typeface="ＭＳ Ｐゴシック"/>
              </a:rPr>
              <a:t>Refugees (non-Syrians) totalled less than </a:t>
            </a:r>
            <a:r>
              <a:rPr lang="en-GB" sz="2000" dirty="0">
                <a:solidFill>
                  <a:srgbClr val="0F6CB6"/>
                </a:solidFill>
                <a:latin typeface="Arial Narrow"/>
                <a:ea typeface="ＭＳ Ｐゴシック"/>
              </a:rPr>
              <a:t>0.1% </a:t>
            </a:r>
            <a:r>
              <a:rPr lang="en-GB" sz="2000" b="0" dirty="0" smtClean="0">
                <a:solidFill>
                  <a:srgbClr val="58585A"/>
                </a:solidFill>
                <a:latin typeface="Arial Narrow"/>
                <a:ea typeface="ＭＳ Ｐゴシック"/>
              </a:rPr>
              <a:t>of assessed household members in all governorates.</a:t>
            </a:r>
            <a:endParaRPr lang="en-GB" sz="2000" dirty="0">
              <a:solidFill>
                <a:srgbClr val="58585A"/>
              </a:solidFill>
              <a:latin typeface="Arial Narrow"/>
              <a:ea typeface="ＭＳ Ｐゴシック"/>
            </a:endParaRPr>
          </a:p>
        </p:txBody>
      </p:sp>
      <p:pic>
        <p:nvPicPr>
          <p:cNvPr id="6" name="Picture 5" descr="C:\Users\mkavuna\AppData\Local\Microsoft\Windows\INetCache\Content.Word\WoS education setor logo_March 2018_2-01.png">
            <a:extLst>
              <a:ext uri="{FF2B5EF4-FFF2-40B4-BE49-F238E27FC236}">
                <a16:creationId xmlns:a16="http://schemas.microsoft.com/office/drawing/2014/main" id="{4F0FCDAE-A706-401A-8985-564F1ABE6FAE}"/>
              </a:ext>
            </a:extLst>
          </p:cNvPr>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0" y="6271285"/>
            <a:ext cx="3213100" cy="508000"/>
          </a:xfrm>
          <a:prstGeom prst="rect">
            <a:avLst/>
          </a:prstGeom>
          <a:noFill/>
          <a:ln>
            <a:noFill/>
          </a:ln>
        </p:spPr>
      </p:pic>
      <p:sp>
        <p:nvSpPr>
          <p:cNvPr id="7" name="Rectangle 6"/>
          <p:cNvSpPr/>
          <p:nvPr/>
        </p:nvSpPr>
        <p:spPr>
          <a:xfrm>
            <a:off x="-1" y="0"/>
            <a:ext cx="181069" cy="1270707"/>
          </a:xfrm>
          <a:prstGeom prst="rect">
            <a:avLst/>
          </a:prstGeom>
          <a:ln>
            <a:solidFill>
              <a:srgbClr val="0F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Chart 9"/>
          <p:cNvGraphicFramePr/>
          <p:nvPr>
            <p:extLst>
              <p:ext uri="{D42A27DB-BD31-4B8C-83A1-F6EECF244321}">
                <p14:modId xmlns:p14="http://schemas.microsoft.com/office/powerpoint/2010/main" val="1634342845"/>
              </p:ext>
            </p:extLst>
          </p:nvPr>
        </p:nvGraphicFramePr>
        <p:xfrm>
          <a:off x="90533" y="2731091"/>
          <a:ext cx="8615935" cy="344337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635228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s-ES" dirty="0" smtClean="0"/>
              <a:t>03</a:t>
            </a:r>
            <a:endParaRPr lang="es-ES" dirty="0"/>
          </a:p>
        </p:txBody>
      </p:sp>
      <p:sp>
        <p:nvSpPr>
          <p:cNvPr id="3" name="Subtitle 2"/>
          <p:cNvSpPr>
            <a:spLocks noGrp="1"/>
          </p:cNvSpPr>
          <p:nvPr>
            <p:ph type="subTitle" idx="1"/>
          </p:nvPr>
        </p:nvSpPr>
        <p:spPr>
          <a:xfrm>
            <a:off x="4439824" y="2168601"/>
            <a:ext cx="2823125" cy="1743959"/>
          </a:xfrm>
        </p:spPr>
        <p:txBody>
          <a:bodyPr/>
          <a:lstStyle/>
          <a:p>
            <a:r>
              <a:rPr lang="en-US" dirty="0" smtClean="0"/>
              <a:t>Access </a:t>
            </a:r>
            <a:r>
              <a:rPr lang="en-US" dirty="0"/>
              <a:t>to Education</a:t>
            </a:r>
          </a:p>
        </p:txBody>
      </p:sp>
      <p:pic>
        <p:nvPicPr>
          <p:cNvPr id="4" name="Picture 3" descr="C:\Users\mkavuna\AppData\Local\Microsoft\Windows\INetCache\Content.Word\WoS education setor logo_March 2018_2-01.png">
            <a:extLst>
              <a:ext uri="{FF2B5EF4-FFF2-40B4-BE49-F238E27FC236}">
                <a16:creationId xmlns:a16="http://schemas.microsoft.com/office/drawing/2014/main" id="{4F0FCDAE-A706-401A-8985-564F1ABE6FAE}"/>
              </a:ext>
            </a:extLst>
          </p:cNvPr>
          <p:cNvPicPr/>
          <p:nvPr/>
        </p:nvPicPr>
        <p:blipFill>
          <a:blip r:embed="rId2">
            <a:biLevel thresh="25000"/>
            <a:extLst>
              <a:ext uri="{28A0092B-C50C-407E-A947-70E740481C1C}">
                <a14:useLocalDpi xmlns:a14="http://schemas.microsoft.com/office/drawing/2010/main" val="0"/>
              </a:ext>
            </a:extLst>
          </a:blip>
          <a:srcRect/>
          <a:stretch>
            <a:fillRect/>
          </a:stretch>
        </p:blipFill>
        <p:spPr bwMode="auto">
          <a:xfrm>
            <a:off x="0" y="6271285"/>
            <a:ext cx="3213100" cy="508000"/>
          </a:xfrm>
          <a:prstGeom prst="rect">
            <a:avLst/>
          </a:prstGeom>
          <a:noFill/>
          <a:ln>
            <a:noFill/>
          </a:ln>
        </p:spPr>
      </p:pic>
    </p:spTree>
    <p:extLst>
      <p:ext uri="{BB962C8B-B14F-4D97-AF65-F5344CB8AC3E}">
        <p14:creationId xmlns:p14="http://schemas.microsoft.com/office/powerpoint/2010/main" val="65011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4611" y="186405"/>
            <a:ext cx="8640129" cy="907424"/>
          </a:xfrm>
        </p:spPr>
        <p:txBody>
          <a:bodyPr/>
          <a:lstStyle/>
          <a:p>
            <a:r>
              <a:rPr lang="es-ES" dirty="0" smtClean="0">
                <a:solidFill>
                  <a:schemeClr val="bg1"/>
                </a:solidFill>
              </a:rPr>
              <a:t>ATTENDANCE: EARLY </a:t>
            </a:r>
            <a:r>
              <a:rPr lang="es-ES" dirty="0">
                <a:solidFill>
                  <a:schemeClr val="bg1"/>
                </a:solidFill>
              </a:rPr>
              <a:t>CHILDHOOD </a:t>
            </a:r>
            <a:r>
              <a:rPr lang="es-ES" dirty="0" smtClean="0">
                <a:solidFill>
                  <a:schemeClr val="bg1"/>
                </a:solidFill>
              </a:rPr>
              <a:t>EDUCATION</a:t>
            </a:r>
            <a:endParaRPr lang="es-ES" dirty="0">
              <a:solidFill>
                <a:schemeClr val="bg1"/>
              </a:solidFill>
            </a:endParaRPr>
          </a:p>
        </p:txBody>
      </p:sp>
      <p:pic>
        <p:nvPicPr>
          <p:cNvPr id="6" name="Picture 5" descr="C:\Users\mkavuna\AppData\Local\Microsoft\Windows\INetCache\Content.Word\WoS education setor logo_March 2018_2-01.png">
            <a:extLst>
              <a:ext uri="{FF2B5EF4-FFF2-40B4-BE49-F238E27FC236}">
                <a16:creationId xmlns:a16="http://schemas.microsoft.com/office/drawing/2014/main" id="{4F0FCDAE-A706-401A-8985-564F1ABE6FAE}"/>
              </a:ext>
            </a:extLst>
          </p:cNvPr>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0" y="6271285"/>
            <a:ext cx="3213100" cy="508000"/>
          </a:xfrm>
          <a:prstGeom prst="rect">
            <a:avLst/>
          </a:prstGeom>
          <a:noFill/>
          <a:ln>
            <a:noFill/>
          </a:ln>
        </p:spPr>
      </p:pic>
      <p:sp>
        <p:nvSpPr>
          <p:cNvPr id="8" name="Rectangle 7"/>
          <p:cNvSpPr/>
          <p:nvPr/>
        </p:nvSpPr>
        <p:spPr>
          <a:xfrm>
            <a:off x="-1" y="0"/>
            <a:ext cx="181069" cy="1270707"/>
          </a:xfrm>
          <a:prstGeom prst="rect">
            <a:avLst/>
          </a:prstGeom>
          <a:ln>
            <a:solidFill>
              <a:srgbClr val="0F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Chart 8"/>
          <p:cNvGraphicFramePr/>
          <p:nvPr>
            <p:extLst>
              <p:ext uri="{D42A27DB-BD31-4B8C-83A1-F6EECF244321}">
                <p14:modId xmlns:p14="http://schemas.microsoft.com/office/powerpoint/2010/main" val="2523962203"/>
              </p:ext>
            </p:extLst>
          </p:nvPr>
        </p:nvGraphicFramePr>
        <p:xfrm>
          <a:off x="1" y="2424747"/>
          <a:ext cx="9144000" cy="3669660"/>
        </p:xfrm>
        <a:graphic>
          <a:graphicData uri="http://schemas.openxmlformats.org/drawingml/2006/chart">
            <c:chart xmlns:c="http://schemas.openxmlformats.org/drawingml/2006/chart" xmlns:r="http://schemas.openxmlformats.org/officeDocument/2006/relationships" r:id="rId4"/>
          </a:graphicData>
        </a:graphic>
      </p:graphicFrame>
      <p:sp>
        <p:nvSpPr>
          <p:cNvPr id="7" name="Subtitle 2"/>
          <p:cNvSpPr txBox="1">
            <a:spLocks/>
          </p:cNvSpPr>
          <p:nvPr/>
        </p:nvSpPr>
        <p:spPr>
          <a:xfrm>
            <a:off x="244610" y="1270708"/>
            <a:ext cx="8640129" cy="1279988"/>
          </a:xfrm>
          <a:prstGeom prst="rect">
            <a:avLst/>
          </a:prstGeom>
        </p:spPr>
        <p:txBody>
          <a:bodyPr anchor="b"/>
          <a:lstStyle>
            <a:lvl1pPr marL="0" indent="0" algn="l" defTabSz="914400" rtl="0" eaLnBrk="1" latinLnBrk="0" hangingPunct="1">
              <a:lnSpc>
                <a:spcPct val="90000"/>
              </a:lnSpc>
              <a:spcBef>
                <a:spcPts val="1000"/>
              </a:spcBef>
              <a:buFont typeface="Arial" panose="020B0604020202020204" pitchFamily="34" charset="0"/>
              <a:buNone/>
              <a:defRPr sz="1500" b="1" kern="1200">
                <a:solidFill>
                  <a:srgbClr val="EE5859"/>
                </a:solidFill>
                <a:latin typeface="Arial Narrow" panose="020B060602020203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lang="en-GB" sz="2000" dirty="0">
                <a:solidFill>
                  <a:srgbClr val="58585A"/>
                </a:solidFill>
                <a:latin typeface="Arial Narrow"/>
                <a:ea typeface="ＭＳ Ｐゴシック"/>
              </a:rPr>
              <a:t>Households </a:t>
            </a:r>
            <a:r>
              <a:rPr lang="en-GB" sz="2000" dirty="0" smtClean="0">
                <a:solidFill>
                  <a:srgbClr val="58585A"/>
                </a:solidFill>
                <a:latin typeface="Arial Narrow"/>
                <a:ea typeface="ＭＳ Ｐゴシック"/>
              </a:rPr>
              <a:t>reported:</a:t>
            </a:r>
            <a:endParaRPr lang="en-GB" sz="2000" dirty="0">
              <a:solidFill>
                <a:srgbClr val="58585A"/>
              </a:solidFill>
              <a:latin typeface="Arial Narrow"/>
              <a:ea typeface="ＭＳ Ｐゴシック"/>
            </a:endParaRPr>
          </a:p>
          <a:p>
            <a:r>
              <a:rPr lang="en-US" sz="2000" b="0" dirty="0" smtClean="0">
                <a:solidFill>
                  <a:srgbClr val="58585A"/>
                </a:solidFill>
              </a:rPr>
              <a:t>On average, </a:t>
            </a:r>
            <a:r>
              <a:rPr lang="en-US" sz="2000" dirty="0" smtClean="0">
                <a:solidFill>
                  <a:srgbClr val="0F6CB6"/>
                </a:solidFill>
              </a:rPr>
              <a:t>27%</a:t>
            </a:r>
            <a:r>
              <a:rPr lang="en-US" sz="2000" dirty="0" smtClean="0">
                <a:solidFill>
                  <a:srgbClr val="58585A"/>
                </a:solidFill>
              </a:rPr>
              <a:t> </a:t>
            </a:r>
            <a:r>
              <a:rPr lang="en-US" sz="2000" b="0" dirty="0" smtClean="0">
                <a:solidFill>
                  <a:srgbClr val="58585A"/>
                </a:solidFill>
              </a:rPr>
              <a:t>of girls </a:t>
            </a:r>
            <a:r>
              <a:rPr lang="en-US" sz="2000" b="0" dirty="0" smtClean="0">
                <a:solidFill>
                  <a:srgbClr val="58585A"/>
                </a:solidFill>
              </a:rPr>
              <a:t>aged 3-5 in assessed households </a:t>
            </a:r>
            <a:r>
              <a:rPr lang="en-US" sz="2000" b="0" dirty="0" smtClean="0">
                <a:solidFill>
                  <a:srgbClr val="58585A"/>
                </a:solidFill>
              </a:rPr>
              <a:t>attended Early Childhood Care and </a:t>
            </a:r>
            <a:r>
              <a:rPr lang="en-US" sz="2000" b="0" dirty="0" smtClean="0">
                <a:solidFill>
                  <a:srgbClr val="58585A"/>
                </a:solidFill>
              </a:rPr>
              <a:t>Education or primary school</a:t>
            </a:r>
            <a:r>
              <a:rPr lang="en-US" sz="2000" b="0" i="1" dirty="0" smtClean="0">
                <a:solidFill>
                  <a:srgbClr val="58585A"/>
                </a:solidFill>
              </a:rPr>
              <a:t> </a:t>
            </a:r>
            <a:r>
              <a:rPr lang="en-US" sz="2000" b="0" i="1" dirty="0" smtClean="0">
                <a:solidFill>
                  <a:srgbClr val="58585A"/>
                </a:solidFill>
              </a:rPr>
              <a:t>at some point</a:t>
            </a:r>
            <a:r>
              <a:rPr lang="en-US" sz="2000" b="0" dirty="0" smtClean="0">
                <a:solidFill>
                  <a:srgbClr val="58585A"/>
                </a:solidFill>
              </a:rPr>
              <a:t> in the 2017/18 school year, compared to</a:t>
            </a:r>
            <a:r>
              <a:rPr lang="en-US" sz="2000" b="0" dirty="0" smtClean="0">
                <a:solidFill>
                  <a:schemeClr val="tx1"/>
                </a:solidFill>
              </a:rPr>
              <a:t> </a:t>
            </a:r>
            <a:r>
              <a:rPr lang="en-US" sz="2000" dirty="0" smtClean="0">
                <a:solidFill>
                  <a:srgbClr val="0F6CB6"/>
                </a:solidFill>
              </a:rPr>
              <a:t>26%</a:t>
            </a:r>
            <a:r>
              <a:rPr lang="en-US" sz="2000" dirty="0" smtClean="0">
                <a:solidFill>
                  <a:srgbClr val="58585A"/>
                </a:solidFill>
              </a:rPr>
              <a:t> </a:t>
            </a:r>
            <a:r>
              <a:rPr lang="en-US" sz="2000" b="0" dirty="0" smtClean="0">
                <a:solidFill>
                  <a:srgbClr val="58585A"/>
                </a:solidFill>
              </a:rPr>
              <a:t>of boys </a:t>
            </a:r>
            <a:r>
              <a:rPr lang="en-US" sz="2000" b="0" dirty="0" smtClean="0">
                <a:solidFill>
                  <a:srgbClr val="58585A"/>
                </a:solidFill>
              </a:rPr>
              <a:t>aged </a:t>
            </a:r>
            <a:r>
              <a:rPr lang="en-US" sz="2000" b="0" dirty="0" smtClean="0">
                <a:solidFill>
                  <a:srgbClr val="58585A"/>
                </a:solidFill>
              </a:rPr>
              <a:t>3-5.</a:t>
            </a:r>
            <a:endParaRPr lang="en-US" sz="2000" b="0" dirty="0">
              <a:solidFill>
                <a:srgbClr val="58585A"/>
              </a:solidFill>
            </a:endParaRPr>
          </a:p>
        </p:txBody>
      </p:sp>
    </p:spTree>
    <p:extLst>
      <p:ext uri="{BB962C8B-B14F-4D97-AF65-F5344CB8AC3E}">
        <p14:creationId xmlns:p14="http://schemas.microsoft.com/office/powerpoint/2010/main" val="40492905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2015" y="284999"/>
            <a:ext cx="8971984" cy="724646"/>
          </a:xfrm>
        </p:spPr>
        <p:txBody>
          <a:bodyPr/>
          <a:lstStyle/>
          <a:p>
            <a:pPr algn="ctr"/>
            <a:r>
              <a:rPr lang="en-US" dirty="0" smtClean="0"/>
              <a:t>ADJUSTED NET ATTENDANCE RATE FOR PRE-PRIMARY AGED CHILDREN IN ASSESSED HOUSEHOLDS, 2017/2018</a:t>
            </a:r>
            <a:endParaRPr lang="en-US" dirty="0"/>
          </a:p>
        </p:txBody>
      </p:sp>
      <p:sp>
        <p:nvSpPr>
          <p:cNvPr id="5" name="Rectangle 4"/>
          <p:cNvSpPr/>
          <p:nvPr/>
        </p:nvSpPr>
        <p:spPr>
          <a:xfrm>
            <a:off x="-1" y="0"/>
            <a:ext cx="172017" cy="1294645"/>
          </a:xfrm>
          <a:prstGeom prst="rect">
            <a:avLst/>
          </a:prstGeom>
          <a:ln>
            <a:solidFill>
              <a:srgbClr val="0F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C:\Users\mkavuna\AppData\Local\Microsoft\Windows\INetCache\Content.Word\WoS education setor logo_March 2018_2-01.png">
            <a:extLst>
              <a:ext uri="{FF2B5EF4-FFF2-40B4-BE49-F238E27FC236}">
                <a16:creationId xmlns:a16="http://schemas.microsoft.com/office/drawing/2014/main" id="{4F0FCDAE-A706-401A-8985-564F1ABE6FAE}"/>
              </a:ext>
            </a:extLst>
          </p:cNvPr>
          <p:cNvPicPr/>
          <p:nvPr/>
        </p:nvPicPr>
        <p:blipFill>
          <a:blip r:embed="rId2">
            <a:biLevel thresh="25000"/>
            <a:extLst>
              <a:ext uri="{28A0092B-C50C-407E-A947-70E740481C1C}">
                <a14:useLocalDpi xmlns:a14="http://schemas.microsoft.com/office/drawing/2010/main" val="0"/>
              </a:ext>
            </a:extLst>
          </a:blip>
          <a:srcRect/>
          <a:stretch>
            <a:fillRect/>
          </a:stretch>
        </p:blipFill>
        <p:spPr bwMode="auto">
          <a:xfrm>
            <a:off x="0" y="6271285"/>
            <a:ext cx="3213100" cy="508000"/>
          </a:xfrm>
          <a:prstGeom prst="rect">
            <a:avLst/>
          </a:prstGeom>
          <a:noFill/>
          <a:ln>
            <a:noFill/>
          </a:ln>
        </p:spPr>
      </p:pic>
      <p:pic>
        <p:nvPicPr>
          <p:cNvPr id="3" name="Picture 2"/>
          <p:cNvPicPr>
            <a:picLocks noChangeAspect="1"/>
          </p:cNvPicPr>
          <p:nvPr/>
        </p:nvPicPr>
        <p:blipFill>
          <a:blip r:embed="rId3"/>
          <a:stretch>
            <a:fillRect/>
          </a:stretch>
        </p:blipFill>
        <p:spPr>
          <a:xfrm>
            <a:off x="1078946" y="1257300"/>
            <a:ext cx="7158123" cy="5013985"/>
          </a:xfrm>
          <a:prstGeom prst="rect">
            <a:avLst/>
          </a:prstGeom>
        </p:spPr>
      </p:pic>
    </p:spTree>
    <p:extLst>
      <p:ext uri="{BB962C8B-B14F-4D97-AF65-F5344CB8AC3E}">
        <p14:creationId xmlns:p14="http://schemas.microsoft.com/office/powerpoint/2010/main" val="2690145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6949" y="0"/>
            <a:ext cx="8947052" cy="1179728"/>
          </a:xfrm>
        </p:spPr>
        <p:txBody>
          <a:bodyPr/>
          <a:lstStyle/>
          <a:p>
            <a:r>
              <a:rPr lang="en-US" dirty="0" smtClean="0"/>
              <a:t>TOTAL NET ATTENDANCE</a:t>
            </a:r>
            <a:r>
              <a:rPr lang="en-US" dirty="0" smtClean="0"/>
              <a:t>: PRIMARY AND SECONDARY SCHOOL-AGED CHILDREN</a:t>
            </a:r>
            <a:endParaRPr lang="es-ES" dirty="0"/>
          </a:p>
        </p:txBody>
      </p:sp>
      <p:sp>
        <p:nvSpPr>
          <p:cNvPr id="3" name="Subtitle 2"/>
          <p:cNvSpPr>
            <a:spLocks noGrp="1"/>
          </p:cNvSpPr>
          <p:nvPr>
            <p:ph type="subTitle" idx="1"/>
          </p:nvPr>
        </p:nvSpPr>
        <p:spPr>
          <a:xfrm>
            <a:off x="1" y="1270707"/>
            <a:ext cx="9143999" cy="1105553"/>
          </a:xfrm>
        </p:spPr>
        <p:txBody>
          <a:bodyPr/>
          <a:lstStyle/>
          <a:p>
            <a:pPr lvl="0"/>
            <a:r>
              <a:rPr lang="en-GB" sz="2000" dirty="0">
                <a:solidFill>
                  <a:srgbClr val="58585A"/>
                </a:solidFill>
                <a:latin typeface="Arial Narrow"/>
                <a:ea typeface="ＭＳ Ｐゴシック"/>
              </a:rPr>
              <a:t>Households </a:t>
            </a:r>
            <a:r>
              <a:rPr lang="en-GB" sz="2000" dirty="0" smtClean="0">
                <a:solidFill>
                  <a:srgbClr val="58585A"/>
                </a:solidFill>
                <a:latin typeface="Arial Narrow"/>
                <a:ea typeface="ＭＳ Ｐゴシック"/>
              </a:rPr>
              <a:t>reported:</a:t>
            </a:r>
            <a:endParaRPr lang="en-GB" sz="2000" dirty="0">
              <a:solidFill>
                <a:srgbClr val="58585A"/>
              </a:solidFill>
              <a:latin typeface="Arial Narrow"/>
              <a:ea typeface="ＭＳ Ｐゴシック"/>
            </a:endParaRPr>
          </a:p>
          <a:p>
            <a:pPr lvl="0"/>
            <a:r>
              <a:rPr lang="en-GB" sz="2000" b="0" dirty="0" smtClean="0">
                <a:solidFill>
                  <a:srgbClr val="58585A"/>
                </a:solidFill>
                <a:latin typeface="Arial Narrow"/>
                <a:ea typeface="ＭＳ Ｐゴシック"/>
              </a:rPr>
              <a:t>On average, </a:t>
            </a:r>
            <a:r>
              <a:rPr lang="en-GB" sz="2000" dirty="0" smtClean="0">
                <a:solidFill>
                  <a:srgbClr val="0F6CB6"/>
                </a:solidFill>
                <a:latin typeface="Arial Narrow"/>
                <a:ea typeface="ＭＳ Ｐゴシック"/>
              </a:rPr>
              <a:t>16% </a:t>
            </a:r>
            <a:r>
              <a:rPr lang="en-GB" sz="2000" b="0" dirty="0">
                <a:solidFill>
                  <a:srgbClr val="58585A"/>
                </a:solidFill>
                <a:latin typeface="Arial Narrow"/>
                <a:ea typeface="ＭＳ Ｐゴシック"/>
              </a:rPr>
              <a:t>of both school-aged girls and school-aged boys </a:t>
            </a:r>
            <a:r>
              <a:rPr lang="en-GB" sz="2000" b="0" i="1" dirty="0" smtClean="0">
                <a:solidFill>
                  <a:srgbClr val="58585A"/>
                </a:solidFill>
                <a:latin typeface="Arial Narrow"/>
                <a:ea typeface="ＭＳ Ｐゴシック"/>
              </a:rPr>
              <a:t>never</a:t>
            </a:r>
            <a:r>
              <a:rPr lang="en-GB" sz="2000" b="0" dirty="0" smtClean="0">
                <a:solidFill>
                  <a:srgbClr val="58585A"/>
                </a:solidFill>
                <a:latin typeface="Arial Narrow"/>
                <a:ea typeface="ＭＳ Ｐゴシック"/>
              </a:rPr>
              <a:t> attended school in the 2017/18 school year. </a:t>
            </a:r>
            <a:endParaRPr lang="en-GB" sz="2000" b="0" dirty="0">
              <a:solidFill>
                <a:srgbClr val="58585A"/>
              </a:solidFill>
              <a:latin typeface="Arial Narrow"/>
              <a:ea typeface="ＭＳ Ｐゴシック"/>
            </a:endParaRPr>
          </a:p>
        </p:txBody>
      </p:sp>
      <p:pic>
        <p:nvPicPr>
          <p:cNvPr id="7" name="Picture 6" descr="C:\Users\mkavuna\AppData\Local\Microsoft\Windows\INetCache\Content.Word\WoS education setor logo_March 2018_2-01.png">
            <a:extLst>
              <a:ext uri="{FF2B5EF4-FFF2-40B4-BE49-F238E27FC236}">
                <a16:creationId xmlns:a16="http://schemas.microsoft.com/office/drawing/2014/main" id="{4F0FCDAE-A706-401A-8985-564F1ABE6FAE}"/>
              </a:ext>
            </a:extLst>
          </p:cNvPr>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0" y="6271285"/>
            <a:ext cx="3213100" cy="508000"/>
          </a:xfrm>
          <a:prstGeom prst="rect">
            <a:avLst/>
          </a:prstGeom>
          <a:noFill/>
          <a:ln>
            <a:noFill/>
          </a:ln>
        </p:spPr>
      </p:pic>
      <p:sp>
        <p:nvSpPr>
          <p:cNvPr id="8" name="Rectangle 7"/>
          <p:cNvSpPr/>
          <p:nvPr/>
        </p:nvSpPr>
        <p:spPr>
          <a:xfrm>
            <a:off x="-1" y="0"/>
            <a:ext cx="181069" cy="1270707"/>
          </a:xfrm>
          <a:prstGeom prst="rect">
            <a:avLst/>
          </a:prstGeom>
          <a:ln>
            <a:solidFill>
              <a:srgbClr val="0F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Chart 8"/>
          <p:cNvGraphicFramePr/>
          <p:nvPr>
            <p:extLst>
              <p:ext uri="{D42A27DB-BD31-4B8C-83A1-F6EECF244321}">
                <p14:modId xmlns:p14="http://schemas.microsoft.com/office/powerpoint/2010/main" val="939110208"/>
              </p:ext>
            </p:extLst>
          </p:nvPr>
        </p:nvGraphicFramePr>
        <p:xfrm>
          <a:off x="-1" y="2376260"/>
          <a:ext cx="9144001" cy="38950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282169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8603" y="271420"/>
            <a:ext cx="8087840" cy="724646"/>
          </a:xfrm>
        </p:spPr>
        <p:txBody>
          <a:bodyPr/>
          <a:lstStyle/>
          <a:p>
            <a:pPr algn="ctr"/>
            <a:r>
              <a:rPr lang="en-US" dirty="0" smtClean="0"/>
              <a:t>TOTAL NET ATTENDANCE RATES FOR PRIMARY AND SECONDARY SCHOOL-AGED CHILDREN, 2017/2018</a:t>
            </a:r>
            <a:endParaRPr lang="en-US" dirty="0"/>
          </a:p>
        </p:txBody>
      </p:sp>
      <p:sp>
        <p:nvSpPr>
          <p:cNvPr id="5" name="Rectangle 4"/>
          <p:cNvSpPr/>
          <p:nvPr/>
        </p:nvSpPr>
        <p:spPr>
          <a:xfrm>
            <a:off x="-1" y="1"/>
            <a:ext cx="162963" cy="1267484"/>
          </a:xfrm>
          <a:prstGeom prst="rect">
            <a:avLst/>
          </a:prstGeom>
          <a:ln>
            <a:solidFill>
              <a:srgbClr val="0F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C:\Users\mkavuna\AppData\Local\Microsoft\Windows\INetCache\Content.Word\WoS education setor logo_March 2018_2-01.png">
            <a:extLst>
              <a:ext uri="{FF2B5EF4-FFF2-40B4-BE49-F238E27FC236}">
                <a16:creationId xmlns:a16="http://schemas.microsoft.com/office/drawing/2014/main" id="{4F0FCDAE-A706-401A-8985-564F1ABE6FAE}"/>
              </a:ext>
            </a:extLst>
          </p:cNvPr>
          <p:cNvPicPr/>
          <p:nvPr/>
        </p:nvPicPr>
        <p:blipFill>
          <a:blip r:embed="rId2">
            <a:biLevel thresh="25000"/>
            <a:extLst>
              <a:ext uri="{28A0092B-C50C-407E-A947-70E740481C1C}">
                <a14:useLocalDpi xmlns:a14="http://schemas.microsoft.com/office/drawing/2010/main" val="0"/>
              </a:ext>
            </a:extLst>
          </a:blip>
          <a:srcRect/>
          <a:stretch>
            <a:fillRect/>
          </a:stretch>
        </p:blipFill>
        <p:spPr bwMode="auto">
          <a:xfrm>
            <a:off x="0" y="6271285"/>
            <a:ext cx="3213100" cy="508000"/>
          </a:xfrm>
          <a:prstGeom prst="rect">
            <a:avLst/>
          </a:prstGeom>
          <a:noFill/>
          <a:ln>
            <a:noFill/>
          </a:ln>
        </p:spPr>
      </p:pic>
      <p:pic>
        <p:nvPicPr>
          <p:cNvPr id="3" name="Picture 2"/>
          <p:cNvPicPr>
            <a:picLocks noChangeAspect="1"/>
          </p:cNvPicPr>
          <p:nvPr/>
        </p:nvPicPr>
        <p:blipFill>
          <a:blip r:embed="rId3"/>
          <a:stretch>
            <a:fillRect/>
          </a:stretch>
        </p:blipFill>
        <p:spPr>
          <a:xfrm>
            <a:off x="976195" y="1247775"/>
            <a:ext cx="7052657" cy="5023510"/>
          </a:xfrm>
          <a:prstGeom prst="rect">
            <a:avLst/>
          </a:prstGeom>
        </p:spPr>
      </p:pic>
    </p:spTree>
    <p:extLst>
      <p:ext uri="{BB962C8B-B14F-4D97-AF65-F5344CB8AC3E}">
        <p14:creationId xmlns:p14="http://schemas.microsoft.com/office/powerpoint/2010/main" val="36887828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STUDENTS </a:t>
            </a:r>
            <a:r>
              <a:rPr lang="en-US" dirty="0"/>
              <a:t>IN THE CORRECT GRADE FOR THEIR AGE</a:t>
            </a:r>
          </a:p>
        </p:txBody>
      </p:sp>
      <p:sp>
        <p:nvSpPr>
          <p:cNvPr id="4" name="TextBox 3"/>
          <p:cNvSpPr txBox="1"/>
          <p:nvPr/>
        </p:nvSpPr>
        <p:spPr>
          <a:xfrm>
            <a:off x="386176" y="1270707"/>
            <a:ext cx="8386632" cy="1015663"/>
          </a:xfrm>
          <a:prstGeom prst="rect">
            <a:avLst/>
          </a:prstGeom>
          <a:noFill/>
        </p:spPr>
        <p:txBody>
          <a:bodyPr wrap="square" rtlCol="0">
            <a:spAutoFit/>
          </a:bodyPr>
          <a:lstStyle/>
          <a:p>
            <a:r>
              <a:rPr lang="en-US" sz="2000" b="1" dirty="0">
                <a:solidFill>
                  <a:srgbClr val="58585A"/>
                </a:solidFill>
                <a:latin typeface="Arial Narrow" panose="020B0606020202030204" pitchFamily="34" charset="0"/>
              </a:rPr>
              <a:t>Households </a:t>
            </a:r>
            <a:r>
              <a:rPr lang="en-US" sz="2000" b="1" dirty="0" smtClean="0">
                <a:solidFill>
                  <a:srgbClr val="58585A"/>
                </a:solidFill>
                <a:latin typeface="Arial Narrow" panose="020B0606020202030204" pitchFamily="34" charset="0"/>
              </a:rPr>
              <a:t>reported:</a:t>
            </a:r>
            <a:endParaRPr lang="en-US" sz="2000" b="1" dirty="0">
              <a:solidFill>
                <a:srgbClr val="58585A"/>
              </a:solidFill>
              <a:latin typeface="Arial Narrow" panose="020B0606020202030204" pitchFamily="34" charset="0"/>
            </a:endParaRPr>
          </a:p>
          <a:p>
            <a:r>
              <a:rPr lang="en-US" sz="2000" dirty="0" smtClean="0">
                <a:solidFill>
                  <a:srgbClr val="58585A"/>
                </a:solidFill>
                <a:latin typeface="Arial Narrow" panose="020B0606020202030204" pitchFamily="34" charset="0"/>
              </a:rPr>
              <a:t>On average, </a:t>
            </a:r>
            <a:r>
              <a:rPr lang="en-US" sz="2000" b="1" dirty="0" smtClean="0">
                <a:solidFill>
                  <a:srgbClr val="0F6CB6"/>
                </a:solidFill>
                <a:latin typeface="Arial Narrow" panose="020B0606020202030204" pitchFamily="34" charset="0"/>
              </a:rPr>
              <a:t>11</a:t>
            </a:r>
            <a:r>
              <a:rPr lang="en-US" sz="2000" b="1" dirty="0" smtClean="0">
                <a:solidFill>
                  <a:srgbClr val="0F6CB6"/>
                </a:solidFill>
                <a:latin typeface="Arial Narrow" panose="020B0606020202030204" pitchFamily="34" charset="0"/>
              </a:rPr>
              <a:t>% </a:t>
            </a:r>
            <a:r>
              <a:rPr lang="en-US" sz="2000" dirty="0">
                <a:solidFill>
                  <a:srgbClr val="58585A"/>
                </a:solidFill>
                <a:latin typeface="Arial Narrow" panose="020B0606020202030204" pitchFamily="34" charset="0"/>
              </a:rPr>
              <a:t>of </a:t>
            </a:r>
            <a:r>
              <a:rPr lang="en-US" sz="2000" dirty="0" smtClean="0">
                <a:solidFill>
                  <a:srgbClr val="58585A"/>
                </a:solidFill>
                <a:latin typeface="Arial Narrow" panose="020B0606020202030204" pitchFamily="34" charset="0"/>
              </a:rPr>
              <a:t>primary and secondary </a:t>
            </a:r>
            <a:r>
              <a:rPr lang="en-US" sz="2000" dirty="0" smtClean="0">
                <a:solidFill>
                  <a:srgbClr val="58585A"/>
                </a:solidFill>
                <a:latin typeface="Arial Narrow" panose="020B0606020202030204" pitchFamily="34" charset="0"/>
              </a:rPr>
              <a:t>students attending school in assessed households were not </a:t>
            </a:r>
            <a:r>
              <a:rPr lang="en-US" sz="2000" dirty="0">
                <a:solidFill>
                  <a:srgbClr val="58585A"/>
                </a:solidFill>
                <a:latin typeface="Arial Narrow" panose="020B0606020202030204" pitchFamily="34" charset="0"/>
              </a:rPr>
              <a:t>in the correct grade for their age</a:t>
            </a:r>
            <a:r>
              <a:rPr lang="en-US" sz="2000" dirty="0">
                <a:latin typeface="Arial Narrow" panose="020B0606020202030204" pitchFamily="34" charset="0"/>
              </a:rPr>
              <a:t>.</a:t>
            </a:r>
          </a:p>
        </p:txBody>
      </p:sp>
      <p:pic>
        <p:nvPicPr>
          <p:cNvPr id="5" name="Picture 4" descr="C:\Users\mkavuna\AppData\Local\Microsoft\Windows\INetCache\Content.Word\WoS education setor logo_March 2018_2-01.png">
            <a:extLst>
              <a:ext uri="{FF2B5EF4-FFF2-40B4-BE49-F238E27FC236}">
                <a16:creationId xmlns:a16="http://schemas.microsoft.com/office/drawing/2014/main" id="{4F0FCDAE-A706-401A-8985-564F1ABE6FAE}"/>
              </a:ext>
            </a:extLst>
          </p:cNvPr>
          <p:cNvPicPr/>
          <p:nvPr/>
        </p:nvPicPr>
        <p:blipFill>
          <a:blip r:embed="rId2">
            <a:biLevel thresh="25000"/>
            <a:extLst>
              <a:ext uri="{28A0092B-C50C-407E-A947-70E740481C1C}">
                <a14:useLocalDpi xmlns:a14="http://schemas.microsoft.com/office/drawing/2010/main" val="0"/>
              </a:ext>
            </a:extLst>
          </a:blip>
          <a:srcRect/>
          <a:stretch>
            <a:fillRect/>
          </a:stretch>
        </p:blipFill>
        <p:spPr bwMode="auto">
          <a:xfrm>
            <a:off x="0" y="6271285"/>
            <a:ext cx="3213100" cy="508000"/>
          </a:xfrm>
          <a:prstGeom prst="rect">
            <a:avLst/>
          </a:prstGeom>
          <a:noFill/>
          <a:ln>
            <a:noFill/>
          </a:ln>
        </p:spPr>
      </p:pic>
      <p:sp>
        <p:nvSpPr>
          <p:cNvPr id="7" name="Rectangle 6"/>
          <p:cNvSpPr/>
          <p:nvPr/>
        </p:nvSpPr>
        <p:spPr>
          <a:xfrm>
            <a:off x="-1" y="0"/>
            <a:ext cx="181069" cy="1270707"/>
          </a:xfrm>
          <a:prstGeom prst="rect">
            <a:avLst/>
          </a:prstGeom>
          <a:ln>
            <a:solidFill>
              <a:srgbClr val="0F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hart 7"/>
          <p:cNvGraphicFramePr/>
          <p:nvPr>
            <p:extLst>
              <p:ext uri="{D42A27DB-BD31-4B8C-83A1-F6EECF244321}">
                <p14:modId xmlns:p14="http://schemas.microsoft.com/office/powerpoint/2010/main" val="289866502"/>
              </p:ext>
            </p:extLst>
          </p:nvPr>
        </p:nvGraphicFramePr>
        <p:xfrm>
          <a:off x="-1" y="2286369"/>
          <a:ext cx="9053465" cy="398491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243902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81068" y="3631604"/>
            <a:ext cx="7695606" cy="707886"/>
          </a:xfrm>
          <a:prstGeom prst="rect">
            <a:avLst/>
          </a:prstGeom>
          <a:noFill/>
        </p:spPr>
        <p:txBody>
          <a:bodyPr wrap="square" rtlCol="0">
            <a:spAutoFit/>
          </a:bodyPr>
          <a:lstStyle/>
          <a:p>
            <a:r>
              <a:rPr lang="en-US" sz="2000" b="1" dirty="0">
                <a:solidFill>
                  <a:srgbClr val="58585A"/>
                </a:solidFill>
                <a:latin typeface="Arial Narrow" panose="020B0606020202030204" pitchFamily="34" charset="0"/>
              </a:rPr>
              <a:t>Schools </a:t>
            </a:r>
            <a:r>
              <a:rPr lang="en-US" sz="2000" b="1" dirty="0" smtClean="0">
                <a:solidFill>
                  <a:srgbClr val="58585A"/>
                </a:solidFill>
                <a:latin typeface="Arial Narrow" panose="020B0606020202030204" pitchFamily="34" charset="0"/>
              </a:rPr>
              <a:t>reported:</a:t>
            </a:r>
            <a:endParaRPr lang="en-US" sz="2000" b="1" dirty="0">
              <a:solidFill>
                <a:srgbClr val="58585A"/>
              </a:solidFill>
              <a:latin typeface="Arial Narrow" panose="020B0606020202030204" pitchFamily="34" charset="0"/>
            </a:endParaRPr>
          </a:p>
          <a:p>
            <a:r>
              <a:rPr lang="en-US" sz="2000" dirty="0" smtClean="0">
                <a:solidFill>
                  <a:srgbClr val="58585A"/>
                </a:solidFill>
                <a:latin typeface="Arial Narrow" panose="020B0606020202030204" pitchFamily="34" charset="0"/>
              </a:rPr>
              <a:t>On average, </a:t>
            </a:r>
            <a:r>
              <a:rPr lang="en-US" sz="2000" b="1" dirty="0">
                <a:solidFill>
                  <a:srgbClr val="0F6CB6"/>
                </a:solidFill>
                <a:latin typeface="Arial Narrow" panose="020B0606020202030204" pitchFamily="34" charset="0"/>
              </a:rPr>
              <a:t>5</a:t>
            </a:r>
            <a:r>
              <a:rPr lang="en-US" sz="2000" b="1" dirty="0" smtClean="0">
                <a:solidFill>
                  <a:srgbClr val="0F6CB6"/>
                </a:solidFill>
                <a:latin typeface="Arial Narrow" panose="020B0606020202030204" pitchFamily="34" charset="0"/>
              </a:rPr>
              <a:t>%</a:t>
            </a:r>
            <a:r>
              <a:rPr lang="en-US" sz="2000" b="1" dirty="0" smtClean="0">
                <a:solidFill>
                  <a:srgbClr val="EE5859"/>
                </a:solidFill>
                <a:latin typeface="Arial Narrow" panose="020B0606020202030204" pitchFamily="34" charset="0"/>
              </a:rPr>
              <a:t> </a:t>
            </a:r>
            <a:r>
              <a:rPr lang="en-US" sz="2000" dirty="0">
                <a:solidFill>
                  <a:srgbClr val="58585A"/>
                </a:solidFill>
                <a:latin typeface="Arial Narrow" panose="020B0606020202030204" pitchFamily="34" charset="0"/>
              </a:rPr>
              <a:t>of students dropped </a:t>
            </a:r>
            <a:r>
              <a:rPr lang="en-US" sz="2000" dirty="0" smtClean="0">
                <a:solidFill>
                  <a:srgbClr val="58585A"/>
                </a:solidFill>
                <a:latin typeface="Arial Narrow" panose="020B0606020202030204" pitchFamily="34" charset="0"/>
              </a:rPr>
              <a:t>out during the 2017/2018 school year.*</a:t>
            </a:r>
            <a:endParaRPr lang="en-US" sz="2000" dirty="0">
              <a:solidFill>
                <a:srgbClr val="58585A"/>
              </a:solidFill>
              <a:latin typeface="Arial Narrow" panose="020B0606020202030204" pitchFamily="34" charset="0"/>
            </a:endParaRPr>
          </a:p>
        </p:txBody>
      </p:sp>
      <p:sp>
        <p:nvSpPr>
          <p:cNvPr id="10" name="Title 1"/>
          <p:cNvSpPr txBox="1">
            <a:spLocks/>
          </p:cNvSpPr>
          <p:nvPr/>
        </p:nvSpPr>
        <p:spPr>
          <a:xfrm>
            <a:off x="386175" y="263511"/>
            <a:ext cx="8431900" cy="724646"/>
          </a:xfrm>
          <a:prstGeom prst="rect">
            <a:avLst/>
          </a:prstGeom>
        </p:spPr>
        <p:txBody>
          <a:bodyPr anchor="ctr"/>
          <a:lstStyle>
            <a:lvl1pPr algn="l" defTabSz="914400" rtl="0" eaLnBrk="1" latinLnBrk="0" hangingPunct="1">
              <a:lnSpc>
                <a:spcPts val="4500"/>
              </a:lnSpc>
              <a:spcBef>
                <a:spcPct val="0"/>
              </a:spcBef>
              <a:buNone/>
              <a:defRPr sz="2900" b="1" kern="1200">
                <a:solidFill>
                  <a:schemeClr val="bg1"/>
                </a:solidFill>
                <a:latin typeface="Arial Narrow" panose="020B0606020202030204" pitchFamily="34" charset="0"/>
                <a:ea typeface="+mj-ea"/>
                <a:cs typeface="+mj-cs"/>
              </a:defRPr>
            </a:lvl1pPr>
          </a:lstStyle>
          <a:p>
            <a:r>
              <a:rPr lang="es-ES" dirty="0" smtClean="0"/>
              <a:t>REPETITION AND DROPOUTS</a:t>
            </a:r>
            <a:endParaRPr lang="en-US" dirty="0"/>
          </a:p>
        </p:txBody>
      </p:sp>
      <p:sp>
        <p:nvSpPr>
          <p:cNvPr id="11" name="TextBox 10"/>
          <p:cNvSpPr txBox="1"/>
          <p:nvPr/>
        </p:nvSpPr>
        <p:spPr>
          <a:xfrm>
            <a:off x="110048" y="1362894"/>
            <a:ext cx="8472478" cy="707886"/>
          </a:xfrm>
          <a:prstGeom prst="rect">
            <a:avLst/>
          </a:prstGeom>
          <a:noFill/>
        </p:spPr>
        <p:txBody>
          <a:bodyPr wrap="square" rtlCol="0">
            <a:spAutoFit/>
          </a:bodyPr>
          <a:lstStyle/>
          <a:p>
            <a:r>
              <a:rPr lang="en-US" sz="2000" b="1" dirty="0">
                <a:solidFill>
                  <a:srgbClr val="58585A"/>
                </a:solidFill>
                <a:latin typeface="Arial Narrow" panose="020B0606020202030204" pitchFamily="34" charset="0"/>
              </a:rPr>
              <a:t>Households </a:t>
            </a:r>
            <a:r>
              <a:rPr lang="en-US" sz="2000" b="1" dirty="0" smtClean="0">
                <a:solidFill>
                  <a:srgbClr val="58585A"/>
                </a:solidFill>
                <a:latin typeface="Arial Narrow" panose="020B0606020202030204" pitchFamily="34" charset="0"/>
              </a:rPr>
              <a:t>reported:</a:t>
            </a:r>
            <a:endParaRPr lang="en-US" sz="2000" b="1" dirty="0">
              <a:solidFill>
                <a:srgbClr val="58585A"/>
              </a:solidFill>
              <a:latin typeface="Arial Narrow" panose="020B0606020202030204" pitchFamily="34" charset="0"/>
            </a:endParaRPr>
          </a:p>
          <a:p>
            <a:r>
              <a:rPr lang="en-US" sz="2000" dirty="0" smtClean="0">
                <a:solidFill>
                  <a:srgbClr val="58585A"/>
                </a:solidFill>
                <a:latin typeface="Arial Narrow" panose="020B0606020202030204" pitchFamily="34" charset="0"/>
              </a:rPr>
              <a:t>On average, </a:t>
            </a:r>
            <a:r>
              <a:rPr lang="en-US" sz="2000" b="1" dirty="0">
                <a:solidFill>
                  <a:srgbClr val="0F6CB6"/>
                </a:solidFill>
                <a:latin typeface="Arial Narrow" panose="020B0606020202030204" pitchFamily="34" charset="0"/>
              </a:rPr>
              <a:t>7</a:t>
            </a:r>
            <a:r>
              <a:rPr lang="en-US" sz="2000" b="1" dirty="0" smtClean="0">
                <a:solidFill>
                  <a:srgbClr val="0F6CB6"/>
                </a:solidFill>
                <a:latin typeface="Arial Narrow" panose="020B0606020202030204" pitchFamily="34" charset="0"/>
              </a:rPr>
              <a:t>% </a:t>
            </a:r>
            <a:r>
              <a:rPr lang="en-US" sz="2000" dirty="0">
                <a:solidFill>
                  <a:srgbClr val="58585A"/>
                </a:solidFill>
                <a:latin typeface="Arial Narrow" panose="020B0606020202030204" pitchFamily="34" charset="0"/>
              </a:rPr>
              <a:t>of </a:t>
            </a:r>
            <a:r>
              <a:rPr lang="en-US" sz="2000" dirty="0" smtClean="0">
                <a:solidFill>
                  <a:srgbClr val="58585A"/>
                </a:solidFill>
                <a:latin typeface="Arial Narrow" panose="020B0606020202030204" pitchFamily="34" charset="0"/>
              </a:rPr>
              <a:t>school-aged children reportedly had ever repeated a grade.*</a:t>
            </a:r>
            <a:endParaRPr lang="en-US" sz="2000" dirty="0">
              <a:solidFill>
                <a:srgbClr val="58585A"/>
              </a:solidFill>
              <a:latin typeface="Arial Narrow" panose="020B0606020202030204" pitchFamily="34" charset="0"/>
            </a:endParaRPr>
          </a:p>
        </p:txBody>
      </p:sp>
      <p:sp>
        <p:nvSpPr>
          <p:cNvPr id="15" name="TextBox 14"/>
          <p:cNvSpPr txBox="1"/>
          <p:nvPr/>
        </p:nvSpPr>
        <p:spPr>
          <a:xfrm>
            <a:off x="3728983" y="5955348"/>
            <a:ext cx="5888014" cy="307777"/>
          </a:xfrm>
          <a:prstGeom prst="rect">
            <a:avLst/>
          </a:prstGeom>
          <a:noFill/>
        </p:spPr>
        <p:txBody>
          <a:bodyPr wrap="square" rtlCol="0">
            <a:spAutoFit/>
          </a:bodyPr>
          <a:lstStyle/>
          <a:p>
            <a:r>
              <a:rPr lang="en-US" sz="1400" b="1" dirty="0" smtClean="0">
                <a:solidFill>
                  <a:srgbClr val="58585A"/>
                </a:solidFill>
                <a:latin typeface="Arial Narrow" panose="020B0606020202030204" pitchFamily="34" charset="0"/>
              </a:rPr>
              <a:t>*</a:t>
            </a:r>
            <a:r>
              <a:rPr lang="en-US" sz="1400" dirty="0" smtClean="0">
                <a:solidFill>
                  <a:srgbClr val="58585A"/>
                </a:solidFill>
                <a:latin typeface="Arial Narrow" panose="020B0606020202030204" pitchFamily="34" charset="0"/>
              </a:rPr>
              <a:t>Drop out rates calculated by grade</a:t>
            </a:r>
            <a:endParaRPr lang="en-US" sz="1400" dirty="0">
              <a:solidFill>
                <a:srgbClr val="58585A"/>
              </a:solidFill>
              <a:latin typeface="Arial Narrow" panose="020B0606020202030204" pitchFamily="34" charset="0"/>
            </a:endParaRPr>
          </a:p>
        </p:txBody>
      </p:sp>
      <p:sp>
        <p:nvSpPr>
          <p:cNvPr id="9" name="TextBox 8"/>
          <p:cNvSpPr txBox="1"/>
          <p:nvPr/>
        </p:nvSpPr>
        <p:spPr>
          <a:xfrm>
            <a:off x="3699829" y="3693398"/>
            <a:ext cx="5888014" cy="307777"/>
          </a:xfrm>
          <a:prstGeom prst="rect">
            <a:avLst/>
          </a:prstGeom>
          <a:noFill/>
        </p:spPr>
        <p:txBody>
          <a:bodyPr wrap="square" rtlCol="0">
            <a:spAutoFit/>
          </a:bodyPr>
          <a:lstStyle/>
          <a:p>
            <a:r>
              <a:rPr lang="en-US" sz="1400" b="1" dirty="0">
                <a:solidFill>
                  <a:srgbClr val="58585A"/>
                </a:solidFill>
                <a:latin typeface="Arial Narrow" panose="020B0606020202030204" pitchFamily="34" charset="0"/>
              </a:rPr>
              <a:t>*</a:t>
            </a:r>
            <a:r>
              <a:rPr lang="en-US" sz="1400" dirty="0">
                <a:solidFill>
                  <a:srgbClr val="58585A"/>
                </a:solidFill>
                <a:latin typeface="Arial Narrow" panose="020B0606020202030204" pitchFamily="34" charset="0"/>
              </a:rPr>
              <a:t>57% of </a:t>
            </a:r>
            <a:r>
              <a:rPr lang="en-US" sz="1400" dirty="0" smtClean="0">
                <a:solidFill>
                  <a:srgbClr val="58585A"/>
                </a:solidFill>
                <a:latin typeface="Arial Narrow" panose="020B0606020202030204" pitchFamily="34" charset="0"/>
              </a:rPr>
              <a:t>household respondents did </a:t>
            </a:r>
            <a:r>
              <a:rPr lang="en-US" sz="1400" dirty="0">
                <a:solidFill>
                  <a:srgbClr val="58585A"/>
                </a:solidFill>
                <a:latin typeface="Arial Narrow" panose="020B0606020202030204" pitchFamily="34" charset="0"/>
              </a:rPr>
              <a:t>not have responses for this question.</a:t>
            </a:r>
          </a:p>
        </p:txBody>
      </p:sp>
      <p:pic>
        <p:nvPicPr>
          <p:cNvPr id="13" name="Picture 12" descr="C:\Users\mkavuna\AppData\Local\Microsoft\Windows\INetCache\Content.Word\WoS education setor logo_March 2018_2-01.png">
            <a:extLst>
              <a:ext uri="{FF2B5EF4-FFF2-40B4-BE49-F238E27FC236}">
                <a16:creationId xmlns:a16="http://schemas.microsoft.com/office/drawing/2014/main" id="{4F0FCDAE-A706-401A-8985-564F1ABE6FAE}"/>
              </a:ext>
            </a:extLst>
          </p:cNvPr>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0" y="6271285"/>
            <a:ext cx="3213100" cy="508000"/>
          </a:xfrm>
          <a:prstGeom prst="rect">
            <a:avLst/>
          </a:prstGeom>
          <a:noFill/>
          <a:ln>
            <a:noFill/>
          </a:ln>
        </p:spPr>
      </p:pic>
      <p:sp>
        <p:nvSpPr>
          <p:cNvPr id="14" name="Rectangle 13"/>
          <p:cNvSpPr/>
          <p:nvPr/>
        </p:nvSpPr>
        <p:spPr>
          <a:xfrm>
            <a:off x="-1" y="0"/>
            <a:ext cx="181069" cy="1270707"/>
          </a:xfrm>
          <a:prstGeom prst="rect">
            <a:avLst/>
          </a:prstGeom>
          <a:ln>
            <a:solidFill>
              <a:srgbClr val="0F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 name="Chart 15"/>
          <p:cNvGraphicFramePr/>
          <p:nvPr>
            <p:extLst>
              <p:ext uri="{D42A27DB-BD31-4B8C-83A1-F6EECF244321}">
                <p14:modId xmlns:p14="http://schemas.microsoft.com/office/powerpoint/2010/main" val="4102247891"/>
              </p:ext>
            </p:extLst>
          </p:nvPr>
        </p:nvGraphicFramePr>
        <p:xfrm>
          <a:off x="181068" y="2162966"/>
          <a:ext cx="8277132" cy="142226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Chart 16"/>
          <p:cNvGraphicFramePr/>
          <p:nvPr>
            <p:extLst>
              <p:ext uri="{D42A27DB-BD31-4B8C-83A1-F6EECF244321}">
                <p14:modId xmlns:p14="http://schemas.microsoft.com/office/powerpoint/2010/main" val="842531549"/>
              </p:ext>
            </p:extLst>
          </p:nvPr>
        </p:nvGraphicFramePr>
        <p:xfrm>
          <a:off x="-1" y="4339490"/>
          <a:ext cx="8458201" cy="159348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698224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ctrTitle"/>
          </p:nvPr>
        </p:nvSpPr>
        <p:spPr>
          <a:xfrm>
            <a:off x="386176" y="266337"/>
            <a:ext cx="8087840" cy="724646"/>
          </a:xfrm>
        </p:spPr>
        <p:txBody>
          <a:bodyPr/>
          <a:lstStyle/>
          <a:p>
            <a:r>
              <a:rPr lang="en-US" dirty="0" smtClean="0"/>
              <a:t>FUNCTIONING </a:t>
            </a:r>
            <a:r>
              <a:rPr lang="en-US" dirty="0"/>
              <a:t>SCHOOLS</a:t>
            </a:r>
          </a:p>
        </p:txBody>
      </p:sp>
      <p:sp>
        <p:nvSpPr>
          <p:cNvPr id="13" name="Subtitle 2"/>
          <p:cNvSpPr>
            <a:spLocks noGrp="1"/>
          </p:cNvSpPr>
          <p:nvPr>
            <p:ph type="subTitle" idx="1"/>
          </p:nvPr>
        </p:nvSpPr>
        <p:spPr>
          <a:xfrm>
            <a:off x="7260878" y="2310640"/>
            <a:ext cx="1801640" cy="3680921"/>
          </a:xfrm>
        </p:spPr>
        <p:txBody>
          <a:bodyPr anchor="t"/>
          <a:lstStyle/>
          <a:p>
            <a:r>
              <a:rPr lang="en-US" sz="2000" b="0" dirty="0" err="1">
                <a:solidFill>
                  <a:srgbClr val="58585A"/>
                </a:solidFill>
              </a:rPr>
              <a:t>Kis</a:t>
            </a:r>
            <a:r>
              <a:rPr lang="en-US" sz="2000" b="0" dirty="0">
                <a:solidFill>
                  <a:srgbClr val="58585A"/>
                </a:solidFill>
              </a:rPr>
              <a:t> in Deir-ez-Zor governorate estimated that on average only</a:t>
            </a:r>
            <a:r>
              <a:rPr lang="en-US" sz="2000" b="0" dirty="0" smtClean="0">
                <a:solidFill>
                  <a:srgbClr val="0F6CB6"/>
                </a:solidFill>
              </a:rPr>
              <a:t> </a:t>
            </a:r>
            <a:r>
              <a:rPr lang="en-US" sz="2000" dirty="0" smtClean="0">
                <a:solidFill>
                  <a:srgbClr val="0F6CB6"/>
                </a:solidFill>
              </a:rPr>
              <a:t>47% </a:t>
            </a:r>
            <a:r>
              <a:rPr lang="en-US" sz="2000" b="0" dirty="0">
                <a:solidFill>
                  <a:srgbClr val="58585A"/>
                </a:solidFill>
              </a:rPr>
              <a:t>of  </a:t>
            </a:r>
            <a:r>
              <a:rPr lang="en-US" sz="2000" b="0" dirty="0" smtClean="0">
                <a:solidFill>
                  <a:srgbClr val="58585A"/>
                </a:solidFill>
              </a:rPr>
              <a:t>schools </a:t>
            </a:r>
            <a:r>
              <a:rPr lang="en-US" sz="2000" b="0" dirty="0">
                <a:solidFill>
                  <a:srgbClr val="58585A"/>
                </a:solidFill>
              </a:rPr>
              <a:t>in their </a:t>
            </a:r>
            <a:r>
              <a:rPr lang="en-US" sz="2000" b="0" dirty="0" smtClean="0">
                <a:solidFill>
                  <a:srgbClr val="58585A"/>
                </a:solidFill>
              </a:rPr>
              <a:t>communities were </a:t>
            </a:r>
            <a:r>
              <a:rPr lang="en-US" sz="2000" b="0" dirty="0">
                <a:solidFill>
                  <a:srgbClr val="58585A"/>
                </a:solidFill>
              </a:rPr>
              <a:t>functioning.</a:t>
            </a:r>
          </a:p>
          <a:p>
            <a:endParaRPr lang="en-US" sz="2000" b="0" dirty="0">
              <a:solidFill>
                <a:schemeClr val="tx1"/>
              </a:solidFill>
            </a:endParaRPr>
          </a:p>
          <a:p>
            <a:endParaRPr lang="en-US" b="0" dirty="0">
              <a:solidFill>
                <a:schemeClr val="tx1"/>
              </a:solidFill>
            </a:endParaRPr>
          </a:p>
          <a:p>
            <a:endParaRPr lang="en-US" b="0" dirty="0">
              <a:solidFill>
                <a:schemeClr val="tx1"/>
              </a:solidFill>
            </a:endParaRPr>
          </a:p>
          <a:p>
            <a:endParaRPr lang="en-US" b="0" dirty="0">
              <a:solidFill>
                <a:schemeClr val="tx1"/>
              </a:solidFill>
            </a:endParaRPr>
          </a:p>
        </p:txBody>
      </p:sp>
      <p:sp>
        <p:nvSpPr>
          <p:cNvPr id="2" name="TextBox 1"/>
          <p:cNvSpPr txBox="1"/>
          <p:nvPr/>
        </p:nvSpPr>
        <p:spPr>
          <a:xfrm>
            <a:off x="7342360" y="1474812"/>
            <a:ext cx="2444438" cy="707886"/>
          </a:xfrm>
          <a:prstGeom prst="rect">
            <a:avLst/>
          </a:prstGeom>
          <a:noFill/>
        </p:spPr>
        <p:txBody>
          <a:bodyPr wrap="square" rtlCol="0">
            <a:spAutoFit/>
          </a:bodyPr>
          <a:lstStyle/>
          <a:p>
            <a:pPr lvl="0"/>
            <a:r>
              <a:rPr lang="en-GB" sz="2000" b="1" dirty="0" smtClean="0">
                <a:solidFill>
                  <a:srgbClr val="58585A"/>
                </a:solidFill>
                <a:latin typeface="Arial Narrow"/>
                <a:ea typeface="ＭＳ Ｐゴシック"/>
              </a:rPr>
              <a:t>KIs </a:t>
            </a:r>
            <a:r>
              <a:rPr lang="en-GB" sz="2000" b="1" dirty="0">
                <a:solidFill>
                  <a:srgbClr val="58585A"/>
                </a:solidFill>
                <a:latin typeface="Arial Narrow"/>
                <a:ea typeface="ＭＳ Ｐゴシック"/>
              </a:rPr>
              <a:t>report:</a:t>
            </a:r>
          </a:p>
          <a:p>
            <a:endParaRPr lang="en-US" sz="2000" b="1" dirty="0"/>
          </a:p>
        </p:txBody>
      </p:sp>
      <p:pic>
        <p:nvPicPr>
          <p:cNvPr id="14" name="Picture 13" descr="C:\Users\mkavuna\AppData\Local\Microsoft\Windows\INetCache\Content.Word\WoS education setor logo_March 2018_2-01.png">
            <a:extLst>
              <a:ext uri="{FF2B5EF4-FFF2-40B4-BE49-F238E27FC236}">
                <a16:creationId xmlns:a16="http://schemas.microsoft.com/office/drawing/2014/main" id="{4F0FCDAE-A706-401A-8985-564F1ABE6FAE}"/>
              </a:ext>
            </a:extLst>
          </p:cNvPr>
          <p:cNvPicPr/>
          <p:nvPr/>
        </p:nvPicPr>
        <p:blipFill>
          <a:blip r:embed="rId2">
            <a:biLevel thresh="25000"/>
            <a:extLst>
              <a:ext uri="{28A0092B-C50C-407E-A947-70E740481C1C}">
                <a14:useLocalDpi xmlns:a14="http://schemas.microsoft.com/office/drawing/2010/main" val="0"/>
              </a:ext>
            </a:extLst>
          </a:blip>
          <a:srcRect/>
          <a:stretch>
            <a:fillRect/>
          </a:stretch>
        </p:blipFill>
        <p:spPr bwMode="auto">
          <a:xfrm>
            <a:off x="0" y="6271285"/>
            <a:ext cx="3213100" cy="508000"/>
          </a:xfrm>
          <a:prstGeom prst="rect">
            <a:avLst/>
          </a:prstGeom>
          <a:noFill/>
          <a:ln>
            <a:noFill/>
          </a:ln>
        </p:spPr>
      </p:pic>
      <p:sp>
        <p:nvSpPr>
          <p:cNvPr id="15" name="Rectangle 14"/>
          <p:cNvSpPr/>
          <p:nvPr/>
        </p:nvSpPr>
        <p:spPr>
          <a:xfrm>
            <a:off x="-1" y="0"/>
            <a:ext cx="181069" cy="1270707"/>
          </a:xfrm>
          <a:prstGeom prst="rect">
            <a:avLst/>
          </a:prstGeom>
          <a:ln>
            <a:solidFill>
              <a:srgbClr val="0F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 name="Chart 15"/>
          <p:cNvGraphicFramePr/>
          <p:nvPr>
            <p:extLst>
              <p:ext uri="{D42A27DB-BD31-4B8C-83A1-F6EECF244321}">
                <p14:modId xmlns:p14="http://schemas.microsoft.com/office/powerpoint/2010/main" val="991700337"/>
              </p:ext>
            </p:extLst>
          </p:nvPr>
        </p:nvGraphicFramePr>
        <p:xfrm>
          <a:off x="386176" y="1925932"/>
          <a:ext cx="6956184" cy="4065629"/>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293070" y="1474812"/>
            <a:ext cx="2444438" cy="707886"/>
          </a:xfrm>
          <a:prstGeom prst="rect">
            <a:avLst/>
          </a:prstGeom>
          <a:noFill/>
        </p:spPr>
        <p:txBody>
          <a:bodyPr wrap="square" rtlCol="0">
            <a:spAutoFit/>
          </a:bodyPr>
          <a:lstStyle/>
          <a:p>
            <a:pPr lvl="0"/>
            <a:r>
              <a:rPr lang="en-GB" sz="2000" b="1" dirty="0" smtClean="0">
                <a:solidFill>
                  <a:srgbClr val="58585A"/>
                </a:solidFill>
                <a:latin typeface="Arial Narrow"/>
                <a:ea typeface="ＭＳ Ｐゴシック"/>
              </a:rPr>
              <a:t>Schools </a:t>
            </a:r>
            <a:r>
              <a:rPr lang="en-GB" sz="2000" b="1" dirty="0">
                <a:solidFill>
                  <a:srgbClr val="58585A"/>
                </a:solidFill>
                <a:latin typeface="Arial Narrow"/>
                <a:ea typeface="ＭＳ Ｐゴシック"/>
              </a:rPr>
              <a:t>report:</a:t>
            </a:r>
          </a:p>
          <a:p>
            <a:endParaRPr lang="en-US" sz="2000" b="1" dirty="0"/>
          </a:p>
        </p:txBody>
      </p:sp>
    </p:spTree>
    <p:extLst>
      <p:ext uri="{BB962C8B-B14F-4D97-AF65-F5344CB8AC3E}">
        <p14:creationId xmlns:p14="http://schemas.microsoft.com/office/powerpoint/2010/main" val="3996578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1907" y="1845250"/>
            <a:ext cx="3097245" cy="2501153"/>
          </a:xfrm>
        </p:spPr>
        <p:txBody>
          <a:bodyPr/>
          <a:lstStyle/>
          <a:p>
            <a:r>
              <a:rPr lang="en-US" sz="3500" dirty="0" smtClean="0"/>
              <a:t>PRESENTATION OVERVIEW</a:t>
            </a:r>
            <a:endParaRPr lang="es-ES" sz="3500" dirty="0"/>
          </a:p>
        </p:txBody>
      </p:sp>
      <p:sp>
        <p:nvSpPr>
          <p:cNvPr id="4" name="Text Placeholder 3"/>
          <p:cNvSpPr>
            <a:spLocks noGrp="1"/>
          </p:cNvSpPr>
          <p:nvPr>
            <p:ph type="body" sz="quarter" idx="13"/>
          </p:nvPr>
        </p:nvSpPr>
        <p:spPr>
          <a:xfrm>
            <a:off x="3733183" y="147197"/>
            <a:ext cx="5007834" cy="6124088"/>
          </a:xfrm>
        </p:spPr>
        <p:txBody>
          <a:bodyPr/>
          <a:lstStyle/>
          <a:p>
            <a:pPr>
              <a:lnSpc>
                <a:spcPct val="100000"/>
              </a:lnSpc>
            </a:pPr>
            <a:r>
              <a:rPr lang="en-GB" sz="2000" b="1" dirty="0" smtClean="0">
                <a:solidFill>
                  <a:srgbClr val="0F6CB6"/>
                </a:solidFill>
              </a:rPr>
              <a:t>Purpose: </a:t>
            </a:r>
            <a:r>
              <a:rPr lang="en-GB" sz="2000" dirty="0" smtClean="0"/>
              <a:t>This presentation displays some of the key findings from the data from the Whole of Syria (</a:t>
            </a:r>
            <a:r>
              <a:rPr lang="en-GB" sz="2000" dirty="0" err="1" smtClean="0"/>
              <a:t>WoS</a:t>
            </a:r>
            <a:r>
              <a:rPr lang="en-GB" sz="2000" dirty="0" smtClean="0"/>
              <a:t>) education sector assessment of Education in Syria. Findings from this assessment will be used by to inform the HNO 2019. </a:t>
            </a:r>
          </a:p>
          <a:p>
            <a:pPr>
              <a:lnSpc>
                <a:spcPct val="100000"/>
              </a:lnSpc>
            </a:pPr>
            <a:r>
              <a:rPr lang="en-GB" sz="2000" b="1" dirty="0" smtClean="0">
                <a:solidFill>
                  <a:srgbClr val="0F6CB6"/>
                </a:solidFill>
              </a:rPr>
              <a:t>Acknowledgement: </a:t>
            </a:r>
            <a:r>
              <a:rPr lang="en-GB" sz="2000" dirty="0" smtClean="0"/>
              <a:t>This assessment was conducted by REACH in collaboration with the WoS education sector led by UNICEF and Save the Children and funded by the Education Cannot Wait (ECW) fund.</a:t>
            </a:r>
          </a:p>
          <a:p>
            <a:pPr>
              <a:lnSpc>
                <a:spcPct val="100000"/>
              </a:lnSpc>
            </a:pPr>
            <a:r>
              <a:rPr lang="en-GB" sz="2000" b="1" dirty="0" smtClean="0">
                <a:solidFill>
                  <a:srgbClr val="0F6CB6"/>
                </a:solidFill>
              </a:rPr>
              <a:t>Presentation overview:</a:t>
            </a:r>
            <a:endParaRPr lang="en-GB" sz="2000" b="1" dirty="0">
              <a:solidFill>
                <a:srgbClr val="0F6CB6"/>
              </a:solidFill>
            </a:endParaRPr>
          </a:p>
          <a:p>
            <a:pPr marL="457200" indent="-457200">
              <a:buFont typeface="+mj-lt"/>
              <a:buAutoNum type="arabicPeriod"/>
            </a:pPr>
            <a:r>
              <a:rPr lang="en-GB" sz="2000" dirty="0" smtClean="0"/>
              <a:t>Introduction to the Assessment</a:t>
            </a:r>
          </a:p>
          <a:p>
            <a:pPr marL="457200" indent="-457200">
              <a:buFont typeface="+mj-lt"/>
              <a:buAutoNum type="arabicPeriod"/>
            </a:pPr>
            <a:r>
              <a:rPr lang="en-GB" sz="2000" dirty="0" smtClean="0"/>
              <a:t>Household demographics of school-aged children</a:t>
            </a:r>
          </a:p>
          <a:p>
            <a:pPr marL="457200" indent="-457200">
              <a:buFont typeface="+mj-lt"/>
              <a:buAutoNum type="arabicPeriod"/>
            </a:pPr>
            <a:r>
              <a:rPr lang="en-GB" sz="2000" dirty="0" smtClean="0"/>
              <a:t>Access to education</a:t>
            </a:r>
          </a:p>
          <a:p>
            <a:pPr marL="457200" indent="-457200">
              <a:buFont typeface="+mj-lt"/>
              <a:buAutoNum type="arabicPeriod"/>
            </a:pPr>
            <a:r>
              <a:rPr lang="en-GB" sz="2000" dirty="0"/>
              <a:t>B</a:t>
            </a:r>
            <a:r>
              <a:rPr lang="en-GB" sz="2000" dirty="0" smtClean="0"/>
              <a:t>arriers to accessing education and educational needs</a:t>
            </a:r>
          </a:p>
          <a:p>
            <a:pPr marL="457200" indent="-457200">
              <a:buFont typeface="+mj-lt"/>
              <a:buAutoNum type="arabicPeriod"/>
            </a:pPr>
            <a:r>
              <a:rPr lang="en-GB" sz="2000" dirty="0" smtClean="0"/>
              <a:t>Quality of education</a:t>
            </a:r>
          </a:p>
          <a:p>
            <a:endParaRPr lang="en-GB" sz="2000" dirty="0"/>
          </a:p>
        </p:txBody>
      </p:sp>
      <p:pic>
        <p:nvPicPr>
          <p:cNvPr id="5" name="Picture 4" descr="C:\Users\mkavuna\AppData\Local\Microsoft\Windows\INetCache\Content.Word\WoS education setor logo_March 2018_2-01.png">
            <a:extLst>
              <a:ext uri="{FF2B5EF4-FFF2-40B4-BE49-F238E27FC236}">
                <a16:creationId xmlns:a16="http://schemas.microsoft.com/office/drawing/2014/main" id="{4F0FCDAE-A706-401A-8985-564F1ABE6FAE}"/>
              </a:ext>
            </a:extLst>
          </p:cNvPr>
          <p:cNvPicPr/>
          <p:nvPr/>
        </p:nvPicPr>
        <p:blipFill>
          <a:blip r:embed="rId2">
            <a:biLevel thresh="25000"/>
            <a:extLst>
              <a:ext uri="{28A0092B-C50C-407E-A947-70E740481C1C}">
                <a14:useLocalDpi xmlns:a14="http://schemas.microsoft.com/office/drawing/2010/main" val="0"/>
              </a:ext>
            </a:extLst>
          </a:blip>
          <a:srcRect/>
          <a:stretch>
            <a:fillRect/>
          </a:stretch>
        </p:blipFill>
        <p:spPr bwMode="auto">
          <a:xfrm>
            <a:off x="0" y="6271285"/>
            <a:ext cx="3213100" cy="508000"/>
          </a:xfrm>
          <a:prstGeom prst="rect">
            <a:avLst/>
          </a:prstGeom>
          <a:noFill/>
          <a:ln>
            <a:noFill/>
          </a:ln>
        </p:spPr>
      </p:pic>
      <p:sp>
        <p:nvSpPr>
          <p:cNvPr id="3" name="Rectangle 2"/>
          <p:cNvSpPr/>
          <p:nvPr/>
        </p:nvSpPr>
        <p:spPr>
          <a:xfrm>
            <a:off x="0" y="1845250"/>
            <a:ext cx="181069" cy="2501153"/>
          </a:xfrm>
          <a:prstGeom prst="rect">
            <a:avLst/>
          </a:prstGeom>
          <a:ln>
            <a:solidFill>
              <a:srgbClr val="0F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62067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s-ES" dirty="0" smtClean="0"/>
              <a:t>04</a:t>
            </a:r>
            <a:endParaRPr lang="es-ES" dirty="0"/>
          </a:p>
        </p:txBody>
      </p:sp>
      <p:sp>
        <p:nvSpPr>
          <p:cNvPr id="3" name="Subtitle 2"/>
          <p:cNvSpPr>
            <a:spLocks noGrp="1"/>
          </p:cNvSpPr>
          <p:nvPr>
            <p:ph type="subTitle" idx="1"/>
          </p:nvPr>
        </p:nvSpPr>
        <p:spPr>
          <a:xfrm>
            <a:off x="4439824" y="2168601"/>
            <a:ext cx="3391424" cy="1743959"/>
          </a:xfrm>
        </p:spPr>
        <p:txBody>
          <a:bodyPr/>
          <a:lstStyle/>
          <a:p>
            <a:r>
              <a:rPr lang="en-US" dirty="0" smtClean="0"/>
              <a:t>Barriers to Accessing Education and Educational Needs</a:t>
            </a:r>
            <a:endParaRPr lang="en-US" dirty="0"/>
          </a:p>
        </p:txBody>
      </p:sp>
      <p:pic>
        <p:nvPicPr>
          <p:cNvPr id="4" name="Picture 3" descr="C:\Users\mkavuna\AppData\Local\Microsoft\Windows\INetCache\Content.Word\WoS education setor logo_March 2018_2-01.png">
            <a:extLst>
              <a:ext uri="{FF2B5EF4-FFF2-40B4-BE49-F238E27FC236}">
                <a16:creationId xmlns:a16="http://schemas.microsoft.com/office/drawing/2014/main" id="{4F0FCDAE-A706-401A-8985-564F1ABE6FAE}"/>
              </a:ext>
            </a:extLst>
          </p:cNvPr>
          <p:cNvPicPr/>
          <p:nvPr/>
        </p:nvPicPr>
        <p:blipFill>
          <a:blip r:embed="rId2">
            <a:biLevel thresh="25000"/>
            <a:extLst>
              <a:ext uri="{28A0092B-C50C-407E-A947-70E740481C1C}">
                <a14:useLocalDpi xmlns:a14="http://schemas.microsoft.com/office/drawing/2010/main" val="0"/>
              </a:ext>
            </a:extLst>
          </a:blip>
          <a:srcRect/>
          <a:stretch>
            <a:fillRect/>
          </a:stretch>
        </p:blipFill>
        <p:spPr bwMode="auto">
          <a:xfrm>
            <a:off x="0" y="6271285"/>
            <a:ext cx="3213100" cy="508000"/>
          </a:xfrm>
          <a:prstGeom prst="rect">
            <a:avLst/>
          </a:prstGeom>
          <a:noFill/>
          <a:ln>
            <a:noFill/>
          </a:ln>
        </p:spPr>
      </p:pic>
    </p:spTree>
    <p:extLst>
      <p:ext uri="{BB962C8B-B14F-4D97-AF65-F5344CB8AC3E}">
        <p14:creationId xmlns:p14="http://schemas.microsoft.com/office/powerpoint/2010/main" val="1863201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6176" y="266337"/>
            <a:ext cx="8486220" cy="724646"/>
          </a:xfrm>
        </p:spPr>
        <p:txBody>
          <a:bodyPr/>
          <a:lstStyle/>
          <a:p>
            <a:r>
              <a:rPr lang="en-US" dirty="0"/>
              <a:t>MOST COMMON REASONS WHY </a:t>
            </a:r>
            <a:r>
              <a:rPr lang="en-US" dirty="0" smtClean="0"/>
              <a:t>CHILDREN </a:t>
            </a:r>
            <a:r>
              <a:rPr lang="en-US" dirty="0" smtClean="0"/>
              <a:t>AGED 5-14 </a:t>
            </a:r>
            <a:r>
              <a:rPr lang="en-US" dirty="0" smtClean="0"/>
              <a:t>DID </a:t>
            </a:r>
            <a:r>
              <a:rPr lang="en-US" dirty="0"/>
              <a:t>NOT ATTEND SCHOOL</a:t>
            </a:r>
          </a:p>
        </p:txBody>
      </p:sp>
      <p:graphicFrame>
        <p:nvGraphicFramePr>
          <p:cNvPr id="10" name="Diagram 9"/>
          <p:cNvGraphicFramePr/>
          <p:nvPr>
            <p:extLst>
              <p:ext uri="{D42A27DB-BD31-4B8C-83A1-F6EECF244321}">
                <p14:modId xmlns:p14="http://schemas.microsoft.com/office/powerpoint/2010/main" val="452610621"/>
              </p:ext>
            </p:extLst>
          </p:nvPr>
        </p:nvGraphicFramePr>
        <p:xfrm>
          <a:off x="2527949" y="2042210"/>
          <a:ext cx="3968413" cy="39982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Subtitle 10"/>
          <p:cNvSpPr>
            <a:spLocks noGrp="1"/>
          </p:cNvSpPr>
          <p:nvPr>
            <p:ph type="subTitle" idx="1"/>
          </p:nvPr>
        </p:nvSpPr>
        <p:spPr>
          <a:xfrm>
            <a:off x="5007081" y="5149551"/>
            <a:ext cx="3581966" cy="461748"/>
          </a:xfrm>
        </p:spPr>
        <p:txBody>
          <a:bodyPr anchor="t"/>
          <a:lstStyle/>
          <a:p>
            <a:pPr algn="ctr"/>
            <a:r>
              <a:rPr lang="en-US" sz="2000" b="0" dirty="0" smtClean="0">
                <a:solidFill>
                  <a:srgbClr val="58585A"/>
                </a:solidFill>
              </a:rPr>
              <a:t>Lack of learning materials </a:t>
            </a:r>
            <a:r>
              <a:rPr lang="en-US" sz="2000" dirty="0" smtClean="0">
                <a:solidFill>
                  <a:srgbClr val="0F6CB6"/>
                </a:solidFill>
              </a:rPr>
              <a:t>(26%)</a:t>
            </a:r>
            <a:endParaRPr lang="en-US" sz="2000" dirty="0">
              <a:solidFill>
                <a:srgbClr val="0F6CB6"/>
              </a:solidFill>
            </a:endParaRPr>
          </a:p>
        </p:txBody>
      </p:sp>
      <p:sp>
        <p:nvSpPr>
          <p:cNvPr id="12" name="TextBox 11"/>
          <p:cNvSpPr txBox="1"/>
          <p:nvPr/>
        </p:nvSpPr>
        <p:spPr>
          <a:xfrm>
            <a:off x="819121" y="2049097"/>
            <a:ext cx="3274186" cy="400110"/>
          </a:xfrm>
          <a:prstGeom prst="rect">
            <a:avLst/>
          </a:prstGeom>
          <a:noFill/>
        </p:spPr>
        <p:txBody>
          <a:bodyPr wrap="square" rtlCol="0">
            <a:spAutoFit/>
          </a:bodyPr>
          <a:lstStyle/>
          <a:p>
            <a:pPr algn="ctr"/>
            <a:r>
              <a:rPr lang="en-US" sz="2000" b="1" dirty="0" smtClean="0">
                <a:solidFill>
                  <a:srgbClr val="58585A"/>
                </a:solidFill>
                <a:latin typeface="Arial Narrow" panose="020B0606020202030204" pitchFamily="34" charset="0"/>
              </a:rPr>
              <a:t>Households </a:t>
            </a:r>
            <a:r>
              <a:rPr lang="en-US" sz="2000" b="1" dirty="0" smtClean="0">
                <a:solidFill>
                  <a:srgbClr val="58585A"/>
                </a:solidFill>
                <a:latin typeface="Arial Narrow" panose="020B0606020202030204" pitchFamily="34" charset="0"/>
              </a:rPr>
              <a:t>reported:</a:t>
            </a:r>
            <a:endParaRPr lang="en-US" sz="2000" b="1" dirty="0">
              <a:solidFill>
                <a:srgbClr val="58585A"/>
              </a:solidFill>
              <a:latin typeface="Arial Narrow" panose="020B0606020202030204" pitchFamily="34" charset="0"/>
            </a:endParaRPr>
          </a:p>
        </p:txBody>
      </p:sp>
      <p:sp>
        <p:nvSpPr>
          <p:cNvPr id="6" name="Subtitle 10"/>
          <p:cNvSpPr txBox="1">
            <a:spLocks/>
          </p:cNvSpPr>
          <p:nvPr/>
        </p:nvSpPr>
        <p:spPr>
          <a:xfrm>
            <a:off x="635518" y="2487617"/>
            <a:ext cx="3457789" cy="425587"/>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2200" b="1" kern="1200">
                <a:solidFill>
                  <a:srgbClr val="EE5859"/>
                </a:solidFill>
                <a:latin typeface="Arial Narrow" panose="020B060602020203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2000" b="0" dirty="0" smtClean="0">
                <a:solidFill>
                  <a:srgbClr val="58585A"/>
                </a:solidFill>
              </a:rPr>
              <a:t>Child needs to work/help family </a:t>
            </a:r>
            <a:r>
              <a:rPr lang="en-US" sz="2000" dirty="0" smtClean="0">
                <a:solidFill>
                  <a:srgbClr val="0F6CB6"/>
                </a:solidFill>
              </a:rPr>
              <a:t>(32%)</a:t>
            </a:r>
            <a:endParaRPr lang="en-US" sz="2000" dirty="0">
              <a:solidFill>
                <a:srgbClr val="0F6CB6"/>
              </a:solidFill>
            </a:endParaRPr>
          </a:p>
          <a:p>
            <a:pPr algn="ctr"/>
            <a:endParaRPr lang="en-US" sz="2000" b="0" dirty="0">
              <a:solidFill>
                <a:schemeClr val="tx1"/>
              </a:solidFill>
            </a:endParaRPr>
          </a:p>
          <a:p>
            <a:pPr algn="ctr"/>
            <a:endParaRPr lang="en-US" sz="2000" b="0" dirty="0">
              <a:solidFill>
                <a:schemeClr val="tx1"/>
              </a:solidFill>
            </a:endParaRPr>
          </a:p>
          <a:p>
            <a:pPr algn="ctr"/>
            <a:endParaRPr lang="en-US" sz="2000" b="0" dirty="0">
              <a:solidFill>
                <a:schemeClr val="tx1"/>
              </a:solidFill>
            </a:endParaRPr>
          </a:p>
          <a:p>
            <a:pPr algn="ctr"/>
            <a:endParaRPr lang="en-US" sz="2000" b="0" dirty="0">
              <a:solidFill>
                <a:schemeClr val="tx1"/>
              </a:solidFill>
            </a:endParaRPr>
          </a:p>
        </p:txBody>
      </p:sp>
      <p:sp>
        <p:nvSpPr>
          <p:cNvPr id="7" name="TextBox 6"/>
          <p:cNvSpPr txBox="1"/>
          <p:nvPr/>
        </p:nvSpPr>
        <p:spPr>
          <a:xfrm>
            <a:off x="575282" y="1235785"/>
            <a:ext cx="8139158" cy="707886"/>
          </a:xfrm>
          <a:prstGeom prst="rect">
            <a:avLst/>
          </a:prstGeom>
          <a:noFill/>
        </p:spPr>
        <p:txBody>
          <a:bodyPr wrap="square" rtlCol="0">
            <a:spAutoFit/>
          </a:bodyPr>
          <a:lstStyle/>
          <a:p>
            <a:pPr algn="ctr"/>
            <a:r>
              <a:rPr lang="en-US" sz="2000" b="1" dirty="0" smtClean="0">
                <a:solidFill>
                  <a:srgbClr val="58585A"/>
                </a:solidFill>
                <a:latin typeface="Arial Narrow" panose="020B0606020202030204" pitchFamily="34" charset="0"/>
              </a:rPr>
              <a:t>Percentage of children in assessed households and assessed schools reporting each educational barrier (top 3)</a:t>
            </a:r>
            <a:endParaRPr lang="en-US" sz="2000" b="1" dirty="0">
              <a:solidFill>
                <a:srgbClr val="58585A"/>
              </a:solidFill>
              <a:latin typeface="Arial Narrow" panose="020B0606020202030204" pitchFamily="34" charset="0"/>
            </a:endParaRPr>
          </a:p>
        </p:txBody>
      </p:sp>
      <p:sp>
        <p:nvSpPr>
          <p:cNvPr id="8" name="Subtitle 10"/>
          <p:cNvSpPr txBox="1">
            <a:spLocks/>
          </p:cNvSpPr>
          <p:nvPr/>
        </p:nvSpPr>
        <p:spPr>
          <a:xfrm>
            <a:off x="1115456" y="3784205"/>
            <a:ext cx="2824556" cy="514268"/>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2200" b="1" kern="1200">
                <a:solidFill>
                  <a:srgbClr val="EE5859"/>
                </a:solidFill>
                <a:latin typeface="Arial Narrow" panose="020B060602020203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2000" b="0" dirty="0" smtClean="0">
                <a:solidFill>
                  <a:srgbClr val="58585A"/>
                </a:solidFill>
              </a:rPr>
              <a:t>Lack of learning materials </a:t>
            </a:r>
            <a:r>
              <a:rPr lang="en-US" sz="2000" dirty="0" smtClean="0">
                <a:solidFill>
                  <a:srgbClr val="0F6CB6"/>
                </a:solidFill>
              </a:rPr>
              <a:t>(31%)</a:t>
            </a:r>
          </a:p>
          <a:p>
            <a:pPr algn="ctr"/>
            <a:endParaRPr lang="en-US" sz="2000" b="0" dirty="0" smtClean="0">
              <a:solidFill>
                <a:schemeClr val="tx1"/>
              </a:solidFill>
            </a:endParaRPr>
          </a:p>
          <a:p>
            <a:pPr algn="ctr"/>
            <a:endParaRPr lang="en-US" sz="2000" b="0" dirty="0" smtClean="0">
              <a:solidFill>
                <a:schemeClr val="tx1"/>
              </a:solidFill>
            </a:endParaRPr>
          </a:p>
          <a:p>
            <a:pPr algn="ctr"/>
            <a:endParaRPr lang="en-US" sz="2000" b="0" dirty="0">
              <a:solidFill>
                <a:schemeClr val="tx1"/>
              </a:solidFill>
            </a:endParaRPr>
          </a:p>
        </p:txBody>
      </p:sp>
      <p:sp>
        <p:nvSpPr>
          <p:cNvPr id="9" name="Subtitle 10"/>
          <p:cNvSpPr txBox="1">
            <a:spLocks/>
          </p:cNvSpPr>
          <p:nvPr/>
        </p:nvSpPr>
        <p:spPr>
          <a:xfrm>
            <a:off x="727321" y="5149551"/>
            <a:ext cx="4035574" cy="400294"/>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2200" b="1" kern="1200">
                <a:solidFill>
                  <a:srgbClr val="EE5859"/>
                </a:solidFill>
                <a:latin typeface="Arial Narrow" panose="020B060602020203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b="0" dirty="0" smtClean="0">
                <a:solidFill>
                  <a:srgbClr val="58585A"/>
                </a:solidFill>
              </a:rPr>
              <a:t>Poor quality of teaching </a:t>
            </a:r>
            <a:r>
              <a:rPr lang="en-US" sz="2000" dirty="0" smtClean="0">
                <a:solidFill>
                  <a:srgbClr val="0F6CB6"/>
                </a:solidFill>
              </a:rPr>
              <a:t>(26%)</a:t>
            </a:r>
            <a:endParaRPr lang="en-US" sz="2000" dirty="0">
              <a:solidFill>
                <a:srgbClr val="0F6CB6"/>
              </a:solidFill>
            </a:endParaRPr>
          </a:p>
          <a:p>
            <a:endParaRPr lang="en-US" sz="2000" b="0" dirty="0" smtClean="0">
              <a:solidFill>
                <a:schemeClr val="tx1"/>
              </a:solidFill>
            </a:endParaRPr>
          </a:p>
          <a:p>
            <a:endParaRPr lang="en-US" sz="2000" b="0" dirty="0" smtClean="0">
              <a:solidFill>
                <a:schemeClr val="tx1"/>
              </a:solidFill>
            </a:endParaRPr>
          </a:p>
          <a:p>
            <a:pPr algn="r"/>
            <a:endParaRPr lang="en-US" sz="2000" b="0" dirty="0">
              <a:solidFill>
                <a:schemeClr val="tx1"/>
              </a:solidFill>
            </a:endParaRPr>
          </a:p>
        </p:txBody>
      </p:sp>
      <p:sp>
        <p:nvSpPr>
          <p:cNvPr id="13" name="Subtitle 10"/>
          <p:cNvSpPr txBox="1">
            <a:spLocks/>
          </p:cNvSpPr>
          <p:nvPr/>
        </p:nvSpPr>
        <p:spPr>
          <a:xfrm>
            <a:off x="5247505" y="3754329"/>
            <a:ext cx="3466935" cy="514268"/>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2200" b="1" kern="1200">
                <a:solidFill>
                  <a:srgbClr val="EE5859"/>
                </a:solidFill>
                <a:latin typeface="Arial Narrow" panose="020B060602020203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b="0" dirty="0" smtClean="0">
                <a:solidFill>
                  <a:srgbClr val="58585A"/>
                </a:solidFill>
              </a:rPr>
              <a:t>Children are psychologically distressed </a:t>
            </a:r>
            <a:r>
              <a:rPr lang="en-US" sz="2000" dirty="0" smtClean="0">
                <a:solidFill>
                  <a:srgbClr val="0F6CB6"/>
                </a:solidFill>
              </a:rPr>
              <a:t>(29%)</a:t>
            </a:r>
          </a:p>
          <a:p>
            <a:endParaRPr lang="en-US" sz="2000" b="0" dirty="0" smtClean="0">
              <a:solidFill>
                <a:schemeClr val="tx1"/>
              </a:solidFill>
            </a:endParaRPr>
          </a:p>
          <a:p>
            <a:pPr algn="r"/>
            <a:endParaRPr lang="en-US" sz="2000" b="0" dirty="0">
              <a:solidFill>
                <a:schemeClr val="tx1"/>
              </a:solidFill>
            </a:endParaRPr>
          </a:p>
        </p:txBody>
      </p:sp>
      <p:sp>
        <p:nvSpPr>
          <p:cNvPr id="14" name="Subtitle 10"/>
          <p:cNvSpPr txBox="1">
            <a:spLocks/>
          </p:cNvSpPr>
          <p:nvPr/>
        </p:nvSpPr>
        <p:spPr>
          <a:xfrm>
            <a:off x="5007081" y="2476448"/>
            <a:ext cx="3466935" cy="425587"/>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2200" b="1" kern="1200">
                <a:solidFill>
                  <a:srgbClr val="EE5859"/>
                </a:solidFill>
                <a:latin typeface="Arial Narrow" panose="020B060602020203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2000" b="0" dirty="0" smtClean="0">
                <a:solidFill>
                  <a:srgbClr val="58585A"/>
                </a:solidFill>
              </a:rPr>
              <a:t>Child needs to work/help family </a:t>
            </a:r>
            <a:r>
              <a:rPr lang="en-US" sz="2000" dirty="0" smtClean="0">
                <a:solidFill>
                  <a:srgbClr val="0F6CB6"/>
                </a:solidFill>
              </a:rPr>
              <a:t>(44%)</a:t>
            </a:r>
            <a:endParaRPr lang="en-US" sz="2000" dirty="0">
              <a:solidFill>
                <a:srgbClr val="0F6CB6"/>
              </a:solidFill>
            </a:endParaRPr>
          </a:p>
          <a:p>
            <a:pPr algn="ctr"/>
            <a:endParaRPr lang="en-US" sz="2000" b="0" dirty="0">
              <a:solidFill>
                <a:schemeClr val="tx1"/>
              </a:solidFill>
            </a:endParaRPr>
          </a:p>
          <a:p>
            <a:pPr algn="ctr"/>
            <a:endParaRPr lang="en-US" sz="2000" b="0" dirty="0">
              <a:solidFill>
                <a:schemeClr val="tx1"/>
              </a:solidFill>
            </a:endParaRPr>
          </a:p>
          <a:p>
            <a:pPr algn="ctr"/>
            <a:endParaRPr lang="en-US" sz="2000" b="0" dirty="0">
              <a:solidFill>
                <a:srgbClr val="0F6CB6"/>
              </a:solidFill>
            </a:endParaRPr>
          </a:p>
          <a:p>
            <a:pPr algn="ctr"/>
            <a:endParaRPr lang="en-US" sz="2000" dirty="0">
              <a:solidFill>
                <a:schemeClr val="tx1"/>
              </a:solidFill>
            </a:endParaRPr>
          </a:p>
        </p:txBody>
      </p:sp>
      <p:pic>
        <p:nvPicPr>
          <p:cNvPr id="15" name="Picture 14" descr="C:\Users\mkavuna\AppData\Local\Microsoft\Windows\INetCache\Content.Word\WoS education setor logo_March 2018_2-01.png">
            <a:extLst>
              <a:ext uri="{FF2B5EF4-FFF2-40B4-BE49-F238E27FC236}">
                <a16:creationId xmlns:a16="http://schemas.microsoft.com/office/drawing/2014/main" id="{4F0FCDAE-A706-401A-8985-564F1ABE6FAE}"/>
              </a:ext>
            </a:extLst>
          </p:cNvPr>
          <p:cNvPicPr/>
          <p:nvPr/>
        </p:nvPicPr>
        <p:blipFill>
          <a:blip r:embed="rId8">
            <a:biLevel thresh="25000"/>
            <a:extLst>
              <a:ext uri="{28A0092B-C50C-407E-A947-70E740481C1C}">
                <a14:useLocalDpi xmlns:a14="http://schemas.microsoft.com/office/drawing/2010/main" val="0"/>
              </a:ext>
            </a:extLst>
          </a:blip>
          <a:srcRect/>
          <a:stretch>
            <a:fillRect/>
          </a:stretch>
        </p:blipFill>
        <p:spPr bwMode="auto">
          <a:xfrm>
            <a:off x="0" y="6271285"/>
            <a:ext cx="3213100" cy="508000"/>
          </a:xfrm>
          <a:prstGeom prst="rect">
            <a:avLst/>
          </a:prstGeom>
          <a:noFill/>
          <a:ln>
            <a:noFill/>
          </a:ln>
        </p:spPr>
      </p:pic>
      <p:sp>
        <p:nvSpPr>
          <p:cNvPr id="16" name="Rectangle 15"/>
          <p:cNvSpPr/>
          <p:nvPr/>
        </p:nvSpPr>
        <p:spPr>
          <a:xfrm>
            <a:off x="-1" y="0"/>
            <a:ext cx="181069" cy="1270707"/>
          </a:xfrm>
          <a:prstGeom prst="rect">
            <a:avLst/>
          </a:prstGeom>
          <a:ln>
            <a:solidFill>
              <a:srgbClr val="0F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343879" y="2043864"/>
            <a:ext cx="3274186" cy="400110"/>
          </a:xfrm>
          <a:prstGeom prst="rect">
            <a:avLst/>
          </a:prstGeom>
          <a:noFill/>
        </p:spPr>
        <p:txBody>
          <a:bodyPr wrap="square" rtlCol="0">
            <a:spAutoFit/>
          </a:bodyPr>
          <a:lstStyle/>
          <a:p>
            <a:pPr algn="ctr"/>
            <a:r>
              <a:rPr lang="en-US" sz="2000" b="1" dirty="0" smtClean="0">
                <a:solidFill>
                  <a:srgbClr val="58585A"/>
                </a:solidFill>
                <a:latin typeface="Arial Narrow" panose="020B0606020202030204" pitchFamily="34" charset="0"/>
              </a:rPr>
              <a:t>Schools </a:t>
            </a:r>
            <a:r>
              <a:rPr lang="en-US" sz="2000" b="1" dirty="0" smtClean="0">
                <a:solidFill>
                  <a:srgbClr val="58585A"/>
                </a:solidFill>
                <a:latin typeface="Arial Narrow" panose="020B0606020202030204" pitchFamily="34" charset="0"/>
              </a:rPr>
              <a:t>reported:</a:t>
            </a:r>
            <a:endParaRPr lang="en-US" sz="2000" b="1" dirty="0">
              <a:solidFill>
                <a:srgbClr val="58585A"/>
              </a:solidFill>
              <a:latin typeface="Arial Narrow" panose="020B0606020202030204" pitchFamily="34" charset="0"/>
            </a:endParaRPr>
          </a:p>
        </p:txBody>
      </p:sp>
    </p:spTree>
    <p:extLst>
      <p:ext uri="{BB962C8B-B14F-4D97-AF65-F5344CB8AC3E}">
        <p14:creationId xmlns:p14="http://schemas.microsoft.com/office/powerpoint/2010/main" val="10685919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6176" y="266337"/>
            <a:ext cx="8486220" cy="724646"/>
          </a:xfrm>
        </p:spPr>
        <p:txBody>
          <a:bodyPr/>
          <a:lstStyle/>
          <a:p>
            <a:r>
              <a:rPr lang="en-US" dirty="0"/>
              <a:t>MOST COMMON REASONS WHY </a:t>
            </a:r>
            <a:r>
              <a:rPr lang="en-US" dirty="0" smtClean="0"/>
              <a:t>CHILDREN AGED </a:t>
            </a:r>
            <a:r>
              <a:rPr lang="en-US" dirty="0" smtClean="0"/>
              <a:t>15-17 </a:t>
            </a:r>
            <a:r>
              <a:rPr lang="en-US" dirty="0" smtClean="0"/>
              <a:t>DID </a:t>
            </a:r>
            <a:r>
              <a:rPr lang="en-US" dirty="0"/>
              <a:t>NOT ATTEND SCHOOL</a:t>
            </a:r>
          </a:p>
        </p:txBody>
      </p:sp>
      <p:graphicFrame>
        <p:nvGraphicFramePr>
          <p:cNvPr id="10" name="Diagram 9"/>
          <p:cNvGraphicFramePr/>
          <p:nvPr>
            <p:extLst>
              <p:ext uri="{D42A27DB-BD31-4B8C-83A1-F6EECF244321}">
                <p14:modId xmlns:p14="http://schemas.microsoft.com/office/powerpoint/2010/main" val="1013542060"/>
              </p:ext>
            </p:extLst>
          </p:nvPr>
        </p:nvGraphicFramePr>
        <p:xfrm>
          <a:off x="2527949" y="2042210"/>
          <a:ext cx="3968413" cy="39982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Subtitle 10"/>
          <p:cNvSpPr>
            <a:spLocks noGrp="1"/>
          </p:cNvSpPr>
          <p:nvPr>
            <p:ph type="subTitle" idx="1"/>
          </p:nvPr>
        </p:nvSpPr>
        <p:spPr>
          <a:xfrm>
            <a:off x="4864342" y="5118824"/>
            <a:ext cx="3581966" cy="461748"/>
          </a:xfrm>
        </p:spPr>
        <p:txBody>
          <a:bodyPr anchor="t"/>
          <a:lstStyle/>
          <a:p>
            <a:pPr algn="ctr"/>
            <a:r>
              <a:rPr lang="en-US" sz="2000" b="0" dirty="0" smtClean="0">
                <a:solidFill>
                  <a:srgbClr val="58585A"/>
                </a:solidFill>
              </a:rPr>
              <a:t>Tuition or supplies not available </a:t>
            </a:r>
            <a:r>
              <a:rPr lang="en-US" sz="2000" dirty="0" smtClean="0">
                <a:solidFill>
                  <a:srgbClr val="0F6CB6"/>
                </a:solidFill>
              </a:rPr>
              <a:t>(21%)</a:t>
            </a:r>
            <a:endParaRPr lang="en-US" sz="2000" dirty="0">
              <a:solidFill>
                <a:srgbClr val="0F6CB6"/>
              </a:solidFill>
            </a:endParaRPr>
          </a:p>
        </p:txBody>
      </p:sp>
      <p:sp>
        <p:nvSpPr>
          <p:cNvPr id="12" name="TextBox 11"/>
          <p:cNvSpPr txBox="1"/>
          <p:nvPr/>
        </p:nvSpPr>
        <p:spPr>
          <a:xfrm>
            <a:off x="819121" y="2049097"/>
            <a:ext cx="3274186" cy="400110"/>
          </a:xfrm>
          <a:prstGeom prst="rect">
            <a:avLst/>
          </a:prstGeom>
          <a:noFill/>
        </p:spPr>
        <p:txBody>
          <a:bodyPr wrap="square" rtlCol="0">
            <a:spAutoFit/>
          </a:bodyPr>
          <a:lstStyle/>
          <a:p>
            <a:pPr algn="ctr"/>
            <a:r>
              <a:rPr lang="en-US" sz="2000" b="1" dirty="0" smtClean="0">
                <a:solidFill>
                  <a:srgbClr val="58585A"/>
                </a:solidFill>
                <a:latin typeface="Arial Narrow" panose="020B0606020202030204" pitchFamily="34" charset="0"/>
              </a:rPr>
              <a:t>Households </a:t>
            </a:r>
            <a:r>
              <a:rPr lang="en-US" sz="2000" b="1" dirty="0" smtClean="0">
                <a:solidFill>
                  <a:srgbClr val="58585A"/>
                </a:solidFill>
                <a:latin typeface="Arial Narrow" panose="020B0606020202030204" pitchFamily="34" charset="0"/>
              </a:rPr>
              <a:t>reported:</a:t>
            </a:r>
            <a:endParaRPr lang="en-US" sz="2000" b="1" dirty="0">
              <a:solidFill>
                <a:srgbClr val="58585A"/>
              </a:solidFill>
              <a:latin typeface="Arial Narrow" panose="020B0606020202030204" pitchFamily="34" charset="0"/>
            </a:endParaRPr>
          </a:p>
        </p:txBody>
      </p:sp>
      <p:sp>
        <p:nvSpPr>
          <p:cNvPr id="6" name="Subtitle 10"/>
          <p:cNvSpPr txBox="1">
            <a:spLocks/>
          </p:cNvSpPr>
          <p:nvPr/>
        </p:nvSpPr>
        <p:spPr>
          <a:xfrm>
            <a:off x="635518" y="2487617"/>
            <a:ext cx="3457789" cy="425587"/>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2200" b="1" kern="1200">
                <a:solidFill>
                  <a:srgbClr val="EE5859"/>
                </a:solidFill>
                <a:latin typeface="Arial Narrow" panose="020B060602020203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2000" b="0" dirty="0" smtClean="0">
                <a:solidFill>
                  <a:srgbClr val="58585A"/>
                </a:solidFill>
              </a:rPr>
              <a:t>Child needs to work/help family </a:t>
            </a:r>
            <a:r>
              <a:rPr lang="en-US" sz="2000" dirty="0" smtClean="0">
                <a:solidFill>
                  <a:srgbClr val="0F6CB6"/>
                </a:solidFill>
              </a:rPr>
              <a:t>(64%)</a:t>
            </a:r>
            <a:endParaRPr lang="en-US" sz="2000" dirty="0">
              <a:solidFill>
                <a:srgbClr val="0F6CB6"/>
              </a:solidFill>
            </a:endParaRPr>
          </a:p>
          <a:p>
            <a:pPr algn="ctr"/>
            <a:endParaRPr lang="en-US" sz="2000" b="0" dirty="0">
              <a:solidFill>
                <a:schemeClr val="tx1"/>
              </a:solidFill>
            </a:endParaRPr>
          </a:p>
          <a:p>
            <a:pPr algn="ctr"/>
            <a:endParaRPr lang="en-US" sz="2000" b="0" dirty="0">
              <a:solidFill>
                <a:schemeClr val="tx1"/>
              </a:solidFill>
            </a:endParaRPr>
          </a:p>
          <a:p>
            <a:pPr algn="ctr"/>
            <a:endParaRPr lang="en-US" sz="2000" b="0" dirty="0">
              <a:solidFill>
                <a:schemeClr val="tx1"/>
              </a:solidFill>
            </a:endParaRPr>
          </a:p>
          <a:p>
            <a:pPr algn="ctr"/>
            <a:endParaRPr lang="en-US" sz="2000" b="0" dirty="0">
              <a:solidFill>
                <a:schemeClr val="tx1"/>
              </a:solidFill>
            </a:endParaRPr>
          </a:p>
        </p:txBody>
      </p:sp>
      <p:sp>
        <p:nvSpPr>
          <p:cNvPr id="7" name="TextBox 6"/>
          <p:cNvSpPr txBox="1"/>
          <p:nvPr/>
        </p:nvSpPr>
        <p:spPr>
          <a:xfrm>
            <a:off x="575282" y="1235785"/>
            <a:ext cx="8139158" cy="707886"/>
          </a:xfrm>
          <a:prstGeom prst="rect">
            <a:avLst/>
          </a:prstGeom>
          <a:noFill/>
        </p:spPr>
        <p:txBody>
          <a:bodyPr wrap="square" rtlCol="0">
            <a:spAutoFit/>
          </a:bodyPr>
          <a:lstStyle/>
          <a:p>
            <a:pPr algn="ctr"/>
            <a:r>
              <a:rPr lang="en-US" sz="2000" b="1" dirty="0" smtClean="0">
                <a:solidFill>
                  <a:srgbClr val="58585A"/>
                </a:solidFill>
                <a:latin typeface="Arial Narrow" panose="020B0606020202030204" pitchFamily="34" charset="0"/>
              </a:rPr>
              <a:t>Percentage of children in assessed households and assessed schools reporting each educational barrier (top 3)</a:t>
            </a:r>
            <a:endParaRPr lang="en-US" sz="2000" b="1" dirty="0">
              <a:solidFill>
                <a:srgbClr val="58585A"/>
              </a:solidFill>
              <a:latin typeface="Arial Narrow" panose="020B0606020202030204" pitchFamily="34" charset="0"/>
            </a:endParaRPr>
          </a:p>
        </p:txBody>
      </p:sp>
      <p:sp>
        <p:nvSpPr>
          <p:cNvPr id="8" name="Subtitle 10"/>
          <p:cNvSpPr txBox="1">
            <a:spLocks/>
          </p:cNvSpPr>
          <p:nvPr/>
        </p:nvSpPr>
        <p:spPr>
          <a:xfrm>
            <a:off x="967288" y="3834796"/>
            <a:ext cx="2977851" cy="514268"/>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2200" b="1" kern="1200">
                <a:solidFill>
                  <a:srgbClr val="EE5859"/>
                </a:solidFill>
                <a:latin typeface="Arial Narrow" panose="020B060602020203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2000" b="0" dirty="0" smtClean="0">
                <a:solidFill>
                  <a:srgbClr val="58585A"/>
                </a:solidFill>
              </a:rPr>
              <a:t>Poor quality of teaching </a:t>
            </a:r>
            <a:r>
              <a:rPr lang="en-US" sz="2000" dirty="0" smtClean="0">
                <a:solidFill>
                  <a:srgbClr val="0F6CB6"/>
                </a:solidFill>
              </a:rPr>
              <a:t>(25%)</a:t>
            </a:r>
          </a:p>
          <a:p>
            <a:pPr algn="ctr"/>
            <a:endParaRPr lang="en-US" sz="2000" b="0" dirty="0" smtClean="0">
              <a:solidFill>
                <a:schemeClr val="tx1"/>
              </a:solidFill>
            </a:endParaRPr>
          </a:p>
          <a:p>
            <a:pPr algn="ctr"/>
            <a:endParaRPr lang="en-US" sz="2000" b="0" dirty="0" smtClean="0">
              <a:solidFill>
                <a:schemeClr val="tx1"/>
              </a:solidFill>
            </a:endParaRPr>
          </a:p>
          <a:p>
            <a:pPr algn="ctr"/>
            <a:endParaRPr lang="en-US" sz="2000" b="0" dirty="0">
              <a:solidFill>
                <a:schemeClr val="tx1"/>
              </a:solidFill>
            </a:endParaRPr>
          </a:p>
        </p:txBody>
      </p:sp>
      <p:sp>
        <p:nvSpPr>
          <p:cNvPr id="9" name="Subtitle 10"/>
          <p:cNvSpPr txBox="1">
            <a:spLocks/>
          </p:cNvSpPr>
          <p:nvPr/>
        </p:nvSpPr>
        <p:spPr>
          <a:xfrm>
            <a:off x="1762914" y="5149551"/>
            <a:ext cx="2247014" cy="400294"/>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2200" b="1" kern="1200">
                <a:solidFill>
                  <a:srgbClr val="EE5859"/>
                </a:solidFill>
                <a:latin typeface="Arial Narrow" panose="020B060602020203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b="0" dirty="0" smtClean="0">
                <a:solidFill>
                  <a:srgbClr val="58585A"/>
                </a:solidFill>
              </a:rPr>
              <a:t>Early marriage </a:t>
            </a:r>
            <a:r>
              <a:rPr lang="en-US" sz="2000" dirty="0" smtClean="0">
                <a:solidFill>
                  <a:srgbClr val="0F6CB6"/>
                </a:solidFill>
              </a:rPr>
              <a:t>(24%)</a:t>
            </a:r>
            <a:endParaRPr lang="en-US" sz="2000" dirty="0">
              <a:solidFill>
                <a:srgbClr val="0F6CB6"/>
              </a:solidFill>
            </a:endParaRPr>
          </a:p>
          <a:p>
            <a:endParaRPr lang="en-US" sz="2000" b="0" dirty="0" smtClean="0">
              <a:solidFill>
                <a:schemeClr val="tx1"/>
              </a:solidFill>
            </a:endParaRPr>
          </a:p>
          <a:p>
            <a:endParaRPr lang="en-US" sz="2000" b="0" dirty="0" smtClean="0">
              <a:solidFill>
                <a:schemeClr val="tx1"/>
              </a:solidFill>
            </a:endParaRPr>
          </a:p>
          <a:p>
            <a:pPr algn="r"/>
            <a:endParaRPr lang="en-US" sz="2000" b="0" dirty="0">
              <a:solidFill>
                <a:schemeClr val="tx1"/>
              </a:solidFill>
            </a:endParaRPr>
          </a:p>
        </p:txBody>
      </p:sp>
      <p:sp>
        <p:nvSpPr>
          <p:cNvPr id="13" name="Subtitle 10"/>
          <p:cNvSpPr txBox="1">
            <a:spLocks/>
          </p:cNvSpPr>
          <p:nvPr/>
        </p:nvSpPr>
        <p:spPr>
          <a:xfrm>
            <a:off x="5151130" y="3784205"/>
            <a:ext cx="3466935" cy="514268"/>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2200" b="1" kern="1200">
                <a:solidFill>
                  <a:srgbClr val="EE5859"/>
                </a:solidFill>
                <a:latin typeface="Arial Narrow" panose="020B060602020203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b="0" dirty="0" smtClean="0">
                <a:solidFill>
                  <a:srgbClr val="58585A"/>
                </a:solidFill>
              </a:rPr>
              <a:t>Early marriage </a:t>
            </a:r>
            <a:r>
              <a:rPr lang="en-US" sz="2000" dirty="0" smtClean="0">
                <a:solidFill>
                  <a:srgbClr val="0F6CB6"/>
                </a:solidFill>
              </a:rPr>
              <a:t>(33%)</a:t>
            </a:r>
          </a:p>
          <a:p>
            <a:endParaRPr lang="en-US" sz="2000" b="0" dirty="0" smtClean="0">
              <a:solidFill>
                <a:schemeClr val="tx1"/>
              </a:solidFill>
            </a:endParaRPr>
          </a:p>
          <a:p>
            <a:pPr algn="r"/>
            <a:endParaRPr lang="en-US" sz="2000" b="0" dirty="0">
              <a:solidFill>
                <a:schemeClr val="tx1"/>
              </a:solidFill>
            </a:endParaRPr>
          </a:p>
        </p:txBody>
      </p:sp>
      <p:sp>
        <p:nvSpPr>
          <p:cNvPr id="14" name="Subtitle 10"/>
          <p:cNvSpPr txBox="1">
            <a:spLocks/>
          </p:cNvSpPr>
          <p:nvPr/>
        </p:nvSpPr>
        <p:spPr>
          <a:xfrm>
            <a:off x="4921858" y="2466194"/>
            <a:ext cx="3466935" cy="425587"/>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2200" b="1" kern="1200">
                <a:solidFill>
                  <a:srgbClr val="EE5859"/>
                </a:solidFill>
                <a:latin typeface="Arial Narrow" panose="020B060602020203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2000" b="0" dirty="0" smtClean="0">
                <a:solidFill>
                  <a:srgbClr val="58585A"/>
                </a:solidFill>
              </a:rPr>
              <a:t>Child needs to work/help family </a:t>
            </a:r>
            <a:r>
              <a:rPr lang="en-US" sz="2000" dirty="0" smtClean="0">
                <a:solidFill>
                  <a:srgbClr val="0F6CB6"/>
                </a:solidFill>
              </a:rPr>
              <a:t>(70%)</a:t>
            </a:r>
            <a:endParaRPr lang="en-US" sz="2000" dirty="0">
              <a:solidFill>
                <a:srgbClr val="0F6CB6"/>
              </a:solidFill>
            </a:endParaRPr>
          </a:p>
          <a:p>
            <a:pPr algn="ctr"/>
            <a:endParaRPr lang="en-US" sz="2000" b="0" dirty="0">
              <a:solidFill>
                <a:schemeClr val="tx1"/>
              </a:solidFill>
            </a:endParaRPr>
          </a:p>
          <a:p>
            <a:pPr algn="ctr"/>
            <a:endParaRPr lang="en-US" sz="2000" b="0" dirty="0">
              <a:solidFill>
                <a:schemeClr val="tx1"/>
              </a:solidFill>
            </a:endParaRPr>
          </a:p>
          <a:p>
            <a:pPr algn="ctr"/>
            <a:endParaRPr lang="en-US" sz="2000" b="0" dirty="0">
              <a:solidFill>
                <a:srgbClr val="0F6CB6"/>
              </a:solidFill>
            </a:endParaRPr>
          </a:p>
          <a:p>
            <a:pPr algn="ctr"/>
            <a:endParaRPr lang="en-US" sz="2000" dirty="0">
              <a:solidFill>
                <a:schemeClr val="tx1"/>
              </a:solidFill>
            </a:endParaRPr>
          </a:p>
        </p:txBody>
      </p:sp>
      <p:pic>
        <p:nvPicPr>
          <p:cNvPr id="15" name="Picture 14" descr="C:\Users\mkavuna\AppData\Local\Microsoft\Windows\INetCache\Content.Word\WoS education setor logo_March 2018_2-01.png">
            <a:extLst>
              <a:ext uri="{FF2B5EF4-FFF2-40B4-BE49-F238E27FC236}">
                <a16:creationId xmlns:a16="http://schemas.microsoft.com/office/drawing/2014/main" id="{4F0FCDAE-A706-401A-8985-564F1ABE6FAE}"/>
              </a:ext>
            </a:extLst>
          </p:cNvPr>
          <p:cNvPicPr/>
          <p:nvPr/>
        </p:nvPicPr>
        <p:blipFill>
          <a:blip r:embed="rId8">
            <a:biLevel thresh="25000"/>
            <a:extLst>
              <a:ext uri="{28A0092B-C50C-407E-A947-70E740481C1C}">
                <a14:useLocalDpi xmlns:a14="http://schemas.microsoft.com/office/drawing/2010/main" val="0"/>
              </a:ext>
            </a:extLst>
          </a:blip>
          <a:srcRect/>
          <a:stretch>
            <a:fillRect/>
          </a:stretch>
        </p:blipFill>
        <p:spPr bwMode="auto">
          <a:xfrm>
            <a:off x="0" y="6271285"/>
            <a:ext cx="3213100" cy="508000"/>
          </a:xfrm>
          <a:prstGeom prst="rect">
            <a:avLst/>
          </a:prstGeom>
          <a:noFill/>
          <a:ln>
            <a:noFill/>
          </a:ln>
        </p:spPr>
      </p:pic>
      <p:sp>
        <p:nvSpPr>
          <p:cNvPr id="16" name="Rectangle 15"/>
          <p:cNvSpPr/>
          <p:nvPr/>
        </p:nvSpPr>
        <p:spPr>
          <a:xfrm>
            <a:off x="-1" y="0"/>
            <a:ext cx="181069" cy="1270707"/>
          </a:xfrm>
          <a:prstGeom prst="rect">
            <a:avLst/>
          </a:prstGeom>
          <a:ln>
            <a:solidFill>
              <a:srgbClr val="0F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343879" y="2043864"/>
            <a:ext cx="3274186" cy="400110"/>
          </a:xfrm>
          <a:prstGeom prst="rect">
            <a:avLst/>
          </a:prstGeom>
          <a:noFill/>
        </p:spPr>
        <p:txBody>
          <a:bodyPr wrap="square" rtlCol="0">
            <a:spAutoFit/>
          </a:bodyPr>
          <a:lstStyle/>
          <a:p>
            <a:pPr algn="ctr"/>
            <a:r>
              <a:rPr lang="en-US" sz="2000" b="1" dirty="0" smtClean="0">
                <a:solidFill>
                  <a:srgbClr val="58585A"/>
                </a:solidFill>
                <a:latin typeface="Arial Narrow" panose="020B0606020202030204" pitchFamily="34" charset="0"/>
              </a:rPr>
              <a:t>Schools </a:t>
            </a:r>
            <a:r>
              <a:rPr lang="en-US" sz="2000" b="1" dirty="0" smtClean="0">
                <a:solidFill>
                  <a:srgbClr val="58585A"/>
                </a:solidFill>
                <a:latin typeface="Arial Narrow" panose="020B0606020202030204" pitchFamily="34" charset="0"/>
              </a:rPr>
              <a:t>reported:</a:t>
            </a:r>
            <a:endParaRPr lang="en-US" sz="2000" b="1" dirty="0">
              <a:solidFill>
                <a:srgbClr val="58585A"/>
              </a:solidFill>
              <a:latin typeface="Arial Narrow" panose="020B0606020202030204" pitchFamily="34" charset="0"/>
            </a:endParaRPr>
          </a:p>
        </p:txBody>
      </p:sp>
    </p:spTree>
    <p:extLst>
      <p:ext uri="{BB962C8B-B14F-4D97-AF65-F5344CB8AC3E}">
        <p14:creationId xmlns:p14="http://schemas.microsoft.com/office/powerpoint/2010/main" val="3813046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MOST URGENT EDUCATIONAL NEEDS</a:t>
            </a:r>
          </a:p>
        </p:txBody>
      </p:sp>
      <p:graphicFrame>
        <p:nvGraphicFramePr>
          <p:cNvPr id="10" name="Diagram 9"/>
          <p:cNvGraphicFramePr/>
          <p:nvPr>
            <p:extLst>
              <p:ext uri="{D42A27DB-BD31-4B8C-83A1-F6EECF244321}">
                <p14:modId xmlns:p14="http://schemas.microsoft.com/office/powerpoint/2010/main" val="1548058894"/>
              </p:ext>
            </p:extLst>
          </p:nvPr>
        </p:nvGraphicFramePr>
        <p:xfrm>
          <a:off x="2527949" y="2308634"/>
          <a:ext cx="3968413" cy="37318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Subtitle 10"/>
          <p:cNvSpPr>
            <a:spLocks noGrp="1"/>
          </p:cNvSpPr>
          <p:nvPr>
            <p:ph type="subTitle" idx="1"/>
          </p:nvPr>
        </p:nvSpPr>
        <p:spPr>
          <a:xfrm>
            <a:off x="5158567" y="5184893"/>
            <a:ext cx="3581966" cy="461748"/>
          </a:xfrm>
        </p:spPr>
        <p:txBody>
          <a:bodyPr anchor="t"/>
          <a:lstStyle/>
          <a:p>
            <a:r>
              <a:rPr lang="en-US" sz="2000" b="0" dirty="0" smtClean="0">
                <a:solidFill>
                  <a:srgbClr val="58585A"/>
                </a:solidFill>
              </a:rPr>
              <a:t>School equipment </a:t>
            </a:r>
            <a:r>
              <a:rPr lang="en-US" sz="2000" dirty="0" smtClean="0">
                <a:solidFill>
                  <a:srgbClr val="9B477C"/>
                </a:solidFill>
              </a:rPr>
              <a:t>(32%)</a:t>
            </a:r>
            <a:endParaRPr lang="en-US" sz="2000" dirty="0">
              <a:solidFill>
                <a:srgbClr val="9B477C"/>
              </a:solidFill>
            </a:endParaRPr>
          </a:p>
        </p:txBody>
      </p:sp>
      <p:sp>
        <p:nvSpPr>
          <p:cNvPr id="12" name="TextBox 11"/>
          <p:cNvSpPr txBox="1"/>
          <p:nvPr/>
        </p:nvSpPr>
        <p:spPr>
          <a:xfrm>
            <a:off x="5215554" y="2083150"/>
            <a:ext cx="3274186" cy="400110"/>
          </a:xfrm>
          <a:prstGeom prst="rect">
            <a:avLst/>
          </a:prstGeom>
          <a:noFill/>
        </p:spPr>
        <p:txBody>
          <a:bodyPr wrap="square" rtlCol="0">
            <a:spAutoFit/>
          </a:bodyPr>
          <a:lstStyle/>
          <a:p>
            <a:pPr algn="ctr"/>
            <a:r>
              <a:rPr lang="en-US" sz="2000" b="1" dirty="0" smtClean="0">
                <a:solidFill>
                  <a:srgbClr val="58585A"/>
                </a:solidFill>
                <a:latin typeface="Arial Narrow" panose="020B0606020202030204" pitchFamily="34" charset="0"/>
              </a:rPr>
              <a:t>Schools </a:t>
            </a:r>
            <a:r>
              <a:rPr lang="en-US" sz="2000" b="1" dirty="0" smtClean="0">
                <a:solidFill>
                  <a:srgbClr val="58585A"/>
                </a:solidFill>
                <a:latin typeface="Arial Narrow" panose="020B0606020202030204" pitchFamily="34" charset="0"/>
              </a:rPr>
              <a:t>reported:</a:t>
            </a:r>
            <a:endParaRPr lang="en-US" sz="2000" b="1" dirty="0">
              <a:solidFill>
                <a:srgbClr val="58585A"/>
              </a:solidFill>
              <a:latin typeface="Arial Narrow" panose="020B0606020202030204" pitchFamily="34" charset="0"/>
            </a:endParaRPr>
          </a:p>
        </p:txBody>
      </p:sp>
      <p:sp>
        <p:nvSpPr>
          <p:cNvPr id="6" name="Subtitle 10"/>
          <p:cNvSpPr txBox="1">
            <a:spLocks/>
          </p:cNvSpPr>
          <p:nvPr/>
        </p:nvSpPr>
        <p:spPr>
          <a:xfrm>
            <a:off x="669693" y="2677750"/>
            <a:ext cx="3466935" cy="425587"/>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2200" b="1" kern="1200">
                <a:solidFill>
                  <a:srgbClr val="EE5859"/>
                </a:solidFill>
                <a:latin typeface="Arial Narrow" panose="020B060602020203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2000" b="0" dirty="0" smtClean="0">
                <a:solidFill>
                  <a:srgbClr val="58585A"/>
                </a:solidFill>
              </a:rPr>
              <a:t>Ensuring safety and security for children and teachers </a:t>
            </a:r>
            <a:r>
              <a:rPr lang="en-US" sz="2000" dirty="0" smtClean="0">
                <a:solidFill>
                  <a:srgbClr val="9B477C"/>
                </a:solidFill>
              </a:rPr>
              <a:t>(37%)</a:t>
            </a:r>
            <a:endParaRPr lang="en-US" sz="2000" dirty="0">
              <a:solidFill>
                <a:srgbClr val="9B477C"/>
              </a:solidFill>
            </a:endParaRPr>
          </a:p>
          <a:p>
            <a:endParaRPr lang="en-US" sz="2000" b="0" dirty="0">
              <a:solidFill>
                <a:schemeClr val="tx1"/>
              </a:solidFill>
            </a:endParaRPr>
          </a:p>
          <a:p>
            <a:endParaRPr lang="en-US" sz="2000" b="0" dirty="0">
              <a:solidFill>
                <a:schemeClr val="tx1"/>
              </a:solidFill>
            </a:endParaRPr>
          </a:p>
          <a:p>
            <a:endParaRPr lang="en-US" sz="2000" b="0" dirty="0">
              <a:solidFill>
                <a:schemeClr val="tx1"/>
              </a:solidFill>
            </a:endParaRPr>
          </a:p>
          <a:p>
            <a:pPr algn="r"/>
            <a:endParaRPr lang="en-US" sz="2000" b="0" dirty="0">
              <a:solidFill>
                <a:schemeClr val="tx1"/>
              </a:solidFill>
            </a:endParaRPr>
          </a:p>
        </p:txBody>
      </p:sp>
      <p:sp>
        <p:nvSpPr>
          <p:cNvPr id="7" name="TextBox 6"/>
          <p:cNvSpPr txBox="1"/>
          <p:nvPr/>
        </p:nvSpPr>
        <p:spPr>
          <a:xfrm>
            <a:off x="890856" y="2084846"/>
            <a:ext cx="3274186" cy="400110"/>
          </a:xfrm>
          <a:prstGeom prst="rect">
            <a:avLst/>
          </a:prstGeom>
          <a:noFill/>
        </p:spPr>
        <p:txBody>
          <a:bodyPr wrap="square" rtlCol="0">
            <a:spAutoFit/>
          </a:bodyPr>
          <a:lstStyle/>
          <a:p>
            <a:pPr algn="ctr"/>
            <a:r>
              <a:rPr lang="en-US" sz="2000" b="1" dirty="0" smtClean="0">
                <a:solidFill>
                  <a:srgbClr val="58585A"/>
                </a:solidFill>
                <a:latin typeface="Arial Narrow" panose="020B0606020202030204" pitchFamily="34" charset="0"/>
              </a:rPr>
              <a:t>Households </a:t>
            </a:r>
            <a:r>
              <a:rPr lang="en-US" sz="2000" b="1" dirty="0" smtClean="0">
                <a:solidFill>
                  <a:srgbClr val="58585A"/>
                </a:solidFill>
                <a:latin typeface="Arial Narrow" panose="020B0606020202030204" pitchFamily="34" charset="0"/>
              </a:rPr>
              <a:t>reported:</a:t>
            </a:r>
            <a:endParaRPr lang="en-US" sz="2000" b="1" dirty="0">
              <a:solidFill>
                <a:srgbClr val="58585A"/>
              </a:solidFill>
              <a:latin typeface="Arial Narrow" panose="020B0606020202030204" pitchFamily="34" charset="0"/>
            </a:endParaRPr>
          </a:p>
        </p:txBody>
      </p:sp>
      <p:sp>
        <p:nvSpPr>
          <p:cNvPr id="8" name="Subtitle 10"/>
          <p:cNvSpPr txBox="1">
            <a:spLocks/>
          </p:cNvSpPr>
          <p:nvPr/>
        </p:nvSpPr>
        <p:spPr>
          <a:xfrm>
            <a:off x="1141540" y="3890601"/>
            <a:ext cx="2926126" cy="514268"/>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2200" b="1" kern="1200">
                <a:solidFill>
                  <a:srgbClr val="EE5859"/>
                </a:solidFill>
                <a:latin typeface="Arial Narrow" panose="020B060602020203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b="0" dirty="0" smtClean="0">
                <a:solidFill>
                  <a:srgbClr val="58585A"/>
                </a:solidFill>
              </a:rPr>
              <a:t>Additional classrooms </a:t>
            </a:r>
            <a:r>
              <a:rPr lang="en-US" sz="2000" dirty="0" smtClean="0">
                <a:solidFill>
                  <a:srgbClr val="9B477C"/>
                </a:solidFill>
              </a:rPr>
              <a:t>(30%)</a:t>
            </a:r>
          </a:p>
          <a:p>
            <a:endParaRPr lang="en-US" sz="2000" b="0" dirty="0" smtClean="0">
              <a:solidFill>
                <a:schemeClr val="tx1"/>
              </a:solidFill>
            </a:endParaRPr>
          </a:p>
          <a:p>
            <a:endParaRPr lang="en-US" sz="2000" b="0" dirty="0" smtClean="0">
              <a:solidFill>
                <a:schemeClr val="tx1"/>
              </a:solidFill>
            </a:endParaRPr>
          </a:p>
          <a:p>
            <a:pPr algn="r"/>
            <a:endParaRPr lang="en-US" sz="2000" b="0" dirty="0">
              <a:solidFill>
                <a:schemeClr val="tx1"/>
              </a:solidFill>
            </a:endParaRPr>
          </a:p>
        </p:txBody>
      </p:sp>
      <p:sp>
        <p:nvSpPr>
          <p:cNvPr id="9" name="Subtitle 10"/>
          <p:cNvSpPr txBox="1">
            <a:spLocks/>
          </p:cNvSpPr>
          <p:nvPr/>
        </p:nvSpPr>
        <p:spPr>
          <a:xfrm>
            <a:off x="601375" y="5252658"/>
            <a:ext cx="3613064" cy="400294"/>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2200" b="1" kern="1200">
                <a:solidFill>
                  <a:srgbClr val="EE5859"/>
                </a:solidFill>
                <a:latin typeface="Arial Narrow" panose="020B060602020203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b="0" dirty="0" smtClean="0">
                <a:solidFill>
                  <a:srgbClr val="58585A"/>
                </a:solidFill>
              </a:rPr>
              <a:t>Appropriate WASH facilities </a:t>
            </a:r>
            <a:r>
              <a:rPr lang="en-US" sz="2000" dirty="0" smtClean="0">
                <a:solidFill>
                  <a:srgbClr val="9B477C"/>
                </a:solidFill>
              </a:rPr>
              <a:t>(28%)</a:t>
            </a:r>
            <a:endParaRPr lang="en-US" sz="2000" dirty="0">
              <a:solidFill>
                <a:srgbClr val="9B477C"/>
              </a:solidFill>
            </a:endParaRPr>
          </a:p>
          <a:p>
            <a:endParaRPr lang="en-US" sz="2000" b="0" dirty="0" smtClean="0">
              <a:solidFill>
                <a:schemeClr val="tx1"/>
              </a:solidFill>
            </a:endParaRPr>
          </a:p>
          <a:p>
            <a:endParaRPr lang="en-US" sz="2000" b="0" dirty="0" smtClean="0">
              <a:solidFill>
                <a:schemeClr val="tx1"/>
              </a:solidFill>
            </a:endParaRPr>
          </a:p>
          <a:p>
            <a:pPr algn="r"/>
            <a:endParaRPr lang="en-US" sz="2000" b="0" dirty="0">
              <a:solidFill>
                <a:schemeClr val="tx1"/>
              </a:solidFill>
            </a:endParaRPr>
          </a:p>
        </p:txBody>
      </p:sp>
      <p:sp>
        <p:nvSpPr>
          <p:cNvPr id="13" name="Subtitle 10"/>
          <p:cNvSpPr txBox="1">
            <a:spLocks/>
          </p:cNvSpPr>
          <p:nvPr/>
        </p:nvSpPr>
        <p:spPr>
          <a:xfrm>
            <a:off x="5119178" y="3874534"/>
            <a:ext cx="3466935" cy="514268"/>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2200" b="1" kern="1200">
                <a:solidFill>
                  <a:srgbClr val="EE5859"/>
                </a:solidFill>
                <a:latin typeface="Arial Narrow" panose="020B060602020203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b="0" dirty="0" smtClean="0">
                <a:solidFill>
                  <a:srgbClr val="58585A"/>
                </a:solidFill>
              </a:rPr>
              <a:t>Appropriate WASH facilities </a:t>
            </a:r>
            <a:r>
              <a:rPr lang="en-US" sz="2000" dirty="0" smtClean="0">
                <a:solidFill>
                  <a:srgbClr val="9B477C"/>
                </a:solidFill>
              </a:rPr>
              <a:t>(32%)</a:t>
            </a:r>
          </a:p>
        </p:txBody>
      </p:sp>
      <p:sp>
        <p:nvSpPr>
          <p:cNvPr id="14" name="Subtitle 10"/>
          <p:cNvSpPr txBox="1">
            <a:spLocks/>
          </p:cNvSpPr>
          <p:nvPr/>
        </p:nvSpPr>
        <p:spPr>
          <a:xfrm>
            <a:off x="5119179" y="2754182"/>
            <a:ext cx="3466935" cy="425587"/>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2200" b="1" kern="1200">
                <a:solidFill>
                  <a:srgbClr val="EE5859"/>
                </a:solidFill>
                <a:latin typeface="Arial Narrow" panose="020B060602020203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b="0" dirty="0">
                <a:solidFill>
                  <a:srgbClr val="58585A"/>
                </a:solidFill>
              </a:rPr>
              <a:t>Additional classrooms </a:t>
            </a:r>
            <a:r>
              <a:rPr lang="en-US" sz="2000" dirty="0" smtClean="0">
                <a:solidFill>
                  <a:srgbClr val="9B477C"/>
                </a:solidFill>
              </a:rPr>
              <a:t>(35%)</a:t>
            </a:r>
            <a:endParaRPr lang="en-US" sz="2000" dirty="0">
              <a:solidFill>
                <a:srgbClr val="9B477C"/>
              </a:solidFill>
            </a:endParaRPr>
          </a:p>
          <a:p>
            <a:endParaRPr lang="en-US" sz="2000" b="0" dirty="0">
              <a:solidFill>
                <a:schemeClr val="tx1"/>
              </a:solidFill>
            </a:endParaRPr>
          </a:p>
          <a:p>
            <a:endParaRPr lang="en-US" sz="2000" b="0" dirty="0">
              <a:solidFill>
                <a:schemeClr val="tx1"/>
              </a:solidFill>
            </a:endParaRPr>
          </a:p>
          <a:p>
            <a:endParaRPr lang="en-US" sz="2000" b="0" dirty="0">
              <a:solidFill>
                <a:srgbClr val="0F6CB6"/>
              </a:solidFill>
            </a:endParaRPr>
          </a:p>
          <a:p>
            <a:pPr algn="r"/>
            <a:endParaRPr lang="en-US" sz="2000" dirty="0">
              <a:solidFill>
                <a:schemeClr val="tx1"/>
              </a:solidFill>
            </a:endParaRPr>
          </a:p>
        </p:txBody>
      </p:sp>
      <p:pic>
        <p:nvPicPr>
          <p:cNvPr id="15" name="Picture 14" descr="C:\Users\mkavuna\AppData\Local\Microsoft\Windows\INetCache\Content.Word\WoS education setor logo_March 2018_2-01.png">
            <a:extLst>
              <a:ext uri="{FF2B5EF4-FFF2-40B4-BE49-F238E27FC236}">
                <a16:creationId xmlns:a16="http://schemas.microsoft.com/office/drawing/2014/main" id="{4F0FCDAE-A706-401A-8985-564F1ABE6FAE}"/>
              </a:ext>
            </a:extLst>
          </p:cNvPr>
          <p:cNvPicPr/>
          <p:nvPr/>
        </p:nvPicPr>
        <p:blipFill>
          <a:blip r:embed="rId8">
            <a:biLevel thresh="25000"/>
            <a:extLst>
              <a:ext uri="{28A0092B-C50C-407E-A947-70E740481C1C}">
                <a14:useLocalDpi xmlns:a14="http://schemas.microsoft.com/office/drawing/2010/main" val="0"/>
              </a:ext>
            </a:extLst>
          </a:blip>
          <a:srcRect/>
          <a:stretch>
            <a:fillRect/>
          </a:stretch>
        </p:blipFill>
        <p:spPr bwMode="auto">
          <a:xfrm>
            <a:off x="0" y="6271285"/>
            <a:ext cx="3213100" cy="508000"/>
          </a:xfrm>
          <a:prstGeom prst="rect">
            <a:avLst/>
          </a:prstGeom>
          <a:noFill/>
          <a:ln>
            <a:noFill/>
          </a:ln>
        </p:spPr>
      </p:pic>
      <p:sp>
        <p:nvSpPr>
          <p:cNvPr id="16" name="Rectangle 15"/>
          <p:cNvSpPr/>
          <p:nvPr/>
        </p:nvSpPr>
        <p:spPr>
          <a:xfrm>
            <a:off x="-1" y="0"/>
            <a:ext cx="181069" cy="1270707"/>
          </a:xfrm>
          <a:prstGeom prst="rect">
            <a:avLst/>
          </a:prstGeom>
          <a:ln>
            <a:solidFill>
              <a:srgbClr val="0F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01375" y="1351531"/>
            <a:ext cx="8139158" cy="707886"/>
          </a:xfrm>
          <a:prstGeom prst="rect">
            <a:avLst/>
          </a:prstGeom>
          <a:noFill/>
        </p:spPr>
        <p:txBody>
          <a:bodyPr wrap="square" rtlCol="0">
            <a:spAutoFit/>
          </a:bodyPr>
          <a:lstStyle/>
          <a:p>
            <a:pPr algn="ctr"/>
            <a:r>
              <a:rPr lang="en-US" sz="2000" b="1" dirty="0" smtClean="0">
                <a:solidFill>
                  <a:srgbClr val="58585A"/>
                </a:solidFill>
                <a:latin typeface="Arial Narrow" panose="020B0606020202030204" pitchFamily="34" charset="0"/>
              </a:rPr>
              <a:t>Percentage of assessed households and assessed schools reporting each educational need (top 3)</a:t>
            </a:r>
            <a:endParaRPr lang="en-US" sz="2000" b="1" dirty="0">
              <a:solidFill>
                <a:srgbClr val="58585A"/>
              </a:solidFill>
              <a:latin typeface="Arial Narrow" panose="020B0606020202030204" pitchFamily="34" charset="0"/>
            </a:endParaRPr>
          </a:p>
        </p:txBody>
      </p:sp>
    </p:spTree>
    <p:extLst>
      <p:ext uri="{BB962C8B-B14F-4D97-AF65-F5344CB8AC3E}">
        <p14:creationId xmlns:p14="http://schemas.microsoft.com/office/powerpoint/2010/main" val="27443212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s-ES" dirty="0" smtClean="0"/>
              <a:t>05</a:t>
            </a:r>
            <a:endParaRPr lang="es-ES" dirty="0"/>
          </a:p>
        </p:txBody>
      </p:sp>
      <p:sp>
        <p:nvSpPr>
          <p:cNvPr id="3" name="Subtitle 2"/>
          <p:cNvSpPr>
            <a:spLocks noGrp="1"/>
          </p:cNvSpPr>
          <p:nvPr>
            <p:ph type="subTitle" idx="1"/>
          </p:nvPr>
        </p:nvSpPr>
        <p:spPr>
          <a:xfrm>
            <a:off x="4439824" y="2168601"/>
            <a:ext cx="2823125" cy="1743959"/>
          </a:xfrm>
        </p:spPr>
        <p:txBody>
          <a:bodyPr/>
          <a:lstStyle/>
          <a:p>
            <a:r>
              <a:rPr lang="en-US" dirty="0"/>
              <a:t>Quality of Education</a:t>
            </a:r>
          </a:p>
        </p:txBody>
      </p:sp>
      <p:pic>
        <p:nvPicPr>
          <p:cNvPr id="4" name="Picture 3" descr="C:\Users\mkavuna\AppData\Local\Microsoft\Windows\INetCache\Content.Word\WoS education setor logo_March 2018_2-01.png">
            <a:extLst>
              <a:ext uri="{FF2B5EF4-FFF2-40B4-BE49-F238E27FC236}">
                <a16:creationId xmlns:a16="http://schemas.microsoft.com/office/drawing/2014/main" id="{4F0FCDAE-A706-401A-8985-564F1ABE6FAE}"/>
              </a:ext>
            </a:extLst>
          </p:cNvPr>
          <p:cNvPicPr/>
          <p:nvPr/>
        </p:nvPicPr>
        <p:blipFill>
          <a:blip r:embed="rId2">
            <a:biLevel thresh="25000"/>
            <a:extLst>
              <a:ext uri="{28A0092B-C50C-407E-A947-70E740481C1C}">
                <a14:useLocalDpi xmlns:a14="http://schemas.microsoft.com/office/drawing/2010/main" val="0"/>
              </a:ext>
            </a:extLst>
          </a:blip>
          <a:srcRect/>
          <a:stretch>
            <a:fillRect/>
          </a:stretch>
        </p:blipFill>
        <p:spPr bwMode="auto">
          <a:xfrm>
            <a:off x="0" y="6271285"/>
            <a:ext cx="3213100" cy="508000"/>
          </a:xfrm>
          <a:prstGeom prst="rect">
            <a:avLst/>
          </a:prstGeom>
          <a:noFill/>
          <a:ln>
            <a:noFill/>
          </a:ln>
        </p:spPr>
      </p:pic>
    </p:spTree>
    <p:extLst>
      <p:ext uri="{BB962C8B-B14F-4D97-AF65-F5344CB8AC3E}">
        <p14:creationId xmlns:p14="http://schemas.microsoft.com/office/powerpoint/2010/main" val="23676635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SCHOOL CURRICULUM</a:t>
            </a:r>
          </a:p>
        </p:txBody>
      </p:sp>
      <p:sp useBgFill="1">
        <p:nvSpPr>
          <p:cNvPr id="3" name="Subtitle 2"/>
          <p:cNvSpPr>
            <a:spLocks noGrp="1"/>
          </p:cNvSpPr>
          <p:nvPr>
            <p:ph type="subTitle" idx="1"/>
          </p:nvPr>
        </p:nvSpPr>
        <p:spPr>
          <a:xfrm>
            <a:off x="7712016" y="1992651"/>
            <a:ext cx="1431984" cy="3840480"/>
          </a:xfrm>
        </p:spPr>
        <p:txBody>
          <a:bodyPr anchor="t"/>
          <a:lstStyle/>
          <a:p>
            <a:r>
              <a:rPr lang="en-US" sz="2000" dirty="0" smtClean="0">
                <a:solidFill>
                  <a:srgbClr val="0F6CB6"/>
                </a:solidFill>
              </a:rPr>
              <a:t>48</a:t>
            </a:r>
            <a:r>
              <a:rPr lang="en-US" sz="2000" dirty="0">
                <a:solidFill>
                  <a:srgbClr val="0F6CB6"/>
                </a:solidFill>
              </a:rPr>
              <a:t>% </a:t>
            </a:r>
            <a:r>
              <a:rPr lang="en-US" sz="2000" b="0" dirty="0" smtClean="0">
                <a:solidFill>
                  <a:srgbClr val="58585A"/>
                </a:solidFill>
              </a:rPr>
              <a:t>Kurdish curriculum</a:t>
            </a:r>
          </a:p>
          <a:p>
            <a:endParaRPr lang="en-US" sz="2000" b="0" dirty="0">
              <a:solidFill>
                <a:srgbClr val="58585A"/>
              </a:solidFill>
            </a:endParaRPr>
          </a:p>
          <a:p>
            <a:r>
              <a:rPr lang="en-US" sz="2000" dirty="0" smtClean="0">
                <a:solidFill>
                  <a:srgbClr val="0F6CB6"/>
                </a:solidFill>
              </a:rPr>
              <a:t>72% </a:t>
            </a:r>
            <a:r>
              <a:rPr lang="en-US" sz="2000" b="0" dirty="0" smtClean="0">
                <a:solidFill>
                  <a:srgbClr val="58585A"/>
                </a:solidFill>
              </a:rPr>
              <a:t>Syria Interim Government curriculum</a:t>
            </a:r>
            <a:endParaRPr lang="en-US" sz="2000" b="0" dirty="0" smtClean="0">
              <a:solidFill>
                <a:schemeClr val="tx1"/>
              </a:solidFill>
            </a:endParaRPr>
          </a:p>
          <a:p>
            <a:endParaRPr lang="en-US" sz="2000" dirty="0" smtClean="0">
              <a:solidFill>
                <a:srgbClr val="0F6CB6"/>
              </a:solidFill>
            </a:endParaRPr>
          </a:p>
          <a:p>
            <a:r>
              <a:rPr lang="en-US" sz="2000" dirty="0" smtClean="0">
                <a:solidFill>
                  <a:srgbClr val="0F6CB6"/>
                </a:solidFill>
              </a:rPr>
              <a:t>99% </a:t>
            </a:r>
            <a:r>
              <a:rPr lang="en-US" sz="2000" b="0" dirty="0" smtClean="0">
                <a:solidFill>
                  <a:srgbClr val="58585A"/>
                </a:solidFill>
              </a:rPr>
              <a:t>Government of Syria </a:t>
            </a:r>
            <a:r>
              <a:rPr lang="en-US" sz="2000" b="0" dirty="0">
                <a:solidFill>
                  <a:srgbClr val="58585A"/>
                </a:solidFill>
              </a:rPr>
              <a:t>curriculum</a:t>
            </a:r>
          </a:p>
          <a:p>
            <a:endParaRPr lang="en-US" sz="2000" b="0" dirty="0" smtClean="0">
              <a:solidFill>
                <a:schemeClr val="tx1"/>
              </a:solidFill>
            </a:endParaRPr>
          </a:p>
          <a:p>
            <a:pPr algn="ctr"/>
            <a:endParaRPr lang="en-US" sz="2000" b="0" dirty="0">
              <a:solidFill>
                <a:schemeClr val="tx1"/>
              </a:solidFill>
            </a:endParaRPr>
          </a:p>
          <a:p>
            <a:pPr algn="ctr"/>
            <a:endParaRPr lang="en-US" sz="2000" b="0" dirty="0">
              <a:solidFill>
                <a:schemeClr val="tx1"/>
              </a:solidFill>
            </a:endParaRPr>
          </a:p>
        </p:txBody>
      </p:sp>
      <p:pic>
        <p:nvPicPr>
          <p:cNvPr id="5" name="Picture 4" descr="C:\Users\mkavuna\AppData\Local\Microsoft\Windows\INetCache\Content.Word\WoS education setor logo_March 2018_2-01.png">
            <a:extLst>
              <a:ext uri="{FF2B5EF4-FFF2-40B4-BE49-F238E27FC236}">
                <a16:creationId xmlns:a16="http://schemas.microsoft.com/office/drawing/2014/main" id="{4F0FCDAE-A706-401A-8985-564F1ABE6FAE}"/>
              </a:ext>
            </a:extLst>
          </p:cNvPr>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0" y="6271285"/>
            <a:ext cx="3213100" cy="508000"/>
          </a:xfrm>
          <a:prstGeom prst="rect">
            <a:avLst/>
          </a:prstGeom>
          <a:noFill/>
          <a:ln>
            <a:noFill/>
          </a:ln>
        </p:spPr>
      </p:pic>
      <p:sp>
        <p:nvSpPr>
          <p:cNvPr id="6" name="Rectangle 5"/>
          <p:cNvSpPr/>
          <p:nvPr/>
        </p:nvSpPr>
        <p:spPr>
          <a:xfrm>
            <a:off x="-1" y="0"/>
            <a:ext cx="181069" cy="1270707"/>
          </a:xfrm>
          <a:prstGeom prst="rect">
            <a:avLst/>
          </a:prstGeom>
          <a:ln>
            <a:solidFill>
              <a:srgbClr val="0F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1"/>
          <p:cNvSpPr txBox="1"/>
          <p:nvPr/>
        </p:nvSpPr>
        <p:spPr>
          <a:xfrm>
            <a:off x="181067" y="1239126"/>
            <a:ext cx="2658385" cy="60491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b="1" dirty="0">
                <a:solidFill>
                  <a:srgbClr val="58585A"/>
                </a:solidFill>
                <a:latin typeface="Arial Narrow" panose="020B0606020202030204" pitchFamily="34" charset="0"/>
              </a:rPr>
              <a:t>Households </a:t>
            </a:r>
            <a:r>
              <a:rPr lang="en-US" sz="2000" b="1" dirty="0" smtClean="0">
                <a:solidFill>
                  <a:srgbClr val="58585A"/>
                </a:solidFill>
                <a:latin typeface="Arial Narrow" panose="020B0606020202030204" pitchFamily="34" charset="0"/>
              </a:rPr>
              <a:t>reported:</a:t>
            </a:r>
            <a:endParaRPr lang="en-US" sz="2000" b="1" dirty="0">
              <a:solidFill>
                <a:srgbClr val="58585A"/>
              </a:solidFill>
              <a:latin typeface="Arial Narrow" panose="020B0606020202030204" pitchFamily="34" charset="0"/>
            </a:endParaRPr>
          </a:p>
          <a:p>
            <a:endParaRPr lang="en-US" sz="2000" b="1" dirty="0">
              <a:latin typeface="Arial Narrow" panose="020B0606020202030204" pitchFamily="34" charset="0"/>
            </a:endParaRPr>
          </a:p>
        </p:txBody>
      </p:sp>
      <p:graphicFrame>
        <p:nvGraphicFramePr>
          <p:cNvPr id="10" name="Chart 9"/>
          <p:cNvGraphicFramePr>
            <a:graphicFrameLocks/>
          </p:cNvGraphicFramePr>
          <p:nvPr>
            <p:extLst>
              <p:ext uri="{D42A27DB-BD31-4B8C-83A1-F6EECF244321}">
                <p14:modId xmlns:p14="http://schemas.microsoft.com/office/powerpoint/2010/main" val="1614295953"/>
              </p:ext>
            </p:extLst>
          </p:nvPr>
        </p:nvGraphicFramePr>
        <p:xfrm>
          <a:off x="0" y="1421394"/>
          <a:ext cx="7985760" cy="4849890"/>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 Box 2"/>
          <p:cNvSpPr txBox="1">
            <a:spLocks noChangeArrowheads="1"/>
          </p:cNvSpPr>
          <p:nvPr/>
        </p:nvSpPr>
        <p:spPr bwMode="auto">
          <a:xfrm>
            <a:off x="0" y="2274451"/>
            <a:ext cx="1267326" cy="3308202"/>
          </a:xfrm>
          <a:prstGeom prst="rect">
            <a:avLst/>
          </a:prstGeom>
          <a:solidFill>
            <a:schemeClr val="bg1"/>
          </a:solid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r>
              <a:rPr lang="en-GB" dirty="0" smtClean="0">
                <a:solidFill>
                  <a:srgbClr val="595959"/>
                </a:solidFill>
                <a:effectLst/>
                <a:latin typeface="Arial Narrow" panose="020B0606020202030204" pitchFamily="34" charset="0"/>
                <a:ea typeface="Cambria" panose="02040503050406030204" pitchFamily="18" charset="0"/>
                <a:cs typeface="Times New Roman" panose="02020603050405020304" pitchFamily="18" charset="0"/>
              </a:rPr>
              <a:t>Northeast </a:t>
            </a:r>
            <a:r>
              <a:rPr lang="en-GB" dirty="0">
                <a:solidFill>
                  <a:srgbClr val="595959"/>
                </a:solidFill>
                <a:effectLst/>
                <a:latin typeface="Arial Narrow" panose="020B0606020202030204" pitchFamily="34" charset="0"/>
                <a:ea typeface="Cambria" panose="02040503050406030204" pitchFamily="18" charset="0"/>
                <a:cs typeface="Times New Roman" panose="02020603050405020304" pitchFamily="18" charset="0"/>
              </a:rPr>
              <a:t>Syria</a:t>
            </a:r>
            <a:endParaRPr lang="en-US" dirty="0">
              <a:effectLst/>
              <a:latin typeface="Arial Narrow" panose="020B0606020202030204" pitchFamily="34" charset="0"/>
              <a:ea typeface="Cambria" panose="02040503050406030204" pitchFamily="18" charset="0"/>
              <a:cs typeface="Times New Roman" panose="02020603050405020304" pitchFamily="18" charset="0"/>
            </a:endParaRPr>
          </a:p>
          <a:p>
            <a:pPr marL="0" marR="0">
              <a:spcBef>
                <a:spcPts val="0"/>
              </a:spcBef>
              <a:spcAft>
                <a:spcPts val="0"/>
              </a:spcAft>
            </a:pPr>
            <a:r>
              <a:rPr lang="en-GB" dirty="0">
                <a:solidFill>
                  <a:srgbClr val="595959"/>
                </a:solidFill>
                <a:effectLst/>
                <a:latin typeface="Arial Narrow" panose="020B0606020202030204" pitchFamily="34" charset="0"/>
                <a:ea typeface="Cambria" panose="02040503050406030204" pitchFamily="18" charset="0"/>
                <a:cs typeface="Times New Roman" panose="02020603050405020304" pitchFamily="18" charset="0"/>
              </a:rPr>
              <a:t> </a:t>
            </a:r>
            <a:endParaRPr lang="en-US" dirty="0">
              <a:effectLst/>
              <a:latin typeface="Arial Narrow" panose="020B0606020202030204" pitchFamily="34" charset="0"/>
              <a:ea typeface="Cambria" panose="02040503050406030204" pitchFamily="18" charset="0"/>
              <a:cs typeface="Times New Roman" panose="02020603050405020304" pitchFamily="18" charset="0"/>
            </a:endParaRPr>
          </a:p>
          <a:p>
            <a:pPr marL="0" marR="0">
              <a:spcBef>
                <a:spcPts val="0"/>
              </a:spcBef>
              <a:spcAft>
                <a:spcPts val="0"/>
              </a:spcAft>
            </a:pPr>
            <a:r>
              <a:rPr lang="en-GB" dirty="0">
                <a:solidFill>
                  <a:srgbClr val="595959"/>
                </a:solidFill>
                <a:effectLst/>
                <a:latin typeface="Arial Narrow" panose="020B0606020202030204" pitchFamily="34" charset="0"/>
                <a:ea typeface="Cambria" panose="02040503050406030204" pitchFamily="18" charset="0"/>
                <a:cs typeface="Times New Roman" panose="02020603050405020304" pitchFamily="18" charset="0"/>
              </a:rPr>
              <a:t> </a:t>
            </a:r>
            <a:endParaRPr lang="en-US" dirty="0">
              <a:effectLst/>
              <a:latin typeface="Arial Narrow" panose="020B0606020202030204" pitchFamily="34" charset="0"/>
              <a:ea typeface="Cambria" panose="02040503050406030204" pitchFamily="18" charset="0"/>
              <a:cs typeface="Times New Roman" panose="02020603050405020304" pitchFamily="18" charset="0"/>
            </a:endParaRPr>
          </a:p>
          <a:p>
            <a:pPr marL="0" marR="0">
              <a:spcBef>
                <a:spcPts val="0"/>
              </a:spcBef>
              <a:spcAft>
                <a:spcPts val="0"/>
              </a:spcAft>
            </a:pPr>
            <a:r>
              <a:rPr lang="en-GB" dirty="0" smtClean="0">
                <a:solidFill>
                  <a:srgbClr val="595959"/>
                </a:solidFill>
                <a:effectLst/>
                <a:latin typeface="Arial Narrow" panose="020B0606020202030204" pitchFamily="34" charset="0"/>
                <a:ea typeface="Cambria" panose="02040503050406030204" pitchFamily="18" charset="0"/>
                <a:cs typeface="Times New Roman" panose="02020603050405020304" pitchFamily="18" charset="0"/>
              </a:rPr>
              <a:t>Northwest </a:t>
            </a:r>
            <a:r>
              <a:rPr lang="en-GB" dirty="0">
                <a:solidFill>
                  <a:srgbClr val="595959"/>
                </a:solidFill>
                <a:effectLst/>
                <a:latin typeface="Arial Narrow" panose="020B0606020202030204" pitchFamily="34" charset="0"/>
                <a:ea typeface="Cambria" panose="02040503050406030204" pitchFamily="18" charset="0"/>
                <a:cs typeface="Times New Roman" panose="02020603050405020304" pitchFamily="18" charset="0"/>
              </a:rPr>
              <a:t>Syria</a:t>
            </a:r>
            <a:endParaRPr lang="en-US" dirty="0">
              <a:effectLst/>
              <a:latin typeface="Arial Narrow" panose="020B0606020202030204" pitchFamily="34" charset="0"/>
              <a:ea typeface="Cambria" panose="02040503050406030204" pitchFamily="18" charset="0"/>
              <a:cs typeface="Times New Roman" panose="02020603050405020304" pitchFamily="18" charset="0"/>
            </a:endParaRPr>
          </a:p>
          <a:p>
            <a:pPr marL="0" marR="0">
              <a:spcBef>
                <a:spcPts val="0"/>
              </a:spcBef>
              <a:spcAft>
                <a:spcPts val="0"/>
              </a:spcAft>
            </a:pPr>
            <a:r>
              <a:rPr lang="en-GB" dirty="0">
                <a:solidFill>
                  <a:srgbClr val="595959"/>
                </a:solidFill>
                <a:effectLst/>
                <a:latin typeface="Arial Narrow" panose="020B0606020202030204" pitchFamily="34" charset="0"/>
                <a:ea typeface="Cambria" panose="02040503050406030204" pitchFamily="18" charset="0"/>
                <a:cs typeface="Times New Roman" panose="02020603050405020304" pitchFamily="18" charset="0"/>
              </a:rPr>
              <a:t> </a:t>
            </a:r>
            <a:endParaRPr lang="en-US" dirty="0">
              <a:effectLst/>
              <a:latin typeface="Arial Narrow" panose="020B0606020202030204" pitchFamily="34" charset="0"/>
              <a:ea typeface="Cambria" panose="02040503050406030204" pitchFamily="18" charset="0"/>
              <a:cs typeface="Times New Roman" panose="02020603050405020304" pitchFamily="18" charset="0"/>
            </a:endParaRPr>
          </a:p>
          <a:p>
            <a:pPr marL="0" marR="0">
              <a:spcBef>
                <a:spcPts val="0"/>
              </a:spcBef>
              <a:spcAft>
                <a:spcPts val="0"/>
              </a:spcAft>
            </a:pPr>
            <a:endParaRPr lang="en-GB" dirty="0">
              <a:solidFill>
                <a:srgbClr val="595959"/>
              </a:solidFill>
              <a:latin typeface="Arial Narrow" panose="020B0606020202030204" pitchFamily="34" charset="0"/>
              <a:ea typeface="Cambria" panose="02040503050406030204" pitchFamily="18" charset="0"/>
              <a:cs typeface="Times New Roman" panose="02020603050405020304" pitchFamily="18" charset="0"/>
            </a:endParaRPr>
          </a:p>
          <a:p>
            <a:pPr marL="0" marR="0">
              <a:spcBef>
                <a:spcPts val="0"/>
              </a:spcBef>
              <a:spcAft>
                <a:spcPts val="0"/>
              </a:spcAft>
            </a:pPr>
            <a:endParaRPr lang="en-GB" dirty="0">
              <a:solidFill>
                <a:srgbClr val="595959"/>
              </a:solidFill>
              <a:effectLst/>
              <a:latin typeface="Arial Narrow" panose="020B0606020202030204" pitchFamily="34" charset="0"/>
              <a:ea typeface="Cambria" panose="02040503050406030204" pitchFamily="18" charset="0"/>
              <a:cs typeface="Times New Roman" panose="02020603050405020304" pitchFamily="18" charset="0"/>
            </a:endParaRPr>
          </a:p>
          <a:p>
            <a:pPr marL="0" marR="0">
              <a:spcBef>
                <a:spcPts val="0"/>
              </a:spcBef>
              <a:spcAft>
                <a:spcPts val="0"/>
              </a:spcAft>
            </a:pPr>
            <a:r>
              <a:rPr lang="en-GB" dirty="0" smtClean="0">
                <a:solidFill>
                  <a:srgbClr val="595959"/>
                </a:solidFill>
                <a:effectLst/>
                <a:latin typeface="Arial Narrow" panose="020B0606020202030204" pitchFamily="34" charset="0"/>
                <a:ea typeface="Cambria" panose="02040503050406030204" pitchFamily="18" charset="0"/>
                <a:cs typeface="Times New Roman" panose="02020603050405020304" pitchFamily="18" charset="0"/>
              </a:rPr>
              <a:t>South </a:t>
            </a:r>
            <a:r>
              <a:rPr lang="en-GB" dirty="0">
                <a:solidFill>
                  <a:srgbClr val="595959"/>
                </a:solidFill>
                <a:effectLst/>
                <a:latin typeface="Arial Narrow" panose="020B0606020202030204" pitchFamily="34" charset="0"/>
                <a:ea typeface="Cambria" panose="02040503050406030204" pitchFamily="18" charset="0"/>
                <a:cs typeface="Times New Roman" panose="02020603050405020304" pitchFamily="18" charset="0"/>
              </a:rPr>
              <a:t>Syria</a:t>
            </a:r>
            <a:endParaRPr lang="en-US" dirty="0">
              <a:effectLst/>
              <a:latin typeface="Arial Narrow" panose="020B0606020202030204" pitchFamily="34" charset="0"/>
              <a:ea typeface="Cambria" panose="02040503050406030204" pitchFamily="18" charset="0"/>
              <a:cs typeface="Times New Roman" panose="02020603050405020304" pitchFamily="18" charset="0"/>
            </a:endParaRPr>
          </a:p>
          <a:p>
            <a:pPr marL="0" marR="0">
              <a:spcBef>
                <a:spcPts val="0"/>
              </a:spcBef>
              <a:spcAft>
                <a:spcPts val="0"/>
              </a:spcAft>
            </a:pPr>
            <a:r>
              <a:rPr lang="en-GB" sz="1100" dirty="0">
                <a:solidFill>
                  <a:srgbClr val="595959"/>
                </a:solidFill>
                <a:effectLst/>
                <a:latin typeface="Arial Narrow" panose="020B0606020202030204" pitchFamily="34" charset="0"/>
                <a:ea typeface="Cambria" panose="02040503050406030204" pitchFamily="18" charset="0"/>
                <a:cs typeface="Times New Roman" panose="02020603050405020304" pitchFamily="18" charset="0"/>
              </a:rPr>
              <a:t> </a:t>
            </a:r>
            <a:endParaRPr lang="en-US" sz="1100" dirty="0">
              <a:effectLst/>
              <a:latin typeface="Arial Narrow" panose="020B0606020202030204" pitchFamily="34" charset="0"/>
              <a:ea typeface="Cambria" panose="02040503050406030204" pitchFamily="18" charset="0"/>
              <a:cs typeface="Times New Roman" panose="02020603050405020304" pitchFamily="18" charset="0"/>
            </a:endParaRPr>
          </a:p>
          <a:p>
            <a:pPr marL="0" marR="0">
              <a:spcBef>
                <a:spcPts val="0"/>
              </a:spcBef>
              <a:spcAft>
                <a:spcPts val="0"/>
              </a:spcAft>
            </a:pPr>
            <a:r>
              <a:rPr lang="en-GB" sz="1100" dirty="0">
                <a:solidFill>
                  <a:srgbClr val="595959"/>
                </a:solidFill>
                <a:effectLst/>
                <a:latin typeface="Arial Narrow" panose="020B0606020202030204" pitchFamily="34" charset="0"/>
                <a:ea typeface="Cambria" panose="02040503050406030204" pitchFamily="18" charset="0"/>
                <a:cs typeface="Times New Roman" panose="02020603050405020304" pitchFamily="18" charset="0"/>
              </a:rPr>
              <a:t> </a:t>
            </a:r>
            <a:endParaRPr lang="en-US" sz="1100" dirty="0">
              <a:effectLst/>
              <a:latin typeface="Arial Narrow" panose="020B0606020202030204" pitchFamily="34"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500299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4179" y="108642"/>
            <a:ext cx="8166225" cy="811190"/>
          </a:xfrm>
        </p:spPr>
        <p:txBody>
          <a:bodyPr/>
          <a:lstStyle/>
          <a:p>
            <a:pPr algn="ctr"/>
            <a:r>
              <a:rPr lang="en-US" dirty="0" smtClean="0"/>
              <a:t>CURRICULUM MOST COMMONLY USED BY STUDENTS IN ASSESSED HOUSEHOLDS</a:t>
            </a:r>
            <a:endParaRPr lang="en-US" dirty="0"/>
          </a:p>
        </p:txBody>
      </p:sp>
      <p:sp>
        <p:nvSpPr>
          <p:cNvPr id="5" name="Rectangle 4"/>
          <p:cNvSpPr/>
          <p:nvPr/>
        </p:nvSpPr>
        <p:spPr>
          <a:xfrm>
            <a:off x="-1" y="0"/>
            <a:ext cx="167641" cy="1264919"/>
          </a:xfrm>
          <a:prstGeom prst="rect">
            <a:avLst/>
          </a:prstGeom>
          <a:ln>
            <a:solidFill>
              <a:srgbClr val="0F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Users\mkavuna\AppData\Local\Microsoft\Windows\INetCache\Content.Word\WoS education setor logo_March 2018_2-01.png">
            <a:extLst>
              <a:ext uri="{FF2B5EF4-FFF2-40B4-BE49-F238E27FC236}">
                <a16:creationId xmlns:a16="http://schemas.microsoft.com/office/drawing/2014/main" id="{4F0FCDAE-A706-401A-8985-564F1ABE6FAE}"/>
              </a:ext>
            </a:extLst>
          </p:cNvPr>
          <p:cNvPicPr/>
          <p:nvPr/>
        </p:nvPicPr>
        <p:blipFill>
          <a:blip r:embed="rId2">
            <a:biLevel thresh="25000"/>
            <a:extLst>
              <a:ext uri="{28A0092B-C50C-407E-A947-70E740481C1C}">
                <a14:useLocalDpi xmlns:a14="http://schemas.microsoft.com/office/drawing/2010/main" val="0"/>
              </a:ext>
            </a:extLst>
          </a:blip>
          <a:srcRect/>
          <a:stretch>
            <a:fillRect/>
          </a:stretch>
        </p:blipFill>
        <p:spPr bwMode="auto">
          <a:xfrm>
            <a:off x="0" y="6271285"/>
            <a:ext cx="3213100" cy="508000"/>
          </a:xfrm>
          <a:prstGeom prst="rect">
            <a:avLst/>
          </a:prstGeom>
          <a:noFill/>
          <a:ln>
            <a:noFill/>
          </a:ln>
        </p:spPr>
      </p:pic>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977646" y="1024289"/>
            <a:ext cx="7270062" cy="5142539"/>
          </a:xfrm>
          <a:prstGeom prst="rect">
            <a:avLst/>
          </a:prstGeom>
        </p:spPr>
      </p:pic>
    </p:spTree>
    <p:extLst>
      <p:ext uri="{BB962C8B-B14F-4D97-AF65-F5344CB8AC3E}">
        <p14:creationId xmlns:p14="http://schemas.microsoft.com/office/powerpoint/2010/main" val="12824245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5763" y="1081796"/>
            <a:ext cx="2941487" cy="2501153"/>
          </a:xfrm>
        </p:spPr>
        <p:txBody>
          <a:bodyPr/>
          <a:lstStyle/>
          <a:p>
            <a:r>
              <a:rPr lang="es-ES" dirty="0">
                <a:solidFill>
                  <a:schemeClr val="bg1"/>
                </a:solidFill>
              </a:rPr>
              <a:t>TEACHER SALARIES</a:t>
            </a:r>
          </a:p>
        </p:txBody>
      </p:sp>
      <p:sp>
        <p:nvSpPr>
          <p:cNvPr id="7" name="Subtitle 2"/>
          <p:cNvSpPr txBox="1">
            <a:spLocks/>
          </p:cNvSpPr>
          <p:nvPr/>
        </p:nvSpPr>
        <p:spPr>
          <a:xfrm>
            <a:off x="4357174" y="4863"/>
            <a:ext cx="4610363" cy="1076933"/>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1500" b="1" kern="1200">
                <a:solidFill>
                  <a:srgbClr val="EE5859"/>
                </a:solidFill>
                <a:latin typeface="Arial Narrow" panose="020B060602020203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S" sz="2000" dirty="0" err="1">
                <a:solidFill>
                  <a:srgbClr val="58585A"/>
                </a:solidFill>
              </a:rPr>
              <a:t>Schools</a:t>
            </a:r>
            <a:r>
              <a:rPr lang="es-ES" sz="2000" dirty="0">
                <a:solidFill>
                  <a:srgbClr val="58585A"/>
                </a:solidFill>
              </a:rPr>
              <a:t> </a:t>
            </a:r>
            <a:r>
              <a:rPr lang="es-ES" sz="2000" dirty="0" err="1" smtClean="0">
                <a:solidFill>
                  <a:srgbClr val="58585A"/>
                </a:solidFill>
              </a:rPr>
              <a:t>reported</a:t>
            </a:r>
            <a:r>
              <a:rPr lang="es-ES" sz="2000" dirty="0" smtClean="0">
                <a:solidFill>
                  <a:srgbClr val="58585A"/>
                </a:solidFill>
              </a:rPr>
              <a:t>:</a:t>
            </a:r>
            <a:endParaRPr lang="es-ES" sz="2000" dirty="0">
              <a:solidFill>
                <a:srgbClr val="58585A"/>
              </a:solidFill>
            </a:endParaRPr>
          </a:p>
          <a:p>
            <a:r>
              <a:rPr lang="en-US" sz="2000" b="0" dirty="0" smtClean="0">
                <a:solidFill>
                  <a:srgbClr val="58585A"/>
                </a:solidFill>
              </a:rPr>
              <a:t>On average, </a:t>
            </a:r>
            <a:r>
              <a:rPr lang="en-US" sz="2000" dirty="0" smtClean="0">
                <a:solidFill>
                  <a:srgbClr val="0F6CB6"/>
                </a:solidFill>
              </a:rPr>
              <a:t>9% </a:t>
            </a:r>
            <a:r>
              <a:rPr lang="en-US" sz="2000" b="0" dirty="0" smtClean="0">
                <a:solidFill>
                  <a:srgbClr val="58585A"/>
                </a:solidFill>
              </a:rPr>
              <a:t>of assessed schools reported  </a:t>
            </a:r>
            <a:r>
              <a:rPr lang="en-US" sz="2000" b="0" dirty="0" smtClean="0">
                <a:solidFill>
                  <a:srgbClr val="58585A"/>
                </a:solidFill>
              </a:rPr>
              <a:t>teachers </a:t>
            </a:r>
            <a:r>
              <a:rPr lang="en-US" sz="2000" b="0" dirty="0" smtClean="0">
                <a:solidFill>
                  <a:srgbClr val="58585A"/>
                </a:solidFill>
              </a:rPr>
              <a:t>did not receive financial </a:t>
            </a:r>
            <a:r>
              <a:rPr lang="en-US" sz="2000" b="0" dirty="0" smtClean="0">
                <a:solidFill>
                  <a:srgbClr val="58585A"/>
                </a:solidFill>
              </a:rPr>
              <a:t>compensation (salary or incentives).</a:t>
            </a:r>
            <a:endParaRPr lang="en-US" sz="2000" b="0" dirty="0">
              <a:solidFill>
                <a:srgbClr val="58585A"/>
              </a:solidFill>
            </a:endParaRPr>
          </a:p>
        </p:txBody>
      </p:sp>
      <p:sp>
        <p:nvSpPr>
          <p:cNvPr id="10" name="Subtitle 2"/>
          <p:cNvSpPr txBox="1">
            <a:spLocks/>
          </p:cNvSpPr>
          <p:nvPr/>
        </p:nvSpPr>
        <p:spPr>
          <a:xfrm>
            <a:off x="4157663" y="5314950"/>
            <a:ext cx="4986338" cy="1210335"/>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1500" b="1" kern="1200">
                <a:solidFill>
                  <a:srgbClr val="EE5859"/>
                </a:solidFill>
                <a:latin typeface="Arial Narrow" panose="020B060602020203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b="0" dirty="0" smtClean="0">
                <a:solidFill>
                  <a:srgbClr val="58585A"/>
                </a:solidFill>
              </a:rPr>
              <a:t>On average, of </a:t>
            </a:r>
            <a:r>
              <a:rPr lang="en-US" sz="2000" b="0" dirty="0" smtClean="0">
                <a:solidFill>
                  <a:srgbClr val="58585A"/>
                </a:solidFill>
              </a:rPr>
              <a:t>the 91% of assessed schools that reported teachers received </a:t>
            </a:r>
            <a:r>
              <a:rPr lang="en-US" sz="2000" b="0" dirty="0" smtClean="0">
                <a:solidFill>
                  <a:srgbClr val="58585A"/>
                </a:solidFill>
              </a:rPr>
              <a:t>compensation, </a:t>
            </a:r>
            <a:r>
              <a:rPr lang="en-US" sz="2000" dirty="0" smtClean="0">
                <a:solidFill>
                  <a:srgbClr val="0F6CB6"/>
                </a:solidFill>
              </a:rPr>
              <a:t>17</a:t>
            </a:r>
            <a:r>
              <a:rPr lang="en-US" sz="2000" dirty="0" smtClean="0">
                <a:solidFill>
                  <a:srgbClr val="0F6CB6"/>
                </a:solidFill>
              </a:rPr>
              <a:t>% </a:t>
            </a:r>
            <a:r>
              <a:rPr lang="en-US" sz="2000" b="0" dirty="0" smtClean="0">
                <a:solidFill>
                  <a:srgbClr val="58585A"/>
                </a:solidFill>
              </a:rPr>
              <a:t>were paid irregularly.</a:t>
            </a:r>
            <a:endParaRPr lang="en-US" sz="2000" b="0" dirty="0">
              <a:solidFill>
                <a:srgbClr val="58585A"/>
              </a:solidFill>
            </a:endParaRPr>
          </a:p>
        </p:txBody>
      </p:sp>
      <p:pic>
        <p:nvPicPr>
          <p:cNvPr id="8" name="Picture 7" descr="C:\Users\mkavuna\AppData\Local\Microsoft\Windows\INetCache\Content.Word\WoS education setor logo_March 2018_2-01.png">
            <a:extLst>
              <a:ext uri="{FF2B5EF4-FFF2-40B4-BE49-F238E27FC236}">
                <a16:creationId xmlns:a16="http://schemas.microsoft.com/office/drawing/2014/main" id="{4F0FCDAE-A706-401A-8985-564F1ABE6FAE}"/>
              </a:ext>
            </a:extLst>
          </p:cNvPr>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0" y="6271285"/>
            <a:ext cx="3213100" cy="508000"/>
          </a:xfrm>
          <a:prstGeom prst="rect">
            <a:avLst/>
          </a:prstGeom>
          <a:noFill/>
          <a:ln>
            <a:noFill/>
          </a:ln>
        </p:spPr>
      </p:pic>
      <p:sp>
        <p:nvSpPr>
          <p:cNvPr id="9" name="Rectangle 8"/>
          <p:cNvSpPr/>
          <p:nvPr/>
        </p:nvSpPr>
        <p:spPr>
          <a:xfrm>
            <a:off x="0" y="1845250"/>
            <a:ext cx="181069" cy="2501153"/>
          </a:xfrm>
          <a:prstGeom prst="rect">
            <a:avLst/>
          </a:prstGeom>
          <a:ln>
            <a:solidFill>
              <a:srgbClr val="0F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Chart 11"/>
          <p:cNvGraphicFramePr/>
          <p:nvPr>
            <p:extLst>
              <p:ext uri="{D42A27DB-BD31-4B8C-83A1-F6EECF244321}">
                <p14:modId xmlns:p14="http://schemas.microsoft.com/office/powerpoint/2010/main" val="935525726"/>
              </p:ext>
            </p:extLst>
          </p:nvPr>
        </p:nvGraphicFramePr>
        <p:xfrm>
          <a:off x="4157663" y="1276705"/>
          <a:ext cx="4986339" cy="384333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430254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SOURCES </a:t>
            </a:r>
            <a:r>
              <a:rPr lang="en-US" dirty="0" smtClean="0"/>
              <a:t>OF TEACHER COMPENSATION</a:t>
            </a:r>
            <a:endParaRPr lang="en-US" dirty="0"/>
          </a:p>
        </p:txBody>
      </p:sp>
      <p:sp>
        <p:nvSpPr>
          <p:cNvPr id="4" name="Subtitle 2"/>
          <p:cNvSpPr txBox="1">
            <a:spLocks/>
          </p:cNvSpPr>
          <p:nvPr/>
        </p:nvSpPr>
        <p:spPr>
          <a:xfrm>
            <a:off x="129642" y="1286456"/>
            <a:ext cx="4881450" cy="8998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2000" b="1" dirty="0" err="1">
                <a:solidFill>
                  <a:srgbClr val="58585A"/>
                </a:solidFill>
                <a:latin typeface="Arial Narrow" panose="020B0606020202030204" pitchFamily="34" charset="0"/>
              </a:rPr>
              <a:t>Schools</a:t>
            </a:r>
            <a:r>
              <a:rPr lang="es-ES" sz="2000" b="1" dirty="0">
                <a:solidFill>
                  <a:srgbClr val="58585A"/>
                </a:solidFill>
                <a:latin typeface="Arial Narrow" panose="020B0606020202030204" pitchFamily="34" charset="0"/>
              </a:rPr>
              <a:t> </a:t>
            </a:r>
            <a:r>
              <a:rPr lang="es-ES" sz="2000" b="1" dirty="0" err="1" smtClean="0">
                <a:solidFill>
                  <a:srgbClr val="58585A"/>
                </a:solidFill>
                <a:latin typeface="Arial Narrow" panose="020B0606020202030204" pitchFamily="34" charset="0"/>
              </a:rPr>
              <a:t>reported</a:t>
            </a:r>
            <a:r>
              <a:rPr lang="es-ES" sz="2000" b="1" dirty="0" smtClean="0">
                <a:solidFill>
                  <a:srgbClr val="58585A"/>
                </a:solidFill>
                <a:latin typeface="Arial Narrow" panose="020B0606020202030204" pitchFamily="34" charset="0"/>
              </a:rPr>
              <a:t>:</a:t>
            </a:r>
            <a:endParaRPr lang="es-ES" sz="2000" b="1" dirty="0">
              <a:solidFill>
                <a:srgbClr val="58585A"/>
              </a:solidFill>
              <a:latin typeface="Arial Narrow" panose="020B0606020202030204" pitchFamily="34" charset="0"/>
            </a:endParaRPr>
          </a:p>
        </p:txBody>
      </p:sp>
      <p:pic>
        <p:nvPicPr>
          <p:cNvPr id="5" name="Picture 4" descr="C:\Users\mkavuna\AppData\Local\Microsoft\Windows\INetCache\Content.Word\WoS education setor logo_March 2018_2-01.png">
            <a:extLst>
              <a:ext uri="{FF2B5EF4-FFF2-40B4-BE49-F238E27FC236}">
                <a16:creationId xmlns:a16="http://schemas.microsoft.com/office/drawing/2014/main" id="{4F0FCDAE-A706-401A-8985-564F1ABE6FAE}"/>
              </a:ext>
            </a:extLst>
          </p:cNvPr>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0" y="6271285"/>
            <a:ext cx="3213100" cy="508000"/>
          </a:xfrm>
          <a:prstGeom prst="rect">
            <a:avLst/>
          </a:prstGeom>
          <a:noFill/>
          <a:ln>
            <a:noFill/>
          </a:ln>
        </p:spPr>
      </p:pic>
      <p:sp>
        <p:nvSpPr>
          <p:cNvPr id="6" name="Rectangle 5"/>
          <p:cNvSpPr/>
          <p:nvPr/>
        </p:nvSpPr>
        <p:spPr>
          <a:xfrm>
            <a:off x="-1" y="0"/>
            <a:ext cx="181069" cy="1270707"/>
          </a:xfrm>
          <a:prstGeom prst="rect">
            <a:avLst/>
          </a:prstGeom>
          <a:ln>
            <a:solidFill>
              <a:srgbClr val="0F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hart 7"/>
          <p:cNvGraphicFramePr/>
          <p:nvPr>
            <p:extLst>
              <p:ext uri="{D42A27DB-BD31-4B8C-83A1-F6EECF244321}">
                <p14:modId xmlns:p14="http://schemas.microsoft.com/office/powerpoint/2010/main" val="2380940397"/>
              </p:ext>
            </p:extLst>
          </p:nvPr>
        </p:nvGraphicFramePr>
        <p:xfrm>
          <a:off x="0" y="1729212"/>
          <a:ext cx="9143999" cy="447241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879240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657" y="63374"/>
            <a:ext cx="8069761" cy="878186"/>
          </a:xfrm>
        </p:spPr>
        <p:txBody>
          <a:bodyPr/>
          <a:lstStyle/>
          <a:p>
            <a:pPr algn="ctr"/>
            <a:r>
              <a:rPr lang="en-US" dirty="0" smtClean="0"/>
              <a:t>THE LARGEST SOURCE OF TEACHER COMPENSATION IN ASSESSED SCHOOLS</a:t>
            </a:r>
            <a:endParaRPr lang="en-US" dirty="0"/>
          </a:p>
        </p:txBody>
      </p:sp>
      <p:sp>
        <p:nvSpPr>
          <p:cNvPr id="5" name="Rectangle 4"/>
          <p:cNvSpPr/>
          <p:nvPr/>
        </p:nvSpPr>
        <p:spPr>
          <a:xfrm>
            <a:off x="-1" y="0"/>
            <a:ext cx="172017" cy="1294645"/>
          </a:xfrm>
          <a:prstGeom prst="rect">
            <a:avLst/>
          </a:prstGeom>
          <a:ln>
            <a:solidFill>
              <a:srgbClr val="0F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C:\Users\mkavuna\AppData\Local\Microsoft\Windows\INetCache\Content.Word\WoS education setor logo_March 2018_2-01.png">
            <a:extLst>
              <a:ext uri="{FF2B5EF4-FFF2-40B4-BE49-F238E27FC236}">
                <a16:creationId xmlns:a16="http://schemas.microsoft.com/office/drawing/2014/main" id="{4F0FCDAE-A706-401A-8985-564F1ABE6FAE}"/>
              </a:ext>
            </a:extLst>
          </p:cNvPr>
          <p:cNvPicPr/>
          <p:nvPr/>
        </p:nvPicPr>
        <p:blipFill>
          <a:blip r:embed="rId2">
            <a:biLevel thresh="25000"/>
            <a:extLst>
              <a:ext uri="{28A0092B-C50C-407E-A947-70E740481C1C}">
                <a14:useLocalDpi xmlns:a14="http://schemas.microsoft.com/office/drawing/2010/main" val="0"/>
              </a:ext>
            </a:extLst>
          </a:blip>
          <a:srcRect/>
          <a:stretch>
            <a:fillRect/>
          </a:stretch>
        </p:blipFill>
        <p:spPr bwMode="auto">
          <a:xfrm>
            <a:off x="0" y="6271285"/>
            <a:ext cx="3213100" cy="508000"/>
          </a:xfrm>
          <a:prstGeom prst="rect">
            <a:avLst/>
          </a:prstGeom>
          <a:noFill/>
          <a:ln>
            <a:noFill/>
          </a:ln>
        </p:spPr>
      </p:pic>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1039522" y="1128747"/>
            <a:ext cx="6926030" cy="5142538"/>
          </a:xfrm>
          <a:prstGeom prst="rect">
            <a:avLst/>
          </a:prstGeom>
        </p:spPr>
      </p:pic>
    </p:spTree>
    <p:extLst>
      <p:ext uri="{BB962C8B-B14F-4D97-AF65-F5344CB8AC3E}">
        <p14:creationId xmlns:p14="http://schemas.microsoft.com/office/powerpoint/2010/main" val="2533666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s-ES" dirty="0">
                <a:solidFill>
                  <a:srgbClr val="0F6CB6"/>
                </a:solidFill>
              </a:rPr>
              <a:t>01</a:t>
            </a:r>
          </a:p>
        </p:txBody>
      </p:sp>
      <p:sp>
        <p:nvSpPr>
          <p:cNvPr id="3" name="Subtitle 2"/>
          <p:cNvSpPr>
            <a:spLocks noGrp="1"/>
          </p:cNvSpPr>
          <p:nvPr>
            <p:ph type="subTitle" idx="1"/>
          </p:nvPr>
        </p:nvSpPr>
        <p:spPr/>
        <p:txBody>
          <a:bodyPr/>
          <a:lstStyle/>
          <a:p>
            <a:r>
              <a:rPr lang="en-US" dirty="0"/>
              <a:t>Introduction</a:t>
            </a:r>
          </a:p>
        </p:txBody>
      </p:sp>
      <p:pic>
        <p:nvPicPr>
          <p:cNvPr id="4" name="Picture 3" descr="C:\Users\mkavuna\AppData\Local\Microsoft\Windows\INetCache\Content.Word\WoS education setor logo_March 2018_2-01.png">
            <a:extLst>
              <a:ext uri="{FF2B5EF4-FFF2-40B4-BE49-F238E27FC236}">
                <a16:creationId xmlns:a16="http://schemas.microsoft.com/office/drawing/2014/main" id="{4F0FCDAE-A706-401A-8985-564F1ABE6FAE}"/>
              </a:ext>
            </a:extLst>
          </p:cNvPr>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0" y="6271285"/>
            <a:ext cx="3213100" cy="508000"/>
          </a:xfrm>
          <a:prstGeom prst="rect">
            <a:avLst/>
          </a:prstGeom>
          <a:noFill/>
          <a:ln>
            <a:noFill/>
          </a:ln>
        </p:spPr>
      </p:pic>
    </p:spTree>
    <p:extLst>
      <p:ext uri="{BB962C8B-B14F-4D97-AF65-F5344CB8AC3E}">
        <p14:creationId xmlns:p14="http://schemas.microsoft.com/office/powerpoint/2010/main" val="14993264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s-ES" sz="1000" b="1" dirty="0" smtClean="0"/>
              <a:t>Sarah </a:t>
            </a:r>
            <a:r>
              <a:rPr lang="es-ES" sz="1000" b="1" dirty="0" err="1" smtClean="0"/>
              <a:t>Needler</a:t>
            </a:r>
            <a:endParaRPr lang="es-ES" sz="1000" b="1" dirty="0"/>
          </a:p>
        </p:txBody>
      </p:sp>
      <p:sp>
        <p:nvSpPr>
          <p:cNvPr id="3" name="Text Placeholder 2"/>
          <p:cNvSpPr>
            <a:spLocks noGrp="1"/>
          </p:cNvSpPr>
          <p:nvPr>
            <p:ph type="body" sz="quarter" idx="14"/>
          </p:nvPr>
        </p:nvSpPr>
        <p:spPr/>
        <p:txBody>
          <a:bodyPr/>
          <a:lstStyle/>
          <a:p>
            <a:r>
              <a:rPr lang="es-ES" dirty="0" smtClean="0"/>
              <a:t>+962 (0)79 153 6223</a:t>
            </a:r>
            <a:endParaRPr lang="es-ES" dirty="0"/>
          </a:p>
        </p:txBody>
      </p:sp>
      <p:sp>
        <p:nvSpPr>
          <p:cNvPr id="4" name="Text Placeholder 3"/>
          <p:cNvSpPr>
            <a:spLocks noGrp="1"/>
          </p:cNvSpPr>
          <p:nvPr>
            <p:ph type="body" sz="quarter" idx="15"/>
          </p:nvPr>
        </p:nvSpPr>
        <p:spPr/>
        <p:txBody>
          <a:bodyPr/>
          <a:lstStyle/>
          <a:p>
            <a:r>
              <a:rPr lang="es-ES" dirty="0"/>
              <a:t>s</a:t>
            </a:r>
            <a:r>
              <a:rPr lang="es-ES" dirty="0" smtClean="0"/>
              <a:t>arah.needler@reach-initiative.org</a:t>
            </a:r>
            <a:endParaRPr lang="es-ES" dirty="0"/>
          </a:p>
        </p:txBody>
      </p:sp>
      <p:sp>
        <p:nvSpPr>
          <p:cNvPr id="5" name="Text Placeholder 4"/>
          <p:cNvSpPr>
            <a:spLocks noGrp="1"/>
          </p:cNvSpPr>
          <p:nvPr>
            <p:ph type="body" sz="quarter" idx="16"/>
          </p:nvPr>
        </p:nvSpPr>
        <p:spPr/>
        <p:txBody>
          <a:bodyPr/>
          <a:lstStyle/>
          <a:p>
            <a:r>
              <a:rPr lang="es-ES" dirty="0" smtClean="0"/>
              <a:t>Sarah.needler@reach-initiative.org</a:t>
            </a:r>
            <a:endParaRPr lang="es-ES" dirty="0"/>
          </a:p>
        </p:txBody>
      </p:sp>
      <p:sp>
        <p:nvSpPr>
          <p:cNvPr id="6" name="Text Placeholder 5"/>
          <p:cNvSpPr>
            <a:spLocks noGrp="1"/>
          </p:cNvSpPr>
          <p:nvPr>
            <p:ph type="body" sz="quarter" idx="17"/>
          </p:nvPr>
        </p:nvSpPr>
        <p:spPr/>
        <p:txBody>
          <a:bodyPr/>
          <a:lstStyle/>
          <a:p>
            <a:r>
              <a:rPr lang="es-ES" dirty="0"/>
              <a:t>www.reach-initiative.org</a:t>
            </a:r>
          </a:p>
        </p:txBody>
      </p:sp>
      <p:sp>
        <p:nvSpPr>
          <p:cNvPr id="7" name="Text Placeholder 6"/>
          <p:cNvSpPr>
            <a:spLocks noGrp="1"/>
          </p:cNvSpPr>
          <p:nvPr>
            <p:ph type="body" sz="quarter" idx="18"/>
          </p:nvPr>
        </p:nvSpPr>
        <p:spPr/>
        <p:txBody>
          <a:bodyPr/>
          <a:lstStyle/>
          <a:p>
            <a:r>
              <a:rPr lang="es-ES"/>
              <a:t>IMPACT Initiatives</a:t>
            </a:r>
          </a:p>
        </p:txBody>
      </p:sp>
      <p:sp>
        <p:nvSpPr>
          <p:cNvPr id="8" name="Text Placeholder 7"/>
          <p:cNvSpPr>
            <a:spLocks noGrp="1"/>
          </p:cNvSpPr>
          <p:nvPr>
            <p:ph type="body" sz="quarter" idx="19"/>
          </p:nvPr>
        </p:nvSpPr>
        <p:spPr/>
        <p:txBody>
          <a:bodyPr/>
          <a:lstStyle/>
          <a:p>
            <a:r>
              <a:rPr lang="es-ES"/>
              <a:t>@REACH_info</a:t>
            </a:r>
          </a:p>
        </p:txBody>
      </p:sp>
      <p:pic>
        <p:nvPicPr>
          <p:cNvPr id="9" name="Picture 8" descr="C:\Users\mkavuna\AppData\Local\Microsoft\Windows\INetCache\Content.Word\WoS education setor logo_March 2018_2-01.png">
            <a:extLst>
              <a:ext uri="{FF2B5EF4-FFF2-40B4-BE49-F238E27FC236}">
                <a16:creationId xmlns:a16="http://schemas.microsoft.com/office/drawing/2014/main" id="{4F0FCDAE-A706-401A-8985-564F1ABE6FAE}"/>
              </a:ext>
            </a:extLst>
          </p:cNvPr>
          <p:cNvPicPr/>
          <p:nvPr/>
        </p:nvPicPr>
        <p:blipFill>
          <a:blip r:embed="rId2">
            <a:biLevel thresh="25000"/>
            <a:extLst>
              <a:ext uri="{28A0092B-C50C-407E-A947-70E740481C1C}">
                <a14:useLocalDpi xmlns:a14="http://schemas.microsoft.com/office/drawing/2010/main" val="0"/>
              </a:ext>
            </a:extLst>
          </a:blip>
          <a:srcRect/>
          <a:stretch>
            <a:fillRect/>
          </a:stretch>
        </p:blipFill>
        <p:spPr bwMode="auto">
          <a:xfrm>
            <a:off x="0" y="6271285"/>
            <a:ext cx="3213100" cy="508000"/>
          </a:xfrm>
          <a:prstGeom prst="rect">
            <a:avLst/>
          </a:prstGeom>
          <a:noFill/>
          <a:ln>
            <a:noFill/>
          </a:ln>
        </p:spPr>
      </p:pic>
    </p:spTree>
    <p:extLst>
      <p:ext uri="{BB962C8B-B14F-4D97-AF65-F5344CB8AC3E}">
        <p14:creationId xmlns:p14="http://schemas.microsoft.com/office/powerpoint/2010/main" val="33758115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s-ES" dirty="0" smtClean="0"/>
              <a:t>06</a:t>
            </a:r>
            <a:endParaRPr lang="es-ES" dirty="0"/>
          </a:p>
        </p:txBody>
      </p:sp>
      <p:sp>
        <p:nvSpPr>
          <p:cNvPr id="3" name="Subtitle 2"/>
          <p:cNvSpPr>
            <a:spLocks noGrp="1"/>
          </p:cNvSpPr>
          <p:nvPr>
            <p:ph type="subTitle" idx="1"/>
          </p:nvPr>
        </p:nvSpPr>
        <p:spPr>
          <a:xfrm>
            <a:off x="4439824" y="2168601"/>
            <a:ext cx="2823125" cy="1743959"/>
          </a:xfrm>
        </p:spPr>
        <p:txBody>
          <a:bodyPr/>
          <a:lstStyle/>
          <a:p>
            <a:r>
              <a:rPr lang="en-US" dirty="0" smtClean="0"/>
              <a:t>Appendices</a:t>
            </a:r>
            <a:endParaRPr lang="en-US" dirty="0"/>
          </a:p>
        </p:txBody>
      </p:sp>
      <p:pic>
        <p:nvPicPr>
          <p:cNvPr id="4" name="Picture 3" descr="C:\Users\mkavuna\AppData\Local\Microsoft\Windows\INetCache\Content.Word\WoS education setor logo_March 2018_2-01.png">
            <a:extLst>
              <a:ext uri="{FF2B5EF4-FFF2-40B4-BE49-F238E27FC236}">
                <a16:creationId xmlns:a16="http://schemas.microsoft.com/office/drawing/2014/main" id="{4F0FCDAE-A706-401A-8985-564F1ABE6FAE}"/>
              </a:ext>
            </a:extLst>
          </p:cNvPr>
          <p:cNvPicPr/>
          <p:nvPr/>
        </p:nvPicPr>
        <p:blipFill>
          <a:blip r:embed="rId2">
            <a:biLevel thresh="25000"/>
            <a:extLst>
              <a:ext uri="{28A0092B-C50C-407E-A947-70E740481C1C}">
                <a14:useLocalDpi xmlns:a14="http://schemas.microsoft.com/office/drawing/2010/main" val="0"/>
              </a:ext>
            </a:extLst>
          </a:blip>
          <a:srcRect/>
          <a:stretch>
            <a:fillRect/>
          </a:stretch>
        </p:blipFill>
        <p:spPr bwMode="auto">
          <a:xfrm>
            <a:off x="0" y="6271285"/>
            <a:ext cx="3213100" cy="508000"/>
          </a:xfrm>
          <a:prstGeom prst="rect">
            <a:avLst/>
          </a:prstGeom>
          <a:noFill/>
          <a:ln>
            <a:noFill/>
          </a:ln>
        </p:spPr>
      </p:pic>
    </p:spTree>
    <p:extLst>
      <p:ext uri="{BB962C8B-B14F-4D97-AF65-F5344CB8AC3E}">
        <p14:creationId xmlns:p14="http://schemas.microsoft.com/office/powerpoint/2010/main" val="5160134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6176" y="266337"/>
            <a:ext cx="8548818" cy="724646"/>
          </a:xfrm>
        </p:spPr>
        <p:txBody>
          <a:bodyPr/>
          <a:lstStyle/>
          <a:p>
            <a:r>
              <a:rPr lang="en-US" dirty="0" smtClean="0"/>
              <a:t>APPENDIX 1: SURVEYS COMPLETED</a:t>
            </a:r>
            <a:endParaRPr lang="es-ES" dirty="0"/>
          </a:p>
        </p:txBody>
      </p:sp>
      <p:graphicFrame>
        <p:nvGraphicFramePr>
          <p:cNvPr id="9" name="Table 8"/>
          <p:cNvGraphicFramePr>
            <a:graphicFrameLocks noGrp="1"/>
          </p:cNvGraphicFramePr>
          <p:nvPr>
            <p:extLst>
              <p:ext uri="{D42A27DB-BD31-4B8C-83A1-F6EECF244321}">
                <p14:modId xmlns:p14="http://schemas.microsoft.com/office/powerpoint/2010/main" val="1736480466"/>
              </p:ext>
            </p:extLst>
          </p:nvPr>
        </p:nvGraphicFramePr>
        <p:xfrm>
          <a:off x="197223" y="1385004"/>
          <a:ext cx="4312026" cy="4782713"/>
        </p:xfrm>
        <a:graphic>
          <a:graphicData uri="http://schemas.openxmlformats.org/drawingml/2006/table">
            <a:tbl>
              <a:tblPr/>
              <a:tblGrid>
                <a:gridCol w="3003177">
                  <a:extLst>
                    <a:ext uri="{9D8B030D-6E8A-4147-A177-3AD203B41FA5}">
                      <a16:colId xmlns:a16="http://schemas.microsoft.com/office/drawing/2014/main" val="1844671233"/>
                    </a:ext>
                  </a:extLst>
                </a:gridCol>
                <a:gridCol w="683918">
                  <a:extLst>
                    <a:ext uri="{9D8B030D-6E8A-4147-A177-3AD203B41FA5}">
                      <a16:colId xmlns:a16="http://schemas.microsoft.com/office/drawing/2014/main" val="2693423367"/>
                    </a:ext>
                  </a:extLst>
                </a:gridCol>
                <a:gridCol w="624931">
                  <a:extLst>
                    <a:ext uri="{9D8B030D-6E8A-4147-A177-3AD203B41FA5}">
                      <a16:colId xmlns:a16="http://schemas.microsoft.com/office/drawing/2014/main" val="2328206231"/>
                    </a:ext>
                  </a:extLst>
                </a:gridCol>
              </a:tblGrid>
              <a:tr h="411441">
                <a:tc>
                  <a:txBody>
                    <a:bodyPr/>
                    <a:lstStyle/>
                    <a:p>
                      <a:pPr algn="l" fontAlgn="ctr"/>
                      <a:r>
                        <a:rPr lang="en-US" sz="1400" b="1" i="0" u="none" strike="noStrike" dirty="0">
                          <a:solidFill>
                            <a:srgbClr val="FFFFFF"/>
                          </a:solidFill>
                          <a:effectLst/>
                          <a:latin typeface="Arial Narrow" panose="020B0606020202030204" pitchFamily="34" charset="0"/>
                        </a:rPr>
                        <a:t>Household and School Coverage</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477C"/>
                    </a:solidFill>
                  </a:tcPr>
                </a:tc>
                <a:tc>
                  <a:txBody>
                    <a:bodyPr/>
                    <a:lstStyle/>
                    <a:p>
                      <a:pPr algn="l" fontAlgn="ctr"/>
                      <a:r>
                        <a:rPr lang="en-US" sz="1100" b="1" i="0" u="none" strike="noStrike" dirty="0">
                          <a:solidFill>
                            <a:srgbClr val="FFFFFF"/>
                          </a:solidFill>
                          <a:effectLst/>
                          <a:latin typeface="Arial Narrow" panose="020B0606020202030204" pitchFamily="34" charset="0"/>
                        </a:rPr>
                        <a:t>Household Surveys</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477C"/>
                    </a:solidFill>
                  </a:tcPr>
                </a:tc>
                <a:tc>
                  <a:txBody>
                    <a:bodyPr/>
                    <a:lstStyle/>
                    <a:p>
                      <a:pPr algn="l" fontAlgn="ctr"/>
                      <a:r>
                        <a:rPr lang="en-US" sz="1100" b="1" i="0" u="none" strike="noStrike" dirty="0">
                          <a:solidFill>
                            <a:srgbClr val="FFFFFF"/>
                          </a:solidFill>
                          <a:effectLst/>
                          <a:latin typeface="Arial Narrow" panose="020B0606020202030204" pitchFamily="34" charset="0"/>
                        </a:rPr>
                        <a:t>School Surveys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477C"/>
                    </a:solidFill>
                  </a:tcPr>
                </a:tc>
                <a:extLst>
                  <a:ext uri="{0D108BD9-81ED-4DB2-BD59-A6C34878D82A}">
                    <a16:rowId xmlns:a16="http://schemas.microsoft.com/office/drawing/2014/main" val="563432464"/>
                  </a:ext>
                </a:extLst>
              </a:tr>
              <a:tr h="211403">
                <a:tc>
                  <a:txBody>
                    <a:bodyPr/>
                    <a:lstStyle/>
                    <a:p>
                      <a:pPr algn="l" fontAlgn="t"/>
                      <a:r>
                        <a:rPr lang="en-US" sz="1100" b="1" i="1" u="none" strike="noStrike" dirty="0">
                          <a:solidFill>
                            <a:srgbClr val="58585A"/>
                          </a:solidFill>
                          <a:effectLst/>
                          <a:latin typeface="Arial Narrow" panose="020B0606020202030204" pitchFamily="34" charset="0"/>
                        </a:rPr>
                        <a:t>Aleppo</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100" b="1" i="1" u="none" strike="noStrike">
                          <a:solidFill>
                            <a:srgbClr val="58585A"/>
                          </a:solidFill>
                          <a:effectLst/>
                          <a:latin typeface="Arial Narrow" panose="020B0606020202030204" pitchFamily="34" charset="0"/>
                        </a:rPr>
                        <a:t>327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100" b="1" i="1" u="none" strike="noStrike">
                          <a:solidFill>
                            <a:srgbClr val="58585A"/>
                          </a:solidFill>
                          <a:effectLst/>
                          <a:latin typeface="Arial Narrow" panose="020B0606020202030204" pitchFamily="34" charset="0"/>
                        </a:rPr>
                        <a:t>86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75889301"/>
                  </a:ext>
                </a:extLst>
              </a:tr>
              <a:tr h="211403">
                <a:tc gridSpan="3">
                  <a:txBody>
                    <a:bodyPr/>
                    <a:lstStyle/>
                    <a:p>
                      <a:pPr algn="l" fontAlgn="t"/>
                      <a:r>
                        <a:rPr lang="en-US" sz="1100" b="0" i="1" u="none" strike="noStrike" dirty="0" err="1">
                          <a:solidFill>
                            <a:srgbClr val="58585A"/>
                          </a:solidFill>
                          <a:effectLst/>
                          <a:latin typeface="Arial Narrow" panose="020B0606020202030204" pitchFamily="34" charset="0"/>
                        </a:rPr>
                        <a:t>Atareb</a:t>
                      </a:r>
                      <a:r>
                        <a:rPr lang="en-US" sz="1100" b="0" i="1" u="none" strike="noStrike" dirty="0">
                          <a:solidFill>
                            <a:srgbClr val="58585A"/>
                          </a:solidFill>
                          <a:effectLst/>
                          <a:latin typeface="Arial Narrow" panose="020B0606020202030204" pitchFamily="34" charset="0"/>
                        </a:rPr>
                        <a:t>, </a:t>
                      </a:r>
                      <a:r>
                        <a:rPr lang="en-US" sz="1100" b="0" i="1" u="none" strike="noStrike" dirty="0" err="1">
                          <a:solidFill>
                            <a:srgbClr val="58585A"/>
                          </a:solidFill>
                          <a:effectLst/>
                          <a:latin typeface="Arial Narrow" panose="020B0606020202030204" pitchFamily="34" charset="0"/>
                        </a:rPr>
                        <a:t>Daret</a:t>
                      </a:r>
                      <a:r>
                        <a:rPr lang="en-US" sz="1100" b="0" i="1" u="none" strike="noStrike" dirty="0">
                          <a:solidFill>
                            <a:srgbClr val="58585A"/>
                          </a:solidFill>
                          <a:effectLst/>
                          <a:latin typeface="Arial Narrow" panose="020B0606020202030204" pitchFamily="34" charset="0"/>
                        </a:rPr>
                        <a:t> Azza, </a:t>
                      </a:r>
                      <a:r>
                        <a:rPr lang="en-US" sz="1100" b="0" i="1" u="none" strike="noStrike" dirty="0" err="1">
                          <a:solidFill>
                            <a:srgbClr val="58585A"/>
                          </a:solidFill>
                          <a:effectLst/>
                          <a:latin typeface="Arial Narrow" panose="020B0606020202030204" pitchFamily="34" charset="0"/>
                        </a:rPr>
                        <a:t>Zarbah</a:t>
                      </a:r>
                      <a:endParaRPr lang="en-US" sz="1100" b="0" i="1" u="none" strike="noStrike" dirty="0">
                        <a:solidFill>
                          <a:srgbClr val="58585A"/>
                        </a:solidFill>
                        <a:effectLst/>
                        <a:latin typeface="Arial Narrow" panose="020B0606020202030204"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65452312"/>
                  </a:ext>
                </a:extLst>
              </a:tr>
              <a:tr h="211403">
                <a:tc>
                  <a:txBody>
                    <a:bodyPr/>
                    <a:lstStyle/>
                    <a:p>
                      <a:pPr algn="l" fontAlgn="t"/>
                      <a:r>
                        <a:rPr lang="en-US" sz="1100" b="1" i="1" u="none" strike="noStrike">
                          <a:solidFill>
                            <a:srgbClr val="58585A"/>
                          </a:solidFill>
                          <a:effectLst/>
                          <a:latin typeface="Arial Narrow" panose="020B0606020202030204" pitchFamily="34" charset="0"/>
                        </a:rPr>
                        <a:t>Al-Hasakeh</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100" b="1" i="1" u="none" strike="noStrike" dirty="0">
                          <a:solidFill>
                            <a:srgbClr val="58585A"/>
                          </a:solidFill>
                          <a:effectLst/>
                          <a:latin typeface="Arial Narrow" panose="020B0606020202030204" pitchFamily="34" charset="0"/>
                        </a:rPr>
                        <a:t>1600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100" b="1" i="1" u="none" strike="noStrike" dirty="0">
                          <a:solidFill>
                            <a:srgbClr val="58585A"/>
                          </a:solidFill>
                          <a:effectLst/>
                          <a:latin typeface="Arial Narrow" panose="020B0606020202030204" pitchFamily="34" charset="0"/>
                        </a:rPr>
                        <a:t>278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480036908"/>
                  </a:ext>
                </a:extLst>
              </a:tr>
              <a:tr h="611479">
                <a:tc gridSpan="3">
                  <a:txBody>
                    <a:bodyPr/>
                    <a:lstStyle/>
                    <a:p>
                      <a:pPr algn="l" fontAlgn="t"/>
                      <a:r>
                        <a:rPr lang="en-US" sz="1100" b="0" i="1" u="none" strike="noStrike" dirty="0">
                          <a:solidFill>
                            <a:srgbClr val="58585A"/>
                          </a:solidFill>
                          <a:effectLst/>
                          <a:latin typeface="Arial Narrow" panose="020B0606020202030204" pitchFamily="34" charset="0"/>
                        </a:rPr>
                        <a:t>Al-</a:t>
                      </a:r>
                      <a:r>
                        <a:rPr lang="en-US" sz="1100" b="0" i="1" u="none" strike="noStrike" dirty="0" err="1">
                          <a:solidFill>
                            <a:srgbClr val="58585A"/>
                          </a:solidFill>
                          <a:effectLst/>
                          <a:latin typeface="Arial Narrow" panose="020B0606020202030204" pitchFamily="34" charset="0"/>
                        </a:rPr>
                        <a:t>Hasakeh</a:t>
                      </a:r>
                      <a:r>
                        <a:rPr lang="en-US" sz="1100" b="0" i="1" u="none" strike="noStrike" dirty="0">
                          <a:solidFill>
                            <a:srgbClr val="58585A"/>
                          </a:solidFill>
                          <a:effectLst/>
                          <a:latin typeface="Arial Narrow" panose="020B0606020202030204" pitchFamily="34" charset="0"/>
                        </a:rPr>
                        <a:t>, Al-</a:t>
                      </a:r>
                      <a:r>
                        <a:rPr lang="en-US" sz="1100" b="0" i="1" u="none" strike="noStrike" dirty="0" err="1">
                          <a:solidFill>
                            <a:srgbClr val="58585A"/>
                          </a:solidFill>
                          <a:effectLst/>
                          <a:latin typeface="Arial Narrow" panose="020B0606020202030204" pitchFamily="34" charset="0"/>
                        </a:rPr>
                        <a:t>Malikeyyeh</a:t>
                      </a:r>
                      <a:r>
                        <a:rPr lang="en-US" sz="1100" b="0" i="1" u="none" strike="noStrike" dirty="0">
                          <a:solidFill>
                            <a:srgbClr val="58585A"/>
                          </a:solidFill>
                          <a:effectLst/>
                          <a:latin typeface="Arial Narrow" panose="020B0606020202030204" pitchFamily="34" charset="0"/>
                        </a:rPr>
                        <a:t>, </a:t>
                      </a:r>
                      <a:r>
                        <a:rPr lang="en-US" sz="1100" b="0" i="1" u="none" strike="noStrike" dirty="0" err="1">
                          <a:solidFill>
                            <a:srgbClr val="58585A"/>
                          </a:solidFill>
                          <a:effectLst/>
                          <a:latin typeface="Arial Narrow" panose="020B0606020202030204" pitchFamily="34" charset="0"/>
                        </a:rPr>
                        <a:t>Amuda</a:t>
                      </a:r>
                      <a:r>
                        <a:rPr lang="en-US" sz="1100" b="0" i="1" u="none" strike="noStrike" dirty="0">
                          <a:solidFill>
                            <a:srgbClr val="58585A"/>
                          </a:solidFill>
                          <a:effectLst/>
                          <a:latin typeface="Arial Narrow" panose="020B0606020202030204" pitchFamily="34" charset="0"/>
                        </a:rPr>
                        <a:t>, </a:t>
                      </a:r>
                      <a:r>
                        <a:rPr lang="en-US" sz="1100" b="0" i="1" u="none" strike="noStrike" dirty="0" err="1">
                          <a:solidFill>
                            <a:srgbClr val="58585A"/>
                          </a:solidFill>
                          <a:effectLst/>
                          <a:latin typeface="Arial Narrow" panose="020B0606020202030204" pitchFamily="34" charset="0"/>
                        </a:rPr>
                        <a:t>Be'r</a:t>
                      </a:r>
                      <a:r>
                        <a:rPr lang="en-US" sz="1100" b="0" i="1" u="none" strike="noStrike" dirty="0">
                          <a:solidFill>
                            <a:srgbClr val="58585A"/>
                          </a:solidFill>
                          <a:effectLst/>
                          <a:latin typeface="Arial Narrow" panose="020B0606020202030204" pitchFamily="34" charset="0"/>
                        </a:rPr>
                        <a:t> Al-</a:t>
                      </a:r>
                      <a:r>
                        <a:rPr lang="en-US" sz="1100" b="0" i="1" u="none" strike="noStrike" dirty="0" err="1">
                          <a:solidFill>
                            <a:srgbClr val="58585A"/>
                          </a:solidFill>
                          <a:effectLst/>
                          <a:latin typeface="Arial Narrow" panose="020B0606020202030204" pitchFamily="34" charset="0"/>
                        </a:rPr>
                        <a:t>Hulo</a:t>
                      </a:r>
                      <a:r>
                        <a:rPr lang="en-US" sz="1100" b="0" i="1" u="none" strike="noStrike" dirty="0">
                          <a:solidFill>
                            <a:srgbClr val="58585A"/>
                          </a:solidFill>
                          <a:effectLst/>
                          <a:latin typeface="Arial Narrow" panose="020B0606020202030204" pitchFamily="34" charset="0"/>
                        </a:rPr>
                        <a:t> Al-</a:t>
                      </a:r>
                      <a:r>
                        <a:rPr lang="en-US" sz="1100" b="0" i="1" u="none" strike="noStrike" dirty="0" err="1">
                          <a:solidFill>
                            <a:srgbClr val="58585A"/>
                          </a:solidFill>
                          <a:effectLst/>
                          <a:latin typeface="Arial Narrow" panose="020B0606020202030204" pitchFamily="34" charset="0"/>
                        </a:rPr>
                        <a:t>Wardeyyeh</a:t>
                      </a:r>
                      <a:r>
                        <a:rPr lang="en-US" sz="1100" b="0" i="1" u="none" strike="noStrike" dirty="0">
                          <a:solidFill>
                            <a:srgbClr val="58585A"/>
                          </a:solidFill>
                          <a:effectLst/>
                          <a:latin typeface="Arial Narrow" panose="020B0606020202030204" pitchFamily="34" charset="0"/>
                        </a:rPr>
                        <a:t>, </a:t>
                      </a:r>
                      <a:r>
                        <a:rPr lang="en-US" sz="1100" b="0" i="1" u="none" strike="noStrike" dirty="0" err="1">
                          <a:solidFill>
                            <a:srgbClr val="58585A"/>
                          </a:solidFill>
                          <a:effectLst/>
                          <a:latin typeface="Arial Narrow" panose="020B0606020202030204" pitchFamily="34" charset="0"/>
                        </a:rPr>
                        <a:t>Darbasiyah</a:t>
                      </a:r>
                      <a:r>
                        <a:rPr lang="en-US" sz="1100" b="0" i="1" u="none" strike="noStrike" dirty="0">
                          <a:solidFill>
                            <a:srgbClr val="58585A"/>
                          </a:solidFill>
                          <a:effectLst/>
                          <a:latin typeface="Arial Narrow" panose="020B0606020202030204" pitchFamily="34" charset="0"/>
                        </a:rPr>
                        <a:t>, Hole, </a:t>
                      </a:r>
                      <a:r>
                        <a:rPr lang="en-US" sz="1100" b="0" i="1" u="none" strike="noStrike" dirty="0" err="1">
                          <a:solidFill>
                            <a:srgbClr val="58585A"/>
                          </a:solidFill>
                          <a:effectLst/>
                          <a:latin typeface="Arial Narrow" panose="020B0606020202030204" pitchFamily="34" charset="0"/>
                        </a:rPr>
                        <a:t>Jawadiyah</a:t>
                      </a:r>
                      <a:r>
                        <a:rPr lang="en-US" sz="1100" b="0" i="1" u="none" strike="noStrike" dirty="0">
                          <a:solidFill>
                            <a:srgbClr val="58585A"/>
                          </a:solidFill>
                          <a:effectLst/>
                          <a:latin typeface="Arial Narrow" panose="020B0606020202030204" pitchFamily="34" charset="0"/>
                        </a:rPr>
                        <a:t>, </a:t>
                      </a:r>
                      <a:r>
                        <a:rPr lang="en-US" sz="1100" b="0" i="1" u="none" strike="noStrike" dirty="0" err="1">
                          <a:solidFill>
                            <a:srgbClr val="58585A"/>
                          </a:solidFill>
                          <a:effectLst/>
                          <a:latin typeface="Arial Narrow" panose="020B0606020202030204" pitchFamily="34" charset="0"/>
                        </a:rPr>
                        <a:t>Qahtaniyyeh</a:t>
                      </a:r>
                      <a:r>
                        <a:rPr lang="en-US" sz="1100" b="0" i="1" u="none" strike="noStrike" dirty="0">
                          <a:solidFill>
                            <a:srgbClr val="58585A"/>
                          </a:solidFill>
                          <a:effectLst/>
                          <a:latin typeface="Arial Narrow" panose="020B0606020202030204" pitchFamily="34" charset="0"/>
                        </a:rPr>
                        <a:t>, </a:t>
                      </a:r>
                      <a:r>
                        <a:rPr lang="en-US" sz="1100" b="0" i="1" u="none" strike="noStrike" dirty="0" err="1">
                          <a:solidFill>
                            <a:srgbClr val="58585A"/>
                          </a:solidFill>
                          <a:effectLst/>
                          <a:latin typeface="Arial Narrow" panose="020B0606020202030204" pitchFamily="34" charset="0"/>
                        </a:rPr>
                        <a:t>Quamishli</a:t>
                      </a:r>
                      <a:r>
                        <a:rPr lang="en-US" sz="1100" b="0" i="1" u="none" strike="noStrike" dirty="0">
                          <a:solidFill>
                            <a:srgbClr val="58585A"/>
                          </a:solidFill>
                          <a:effectLst/>
                          <a:latin typeface="Arial Narrow" panose="020B0606020202030204" pitchFamily="34" charset="0"/>
                        </a:rPr>
                        <a:t>, </a:t>
                      </a:r>
                      <a:r>
                        <a:rPr lang="en-US" sz="1100" b="0" i="1" u="none" strike="noStrike" dirty="0" err="1">
                          <a:solidFill>
                            <a:srgbClr val="58585A"/>
                          </a:solidFill>
                          <a:effectLst/>
                          <a:latin typeface="Arial Narrow" panose="020B0606020202030204" pitchFamily="34" charset="0"/>
                        </a:rPr>
                        <a:t>Ras</a:t>
                      </a:r>
                      <a:r>
                        <a:rPr lang="en-US" sz="1100" b="0" i="1" u="none" strike="noStrike" dirty="0">
                          <a:solidFill>
                            <a:srgbClr val="58585A"/>
                          </a:solidFill>
                          <a:effectLst/>
                          <a:latin typeface="Arial Narrow" panose="020B0606020202030204" pitchFamily="34" charset="0"/>
                        </a:rPr>
                        <a:t> Al Ain, </a:t>
                      </a:r>
                      <a:r>
                        <a:rPr lang="en-US" sz="1100" b="0" i="1" u="none" strike="noStrike" dirty="0" err="1">
                          <a:solidFill>
                            <a:srgbClr val="58585A"/>
                          </a:solidFill>
                          <a:effectLst/>
                          <a:latin typeface="Arial Narrow" panose="020B0606020202030204" pitchFamily="34" charset="0"/>
                        </a:rPr>
                        <a:t>Shadadah</a:t>
                      </a:r>
                      <a:r>
                        <a:rPr lang="en-US" sz="1100" b="0" i="1" u="none" strike="noStrike" dirty="0">
                          <a:solidFill>
                            <a:srgbClr val="58585A"/>
                          </a:solidFill>
                          <a:effectLst/>
                          <a:latin typeface="Arial Narrow" panose="020B0606020202030204" pitchFamily="34" charset="0"/>
                        </a:rPr>
                        <a:t>, Tal </a:t>
                      </a:r>
                      <a:r>
                        <a:rPr lang="en-US" sz="1100" b="0" i="1" u="none" strike="noStrike" dirty="0" err="1">
                          <a:solidFill>
                            <a:srgbClr val="58585A"/>
                          </a:solidFill>
                          <a:effectLst/>
                          <a:latin typeface="Arial Narrow" panose="020B0606020202030204" pitchFamily="34" charset="0"/>
                        </a:rPr>
                        <a:t>Hmis</a:t>
                      </a:r>
                      <a:r>
                        <a:rPr lang="en-US" sz="1100" b="0" i="1" u="none" strike="noStrike" dirty="0">
                          <a:solidFill>
                            <a:srgbClr val="58585A"/>
                          </a:solidFill>
                          <a:effectLst/>
                          <a:latin typeface="Arial Narrow" panose="020B0606020202030204" pitchFamily="34" charset="0"/>
                        </a:rPr>
                        <a:t>, Tal Tamer, </a:t>
                      </a:r>
                      <a:r>
                        <a:rPr lang="en-US" sz="1100" b="0" i="1" u="none" strike="noStrike" dirty="0" err="1">
                          <a:solidFill>
                            <a:srgbClr val="58585A"/>
                          </a:solidFill>
                          <a:effectLst/>
                          <a:latin typeface="Arial Narrow" panose="020B0606020202030204" pitchFamily="34" charset="0"/>
                        </a:rPr>
                        <a:t>Ya'robiyah</a:t>
                      </a:r>
                      <a:endParaRPr lang="en-US" sz="1100" b="0" i="1" u="none" strike="noStrike" dirty="0">
                        <a:solidFill>
                          <a:srgbClr val="58585A"/>
                        </a:solidFill>
                        <a:effectLst/>
                        <a:latin typeface="Arial Narrow" panose="020B0606020202030204"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54692118"/>
                  </a:ext>
                </a:extLst>
              </a:tr>
              <a:tr h="211403">
                <a:tc>
                  <a:txBody>
                    <a:bodyPr/>
                    <a:lstStyle/>
                    <a:p>
                      <a:pPr algn="l" fontAlgn="t"/>
                      <a:r>
                        <a:rPr lang="en-US" sz="1100" b="1" i="1" u="none" strike="noStrike" dirty="0" err="1">
                          <a:solidFill>
                            <a:srgbClr val="58585A"/>
                          </a:solidFill>
                          <a:effectLst/>
                          <a:latin typeface="Arial Narrow" panose="020B0606020202030204" pitchFamily="34" charset="0"/>
                        </a:rPr>
                        <a:t>Ar</a:t>
                      </a:r>
                      <a:r>
                        <a:rPr lang="en-US" sz="1100" b="1" i="1" u="none" strike="noStrike" dirty="0">
                          <a:solidFill>
                            <a:srgbClr val="58585A"/>
                          </a:solidFill>
                          <a:effectLst/>
                          <a:latin typeface="Arial Narrow" panose="020B0606020202030204" pitchFamily="34" charset="0"/>
                        </a:rPr>
                        <a:t>-Raqqa</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100" b="1" i="1" u="none" strike="noStrike" dirty="0">
                          <a:solidFill>
                            <a:srgbClr val="58585A"/>
                          </a:solidFill>
                          <a:effectLst/>
                          <a:latin typeface="Arial Narrow" panose="020B0606020202030204" pitchFamily="34" charset="0"/>
                        </a:rPr>
                        <a:t>872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100" b="1" i="1" u="none" strike="noStrike" dirty="0">
                          <a:solidFill>
                            <a:srgbClr val="58585A"/>
                          </a:solidFill>
                          <a:effectLst/>
                          <a:latin typeface="Arial Narrow" panose="020B0606020202030204" pitchFamily="34" charset="0"/>
                        </a:rPr>
                        <a:t>126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673360614"/>
                  </a:ext>
                </a:extLst>
              </a:tr>
              <a:tr h="211403">
                <a:tc gridSpan="3">
                  <a:txBody>
                    <a:bodyPr/>
                    <a:lstStyle/>
                    <a:p>
                      <a:pPr algn="l" fontAlgn="t"/>
                      <a:r>
                        <a:rPr lang="en-US" sz="1100" b="0" i="1" u="none" strike="noStrike" dirty="0">
                          <a:solidFill>
                            <a:srgbClr val="58585A"/>
                          </a:solidFill>
                          <a:effectLst/>
                          <a:latin typeface="Arial Narrow" panose="020B0606020202030204" pitchFamily="34" charset="0"/>
                        </a:rPr>
                        <a:t>Al-</a:t>
                      </a:r>
                      <a:r>
                        <a:rPr lang="en-US" sz="1100" b="0" i="1" u="none" strike="noStrike" dirty="0" err="1">
                          <a:solidFill>
                            <a:srgbClr val="58585A"/>
                          </a:solidFill>
                          <a:effectLst/>
                          <a:latin typeface="Arial Narrow" panose="020B0606020202030204" pitchFamily="34" charset="0"/>
                        </a:rPr>
                        <a:t>Thawrah</a:t>
                      </a:r>
                      <a:r>
                        <a:rPr lang="en-US" sz="1100" b="0" i="1" u="none" strike="noStrike" dirty="0">
                          <a:solidFill>
                            <a:srgbClr val="58585A"/>
                          </a:solidFill>
                          <a:effectLst/>
                          <a:latin typeface="Arial Narrow" panose="020B0606020202030204" pitchFamily="34" charset="0"/>
                        </a:rPr>
                        <a:t>, </a:t>
                      </a:r>
                      <a:r>
                        <a:rPr lang="en-US" sz="1100" b="0" i="1" u="none" strike="noStrike" dirty="0" err="1">
                          <a:solidFill>
                            <a:srgbClr val="58585A"/>
                          </a:solidFill>
                          <a:effectLst/>
                          <a:latin typeface="Arial Narrow" panose="020B0606020202030204" pitchFamily="34" charset="0"/>
                        </a:rPr>
                        <a:t>Ar</a:t>
                      </a:r>
                      <a:r>
                        <a:rPr lang="en-US" sz="1100" b="0" i="1" u="none" strike="noStrike" dirty="0">
                          <a:solidFill>
                            <a:srgbClr val="58585A"/>
                          </a:solidFill>
                          <a:effectLst/>
                          <a:latin typeface="Arial Narrow" panose="020B0606020202030204" pitchFamily="34" charset="0"/>
                        </a:rPr>
                        <a:t>-Raqqa, </a:t>
                      </a:r>
                      <a:r>
                        <a:rPr lang="en-US" sz="1100" b="0" i="1" u="none" strike="noStrike" dirty="0" err="1">
                          <a:solidFill>
                            <a:srgbClr val="58585A"/>
                          </a:solidFill>
                          <a:effectLst/>
                          <a:latin typeface="Arial Narrow" panose="020B0606020202030204" pitchFamily="34" charset="0"/>
                        </a:rPr>
                        <a:t>Ein</a:t>
                      </a:r>
                      <a:r>
                        <a:rPr lang="en-US" sz="1100" b="0" i="1" u="none" strike="noStrike" dirty="0">
                          <a:solidFill>
                            <a:srgbClr val="58585A"/>
                          </a:solidFill>
                          <a:effectLst/>
                          <a:latin typeface="Arial Narrow" panose="020B0606020202030204" pitchFamily="34" charset="0"/>
                        </a:rPr>
                        <a:t> </a:t>
                      </a:r>
                      <a:r>
                        <a:rPr lang="en-US" sz="1100" b="0" i="1" u="none" strike="noStrike" dirty="0" err="1">
                          <a:solidFill>
                            <a:srgbClr val="58585A"/>
                          </a:solidFill>
                          <a:effectLst/>
                          <a:latin typeface="Arial Narrow" panose="020B0606020202030204" pitchFamily="34" charset="0"/>
                        </a:rPr>
                        <a:t>Issa</a:t>
                      </a:r>
                      <a:r>
                        <a:rPr lang="en-US" sz="1100" b="0" i="1" u="none" strike="noStrike" dirty="0">
                          <a:solidFill>
                            <a:srgbClr val="58585A"/>
                          </a:solidFill>
                          <a:effectLst/>
                          <a:latin typeface="Arial Narrow" panose="020B0606020202030204" pitchFamily="34" charset="0"/>
                        </a:rPr>
                        <a:t>, </a:t>
                      </a:r>
                      <a:r>
                        <a:rPr lang="en-US" sz="1100" b="0" i="1" u="none" strike="noStrike" dirty="0" err="1">
                          <a:solidFill>
                            <a:srgbClr val="58585A"/>
                          </a:solidFill>
                          <a:effectLst/>
                          <a:latin typeface="Arial Narrow" panose="020B0606020202030204" pitchFamily="34" charset="0"/>
                        </a:rPr>
                        <a:t>Jurneyyeh</a:t>
                      </a:r>
                      <a:r>
                        <a:rPr lang="en-US" sz="1100" b="0" i="1" u="none" strike="noStrike" dirty="0">
                          <a:solidFill>
                            <a:srgbClr val="58585A"/>
                          </a:solidFill>
                          <a:effectLst/>
                          <a:latin typeface="Arial Narrow" panose="020B0606020202030204" pitchFamily="34" charset="0"/>
                        </a:rPr>
                        <a:t>, </a:t>
                      </a:r>
                      <a:r>
                        <a:rPr lang="en-US" sz="1100" b="0" i="1" u="none" strike="noStrike" dirty="0" err="1">
                          <a:solidFill>
                            <a:srgbClr val="58585A"/>
                          </a:solidFill>
                          <a:effectLst/>
                          <a:latin typeface="Arial Narrow" panose="020B0606020202030204" pitchFamily="34" charset="0"/>
                        </a:rPr>
                        <a:t>Karama</a:t>
                      </a:r>
                      <a:r>
                        <a:rPr lang="en-US" sz="1100" b="0" i="1" u="none" strike="noStrike" dirty="0">
                          <a:solidFill>
                            <a:srgbClr val="58585A"/>
                          </a:solidFill>
                          <a:effectLst/>
                          <a:latin typeface="Arial Narrow" panose="020B0606020202030204" pitchFamily="34" charset="0"/>
                        </a:rPr>
                        <a:t>, Mansura, </a:t>
                      </a:r>
                      <a:r>
                        <a:rPr lang="en-US" sz="1100" b="0" i="1" u="none" strike="noStrike" dirty="0" err="1">
                          <a:solidFill>
                            <a:srgbClr val="58585A"/>
                          </a:solidFill>
                          <a:effectLst/>
                          <a:latin typeface="Arial Narrow" panose="020B0606020202030204" pitchFamily="34" charset="0"/>
                        </a:rPr>
                        <a:t>Suluk</a:t>
                      </a:r>
                      <a:r>
                        <a:rPr lang="en-US" sz="1100" b="0" i="1" u="none" strike="noStrike" dirty="0">
                          <a:solidFill>
                            <a:srgbClr val="58585A"/>
                          </a:solidFill>
                          <a:effectLst/>
                          <a:latin typeface="Arial Narrow" panose="020B0606020202030204" pitchFamily="34" charset="0"/>
                        </a:rPr>
                        <a:t>, Tell </a:t>
                      </a:r>
                      <a:r>
                        <a:rPr lang="en-US" sz="1100" b="0" i="1" u="none" strike="noStrike" dirty="0" err="1">
                          <a:solidFill>
                            <a:srgbClr val="58585A"/>
                          </a:solidFill>
                          <a:effectLst/>
                          <a:latin typeface="Arial Narrow" panose="020B0606020202030204" pitchFamily="34" charset="0"/>
                        </a:rPr>
                        <a:t>Abiad</a:t>
                      </a:r>
                      <a:endParaRPr lang="en-US" sz="1100" b="0" i="1" u="none" strike="noStrike" dirty="0">
                        <a:solidFill>
                          <a:srgbClr val="58585A"/>
                        </a:solidFill>
                        <a:effectLst/>
                        <a:latin typeface="Arial Narrow" panose="020B0606020202030204"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63566530"/>
                  </a:ext>
                </a:extLst>
              </a:tr>
              <a:tr h="211403">
                <a:tc>
                  <a:txBody>
                    <a:bodyPr/>
                    <a:lstStyle/>
                    <a:p>
                      <a:pPr algn="l" fontAlgn="t"/>
                      <a:r>
                        <a:rPr lang="en-US" sz="1100" b="1" i="1" u="none" strike="noStrike">
                          <a:solidFill>
                            <a:srgbClr val="58585A"/>
                          </a:solidFill>
                          <a:effectLst/>
                          <a:latin typeface="Arial Narrow" panose="020B0606020202030204" pitchFamily="34" charset="0"/>
                        </a:rPr>
                        <a:t>Dar'a</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100" b="1" i="1" u="none" strike="noStrike" dirty="0">
                          <a:solidFill>
                            <a:srgbClr val="58585A"/>
                          </a:solidFill>
                          <a:effectLst/>
                          <a:latin typeface="Arial Narrow" panose="020B0606020202030204" pitchFamily="34" charset="0"/>
                        </a:rPr>
                        <a:t>1132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100" b="1" i="1" u="none" strike="noStrike" dirty="0">
                          <a:solidFill>
                            <a:srgbClr val="58585A"/>
                          </a:solidFill>
                          <a:effectLst/>
                          <a:latin typeface="Arial Narrow" panose="020B0606020202030204" pitchFamily="34" charset="0"/>
                        </a:rPr>
                        <a:t>468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757671180"/>
                  </a:ext>
                </a:extLst>
              </a:tr>
              <a:tr h="411441">
                <a:tc gridSpan="3">
                  <a:txBody>
                    <a:bodyPr/>
                    <a:lstStyle/>
                    <a:p>
                      <a:pPr algn="l" fontAlgn="t"/>
                      <a:r>
                        <a:rPr lang="en-US" sz="1100" b="0" i="1" u="none" strike="noStrike" dirty="0">
                          <a:solidFill>
                            <a:srgbClr val="58585A"/>
                          </a:solidFill>
                          <a:effectLst/>
                          <a:latin typeface="Arial Narrow" panose="020B0606020202030204" pitchFamily="34" charset="0"/>
                        </a:rPr>
                        <a:t>As-</a:t>
                      </a:r>
                      <a:r>
                        <a:rPr lang="en-US" sz="1100" b="0" i="1" u="none" strike="noStrike" dirty="0" err="1">
                          <a:solidFill>
                            <a:srgbClr val="58585A"/>
                          </a:solidFill>
                          <a:effectLst/>
                          <a:latin typeface="Arial Narrow" panose="020B0606020202030204" pitchFamily="34" charset="0"/>
                        </a:rPr>
                        <a:t>Sanamayn</a:t>
                      </a:r>
                      <a:r>
                        <a:rPr lang="en-US" sz="1100" b="0" i="1" u="none" strike="noStrike" dirty="0">
                          <a:solidFill>
                            <a:srgbClr val="58585A"/>
                          </a:solidFill>
                          <a:effectLst/>
                          <a:latin typeface="Arial Narrow" panose="020B0606020202030204" pitchFamily="34" charset="0"/>
                        </a:rPr>
                        <a:t>, </a:t>
                      </a:r>
                      <a:r>
                        <a:rPr lang="en-US" sz="1100" b="0" i="1" u="none" strike="noStrike" dirty="0" err="1">
                          <a:solidFill>
                            <a:srgbClr val="58585A"/>
                          </a:solidFill>
                          <a:effectLst/>
                          <a:latin typeface="Arial Narrow" panose="020B0606020202030204" pitchFamily="34" charset="0"/>
                        </a:rPr>
                        <a:t>Busra</a:t>
                      </a:r>
                      <a:r>
                        <a:rPr lang="en-US" sz="1100" b="0" i="1" u="none" strike="noStrike" dirty="0">
                          <a:solidFill>
                            <a:srgbClr val="58585A"/>
                          </a:solidFill>
                          <a:effectLst/>
                          <a:latin typeface="Arial Narrow" panose="020B0606020202030204" pitchFamily="34" charset="0"/>
                        </a:rPr>
                        <a:t> </a:t>
                      </a:r>
                      <a:r>
                        <a:rPr lang="en-US" sz="1100" b="0" i="1" u="none" strike="noStrike" dirty="0" err="1">
                          <a:solidFill>
                            <a:srgbClr val="58585A"/>
                          </a:solidFill>
                          <a:effectLst/>
                          <a:latin typeface="Arial Narrow" panose="020B0606020202030204" pitchFamily="34" charset="0"/>
                        </a:rPr>
                        <a:t>Esh</a:t>
                      </a:r>
                      <a:r>
                        <a:rPr lang="en-US" sz="1100" b="0" i="1" u="none" strike="noStrike" dirty="0">
                          <a:solidFill>
                            <a:srgbClr val="58585A"/>
                          </a:solidFill>
                          <a:effectLst/>
                          <a:latin typeface="Arial Narrow" panose="020B0606020202030204" pitchFamily="34" charset="0"/>
                        </a:rPr>
                        <a:t>-Sham, </a:t>
                      </a:r>
                      <a:r>
                        <a:rPr lang="en-US" sz="1100" b="0" i="1" u="none" strike="noStrike" dirty="0" err="1">
                          <a:solidFill>
                            <a:srgbClr val="58585A"/>
                          </a:solidFill>
                          <a:effectLst/>
                          <a:latin typeface="Arial Narrow" panose="020B0606020202030204" pitchFamily="34" charset="0"/>
                        </a:rPr>
                        <a:t>Da'el</a:t>
                      </a:r>
                      <a:r>
                        <a:rPr lang="en-US" sz="1100" b="0" i="1" u="none" strike="noStrike" dirty="0">
                          <a:solidFill>
                            <a:srgbClr val="58585A"/>
                          </a:solidFill>
                          <a:effectLst/>
                          <a:latin typeface="Arial Narrow" panose="020B0606020202030204" pitchFamily="34" charset="0"/>
                        </a:rPr>
                        <a:t>, </a:t>
                      </a:r>
                      <a:r>
                        <a:rPr lang="en-US" sz="1100" b="0" i="1" u="none" strike="noStrike" dirty="0" err="1">
                          <a:solidFill>
                            <a:srgbClr val="58585A"/>
                          </a:solidFill>
                          <a:effectLst/>
                          <a:latin typeface="Arial Narrow" panose="020B0606020202030204" pitchFamily="34" charset="0"/>
                        </a:rPr>
                        <a:t>Dar'a</a:t>
                      </a:r>
                      <a:r>
                        <a:rPr lang="en-US" sz="1100" b="0" i="1" u="none" strike="noStrike" dirty="0">
                          <a:solidFill>
                            <a:srgbClr val="58585A"/>
                          </a:solidFill>
                          <a:effectLst/>
                          <a:latin typeface="Arial Narrow" panose="020B0606020202030204" pitchFamily="34" charset="0"/>
                        </a:rPr>
                        <a:t>, </a:t>
                      </a:r>
                      <a:r>
                        <a:rPr lang="en-US" sz="1100" b="0" i="1" u="none" strike="noStrike" dirty="0" err="1">
                          <a:solidFill>
                            <a:srgbClr val="58585A"/>
                          </a:solidFill>
                          <a:effectLst/>
                          <a:latin typeface="Arial Narrow" panose="020B0606020202030204" pitchFamily="34" charset="0"/>
                        </a:rPr>
                        <a:t>Hrak</a:t>
                      </a:r>
                      <a:r>
                        <a:rPr lang="en-US" sz="1100" b="0" i="1" u="none" strike="noStrike" dirty="0">
                          <a:solidFill>
                            <a:srgbClr val="58585A"/>
                          </a:solidFill>
                          <a:effectLst/>
                          <a:latin typeface="Arial Narrow" panose="020B0606020202030204" pitchFamily="34" charset="0"/>
                        </a:rPr>
                        <a:t>, </a:t>
                      </a:r>
                      <a:r>
                        <a:rPr lang="en-US" sz="1100" b="0" i="1" u="none" strike="noStrike" dirty="0" err="1">
                          <a:solidFill>
                            <a:srgbClr val="58585A"/>
                          </a:solidFill>
                          <a:effectLst/>
                          <a:latin typeface="Arial Narrow" panose="020B0606020202030204" pitchFamily="34" charset="0"/>
                        </a:rPr>
                        <a:t>Izra</a:t>
                      </a:r>
                      <a:r>
                        <a:rPr lang="en-US" sz="1100" b="0" i="1" u="none" strike="noStrike" dirty="0">
                          <a:solidFill>
                            <a:srgbClr val="58585A"/>
                          </a:solidFill>
                          <a:effectLst/>
                          <a:latin typeface="Arial Narrow" panose="020B0606020202030204" pitchFamily="34" charset="0"/>
                        </a:rPr>
                        <a:t>', </a:t>
                      </a:r>
                      <a:r>
                        <a:rPr lang="en-US" sz="1100" b="0" i="1" u="none" strike="noStrike" dirty="0" err="1">
                          <a:solidFill>
                            <a:srgbClr val="58585A"/>
                          </a:solidFill>
                          <a:effectLst/>
                          <a:latin typeface="Arial Narrow" panose="020B0606020202030204" pitchFamily="34" charset="0"/>
                        </a:rPr>
                        <a:t>Jasim</a:t>
                      </a:r>
                      <a:r>
                        <a:rPr lang="en-US" sz="1100" b="0" i="1" u="none" strike="noStrike" dirty="0">
                          <a:solidFill>
                            <a:srgbClr val="58585A"/>
                          </a:solidFill>
                          <a:effectLst/>
                          <a:latin typeface="Arial Narrow" panose="020B0606020202030204" pitchFamily="34" charset="0"/>
                        </a:rPr>
                        <a:t>, </a:t>
                      </a:r>
                      <a:r>
                        <a:rPr lang="en-US" sz="1100" b="0" i="1" u="none" strike="noStrike" dirty="0" err="1">
                          <a:solidFill>
                            <a:srgbClr val="58585A"/>
                          </a:solidFill>
                          <a:effectLst/>
                          <a:latin typeface="Arial Narrow" panose="020B0606020202030204" pitchFamily="34" charset="0"/>
                        </a:rPr>
                        <a:t>Jizeh</a:t>
                      </a:r>
                      <a:r>
                        <a:rPr lang="en-US" sz="1100" b="0" i="1" u="none" strike="noStrike" dirty="0">
                          <a:solidFill>
                            <a:srgbClr val="58585A"/>
                          </a:solidFill>
                          <a:effectLst/>
                          <a:latin typeface="Arial Narrow" panose="020B0606020202030204" pitchFamily="34" charset="0"/>
                        </a:rPr>
                        <a:t>, </a:t>
                      </a:r>
                      <a:r>
                        <a:rPr lang="en-US" sz="1100" b="0" i="1" u="none" strike="noStrike" dirty="0" err="1">
                          <a:solidFill>
                            <a:srgbClr val="58585A"/>
                          </a:solidFill>
                          <a:effectLst/>
                          <a:latin typeface="Arial Narrow" panose="020B0606020202030204" pitchFamily="34" charset="0"/>
                        </a:rPr>
                        <a:t>Kherbet</a:t>
                      </a:r>
                      <a:r>
                        <a:rPr lang="en-US" sz="1100" b="0" i="1" u="none" strike="noStrike" dirty="0">
                          <a:solidFill>
                            <a:srgbClr val="58585A"/>
                          </a:solidFill>
                          <a:effectLst/>
                          <a:latin typeface="Arial Narrow" panose="020B0606020202030204" pitchFamily="34" charset="0"/>
                        </a:rPr>
                        <a:t> Ghazala, </a:t>
                      </a:r>
                      <a:r>
                        <a:rPr lang="en-US" sz="1100" b="0" i="1" u="none" strike="noStrike" dirty="0" err="1">
                          <a:solidFill>
                            <a:srgbClr val="58585A"/>
                          </a:solidFill>
                          <a:effectLst/>
                          <a:latin typeface="Arial Narrow" panose="020B0606020202030204" pitchFamily="34" charset="0"/>
                        </a:rPr>
                        <a:t>Mseifra</a:t>
                      </a:r>
                      <a:r>
                        <a:rPr lang="en-US" sz="1100" b="0" i="1" u="none" strike="noStrike" dirty="0">
                          <a:solidFill>
                            <a:srgbClr val="58585A"/>
                          </a:solidFill>
                          <a:effectLst/>
                          <a:latin typeface="Arial Narrow" panose="020B0606020202030204" pitchFamily="34" charset="0"/>
                        </a:rPr>
                        <a:t>, </a:t>
                      </a:r>
                      <a:r>
                        <a:rPr lang="en-US" sz="1100" b="0" i="1" u="none" strike="noStrike" dirty="0" err="1">
                          <a:solidFill>
                            <a:srgbClr val="58585A"/>
                          </a:solidFill>
                          <a:effectLst/>
                          <a:latin typeface="Arial Narrow" panose="020B0606020202030204" pitchFamily="34" charset="0"/>
                        </a:rPr>
                        <a:t>Mzeireb</a:t>
                      </a:r>
                      <a:r>
                        <a:rPr lang="en-US" sz="1100" b="0" i="1" u="none" strike="noStrike" dirty="0">
                          <a:solidFill>
                            <a:srgbClr val="58585A"/>
                          </a:solidFill>
                          <a:effectLst/>
                          <a:latin typeface="Arial Narrow" panose="020B0606020202030204" pitchFamily="34" charset="0"/>
                        </a:rPr>
                        <a:t>, </a:t>
                      </a:r>
                      <a:r>
                        <a:rPr lang="en-US" sz="1100" b="0" i="1" u="none" strike="noStrike" dirty="0" err="1">
                          <a:solidFill>
                            <a:srgbClr val="58585A"/>
                          </a:solidFill>
                          <a:effectLst/>
                          <a:latin typeface="Arial Narrow" panose="020B0606020202030204" pitchFamily="34" charset="0"/>
                        </a:rPr>
                        <a:t>Nawa</a:t>
                      </a:r>
                      <a:endParaRPr lang="en-US" sz="1100" b="0" i="1" u="none" strike="noStrike" dirty="0">
                        <a:solidFill>
                          <a:srgbClr val="58585A"/>
                        </a:solidFill>
                        <a:effectLst/>
                        <a:latin typeface="Arial Narrow" panose="020B0606020202030204"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93095317"/>
                  </a:ext>
                </a:extLst>
              </a:tr>
              <a:tr h="211403">
                <a:tc>
                  <a:txBody>
                    <a:bodyPr/>
                    <a:lstStyle/>
                    <a:p>
                      <a:pPr algn="l" fontAlgn="t"/>
                      <a:r>
                        <a:rPr lang="en-US" sz="1100" b="1" i="1" u="none" strike="noStrike">
                          <a:solidFill>
                            <a:srgbClr val="58585A"/>
                          </a:solidFill>
                          <a:effectLst/>
                          <a:latin typeface="Arial Narrow" panose="020B0606020202030204" pitchFamily="34" charset="0"/>
                        </a:rPr>
                        <a:t>Hama</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100" b="1" i="1" u="none" strike="noStrike" dirty="0">
                          <a:solidFill>
                            <a:srgbClr val="58585A"/>
                          </a:solidFill>
                          <a:effectLst/>
                          <a:latin typeface="Arial Narrow" panose="020B0606020202030204" pitchFamily="34" charset="0"/>
                        </a:rPr>
                        <a:t>101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100" b="1" i="1" u="none" strike="noStrike" dirty="0">
                          <a:solidFill>
                            <a:srgbClr val="58585A"/>
                          </a:solidFill>
                          <a:effectLst/>
                          <a:latin typeface="Arial Narrow" panose="020B0606020202030204" pitchFamily="34" charset="0"/>
                        </a:rPr>
                        <a:t>34</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169446864"/>
                  </a:ext>
                </a:extLst>
              </a:tr>
              <a:tr h="211403">
                <a:tc gridSpan="3">
                  <a:txBody>
                    <a:bodyPr/>
                    <a:lstStyle/>
                    <a:p>
                      <a:pPr algn="l" fontAlgn="t"/>
                      <a:r>
                        <a:rPr lang="en-US" sz="1100" b="0" i="1" u="none" strike="noStrike">
                          <a:solidFill>
                            <a:srgbClr val="58585A"/>
                          </a:solidFill>
                          <a:effectLst/>
                          <a:latin typeface="Arial Narrow" panose="020B0606020202030204" pitchFamily="34" charset="0"/>
                        </a:rPr>
                        <a:t>Madiq Castle</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21915340"/>
                  </a:ext>
                </a:extLst>
              </a:tr>
              <a:tr h="211403">
                <a:tc>
                  <a:txBody>
                    <a:bodyPr/>
                    <a:lstStyle/>
                    <a:p>
                      <a:pPr algn="l" fontAlgn="t"/>
                      <a:r>
                        <a:rPr lang="en-US" sz="1100" b="1" i="1" u="none" strike="noStrike">
                          <a:solidFill>
                            <a:srgbClr val="58585A"/>
                          </a:solidFill>
                          <a:effectLst/>
                          <a:latin typeface="Arial Narrow" panose="020B0606020202030204" pitchFamily="34" charset="0"/>
                        </a:rPr>
                        <a:t>Idleb</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100" b="1" i="1" u="none" strike="noStrike" dirty="0">
                          <a:solidFill>
                            <a:srgbClr val="58585A"/>
                          </a:solidFill>
                          <a:effectLst/>
                          <a:latin typeface="Arial Narrow" panose="020B0606020202030204" pitchFamily="34" charset="0"/>
                        </a:rPr>
                        <a:t>2696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100" b="1" i="1" u="none" strike="noStrike" dirty="0">
                          <a:solidFill>
                            <a:srgbClr val="58585A"/>
                          </a:solidFill>
                          <a:effectLst/>
                          <a:latin typeface="Arial Narrow" panose="020B0606020202030204" pitchFamily="34" charset="0"/>
                        </a:rPr>
                        <a:t>552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956950486"/>
                  </a:ext>
                </a:extLst>
              </a:tr>
              <a:tr h="811516">
                <a:tc gridSpan="3">
                  <a:txBody>
                    <a:bodyPr/>
                    <a:lstStyle/>
                    <a:p>
                      <a:pPr algn="l" fontAlgn="t"/>
                      <a:r>
                        <a:rPr lang="en-US" sz="1100" b="0" i="1" u="none" strike="noStrike" dirty="0" err="1">
                          <a:solidFill>
                            <a:srgbClr val="58585A"/>
                          </a:solidFill>
                          <a:effectLst/>
                          <a:latin typeface="Arial Narrow" panose="020B0606020202030204" pitchFamily="34" charset="0"/>
                        </a:rPr>
                        <a:t>Ariha</a:t>
                      </a:r>
                      <a:r>
                        <a:rPr lang="en-US" sz="1100" b="0" i="1" u="none" strike="noStrike" dirty="0">
                          <a:solidFill>
                            <a:srgbClr val="58585A"/>
                          </a:solidFill>
                          <a:effectLst/>
                          <a:latin typeface="Arial Narrow" panose="020B0606020202030204" pitchFamily="34" charset="0"/>
                        </a:rPr>
                        <a:t>, </a:t>
                      </a:r>
                      <a:r>
                        <a:rPr lang="en-US" sz="1100" b="0" i="1" u="none" strike="noStrike" dirty="0" err="1">
                          <a:solidFill>
                            <a:srgbClr val="58585A"/>
                          </a:solidFill>
                          <a:effectLst/>
                          <a:latin typeface="Arial Narrow" panose="020B0606020202030204" pitchFamily="34" charset="0"/>
                        </a:rPr>
                        <a:t>Armanaz</a:t>
                      </a:r>
                      <a:r>
                        <a:rPr lang="en-US" sz="1100" b="0" i="1" u="none" strike="noStrike" dirty="0">
                          <a:solidFill>
                            <a:srgbClr val="58585A"/>
                          </a:solidFill>
                          <a:effectLst/>
                          <a:latin typeface="Arial Narrow" panose="020B0606020202030204" pitchFamily="34" charset="0"/>
                        </a:rPr>
                        <a:t>, </a:t>
                      </a:r>
                      <a:r>
                        <a:rPr lang="en-US" sz="1100" b="0" i="1" u="none" strike="noStrike" dirty="0" err="1">
                          <a:solidFill>
                            <a:srgbClr val="58585A"/>
                          </a:solidFill>
                          <a:effectLst/>
                          <a:latin typeface="Arial Narrow" panose="020B0606020202030204" pitchFamily="34" charset="0"/>
                        </a:rPr>
                        <a:t>Badama</a:t>
                      </a:r>
                      <a:r>
                        <a:rPr lang="en-US" sz="1100" b="0" i="1" u="none" strike="noStrike" dirty="0">
                          <a:solidFill>
                            <a:srgbClr val="58585A"/>
                          </a:solidFill>
                          <a:effectLst/>
                          <a:latin typeface="Arial Narrow" panose="020B0606020202030204" pitchFamily="34" charset="0"/>
                        </a:rPr>
                        <a:t>, </a:t>
                      </a:r>
                      <a:r>
                        <a:rPr lang="en-US" sz="1100" b="0" i="1" u="none" strike="noStrike" dirty="0" err="1">
                          <a:solidFill>
                            <a:srgbClr val="58585A"/>
                          </a:solidFill>
                          <a:effectLst/>
                          <a:latin typeface="Arial Narrow" panose="020B0606020202030204" pitchFamily="34" charset="0"/>
                        </a:rPr>
                        <a:t>Bennsh</a:t>
                      </a:r>
                      <a:r>
                        <a:rPr lang="en-US" sz="1100" b="0" i="1" u="none" strike="noStrike" dirty="0">
                          <a:solidFill>
                            <a:srgbClr val="58585A"/>
                          </a:solidFill>
                          <a:effectLst/>
                          <a:latin typeface="Arial Narrow" panose="020B0606020202030204" pitchFamily="34" charset="0"/>
                        </a:rPr>
                        <a:t>, Dana, </a:t>
                      </a:r>
                      <a:r>
                        <a:rPr lang="en-US" sz="1100" b="0" i="1" u="none" strike="noStrike" dirty="0" err="1">
                          <a:solidFill>
                            <a:srgbClr val="58585A"/>
                          </a:solidFill>
                          <a:effectLst/>
                          <a:latin typeface="Arial Narrow" panose="020B0606020202030204" pitchFamily="34" charset="0"/>
                        </a:rPr>
                        <a:t>Darkosh</a:t>
                      </a:r>
                      <a:r>
                        <a:rPr lang="en-US" sz="1100" b="0" i="1" u="none" strike="noStrike" dirty="0">
                          <a:solidFill>
                            <a:srgbClr val="58585A"/>
                          </a:solidFill>
                          <a:effectLst/>
                          <a:latin typeface="Arial Narrow" panose="020B0606020202030204" pitchFamily="34" charset="0"/>
                        </a:rPr>
                        <a:t>, </a:t>
                      </a:r>
                      <a:r>
                        <a:rPr lang="en-US" sz="1100" b="0" i="1" u="none" strike="noStrike" dirty="0" err="1">
                          <a:solidFill>
                            <a:srgbClr val="58585A"/>
                          </a:solidFill>
                          <a:effectLst/>
                          <a:latin typeface="Arial Narrow" panose="020B0606020202030204" pitchFamily="34" charset="0"/>
                        </a:rPr>
                        <a:t>Ehsem</a:t>
                      </a:r>
                      <a:r>
                        <a:rPr lang="en-US" sz="1100" b="0" i="1" u="none" strike="noStrike" dirty="0">
                          <a:solidFill>
                            <a:srgbClr val="58585A"/>
                          </a:solidFill>
                          <a:effectLst/>
                          <a:latin typeface="Arial Narrow" panose="020B0606020202030204" pitchFamily="34" charset="0"/>
                        </a:rPr>
                        <a:t>, </a:t>
                      </a:r>
                      <a:r>
                        <a:rPr lang="en-US" sz="1100" b="0" i="1" u="none" strike="noStrike" dirty="0" err="1">
                          <a:solidFill>
                            <a:srgbClr val="58585A"/>
                          </a:solidFill>
                          <a:effectLst/>
                          <a:latin typeface="Arial Narrow" panose="020B0606020202030204" pitchFamily="34" charset="0"/>
                        </a:rPr>
                        <a:t>Harim</a:t>
                      </a:r>
                      <a:r>
                        <a:rPr lang="en-US" sz="1100" b="0" i="1" u="none" strike="noStrike" dirty="0">
                          <a:solidFill>
                            <a:srgbClr val="58585A"/>
                          </a:solidFill>
                          <a:effectLst/>
                          <a:latin typeface="Arial Narrow" panose="020B0606020202030204" pitchFamily="34" charset="0"/>
                        </a:rPr>
                        <a:t>, </a:t>
                      </a:r>
                      <a:r>
                        <a:rPr lang="en-US" sz="1100" b="0" i="1" u="none" strike="noStrike" dirty="0" err="1">
                          <a:solidFill>
                            <a:srgbClr val="58585A"/>
                          </a:solidFill>
                          <a:effectLst/>
                          <a:latin typeface="Arial Narrow" panose="020B0606020202030204" pitchFamily="34" charset="0"/>
                        </a:rPr>
                        <a:t>Heish</a:t>
                      </a:r>
                      <a:r>
                        <a:rPr lang="en-US" sz="1100" b="0" i="1" u="none" strike="noStrike" dirty="0">
                          <a:solidFill>
                            <a:srgbClr val="58585A"/>
                          </a:solidFill>
                          <a:effectLst/>
                          <a:latin typeface="Arial Narrow" panose="020B0606020202030204" pitchFamily="34" charset="0"/>
                        </a:rPr>
                        <a:t>, </a:t>
                      </a:r>
                      <a:r>
                        <a:rPr lang="en-US" sz="1100" b="0" i="1" u="none" strike="noStrike" dirty="0" err="1">
                          <a:solidFill>
                            <a:srgbClr val="58585A"/>
                          </a:solidFill>
                          <a:effectLst/>
                          <a:latin typeface="Arial Narrow" panose="020B0606020202030204" pitchFamily="34" charset="0"/>
                        </a:rPr>
                        <a:t>Idleb</a:t>
                      </a:r>
                      <a:r>
                        <a:rPr lang="en-US" sz="1100" b="0" i="1" u="none" strike="noStrike" dirty="0">
                          <a:solidFill>
                            <a:srgbClr val="58585A"/>
                          </a:solidFill>
                          <a:effectLst/>
                          <a:latin typeface="Arial Narrow" panose="020B0606020202030204" pitchFamily="34" charset="0"/>
                        </a:rPr>
                        <a:t>, </a:t>
                      </a:r>
                      <a:r>
                        <a:rPr lang="en-US" sz="1100" b="0" i="1" u="none" strike="noStrike" dirty="0" err="1">
                          <a:solidFill>
                            <a:srgbClr val="58585A"/>
                          </a:solidFill>
                          <a:effectLst/>
                          <a:latin typeface="Arial Narrow" panose="020B0606020202030204" pitchFamily="34" charset="0"/>
                        </a:rPr>
                        <a:t>Janudiyeh</a:t>
                      </a:r>
                      <a:r>
                        <a:rPr lang="en-US" sz="1100" b="0" i="1" u="none" strike="noStrike" dirty="0">
                          <a:solidFill>
                            <a:srgbClr val="58585A"/>
                          </a:solidFill>
                          <a:effectLst/>
                          <a:latin typeface="Arial Narrow" panose="020B0606020202030204" pitchFamily="34" charset="0"/>
                        </a:rPr>
                        <a:t>, </a:t>
                      </a:r>
                      <a:r>
                        <a:rPr lang="en-US" sz="1100" b="0" i="1" u="none" strike="noStrike" dirty="0" err="1">
                          <a:solidFill>
                            <a:srgbClr val="58585A"/>
                          </a:solidFill>
                          <a:effectLst/>
                          <a:latin typeface="Arial Narrow" panose="020B0606020202030204" pitchFamily="34" charset="0"/>
                        </a:rPr>
                        <a:t>Jisr</a:t>
                      </a:r>
                      <a:r>
                        <a:rPr lang="en-US" sz="1100" b="0" i="1" u="none" strike="noStrike" dirty="0">
                          <a:solidFill>
                            <a:srgbClr val="58585A"/>
                          </a:solidFill>
                          <a:effectLst/>
                          <a:latin typeface="Arial Narrow" panose="020B0606020202030204" pitchFamily="34" charset="0"/>
                        </a:rPr>
                        <a:t>-Ash-</a:t>
                      </a:r>
                      <a:r>
                        <a:rPr lang="en-US" sz="1100" b="0" i="1" u="none" strike="noStrike" dirty="0" err="1">
                          <a:solidFill>
                            <a:srgbClr val="58585A"/>
                          </a:solidFill>
                          <a:effectLst/>
                          <a:latin typeface="Arial Narrow" panose="020B0606020202030204" pitchFamily="34" charset="0"/>
                        </a:rPr>
                        <a:t>Shugur</a:t>
                      </a:r>
                      <a:r>
                        <a:rPr lang="en-US" sz="1100" b="0" i="1" u="none" strike="noStrike" dirty="0">
                          <a:solidFill>
                            <a:srgbClr val="58585A"/>
                          </a:solidFill>
                          <a:effectLst/>
                          <a:latin typeface="Arial Narrow" panose="020B0606020202030204" pitchFamily="34" charset="0"/>
                        </a:rPr>
                        <a:t>, </a:t>
                      </a:r>
                      <a:r>
                        <a:rPr lang="en-US" sz="1100" b="0" i="1" u="none" strike="noStrike" dirty="0" err="1">
                          <a:solidFill>
                            <a:srgbClr val="58585A"/>
                          </a:solidFill>
                          <a:effectLst/>
                          <a:latin typeface="Arial Narrow" panose="020B0606020202030204" pitchFamily="34" charset="0"/>
                        </a:rPr>
                        <a:t>Kafr</a:t>
                      </a:r>
                      <a:r>
                        <a:rPr lang="en-US" sz="1100" b="0" i="1" u="none" strike="noStrike" dirty="0">
                          <a:solidFill>
                            <a:srgbClr val="58585A"/>
                          </a:solidFill>
                          <a:effectLst/>
                          <a:latin typeface="Arial Narrow" panose="020B0606020202030204" pitchFamily="34" charset="0"/>
                        </a:rPr>
                        <a:t> </a:t>
                      </a:r>
                      <a:r>
                        <a:rPr lang="en-US" sz="1100" b="0" i="1" u="none" strike="noStrike" dirty="0" err="1">
                          <a:solidFill>
                            <a:srgbClr val="58585A"/>
                          </a:solidFill>
                          <a:effectLst/>
                          <a:latin typeface="Arial Narrow" panose="020B0606020202030204" pitchFamily="34" charset="0"/>
                        </a:rPr>
                        <a:t>Nobol</a:t>
                      </a:r>
                      <a:r>
                        <a:rPr lang="en-US" sz="1100" b="0" i="1" u="none" strike="noStrike" dirty="0">
                          <a:solidFill>
                            <a:srgbClr val="58585A"/>
                          </a:solidFill>
                          <a:effectLst/>
                          <a:latin typeface="Arial Narrow" panose="020B0606020202030204" pitchFamily="34" charset="0"/>
                        </a:rPr>
                        <a:t>, </a:t>
                      </a:r>
                      <a:r>
                        <a:rPr lang="en-US" sz="1100" b="0" i="1" u="none" strike="noStrike" dirty="0" err="1">
                          <a:solidFill>
                            <a:srgbClr val="58585A"/>
                          </a:solidFill>
                          <a:effectLst/>
                          <a:latin typeface="Arial Narrow" panose="020B0606020202030204" pitchFamily="34" charset="0"/>
                        </a:rPr>
                        <a:t>Kafr</a:t>
                      </a:r>
                      <a:r>
                        <a:rPr lang="en-US" sz="1100" b="0" i="1" u="none" strike="noStrike" dirty="0">
                          <a:solidFill>
                            <a:srgbClr val="58585A"/>
                          </a:solidFill>
                          <a:effectLst/>
                          <a:latin typeface="Arial Narrow" panose="020B0606020202030204" pitchFamily="34" charset="0"/>
                        </a:rPr>
                        <a:t> </a:t>
                      </a:r>
                      <a:r>
                        <a:rPr lang="en-US" sz="1100" b="0" i="1" u="none" strike="noStrike" dirty="0" err="1">
                          <a:solidFill>
                            <a:srgbClr val="58585A"/>
                          </a:solidFill>
                          <a:effectLst/>
                          <a:latin typeface="Arial Narrow" panose="020B0606020202030204" pitchFamily="34" charset="0"/>
                        </a:rPr>
                        <a:t>Takharim</a:t>
                      </a:r>
                      <a:r>
                        <a:rPr lang="en-US" sz="1100" b="0" i="1" u="none" strike="noStrike" dirty="0">
                          <a:solidFill>
                            <a:srgbClr val="58585A"/>
                          </a:solidFill>
                          <a:effectLst/>
                          <a:latin typeface="Arial Narrow" panose="020B0606020202030204" pitchFamily="34" charset="0"/>
                        </a:rPr>
                        <a:t>, Khan </a:t>
                      </a:r>
                      <a:r>
                        <a:rPr lang="en-US" sz="1100" b="0" i="1" u="none" strike="noStrike" dirty="0" err="1">
                          <a:solidFill>
                            <a:srgbClr val="58585A"/>
                          </a:solidFill>
                          <a:effectLst/>
                          <a:latin typeface="Arial Narrow" panose="020B0606020202030204" pitchFamily="34" charset="0"/>
                        </a:rPr>
                        <a:t>Shaykun</a:t>
                      </a:r>
                      <a:r>
                        <a:rPr lang="en-US" sz="1100" b="0" i="1" u="none" strike="noStrike" dirty="0">
                          <a:solidFill>
                            <a:srgbClr val="58585A"/>
                          </a:solidFill>
                          <a:effectLst/>
                          <a:latin typeface="Arial Narrow" panose="020B0606020202030204" pitchFamily="34" charset="0"/>
                        </a:rPr>
                        <a:t>, </a:t>
                      </a:r>
                      <a:r>
                        <a:rPr lang="en-US" sz="1100" b="0" i="1" u="none" strike="noStrike" dirty="0" err="1">
                          <a:solidFill>
                            <a:srgbClr val="58585A"/>
                          </a:solidFill>
                          <a:effectLst/>
                          <a:latin typeface="Arial Narrow" panose="020B0606020202030204" pitchFamily="34" charset="0"/>
                        </a:rPr>
                        <a:t>Maaret</a:t>
                      </a:r>
                      <a:r>
                        <a:rPr lang="en-US" sz="1100" b="0" i="1" u="none" strike="noStrike" dirty="0">
                          <a:solidFill>
                            <a:srgbClr val="58585A"/>
                          </a:solidFill>
                          <a:effectLst/>
                          <a:latin typeface="Arial Narrow" panose="020B0606020202030204" pitchFamily="34" charset="0"/>
                        </a:rPr>
                        <a:t> </a:t>
                      </a:r>
                      <a:r>
                        <a:rPr lang="en-US" sz="1100" b="0" i="1" u="none" strike="noStrike" dirty="0" err="1">
                          <a:solidFill>
                            <a:srgbClr val="58585A"/>
                          </a:solidFill>
                          <a:effectLst/>
                          <a:latin typeface="Arial Narrow" panose="020B0606020202030204" pitchFamily="34" charset="0"/>
                        </a:rPr>
                        <a:t>Tamsrin</a:t>
                      </a:r>
                      <a:r>
                        <a:rPr lang="en-US" sz="1100" b="0" i="1" u="none" strike="noStrike" dirty="0">
                          <a:solidFill>
                            <a:srgbClr val="58585A"/>
                          </a:solidFill>
                          <a:effectLst/>
                          <a:latin typeface="Arial Narrow" panose="020B0606020202030204" pitchFamily="34" charset="0"/>
                        </a:rPr>
                        <a:t>, </a:t>
                      </a:r>
                      <a:r>
                        <a:rPr lang="en-US" sz="1100" b="0" i="1" u="none" strike="noStrike" dirty="0" err="1">
                          <a:solidFill>
                            <a:srgbClr val="58585A"/>
                          </a:solidFill>
                          <a:effectLst/>
                          <a:latin typeface="Arial Narrow" panose="020B0606020202030204" pitchFamily="34" charset="0"/>
                        </a:rPr>
                        <a:t>Ma'arrat</a:t>
                      </a:r>
                      <a:r>
                        <a:rPr lang="en-US" sz="1100" b="0" i="1" u="none" strike="noStrike" dirty="0">
                          <a:solidFill>
                            <a:srgbClr val="58585A"/>
                          </a:solidFill>
                          <a:effectLst/>
                          <a:latin typeface="Arial Narrow" panose="020B0606020202030204" pitchFamily="34" charset="0"/>
                        </a:rPr>
                        <a:t> An </a:t>
                      </a:r>
                      <a:r>
                        <a:rPr lang="en-US" sz="1100" b="0" i="1" u="none" strike="noStrike" dirty="0" err="1">
                          <a:solidFill>
                            <a:srgbClr val="58585A"/>
                          </a:solidFill>
                          <a:effectLst/>
                          <a:latin typeface="Arial Narrow" panose="020B0606020202030204" pitchFamily="34" charset="0"/>
                        </a:rPr>
                        <a:t>Nu'man</a:t>
                      </a:r>
                      <a:r>
                        <a:rPr lang="en-US" sz="1100" b="0" i="1" u="none" strike="noStrike" dirty="0">
                          <a:solidFill>
                            <a:srgbClr val="58585A"/>
                          </a:solidFill>
                          <a:effectLst/>
                          <a:latin typeface="Arial Narrow" panose="020B0606020202030204" pitchFamily="34" charset="0"/>
                        </a:rPr>
                        <a:t>, </a:t>
                      </a:r>
                      <a:r>
                        <a:rPr lang="en-US" sz="1100" b="0" i="1" u="none" strike="noStrike" dirty="0" err="1">
                          <a:solidFill>
                            <a:srgbClr val="58585A"/>
                          </a:solidFill>
                          <a:effectLst/>
                          <a:latin typeface="Arial Narrow" panose="020B0606020202030204" pitchFamily="34" charset="0"/>
                        </a:rPr>
                        <a:t>Mhambal</a:t>
                      </a:r>
                      <a:r>
                        <a:rPr lang="en-US" sz="1100" b="0" i="1" u="none" strike="noStrike" dirty="0">
                          <a:solidFill>
                            <a:srgbClr val="58585A"/>
                          </a:solidFill>
                          <a:effectLst/>
                          <a:latin typeface="Arial Narrow" panose="020B0606020202030204" pitchFamily="34" charset="0"/>
                        </a:rPr>
                        <a:t>, </a:t>
                      </a:r>
                      <a:r>
                        <a:rPr lang="en-US" sz="1100" b="0" i="1" u="none" strike="noStrike" dirty="0" err="1">
                          <a:solidFill>
                            <a:srgbClr val="58585A"/>
                          </a:solidFill>
                          <a:effectLst/>
                          <a:latin typeface="Arial Narrow" panose="020B0606020202030204" pitchFamily="34" charset="0"/>
                        </a:rPr>
                        <a:t>Qourqeena</a:t>
                      </a:r>
                      <a:r>
                        <a:rPr lang="en-US" sz="1100" b="0" i="1" u="none" strike="noStrike" dirty="0">
                          <a:solidFill>
                            <a:srgbClr val="58585A"/>
                          </a:solidFill>
                          <a:effectLst/>
                          <a:latin typeface="Arial Narrow" panose="020B0606020202030204" pitchFamily="34" charset="0"/>
                        </a:rPr>
                        <a:t>, </a:t>
                      </a:r>
                      <a:r>
                        <a:rPr lang="en-US" sz="1100" b="0" i="1" u="none" strike="noStrike" dirty="0" err="1">
                          <a:solidFill>
                            <a:srgbClr val="58585A"/>
                          </a:solidFill>
                          <a:effectLst/>
                          <a:latin typeface="Arial Narrow" panose="020B0606020202030204" pitchFamily="34" charset="0"/>
                        </a:rPr>
                        <a:t>Salqin</a:t>
                      </a:r>
                      <a:r>
                        <a:rPr lang="en-US" sz="1100" b="0" i="1" u="none" strike="noStrike" dirty="0">
                          <a:solidFill>
                            <a:srgbClr val="58585A"/>
                          </a:solidFill>
                          <a:effectLst/>
                          <a:latin typeface="Arial Narrow" panose="020B0606020202030204" pitchFamily="34" charset="0"/>
                        </a:rPr>
                        <a:t>, </a:t>
                      </a:r>
                      <a:r>
                        <a:rPr lang="en-US" sz="1100" b="0" i="1" u="none" strike="noStrike" dirty="0" err="1">
                          <a:solidFill>
                            <a:srgbClr val="58585A"/>
                          </a:solidFill>
                          <a:effectLst/>
                          <a:latin typeface="Arial Narrow" panose="020B0606020202030204" pitchFamily="34" charset="0"/>
                        </a:rPr>
                        <a:t>Saraqab</a:t>
                      </a:r>
                      <a:r>
                        <a:rPr lang="en-US" sz="1100" b="0" i="1" u="none" strike="noStrike" dirty="0">
                          <a:solidFill>
                            <a:srgbClr val="58585A"/>
                          </a:solidFill>
                          <a:effectLst/>
                          <a:latin typeface="Arial Narrow" panose="020B0606020202030204" pitchFamily="34" charset="0"/>
                        </a:rPr>
                        <a:t>, </a:t>
                      </a:r>
                      <a:r>
                        <a:rPr lang="en-US" sz="1100" b="0" i="1" u="none" strike="noStrike" dirty="0" err="1">
                          <a:solidFill>
                            <a:srgbClr val="58585A"/>
                          </a:solidFill>
                          <a:effectLst/>
                          <a:latin typeface="Arial Narrow" panose="020B0606020202030204" pitchFamily="34" charset="0"/>
                        </a:rPr>
                        <a:t>Sarmin</a:t>
                      </a:r>
                      <a:r>
                        <a:rPr lang="en-US" sz="1100" b="0" i="1" u="none" strike="noStrike" dirty="0">
                          <a:solidFill>
                            <a:srgbClr val="58585A"/>
                          </a:solidFill>
                          <a:effectLst/>
                          <a:latin typeface="Arial Narrow" panose="020B0606020202030204" pitchFamily="34" charset="0"/>
                        </a:rPr>
                        <a:t>, </a:t>
                      </a:r>
                      <a:r>
                        <a:rPr lang="en-US" sz="1100" b="0" i="1" u="none" strike="noStrike" dirty="0" err="1">
                          <a:solidFill>
                            <a:srgbClr val="58585A"/>
                          </a:solidFill>
                          <a:effectLst/>
                          <a:latin typeface="Arial Narrow" panose="020B0606020202030204" pitchFamily="34" charset="0"/>
                        </a:rPr>
                        <a:t>Tamanaah</a:t>
                      </a:r>
                      <a:r>
                        <a:rPr lang="en-US" sz="1100" b="0" i="1" u="none" strike="noStrike" dirty="0">
                          <a:solidFill>
                            <a:srgbClr val="58585A"/>
                          </a:solidFill>
                          <a:effectLst/>
                          <a:latin typeface="Arial Narrow" panose="020B0606020202030204" pitchFamily="34" charset="0"/>
                        </a:rPr>
                        <a:t>, </a:t>
                      </a:r>
                      <a:r>
                        <a:rPr lang="en-US" sz="1100" b="0" i="1" u="none" strike="noStrike" dirty="0" err="1">
                          <a:solidFill>
                            <a:srgbClr val="58585A"/>
                          </a:solidFill>
                          <a:effectLst/>
                          <a:latin typeface="Arial Narrow" panose="020B0606020202030204" pitchFamily="34" charset="0"/>
                        </a:rPr>
                        <a:t>Teftnaz</a:t>
                      </a:r>
                      <a:endParaRPr lang="en-US" sz="1100" b="0" i="1" u="none" strike="noStrike" dirty="0">
                        <a:solidFill>
                          <a:srgbClr val="58585A"/>
                        </a:solidFill>
                        <a:effectLst/>
                        <a:latin typeface="Arial Narrow" panose="020B0606020202030204"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27369143"/>
                  </a:ext>
                </a:extLst>
              </a:tr>
              <a:tr h="211403">
                <a:tc>
                  <a:txBody>
                    <a:bodyPr/>
                    <a:lstStyle/>
                    <a:p>
                      <a:pPr algn="l" fontAlgn="t"/>
                      <a:r>
                        <a:rPr lang="en-US" sz="1100" b="1" i="1" u="none" strike="noStrike">
                          <a:solidFill>
                            <a:srgbClr val="58585A"/>
                          </a:solidFill>
                          <a:effectLst/>
                          <a:latin typeface="Arial Narrow" panose="020B0606020202030204" pitchFamily="34" charset="0"/>
                        </a:rPr>
                        <a:t>Quneitra</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100" b="1" i="1" u="none" strike="noStrike" dirty="0">
                          <a:solidFill>
                            <a:srgbClr val="58585A"/>
                          </a:solidFill>
                          <a:effectLst/>
                          <a:latin typeface="Arial Narrow" panose="020B0606020202030204" pitchFamily="34" charset="0"/>
                        </a:rPr>
                        <a:t>369</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100" b="1" i="1" u="none" strike="noStrike" dirty="0">
                          <a:solidFill>
                            <a:srgbClr val="58585A"/>
                          </a:solidFill>
                          <a:effectLst/>
                          <a:latin typeface="Arial Narrow" panose="020B0606020202030204" pitchFamily="34" charset="0"/>
                        </a:rPr>
                        <a:t>60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37634317"/>
                  </a:ext>
                </a:extLst>
              </a:tr>
              <a:tr h="211403">
                <a:tc gridSpan="3">
                  <a:txBody>
                    <a:bodyPr/>
                    <a:lstStyle/>
                    <a:p>
                      <a:pPr algn="l" fontAlgn="t"/>
                      <a:r>
                        <a:rPr lang="en-US" sz="1100" b="0" i="1" u="none" strike="noStrike" dirty="0">
                          <a:solidFill>
                            <a:srgbClr val="58585A"/>
                          </a:solidFill>
                          <a:effectLst/>
                          <a:latin typeface="Arial Narrow" panose="020B0606020202030204" pitchFamily="34" charset="0"/>
                        </a:rPr>
                        <a:t>Al-</a:t>
                      </a:r>
                      <a:r>
                        <a:rPr lang="en-US" sz="1100" b="0" i="1" u="none" strike="noStrike" dirty="0" err="1">
                          <a:solidFill>
                            <a:srgbClr val="58585A"/>
                          </a:solidFill>
                          <a:effectLst/>
                          <a:latin typeface="Arial Narrow" panose="020B0606020202030204" pitchFamily="34" charset="0"/>
                        </a:rPr>
                        <a:t>Khashniyyeh</a:t>
                      </a:r>
                      <a:r>
                        <a:rPr lang="en-US" sz="1100" b="0" i="1" u="none" strike="noStrike" dirty="0">
                          <a:solidFill>
                            <a:srgbClr val="58585A"/>
                          </a:solidFill>
                          <a:effectLst/>
                          <a:latin typeface="Arial Narrow" panose="020B0606020202030204" pitchFamily="34" charset="0"/>
                        </a:rPr>
                        <a:t>, Khan </a:t>
                      </a:r>
                      <a:r>
                        <a:rPr lang="en-US" sz="1100" b="0" i="1" u="none" strike="noStrike" dirty="0" err="1">
                          <a:solidFill>
                            <a:srgbClr val="58585A"/>
                          </a:solidFill>
                          <a:effectLst/>
                          <a:latin typeface="Arial Narrow" panose="020B0606020202030204" pitchFamily="34" charset="0"/>
                        </a:rPr>
                        <a:t>Arnaba</a:t>
                      </a:r>
                      <a:r>
                        <a:rPr lang="en-US" sz="1100" b="0" i="1" u="none" strike="noStrike" dirty="0">
                          <a:solidFill>
                            <a:srgbClr val="58585A"/>
                          </a:solidFill>
                          <a:effectLst/>
                          <a:latin typeface="Arial Narrow" panose="020B0606020202030204" pitchFamily="34" charset="0"/>
                        </a:rPr>
                        <a:t>, </a:t>
                      </a:r>
                      <a:r>
                        <a:rPr lang="en-US" sz="1100" b="0" i="1" u="none" strike="noStrike" dirty="0" err="1">
                          <a:solidFill>
                            <a:srgbClr val="58585A"/>
                          </a:solidFill>
                          <a:effectLst/>
                          <a:latin typeface="Arial Narrow" panose="020B0606020202030204" pitchFamily="34" charset="0"/>
                        </a:rPr>
                        <a:t>Quneitra</a:t>
                      </a:r>
                      <a:endParaRPr lang="en-US" sz="1100" b="0" i="1" u="none" strike="noStrike" dirty="0">
                        <a:solidFill>
                          <a:srgbClr val="58585A"/>
                        </a:solidFill>
                        <a:effectLst/>
                        <a:latin typeface="Arial Narrow" panose="020B0606020202030204"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0462925"/>
                  </a:ext>
                </a:extLst>
              </a:tr>
              <a:tr h="211403">
                <a:tc>
                  <a:txBody>
                    <a:bodyPr/>
                    <a:lstStyle/>
                    <a:p>
                      <a:pPr algn="l" fontAlgn="t"/>
                      <a:r>
                        <a:rPr lang="en-US" sz="1100" b="1" i="0" u="none" strike="noStrike" dirty="0">
                          <a:solidFill>
                            <a:srgbClr val="FFFFFF"/>
                          </a:solidFill>
                          <a:effectLst/>
                          <a:latin typeface="Arial Narrow" panose="020B0606020202030204" pitchFamily="34" charset="0"/>
                        </a:rPr>
                        <a:t>TOTAL</a:t>
                      </a:r>
                    </a:p>
                  </a:txBody>
                  <a:tcPr marL="9525" marR="9525" marT="9525" marB="0">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477C"/>
                    </a:solidFill>
                  </a:tcPr>
                </a:tc>
                <a:tc>
                  <a:txBody>
                    <a:bodyPr/>
                    <a:lstStyle/>
                    <a:p>
                      <a:pPr algn="l" fontAlgn="t"/>
                      <a:r>
                        <a:rPr lang="en-US" sz="1100" b="1" i="0" u="none" strike="noStrike" dirty="0">
                          <a:solidFill>
                            <a:srgbClr val="FFFFFF"/>
                          </a:solidFill>
                          <a:effectLst/>
                          <a:latin typeface="Arial Narrow" panose="020B0606020202030204" pitchFamily="34" charset="0"/>
                        </a:rPr>
                        <a:t>7097</a:t>
                      </a:r>
                    </a:p>
                  </a:txBody>
                  <a:tcPr marL="9525" marR="9525"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477C"/>
                    </a:solidFill>
                  </a:tcPr>
                </a:tc>
                <a:tc>
                  <a:txBody>
                    <a:bodyPr/>
                    <a:lstStyle/>
                    <a:p>
                      <a:pPr algn="l" fontAlgn="t"/>
                      <a:r>
                        <a:rPr lang="en-US" sz="1100" b="1" i="0" u="none" strike="noStrike" dirty="0">
                          <a:solidFill>
                            <a:srgbClr val="FFFFFF"/>
                          </a:solidFill>
                          <a:effectLst/>
                          <a:latin typeface="Arial Narrow" panose="020B0606020202030204" pitchFamily="34" charset="0"/>
                        </a:rPr>
                        <a:t>1604</a:t>
                      </a:r>
                    </a:p>
                  </a:txBody>
                  <a:tcPr marL="9525" marR="9525" marT="9525" marB="0">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477C"/>
                    </a:solidFill>
                  </a:tcPr>
                </a:tc>
                <a:extLst>
                  <a:ext uri="{0D108BD9-81ED-4DB2-BD59-A6C34878D82A}">
                    <a16:rowId xmlns:a16="http://schemas.microsoft.com/office/drawing/2014/main" val="2770057820"/>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3992160892"/>
              </p:ext>
            </p:extLst>
          </p:nvPr>
        </p:nvGraphicFramePr>
        <p:xfrm>
          <a:off x="4723467" y="2424910"/>
          <a:ext cx="4211527" cy="2278380"/>
        </p:xfrm>
        <a:graphic>
          <a:graphicData uri="http://schemas.openxmlformats.org/drawingml/2006/table">
            <a:tbl>
              <a:tblPr/>
              <a:tblGrid>
                <a:gridCol w="3546690">
                  <a:extLst>
                    <a:ext uri="{9D8B030D-6E8A-4147-A177-3AD203B41FA5}">
                      <a16:colId xmlns:a16="http://schemas.microsoft.com/office/drawing/2014/main" val="2549145409"/>
                    </a:ext>
                  </a:extLst>
                </a:gridCol>
                <a:gridCol w="664837">
                  <a:extLst>
                    <a:ext uri="{9D8B030D-6E8A-4147-A177-3AD203B41FA5}">
                      <a16:colId xmlns:a16="http://schemas.microsoft.com/office/drawing/2014/main" val="4014969320"/>
                    </a:ext>
                  </a:extLst>
                </a:gridCol>
              </a:tblGrid>
              <a:tr h="238125">
                <a:tc>
                  <a:txBody>
                    <a:bodyPr/>
                    <a:lstStyle/>
                    <a:p>
                      <a:pPr algn="l" fontAlgn="ctr"/>
                      <a:r>
                        <a:rPr lang="en-US" sz="1400" b="1" i="0" u="none" strike="noStrike" dirty="0">
                          <a:solidFill>
                            <a:srgbClr val="FFFFFF"/>
                          </a:solidFill>
                          <a:effectLst/>
                          <a:latin typeface="Arial Narrow" panose="020B0606020202030204" pitchFamily="34" charset="0"/>
                        </a:rPr>
                        <a:t>KI Coverage</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477C"/>
                    </a:solidFill>
                  </a:tcPr>
                </a:tc>
                <a:tc>
                  <a:txBody>
                    <a:bodyPr/>
                    <a:lstStyle/>
                    <a:p>
                      <a:pPr algn="l" fontAlgn="ctr"/>
                      <a:r>
                        <a:rPr lang="en-US" sz="1100" b="1" i="0" u="none" strike="noStrike" dirty="0">
                          <a:solidFill>
                            <a:srgbClr val="FFFFFF"/>
                          </a:solidFill>
                          <a:effectLst/>
                          <a:latin typeface="Arial Narrow" panose="020B0606020202030204" pitchFamily="34" charset="0"/>
                        </a:rPr>
                        <a:t>KI Surveys</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477C"/>
                    </a:solidFill>
                  </a:tcPr>
                </a:tc>
                <a:extLst>
                  <a:ext uri="{0D108BD9-81ED-4DB2-BD59-A6C34878D82A}">
                    <a16:rowId xmlns:a16="http://schemas.microsoft.com/office/drawing/2014/main" val="1724100913"/>
                  </a:ext>
                </a:extLst>
              </a:tr>
              <a:tr h="209550">
                <a:tc>
                  <a:txBody>
                    <a:bodyPr/>
                    <a:lstStyle/>
                    <a:p>
                      <a:pPr algn="l" fontAlgn="t"/>
                      <a:r>
                        <a:rPr lang="en-US" sz="1100" b="1" i="1" u="none" strike="noStrike">
                          <a:solidFill>
                            <a:srgbClr val="58585A"/>
                          </a:solidFill>
                          <a:effectLst/>
                          <a:latin typeface="Arial Narrow" panose="020B0606020202030204" pitchFamily="34" charset="0"/>
                        </a:rPr>
                        <a:t>Aleppo</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100" b="1" i="1" u="none" strike="noStrike" dirty="0">
                          <a:solidFill>
                            <a:srgbClr val="58585A"/>
                          </a:solidFill>
                          <a:effectLst/>
                          <a:latin typeface="Arial Narrow" panose="020B0606020202030204" pitchFamily="34" charset="0"/>
                        </a:rPr>
                        <a:t>185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368541331"/>
                  </a:ext>
                </a:extLst>
              </a:tr>
              <a:tr h="209550">
                <a:tc gridSpan="2">
                  <a:txBody>
                    <a:bodyPr/>
                    <a:lstStyle/>
                    <a:p>
                      <a:pPr algn="l" fontAlgn="t"/>
                      <a:r>
                        <a:rPr lang="en-US" sz="1100" b="0" i="1" u="none" strike="noStrike" dirty="0" err="1">
                          <a:solidFill>
                            <a:srgbClr val="58585A"/>
                          </a:solidFill>
                          <a:effectLst/>
                          <a:latin typeface="Arial Narrow" panose="020B0606020202030204" pitchFamily="34" charset="0"/>
                        </a:rPr>
                        <a:t>Aghtrin</a:t>
                      </a:r>
                      <a:r>
                        <a:rPr lang="en-US" sz="1100" b="0" i="1" u="none" strike="noStrike" dirty="0">
                          <a:solidFill>
                            <a:srgbClr val="58585A"/>
                          </a:solidFill>
                          <a:effectLst/>
                          <a:latin typeface="Arial Narrow" panose="020B0606020202030204" pitchFamily="34" charset="0"/>
                        </a:rPr>
                        <a:t>, Al Bab, </a:t>
                      </a:r>
                      <a:r>
                        <a:rPr lang="en-US" sz="1100" b="0" i="1" u="none" strike="noStrike" dirty="0" err="1">
                          <a:solidFill>
                            <a:srgbClr val="58585A"/>
                          </a:solidFill>
                          <a:effectLst/>
                          <a:latin typeface="Arial Narrow" panose="020B0606020202030204" pitchFamily="34" charset="0"/>
                        </a:rPr>
                        <a:t>Ar-Ra'ee</a:t>
                      </a:r>
                      <a:r>
                        <a:rPr lang="en-US" sz="1100" b="0" i="1" u="none" strike="noStrike" dirty="0">
                          <a:solidFill>
                            <a:srgbClr val="58585A"/>
                          </a:solidFill>
                          <a:effectLst/>
                          <a:latin typeface="Arial Narrow" panose="020B0606020202030204" pitchFamily="34" charset="0"/>
                        </a:rPr>
                        <a:t>, </a:t>
                      </a:r>
                      <a:r>
                        <a:rPr lang="en-US" sz="1100" b="0" i="1" u="none" strike="noStrike" dirty="0" err="1">
                          <a:solidFill>
                            <a:srgbClr val="58585A"/>
                          </a:solidFill>
                          <a:effectLst/>
                          <a:latin typeface="Arial Narrow" panose="020B0606020202030204" pitchFamily="34" charset="0"/>
                        </a:rPr>
                        <a:t>A'zaz</a:t>
                      </a:r>
                      <a:r>
                        <a:rPr lang="en-US" sz="1100" b="0" i="1" u="none" strike="noStrike" dirty="0">
                          <a:solidFill>
                            <a:srgbClr val="58585A"/>
                          </a:solidFill>
                          <a:effectLst/>
                          <a:latin typeface="Arial Narrow" panose="020B0606020202030204" pitchFamily="34" charset="0"/>
                        </a:rPr>
                        <a:t>, </a:t>
                      </a:r>
                      <a:r>
                        <a:rPr lang="en-US" sz="1100" b="0" i="1" u="none" strike="noStrike" dirty="0" err="1">
                          <a:solidFill>
                            <a:srgbClr val="58585A"/>
                          </a:solidFill>
                          <a:effectLst/>
                          <a:latin typeface="Arial Narrow" panose="020B0606020202030204" pitchFamily="34" charset="0"/>
                        </a:rPr>
                        <a:t>Ghandorah</a:t>
                      </a:r>
                      <a:r>
                        <a:rPr lang="en-US" sz="1100" b="0" i="1" u="none" strike="noStrike" dirty="0">
                          <a:solidFill>
                            <a:srgbClr val="58585A"/>
                          </a:solidFill>
                          <a:effectLst/>
                          <a:latin typeface="Arial Narrow" panose="020B0606020202030204" pitchFamily="34" charset="0"/>
                        </a:rPr>
                        <a:t>, </a:t>
                      </a:r>
                      <a:r>
                        <a:rPr lang="en-US" sz="1100" b="0" i="1" u="none" strike="noStrike" dirty="0" err="1">
                          <a:solidFill>
                            <a:srgbClr val="58585A"/>
                          </a:solidFill>
                          <a:effectLst/>
                          <a:latin typeface="Arial Narrow" panose="020B0606020202030204" pitchFamily="34" charset="0"/>
                        </a:rPr>
                        <a:t>Haritan</a:t>
                      </a:r>
                      <a:r>
                        <a:rPr lang="en-US" sz="1100" b="0" i="1" u="none" strike="noStrike" dirty="0">
                          <a:solidFill>
                            <a:srgbClr val="58585A"/>
                          </a:solidFill>
                          <a:effectLst/>
                          <a:latin typeface="Arial Narrow" panose="020B0606020202030204" pitchFamily="34" charset="0"/>
                        </a:rPr>
                        <a:t>, </a:t>
                      </a:r>
                      <a:r>
                        <a:rPr lang="en-US" sz="1100" b="0" i="1" u="none" strike="noStrike" dirty="0" err="1">
                          <a:solidFill>
                            <a:srgbClr val="58585A"/>
                          </a:solidFill>
                          <a:effectLst/>
                          <a:latin typeface="Arial Narrow" panose="020B0606020202030204" pitchFamily="34" charset="0"/>
                        </a:rPr>
                        <a:t>Jarablus</a:t>
                      </a:r>
                      <a:r>
                        <a:rPr lang="en-US" sz="1100" b="0" i="1" u="none" strike="noStrike" dirty="0">
                          <a:solidFill>
                            <a:srgbClr val="58585A"/>
                          </a:solidFill>
                          <a:effectLst/>
                          <a:latin typeface="Arial Narrow" panose="020B0606020202030204" pitchFamily="34" charset="0"/>
                        </a:rPr>
                        <a:t>, Mare', </a:t>
                      </a:r>
                      <a:r>
                        <a:rPr lang="en-US" sz="1100" b="0" i="1" u="none" strike="noStrike" dirty="0" err="1">
                          <a:solidFill>
                            <a:srgbClr val="58585A"/>
                          </a:solidFill>
                          <a:effectLst/>
                          <a:latin typeface="Arial Narrow" panose="020B0606020202030204" pitchFamily="34" charset="0"/>
                        </a:rPr>
                        <a:t>Suran</a:t>
                      </a:r>
                      <a:r>
                        <a:rPr lang="en-US" sz="1100" b="0" i="1" u="none" strike="noStrike" dirty="0">
                          <a:solidFill>
                            <a:srgbClr val="58585A"/>
                          </a:solidFill>
                          <a:effectLst/>
                          <a:latin typeface="Arial Narrow" panose="020B0606020202030204" pitchFamily="34" charset="0"/>
                        </a:rPr>
                        <a:t>, </a:t>
                      </a:r>
                      <a:r>
                        <a:rPr lang="en-US" sz="1100" b="0" i="1" u="none" strike="noStrike" dirty="0" err="1">
                          <a:solidFill>
                            <a:srgbClr val="58585A"/>
                          </a:solidFill>
                          <a:effectLst/>
                          <a:latin typeface="Arial Narrow" panose="020B0606020202030204" pitchFamily="34" charset="0"/>
                        </a:rPr>
                        <a:t>Zarbah</a:t>
                      </a:r>
                      <a:endParaRPr lang="en-US" sz="1100" b="0" i="1" u="none" strike="noStrike" dirty="0">
                        <a:solidFill>
                          <a:srgbClr val="58585A"/>
                        </a:solidFill>
                        <a:effectLst/>
                        <a:latin typeface="Arial Narrow" panose="020B0606020202030204"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141396325"/>
                  </a:ext>
                </a:extLst>
              </a:tr>
              <a:tr h="209550">
                <a:tc>
                  <a:txBody>
                    <a:bodyPr/>
                    <a:lstStyle/>
                    <a:p>
                      <a:pPr algn="l" fontAlgn="t"/>
                      <a:r>
                        <a:rPr lang="en-US" sz="1100" b="1" i="1" u="none" strike="noStrike">
                          <a:solidFill>
                            <a:srgbClr val="58585A"/>
                          </a:solidFill>
                          <a:effectLst/>
                          <a:latin typeface="Arial Narrow" panose="020B0606020202030204" pitchFamily="34" charset="0"/>
                        </a:rPr>
                        <a:t>Deir-ez-Zor</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100" b="1" i="1" u="none" strike="noStrike" dirty="0">
                          <a:solidFill>
                            <a:srgbClr val="58585A"/>
                          </a:solidFill>
                          <a:effectLst/>
                          <a:latin typeface="Arial Narrow" panose="020B0606020202030204" pitchFamily="34" charset="0"/>
                        </a:rPr>
                        <a:t>66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699460031"/>
                  </a:ext>
                </a:extLst>
              </a:tr>
              <a:tr h="209550">
                <a:tc gridSpan="2">
                  <a:txBody>
                    <a:bodyPr/>
                    <a:lstStyle/>
                    <a:p>
                      <a:pPr algn="l" fontAlgn="t"/>
                      <a:r>
                        <a:rPr lang="en-US" sz="1100" b="0" i="1" u="none" strike="noStrike">
                          <a:solidFill>
                            <a:srgbClr val="58585A"/>
                          </a:solidFill>
                          <a:effectLst/>
                          <a:latin typeface="Arial Narrow" panose="020B0606020202030204" pitchFamily="34" charset="0"/>
                        </a:rPr>
                        <a:t>Basira, Deir-ez-Zor, Hajin, Khasham, Kisreh, Sur, Tabni, Thiban</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4225329866"/>
                  </a:ext>
                </a:extLst>
              </a:tr>
              <a:tr h="209550">
                <a:tc>
                  <a:txBody>
                    <a:bodyPr/>
                    <a:lstStyle/>
                    <a:p>
                      <a:pPr algn="l" fontAlgn="t"/>
                      <a:r>
                        <a:rPr lang="en-US" sz="1100" b="1" i="1" u="none" strike="noStrike">
                          <a:solidFill>
                            <a:srgbClr val="58585A"/>
                          </a:solidFill>
                          <a:effectLst/>
                          <a:latin typeface="Arial Narrow" panose="020B0606020202030204" pitchFamily="34" charset="0"/>
                        </a:rPr>
                        <a:t>Hama</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100" b="1" i="1" u="none" strike="noStrike">
                          <a:solidFill>
                            <a:srgbClr val="58585A"/>
                          </a:solidFill>
                          <a:effectLst/>
                          <a:latin typeface="Arial Narrow" panose="020B0606020202030204" pitchFamily="34" charset="0"/>
                        </a:rPr>
                        <a:t>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224659273"/>
                  </a:ext>
                </a:extLst>
              </a:tr>
              <a:tr h="209550">
                <a:tc gridSpan="2">
                  <a:txBody>
                    <a:bodyPr/>
                    <a:lstStyle/>
                    <a:p>
                      <a:pPr algn="l" fontAlgn="t"/>
                      <a:r>
                        <a:rPr lang="en-US" sz="1100" b="0" i="1" u="none" strike="noStrike">
                          <a:solidFill>
                            <a:srgbClr val="58585A"/>
                          </a:solidFill>
                          <a:effectLst/>
                          <a:latin typeface="Arial Narrow" panose="020B0606020202030204" pitchFamily="34" charset="0"/>
                        </a:rPr>
                        <a:t>Ziyara</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48937665"/>
                  </a:ext>
                </a:extLst>
              </a:tr>
              <a:tr h="209550">
                <a:tc>
                  <a:txBody>
                    <a:bodyPr/>
                    <a:lstStyle/>
                    <a:p>
                      <a:pPr algn="l" fontAlgn="t"/>
                      <a:r>
                        <a:rPr lang="en-US" sz="1100" b="1" i="1" u="none" strike="noStrike">
                          <a:solidFill>
                            <a:srgbClr val="58585A"/>
                          </a:solidFill>
                          <a:effectLst/>
                          <a:latin typeface="Arial Narrow" panose="020B0606020202030204" pitchFamily="34" charset="0"/>
                        </a:rPr>
                        <a:t>Idleb</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100" b="1" i="1" u="none" strike="noStrike">
                          <a:solidFill>
                            <a:srgbClr val="58585A"/>
                          </a:solidFill>
                          <a:effectLst/>
                          <a:latin typeface="Arial Narrow" panose="020B0606020202030204" pitchFamily="34" charset="0"/>
                        </a:rPr>
                        <a:t>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266961230"/>
                  </a:ext>
                </a:extLst>
              </a:tr>
              <a:tr h="219075">
                <a:tc gridSpan="2">
                  <a:txBody>
                    <a:bodyPr/>
                    <a:lstStyle/>
                    <a:p>
                      <a:pPr algn="l" fontAlgn="t"/>
                      <a:r>
                        <a:rPr lang="en-US" sz="1100" b="0" i="1" u="none" strike="noStrike" dirty="0" err="1">
                          <a:solidFill>
                            <a:srgbClr val="58585A"/>
                          </a:solidFill>
                          <a:effectLst/>
                          <a:latin typeface="Arial Narrow" panose="020B0606020202030204" pitchFamily="34" charset="0"/>
                        </a:rPr>
                        <a:t>Abul</a:t>
                      </a:r>
                      <a:r>
                        <a:rPr lang="en-US" sz="1100" b="0" i="1" u="none" strike="noStrike" dirty="0">
                          <a:solidFill>
                            <a:srgbClr val="58585A"/>
                          </a:solidFill>
                          <a:effectLst/>
                          <a:latin typeface="Arial Narrow" panose="020B0606020202030204" pitchFamily="34" charset="0"/>
                        </a:rPr>
                        <a:t> </a:t>
                      </a:r>
                      <a:r>
                        <a:rPr lang="en-US" sz="1100" b="0" i="1" u="none" strike="noStrike" dirty="0" err="1">
                          <a:solidFill>
                            <a:srgbClr val="58585A"/>
                          </a:solidFill>
                          <a:effectLst/>
                          <a:latin typeface="Arial Narrow" panose="020B0606020202030204" pitchFamily="34" charset="0"/>
                        </a:rPr>
                        <a:t>Thohur</a:t>
                      </a:r>
                      <a:endParaRPr lang="en-US" sz="1100" b="0" i="1" u="none" strike="noStrike" dirty="0">
                        <a:solidFill>
                          <a:srgbClr val="58585A"/>
                        </a:solidFill>
                        <a:effectLst/>
                        <a:latin typeface="Arial Narrow" panose="020B0606020202030204"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349842111"/>
                  </a:ext>
                </a:extLst>
              </a:tr>
              <a:tr h="219075">
                <a:tc>
                  <a:txBody>
                    <a:bodyPr/>
                    <a:lstStyle/>
                    <a:p>
                      <a:pPr algn="l" fontAlgn="t"/>
                      <a:r>
                        <a:rPr lang="en-US" sz="1100" b="1" i="0" u="none" strike="noStrike" dirty="0">
                          <a:solidFill>
                            <a:srgbClr val="FFFFFF"/>
                          </a:solidFill>
                          <a:effectLst/>
                          <a:latin typeface="Arial Narrow" panose="020B0606020202030204" pitchFamily="34" charset="0"/>
                        </a:rPr>
                        <a:t>TOTAL</a:t>
                      </a:r>
                    </a:p>
                  </a:txBody>
                  <a:tcPr marL="9525" marR="9525" marT="9525" marB="0">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477C"/>
                    </a:solidFill>
                  </a:tcPr>
                </a:tc>
                <a:tc>
                  <a:txBody>
                    <a:bodyPr/>
                    <a:lstStyle/>
                    <a:p>
                      <a:pPr algn="l" fontAlgn="t"/>
                      <a:r>
                        <a:rPr lang="en-US" sz="1100" b="1" i="0" u="none" strike="noStrike" dirty="0">
                          <a:solidFill>
                            <a:srgbClr val="FFFFFF"/>
                          </a:solidFill>
                          <a:effectLst/>
                          <a:latin typeface="Arial Narrow" panose="020B0606020202030204" pitchFamily="34" charset="0"/>
                        </a:rPr>
                        <a:t>267</a:t>
                      </a:r>
                    </a:p>
                  </a:txBody>
                  <a:tcPr marL="9525" marR="9525" marT="9525" marB="0">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477C"/>
                    </a:solidFill>
                  </a:tcPr>
                </a:tc>
                <a:extLst>
                  <a:ext uri="{0D108BD9-81ED-4DB2-BD59-A6C34878D82A}">
                    <a16:rowId xmlns:a16="http://schemas.microsoft.com/office/drawing/2014/main" val="3516649395"/>
                  </a:ext>
                </a:extLst>
              </a:tr>
            </a:tbl>
          </a:graphicData>
        </a:graphic>
      </p:graphicFrame>
      <p:pic>
        <p:nvPicPr>
          <p:cNvPr id="6" name="Picture 5" descr="C:\Users\mkavuna\AppData\Local\Microsoft\Windows\INetCache\Content.Word\WoS education setor logo_March 2018_2-01.png">
            <a:extLst>
              <a:ext uri="{FF2B5EF4-FFF2-40B4-BE49-F238E27FC236}">
                <a16:creationId xmlns:a16="http://schemas.microsoft.com/office/drawing/2014/main" id="{4F0FCDAE-A706-401A-8985-564F1ABE6FAE}"/>
              </a:ext>
            </a:extLst>
          </p:cNvPr>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0" y="6271285"/>
            <a:ext cx="3213100" cy="508000"/>
          </a:xfrm>
          <a:prstGeom prst="rect">
            <a:avLst/>
          </a:prstGeom>
          <a:noFill/>
          <a:ln>
            <a:noFill/>
          </a:ln>
        </p:spPr>
      </p:pic>
      <p:sp>
        <p:nvSpPr>
          <p:cNvPr id="7" name="Rectangle 6"/>
          <p:cNvSpPr/>
          <p:nvPr/>
        </p:nvSpPr>
        <p:spPr>
          <a:xfrm>
            <a:off x="-1" y="0"/>
            <a:ext cx="181069" cy="1270707"/>
          </a:xfrm>
          <a:prstGeom prst="rect">
            <a:avLst/>
          </a:prstGeom>
          <a:ln>
            <a:solidFill>
              <a:srgbClr val="0F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4337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1907" y="1845250"/>
            <a:ext cx="3097245" cy="2501153"/>
          </a:xfrm>
        </p:spPr>
        <p:txBody>
          <a:bodyPr/>
          <a:lstStyle/>
          <a:p>
            <a:r>
              <a:rPr lang="en-US" sz="3500" dirty="0"/>
              <a:t>INTRODUCTION TO THE ASSESSMENT</a:t>
            </a:r>
            <a:endParaRPr lang="es-ES" sz="3500" dirty="0"/>
          </a:p>
        </p:txBody>
      </p:sp>
      <p:sp>
        <p:nvSpPr>
          <p:cNvPr id="4" name="Text Placeholder 3"/>
          <p:cNvSpPr>
            <a:spLocks noGrp="1"/>
          </p:cNvSpPr>
          <p:nvPr>
            <p:ph type="body" sz="quarter" idx="13"/>
          </p:nvPr>
        </p:nvSpPr>
        <p:spPr>
          <a:xfrm>
            <a:off x="3531254" y="156739"/>
            <a:ext cx="5513158" cy="5229904"/>
          </a:xfrm>
        </p:spPr>
        <p:txBody>
          <a:bodyPr/>
          <a:lstStyle/>
          <a:p>
            <a:pPr>
              <a:lnSpc>
                <a:spcPct val="100000"/>
              </a:lnSpc>
            </a:pPr>
            <a:r>
              <a:rPr lang="en-GB" sz="2000" b="1" dirty="0">
                <a:solidFill>
                  <a:srgbClr val="0F6CB6"/>
                </a:solidFill>
              </a:rPr>
              <a:t>Objective: </a:t>
            </a:r>
            <a:r>
              <a:rPr lang="en-GB" sz="2000" dirty="0"/>
              <a:t>The assessment aims to provide </a:t>
            </a:r>
            <a:r>
              <a:rPr lang="en-GB" sz="2000" dirty="0" smtClean="0"/>
              <a:t>an in-depth </a:t>
            </a:r>
            <a:r>
              <a:rPr lang="en-GB" sz="2000" dirty="0"/>
              <a:t>understanding of the access and quality of education in </a:t>
            </a:r>
            <a:r>
              <a:rPr lang="en-GB" sz="2000" dirty="0" smtClean="0"/>
              <a:t>Syria, as </a:t>
            </a:r>
            <a:r>
              <a:rPr lang="en-GB" sz="2000" dirty="0"/>
              <a:t>well as educational barriers and needs amongst IDPs, spontaneous </a:t>
            </a:r>
            <a:r>
              <a:rPr lang="en-GB" sz="2000" dirty="0" smtClean="0"/>
              <a:t>returnees*, </a:t>
            </a:r>
            <a:r>
              <a:rPr lang="en-GB" sz="2000" dirty="0"/>
              <a:t>and resident community </a:t>
            </a:r>
            <a:r>
              <a:rPr lang="en-GB" sz="2000" dirty="0" smtClean="0"/>
              <a:t>populations. It also seeks to </a:t>
            </a:r>
            <a:r>
              <a:rPr lang="en-GB" sz="2000" dirty="0"/>
              <a:t>inform effective response planning </a:t>
            </a:r>
            <a:r>
              <a:rPr lang="en-GB" sz="2000" dirty="0" smtClean="0"/>
              <a:t>for accessible opposition-controlled areas in northwest, northeast, and south Syria.</a:t>
            </a:r>
            <a:endParaRPr lang="en-GB" sz="2000" dirty="0"/>
          </a:p>
          <a:p>
            <a:pPr>
              <a:lnSpc>
                <a:spcPct val="100000"/>
              </a:lnSpc>
            </a:pPr>
            <a:r>
              <a:rPr lang="en-GB" sz="2000" b="1" dirty="0">
                <a:solidFill>
                  <a:srgbClr val="0F6CB6"/>
                </a:solidFill>
              </a:rPr>
              <a:t>Geographical coverage: </a:t>
            </a:r>
            <a:r>
              <a:rPr lang="en-GB" sz="2000" dirty="0"/>
              <a:t>The assessment covers </a:t>
            </a:r>
            <a:r>
              <a:rPr lang="en-GB" sz="2000" dirty="0" smtClean="0"/>
              <a:t>accessible communities in opposition-held areas in the following governorates: </a:t>
            </a:r>
            <a:r>
              <a:rPr lang="en-GB" sz="2000" dirty="0"/>
              <a:t>Aleppo, Ar-Raqqa, Deir-ez-Zor, Hama, Al-</a:t>
            </a:r>
            <a:r>
              <a:rPr lang="en-GB" sz="2000" dirty="0" err="1"/>
              <a:t>Hassakeh</a:t>
            </a:r>
            <a:r>
              <a:rPr lang="en-GB" sz="2000" dirty="0"/>
              <a:t>, Idleb, Dar’a and Quneitra.</a:t>
            </a:r>
          </a:p>
          <a:p>
            <a:pPr>
              <a:lnSpc>
                <a:spcPct val="100000"/>
              </a:lnSpc>
            </a:pPr>
            <a:r>
              <a:rPr lang="en-GB" sz="2000" b="1" dirty="0">
                <a:solidFill>
                  <a:srgbClr val="0F6CB6"/>
                </a:solidFill>
              </a:rPr>
              <a:t>Survey </a:t>
            </a:r>
            <a:r>
              <a:rPr lang="en-GB" sz="2000" b="1" dirty="0" smtClean="0">
                <a:solidFill>
                  <a:srgbClr val="0F6CB6"/>
                </a:solidFill>
              </a:rPr>
              <a:t>types</a:t>
            </a:r>
            <a:r>
              <a:rPr lang="en-GB" sz="2000" b="1" dirty="0">
                <a:solidFill>
                  <a:srgbClr val="0F6CB6"/>
                </a:solidFill>
              </a:rPr>
              <a:t>:</a:t>
            </a:r>
          </a:p>
          <a:p>
            <a:pPr marL="285750" indent="-285750">
              <a:lnSpc>
                <a:spcPct val="100000"/>
              </a:lnSpc>
              <a:spcBef>
                <a:spcPts val="0"/>
              </a:spcBef>
              <a:buFont typeface="Wingdings" panose="05000000000000000000" pitchFamily="2" charset="2"/>
              <a:buChar char="§"/>
            </a:pPr>
            <a:r>
              <a:rPr lang="en-GB" sz="2000" dirty="0"/>
              <a:t>Household (HH) Questionnaire (direct access areas)</a:t>
            </a:r>
          </a:p>
          <a:p>
            <a:pPr marL="285750" indent="-285750">
              <a:lnSpc>
                <a:spcPct val="100000"/>
              </a:lnSpc>
              <a:spcBef>
                <a:spcPts val="0"/>
              </a:spcBef>
              <a:buFont typeface="Wingdings" panose="05000000000000000000" pitchFamily="2" charset="2"/>
              <a:buChar char="§"/>
            </a:pPr>
            <a:r>
              <a:rPr lang="en-GB" sz="2000" dirty="0"/>
              <a:t>School Questionnaire (direct access areas)</a:t>
            </a:r>
          </a:p>
          <a:p>
            <a:pPr marL="285750" indent="-285750">
              <a:lnSpc>
                <a:spcPct val="100000"/>
              </a:lnSpc>
              <a:spcBef>
                <a:spcPts val="0"/>
              </a:spcBef>
              <a:buFont typeface="Wingdings" panose="05000000000000000000" pitchFamily="2" charset="2"/>
              <a:buChar char="§"/>
            </a:pPr>
            <a:r>
              <a:rPr lang="en-GB" sz="2000" dirty="0"/>
              <a:t>Key Informant (KI) Questionnaire (remote access areas)</a:t>
            </a:r>
          </a:p>
          <a:p>
            <a:endParaRPr lang="en-GB" sz="2000" dirty="0"/>
          </a:p>
          <a:p>
            <a:endParaRPr lang="en-GB" sz="2000" dirty="0"/>
          </a:p>
        </p:txBody>
      </p:sp>
      <p:sp>
        <p:nvSpPr>
          <p:cNvPr id="3" name="TextBox 2"/>
          <p:cNvSpPr txBox="1"/>
          <p:nvPr/>
        </p:nvSpPr>
        <p:spPr>
          <a:xfrm>
            <a:off x="3630842" y="5518031"/>
            <a:ext cx="5513158" cy="738664"/>
          </a:xfrm>
          <a:prstGeom prst="rect">
            <a:avLst/>
          </a:prstGeom>
          <a:noFill/>
        </p:spPr>
        <p:txBody>
          <a:bodyPr wrap="square" rtlCol="0">
            <a:spAutoFit/>
          </a:bodyPr>
          <a:lstStyle/>
          <a:p>
            <a:r>
              <a:rPr lang="en-GB" sz="1400" dirty="0" smtClean="0">
                <a:solidFill>
                  <a:srgbClr val="58585A"/>
                </a:solidFill>
                <a:latin typeface="Arial Narrow" panose="020B0606020202030204" pitchFamily="34" charset="0"/>
              </a:rPr>
              <a:t>*Spontaneous returnees encompasses </a:t>
            </a:r>
            <a:r>
              <a:rPr lang="en-GB" sz="1400" dirty="0">
                <a:solidFill>
                  <a:srgbClr val="58585A"/>
                </a:solidFill>
                <a:latin typeface="Arial Narrow" panose="020B0606020202030204" pitchFamily="34" charset="0"/>
              </a:rPr>
              <a:t>a broad spectrum of individuals, including IDPs or refugees who have returned to the community they lived in prior to their displacement but not necessarily to their former </a:t>
            </a:r>
            <a:r>
              <a:rPr lang="en-GB" sz="1400" dirty="0" smtClean="0">
                <a:solidFill>
                  <a:srgbClr val="58585A"/>
                </a:solidFill>
                <a:latin typeface="Arial Narrow" panose="020B0606020202030204" pitchFamily="34" charset="0"/>
              </a:rPr>
              <a:t>homes.</a:t>
            </a:r>
            <a:endParaRPr lang="en-US" sz="1400" dirty="0">
              <a:solidFill>
                <a:srgbClr val="58585A"/>
              </a:solidFill>
              <a:latin typeface="Arial Narrow" panose="020B0606020202030204" pitchFamily="34" charset="0"/>
            </a:endParaRPr>
          </a:p>
        </p:txBody>
      </p:sp>
      <p:pic>
        <p:nvPicPr>
          <p:cNvPr id="5" name="Picture 4" descr="C:\Users\mkavuna\AppData\Local\Microsoft\Windows\INetCache\Content.Word\WoS education setor logo_March 2018_2-01.png">
            <a:extLst>
              <a:ext uri="{FF2B5EF4-FFF2-40B4-BE49-F238E27FC236}">
                <a16:creationId xmlns:a16="http://schemas.microsoft.com/office/drawing/2014/main" id="{4F0FCDAE-A706-401A-8985-564F1ABE6FAE}"/>
              </a:ext>
            </a:extLst>
          </p:cNvPr>
          <p:cNvPicPr/>
          <p:nvPr/>
        </p:nvPicPr>
        <p:blipFill>
          <a:blip r:embed="rId2">
            <a:biLevel thresh="25000"/>
            <a:extLst>
              <a:ext uri="{28A0092B-C50C-407E-A947-70E740481C1C}">
                <a14:useLocalDpi xmlns:a14="http://schemas.microsoft.com/office/drawing/2010/main" val="0"/>
              </a:ext>
            </a:extLst>
          </a:blip>
          <a:srcRect/>
          <a:stretch>
            <a:fillRect/>
          </a:stretch>
        </p:blipFill>
        <p:spPr bwMode="auto">
          <a:xfrm>
            <a:off x="0" y="6271285"/>
            <a:ext cx="3213100" cy="508000"/>
          </a:xfrm>
          <a:prstGeom prst="rect">
            <a:avLst/>
          </a:prstGeom>
          <a:noFill/>
          <a:ln>
            <a:noFill/>
          </a:ln>
        </p:spPr>
      </p:pic>
      <p:sp>
        <p:nvSpPr>
          <p:cNvPr id="6" name="Rectangle 5"/>
          <p:cNvSpPr/>
          <p:nvPr/>
        </p:nvSpPr>
        <p:spPr>
          <a:xfrm>
            <a:off x="0" y="1845250"/>
            <a:ext cx="181069" cy="2501153"/>
          </a:xfrm>
          <a:prstGeom prst="rect">
            <a:avLst/>
          </a:prstGeom>
          <a:ln>
            <a:solidFill>
              <a:srgbClr val="0F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43231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1907" y="1845250"/>
            <a:ext cx="3097245" cy="2501153"/>
          </a:xfrm>
        </p:spPr>
        <p:txBody>
          <a:bodyPr/>
          <a:lstStyle/>
          <a:p>
            <a:pPr algn="ctr"/>
            <a:r>
              <a:rPr lang="en-US" sz="3500" dirty="0"/>
              <a:t>PRIMARY RESEARCH QUESTIONS</a:t>
            </a:r>
            <a:endParaRPr lang="es-ES" sz="3500" dirty="0"/>
          </a:p>
        </p:txBody>
      </p:sp>
      <p:sp>
        <p:nvSpPr>
          <p:cNvPr id="4" name="Text Placeholder 3"/>
          <p:cNvSpPr>
            <a:spLocks noGrp="1"/>
          </p:cNvSpPr>
          <p:nvPr>
            <p:ph type="body" sz="quarter" idx="13"/>
          </p:nvPr>
        </p:nvSpPr>
        <p:spPr>
          <a:xfrm>
            <a:off x="3643531" y="90535"/>
            <a:ext cx="5331655" cy="5917303"/>
          </a:xfrm>
        </p:spPr>
        <p:txBody>
          <a:bodyPr/>
          <a:lstStyle/>
          <a:p>
            <a:pPr marL="342900" lvl="0" indent="-342900">
              <a:lnSpc>
                <a:spcPct val="100000"/>
              </a:lnSpc>
              <a:buFont typeface="+mj-lt"/>
              <a:buAutoNum type="arabicPeriod"/>
            </a:pPr>
            <a:r>
              <a:rPr lang="en-GB" sz="1800" dirty="0"/>
              <a:t>What is the</a:t>
            </a:r>
            <a:r>
              <a:rPr lang="en-GB" sz="1800" b="1" dirty="0"/>
              <a:t> demographic profile of the school-aged children</a:t>
            </a:r>
            <a:r>
              <a:rPr lang="en-GB" sz="1800" dirty="0"/>
              <a:t> (including IDPs, spontaneous returnees, and pre-conflict populations) in assessed areas across Syria?</a:t>
            </a:r>
          </a:p>
          <a:p>
            <a:pPr marL="342900" indent="-342900">
              <a:lnSpc>
                <a:spcPct val="100000"/>
              </a:lnSpc>
              <a:buFont typeface="+mj-lt"/>
              <a:buAutoNum type="arabicPeriod"/>
            </a:pPr>
            <a:r>
              <a:rPr lang="en-GB" sz="1800" dirty="0" smtClean="0"/>
              <a:t>With </a:t>
            </a:r>
            <a:r>
              <a:rPr lang="en-GB" sz="1800" dirty="0"/>
              <a:t>reference only to the household level survey, what is the </a:t>
            </a:r>
            <a:r>
              <a:rPr lang="en-GB" sz="1800" b="1" dirty="0"/>
              <a:t>enrolment and availability of early childhood education and home learning </a:t>
            </a:r>
            <a:r>
              <a:rPr lang="en-GB" sz="1800" dirty="0"/>
              <a:t>for pre-primary school aged children (aged </a:t>
            </a:r>
            <a:r>
              <a:rPr lang="en-GB" sz="1800" dirty="0" smtClean="0"/>
              <a:t>3-5)? </a:t>
            </a:r>
            <a:endParaRPr lang="en-GB" sz="1800" dirty="0"/>
          </a:p>
          <a:p>
            <a:pPr marL="342900" indent="-342900">
              <a:lnSpc>
                <a:spcPct val="100000"/>
              </a:lnSpc>
              <a:buFont typeface="+mj-lt"/>
              <a:buAutoNum type="arabicPeriod"/>
            </a:pPr>
            <a:r>
              <a:rPr lang="en-GB" sz="1800" dirty="0"/>
              <a:t>What </a:t>
            </a:r>
            <a:r>
              <a:rPr lang="en-GB" sz="1800" dirty="0" smtClean="0"/>
              <a:t>are</a:t>
            </a:r>
            <a:r>
              <a:rPr lang="en-GB" sz="1800" b="1" dirty="0" smtClean="0"/>
              <a:t> </a:t>
            </a:r>
            <a:r>
              <a:rPr lang="en-GB" sz="1800" dirty="0"/>
              <a:t>the</a:t>
            </a:r>
            <a:r>
              <a:rPr lang="en-GB" sz="1800" b="1" dirty="0"/>
              <a:t> </a:t>
            </a:r>
            <a:r>
              <a:rPr lang="en-GB" sz="1800" b="1" dirty="0" smtClean="0"/>
              <a:t>attendance</a:t>
            </a:r>
            <a:r>
              <a:rPr lang="en-GB" sz="1800" b="1" dirty="0"/>
              <a:t>, </a:t>
            </a:r>
            <a:r>
              <a:rPr lang="en-GB" sz="1800" b="1" dirty="0" smtClean="0"/>
              <a:t>repetition, </a:t>
            </a:r>
            <a:r>
              <a:rPr lang="en-GB" sz="1800" b="1" dirty="0"/>
              <a:t>and dropout </a:t>
            </a:r>
            <a:r>
              <a:rPr lang="en-GB" sz="1800" b="1" dirty="0" smtClean="0"/>
              <a:t>rates of school-aged children </a:t>
            </a:r>
            <a:r>
              <a:rPr lang="en-GB" sz="1800" dirty="0"/>
              <a:t>in </a:t>
            </a:r>
            <a:r>
              <a:rPr lang="en-GB" sz="1800" dirty="0" smtClean="0"/>
              <a:t>assessed </a:t>
            </a:r>
            <a:r>
              <a:rPr lang="en-GB" sz="1800" dirty="0"/>
              <a:t>areas across Syria</a:t>
            </a:r>
            <a:r>
              <a:rPr lang="en-GB" sz="1800" dirty="0" smtClean="0"/>
              <a:t>?</a:t>
            </a:r>
          </a:p>
          <a:p>
            <a:pPr marL="342900" lvl="0" indent="-342900">
              <a:lnSpc>
                <a:spcPct val="100000"/>
              </a:lnSpc>
              <a:buFont typeface="+mj-lt"/>
              <a:buAutoNum type="arabicPeriod"/>
            </a:pPr>
            <a:r>
              <a:rPr lang="en-GB" sz="1800" dirty="0"/>
              <a:t>What are the </a:t>
            </a:r>
            <a:r>
              <a:rPr lang="en-GB" sz="1800" b="1" dirty="0"/>
              <a:t>barriers preventing children from accessing education </a:t>
            </a:r>
            <a:r>
              <a:rPr lang="en-GB" sz="1800" dirty="0"/>
              <a:t>in assessed areas across </a:t>
            </a:r>
            <a:r>
              <a:rPr lang="en-GB" sz="1800" dirty="0" smtClean="0"/>
              <a:t>Syria?</a:t>
            </a:r>
          </a:p>
          <a:p>
            <a:pPr marL="342900" lvl="0" indent="-342900">
              <a:lnSpc>
                <a:spcPct val="100000"/>
              </a:lnSpc>
              <a:buFont typeface="+mj-lt"/>
              <a:buAutoNum type="arabicPeriod"/>
            </a:pPr>
            <a:r>
              <a:rPr lang="en-GB" sz="1800" dirty="0" smtClean="0"/>
              <a:t>What </a:t>
            </a:r>
            <a:r>
              <a:rPr lang="en-GB" sz="1800" dirty="0"/>
              <a:t>are the </a:t>
            </a:r>
            <a:r>
              <a:rPr lang="en-GB" sz="1800" b="1" dirty="0"/>
              <a:t>main education needs of school-aged-children</a:t>
            </a:r>
            <a:r>
              <a:rPr lang="en-GB" sz="1800" dirty="0"/>
              <a:t> across assessed areas in </a:t>
            </a:r>
            <a:r>
              <a:rPr lang="en-GB" sz="1800" dirty="0" smtClean="0"/>
              <a:t>Syria?</a:t>
            </a:r>
          </a:p>
          <a:p>
            <a:pPr marL="342900" lvl="0" indent="-342900">
              <a:lnSpc>
                <a:spcPct val="100000"/>
              </a:lnSpc>
              <a:buFont typeface="+mj-lt"/>
              <a:buAutoNum type="arabicPeriod"/>
            </a:pPr>
            <a:r>
              <a:rPr lang="en-GB" sz="1800" dirty="0" smtClean="0"/>
              <a:t>What percentage of </a:t>
            </a:r>
            <a:r>
              <a:rPr lang="en-GB" sz="1800" b="1" dirty="0" smtClean="0"/>
              <a:t>schools are functioning and what is the state of school facilities </a:t>
            </a:r>
            <a:r>
              <a:rPr lang="en-GB" sz="1800" dirty="0" smtClean="0"/>
              <a:t>across assessed areas in Syria?</a:t>
            </a:r>
          </a:p>
          <a:p>
            <a:pPr marL="342900" lvl="0" indent="-342900">
              <a:lnSpc>
                <a:spcPct val="100000"/>
              </a:lnSpc>
              <a:buFont typeface="+mj-lt"/>
              <a:buAutoNum type="arabicPeriod"/>
            </a:pPr>
            <a:r>
              <a:rPr lang="en-GB" sz="1800" dirty="0" smtClean="0"/>
              <a:t>What </a:t>
            </a:r>
            <a:r>
              <a:rPr lang="en-GB" sz="1800" dirty="0"/>
              <a:t>is the </a:t>
            </a:r>
            <a:r>
              <a:rPr lang="en-GB" sz="1800" b="1" dirty="0"/>
              <a:t>quality of education </a:t>
            </a:r>
            <a:r>
              <a:rPr lang="en-GB" sz="1800" dirty="0"/>
              <a:t>for school-aged children across assessed areas in Syria?</a:t>
            </a:r>
          </a:p>
          <a:p>
            <a:pPr marL="285750" indent="-285750">
              <a:buFont typeface="Wingdings" panose="05000000000000000000" pitchFamily="2" charset="2"/>
              <a:buChar char="§"/>
            </a:pPr>
            <a:endParaRPr lang="en-GB" sz="1800" dirty="0"/>
          </a:p>
        </p:txBody>
      </p:sp>
      <p:pic>
        <p:nvPicPr>
          <p:cNvPr id="5" name="Picture 4" descr="C:\Users\mkavuna\AppData\Local\Microsoft\Windows\INetCache\Content.Word\WoS education setor logo_March 2018_2-01.png">
            <a:extLst>
              <a:ext uri="{FF2B5EF4-FFF2-40B4-BE49-F238E27FC236}">
                <a16:creationId xmlns:a16="http://schemas.microsoft.com/office/drawing/2014/main" id="{4F0FCDAE-A706-401A-8985-564F1ABE6FAE}"/>
              </a:ext>
            </a:extLst>
          </p:cNvPr>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0" y="6271285"/>
            <a:ext cx="3213100" cy="508000"/>
          </a:xfrm>
          <a:prstGeom prst="rect">
            <a:avLst/>
          </a:prstGeom>
          <a:noFill/>
          <a:ln>
            <a:noFill/>
          </a:ln>
        </p:spPr>
      </p:pic>
    </p:spTree>
    <p:extLst>
      <p:ext uri="{BB962C8B-B14F-4D97-AF65-F5344CB8AC3E}">
        <p14:creationId xmlns:p14="http://schemas.microsoft.com/office/powerpoint/2010/main" val="1061815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63951" y="-63744"/>
            <a:ext cx="8087840" cy="724646"/>
          </a:xfrm>
        </p:spPr>
        <p:txBody>
          <a:bodyPr/>
          <a:lstStyle/>
          <a:p>
            <a:r>
              <a:rPr lang="es-ES" dirty="0" smtClean="0"/>
              <a:t>DATA COLLECTION METHOD COVERAGE</a:t>
            </a:r>
            <a:endParaRPr lang="es-ES" dirty="0"/>
          </a:p>
        </p:txBody>
      </p:sp>
      <p:sp>
        <p:nvSpPr>
          <p:cNvPr id="5" name="Rectangle 4"/>
          <p:cNvSpPr/>
          <p:nvPr/>
        </p:nvSpPr>
        <p:spPr>
          <a:xfrm>
            <a:off x="-1" y="0"/>
            <a:ext cx="162963" cy="1267485"/>
          </a:xfrm>
          <a:prstGeom prst="rect">
            <a:avLst/>
          </a:prstGeom>
          <a:ln>
            <a:solidFill>
              <a:srgbClr val="0F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046" y="582563"/>
            <a:ext cx="7789104" cy="5490063"/>
          </a:xfrm>
          <a:prstGeom prst="rect">
            <a:avLst/>
          </a:prstGeom>
        </p:spPr>
      </p:pic>
      <p:pic>
        <p:nvPicPr>
          <p:cNvPr id="11" name="Picture 10" descr="C:\Users\mkavuna\AppData\Local\Microsoft\Windows\INetCache\Content.Word\WoS education setor logo_March 2018_2-01.png">
            <a:extLst>
              <a:ext uri="{FF2B5EF4-FFF2-40B4-BE49-F238E27FC236}">
                <a16:creationId xmlns:a16="http://schemas.microsoft.com/office/drawing/2014/main" id="{4F0FCDAE-A706-401A-8985-564F1ABE6FAE}"/>
              </a:ext>
            </a:extLst>
          </p:cNvPr>
          <p:cNvPicPr/>
          <p:nvPr/>
        </p:nvPicPr>
        <p:blipFill>
          <a:blip r:embed="rId4">
            <a:biLevel thresh="25000"/>
            <a:extLst>
              <a:ext uri="{28A0092B-C50C-407E-A947-70E740481C1C}">
                <a14:useLocalDpi xmlns:a14="http://schemas.microsoft.com/office/drawing/2010/main" val="0"/>
              </a:ext>
            </a:extLst>
          </a:blip>
          <a:srcRect/>
          <a:stretch>
            <a:fillRect/>
          </a:stretch>
        </p:blipFill>
        <p:spPr bwMode="auto">
          <a:xfrm>
            <a:off x="0" y="6271285"/>
            <a:ext cx="3213100" cy="508000"/>
          </a:xfrm>
          <a:prstGeom prst="rect">
            <a:avLst/>
          </a:prstGeom>
          <a:noFill/>
          <a:ln>
            <a:noFill/>
          </a:ln>
        </p:spPr>
      </p:pic>
      <p:sp>
        <p:nvSpPr>
          <p:cNvPr id="3" name="TextBox 2"/>
          <p:cNvSpPr txBox="1"/>
          <p:nvPr/>
        </p:nvSpPr>
        <p:spPr>
          <a:xfrm>
            <a:off x="3871759" y="6019197"/>
            <a:ext cx="5948127" cy="276999"/>
          </a:xfrm>
          <a:prstGeom prst="rect">
            <a:avLst/>
          </a:prstGeom>
          <a:noFill/>
        </p:spPr>
        <p:txBody>
          <a:bodyPr wrap="square" rtlCol="0">
            <a:spAutoFit/>
          </a:bodyPr>
          <a:lstStyle/>
          <a:p>
            <a:r>
              <a:rPr lang="en-US" sz="1200" dirty="0" smtClean="0">
                <a:latin typeface="Arial Narrow" panose="020B0606020202030204" pitchFamily="34" charset="0"/>
                <a:cs typeface="Arial" panose="020B0604020202020204" pitchFamily="34" charset="0"/>
              </a:rPr>
              <a:t>Data sources: Administrative boundaries: OCHA, Areas of Influence: Live UA Map</a:t>
            </a:r>
            <a:endParaRPr lang="en-US" sz="1200" dirty="0">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3741917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3364" y="280625"/>
            <a:ext cx="8087840" cy="724646"/>
          </a:xfrm>
        </p:spPr>
        <p:txBody>
          <a:bodyPr/>
          <a:lstStyle/>
          <a:p>
            <a:r>
              <a:rPr lang="en-US" dirty="0" smtClean="0"/>
              <a:t>CHALLENGES</a:t>
            </a:r>
            <a:endParaRPr lang="en-US" dirty="0"/>
          </a:p>
        </p:txBody>
      </p:sp>
      <p:sp>
        <p:nvSpPr>
          <p:cNvPr id="11" name="Rectangle 1"/>
          <p:cNvSpPr>
            <a:spLocks noChangeArrowheads="1"/>
          </p:cNvSpPr>
          <p:nvPr/>
        </p:nvSpPr>
        <p:spPr bwMode="auto">
          <a:xfrm>
            <a:off x="386176" y="1424595"/>
            <a:ext cx="8300624"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smtClean="0">
              <a:ln>
                <a:noFill/>
              </a:ln>
              <a:solidFill>
                <a:schemeClr val="tx1"/>
              </a:solidFill>
              <a:effectLst/>
              <a:latin typeface="Arial Narrow" panose="020B0606020202030204" pitchFamily="34" charset="0"/>
              <a:ea typeface="Calibri" panose="020F0502020204030204" pitchFamily="34" charset="0"/>
              <a:cs typeface="Arial" panose="020B0604020202020204" pitchFamily="34" charset="0"/>
            </a:endParaRPr>
          </a:p>
          <a:p>
            <a:pPr marL="342900" lvl="0" indent="-342900" eaLnBrk="0" fontAlgn="base" hangingPunct="0">
              <a:spcBef>
                <a:spcPct val="0"/>
              </a:spcBef>
              <a:spcAft>
                <a:spcPct val="0"/>
              </a:spcAft>
              <a:buFont typeface="Arial" panose="020B0604020202020204" pitchFamily="34" charset="0"/>
              <a:buChar char="•"/>
            </a:pPr>
            <a:r>
              <a:rPr lang="en-US" altLang="en-US" sz="2000" b="1" dirty="0">
                <a:solidFill>
                  <a:srgbClr val="58585A"/>
                </a:solidFill>
                <a:latin typeface="Arial Narrow" panose="020B0606020202030204" pitchFamily="34" charset="0"/>
                <a:ea typeface="Calibri" panose="020F0502020204030204" pitchFamily="34" charset="0"/>
                <a:cs typeface="Arial" panose="020B0604020202020204" pitchFamily="34" charset="0"/>
              </a:rPr>
              <a:t>Data collection in South Syria was stopped prematurely on the </a:t>
            </a:r>
            <a:r>
              <a:rPr lang="en-US" altLang="en-US" sz="2000" b="1" dirty="0" smtClean="0">
                <a:solidFill>
                  <a:srgbClr val="58585A"/>
                </a:solidFill>
                <a:latin typeface="Arial Narrow" panose="020B0606020202030204" pitchFamily="34" charset="0"/>
                <a:ea typeface="Calibri" panose="020F0502020204030204" pitchFamily="34" charset="0"/>
                <a:cs typeface="Arial" panose="020B0604020202020204" pitchFamily="34" charset="0"/>
              </a:rPr>
              <a:t>20th </a:t>
            </a:r>
            <a:r>
              <a:rPr lang="en-US" altLang="en-US" sz="2000" b="1" dirty="0">
                <a:solidFill>
                  <a:srgbClr val="58585A"/>
                </a:solidFill>
                <a:latin typeface="Arial Narrow" panose="020B0606020202030204" pitchFamily="34" charset="0"/>
                <a:ea typeface="Calibri" panose="020F0502020204030204" pitchFamily="34" charset="0"/>
                <a:cs typeface="Arial" panose="020B0604020202020204" pitchFamily="34" charset="0"/>
              </a:rPr>
              <a:t>of </a:t>
            </a:r>
            <a:r>
              <a:rPr lang="en-US" altLang="en-US" sz="2000" b="1" dirty="0" smtClean="0">
                <a:solidFill>
                  <a:srgbClr val="58585A"/>
                </a:solidFill>
                <a:latin typeface="Arial Narrow" panose="020B0606020202030204" pitchFamily="34" charset="0"/>
                <a:ea typeface="Calibri" panose="020F0502020204030204" pitchFamily="34" charset="0"/>
                <a:cs typeface="Arial" panose="020B0604020202020204" pitchFamily="34" charset="0"/>
              </a:rPr>
              <a:t>June due </a:t>
            </a:r>
            <a:r>
              <a:rPr lang="en-US" altLang="en-US" sz="2000" b="1" dirty="0">
                <a:solidFill>
                  <a:srgbClr val="58585A"/>
                </a:solidFill>
                <a:latin typeface="Arial Narrow" panose="020B0606020202030204" pitchFamily="34" charset="0"/>
                <a:ea typeface="Calibri" panose="020F0502020204030204" pitchFamily="34" charset="0"/>
                <a:cs typeface="Arial" panose="020B0604020202020204" pitchFamily="34" charset="0"/>
              </a:rPr>
              <a:t>to increased </a:t>
            </a:r>
            <a:r>
              <a:rPr lang="en-US" altLang="en-US" sz="2000" b="1" dirty="0" smtClean="0">
                <a:solidFill>
                  <a:srgbClr val="58585A"/>
                </a:solidFill>
                <a:latin typeface="Arial Narrow" panose="020B0606020202030204" pitchFamily="34" charset="0"/>
                <a:ea typeface="Calibri" panose="020F0502020204030204" pitchFamily="34" charset="0"/>
                <a:cs typeface="Arial" panose="020B0604020202020204" pitchFamily="34" charset="0"/>
              </a:rPr>
              <a:t>insecurity and </a:t>
            </a:r>
            <a:r>
              <a:rPr lang="en-US" altLang="en-US" sz="2000" b="1" dirty="0">
                <a:solidFill>
                  <a:srgbClr val="58585A"/>
                </a:solidFill>
                <a:latin typeface="Arial Narrow" panose="020B0606020202030204" pitchFamily="34" charset="0"/>
                <a:ea typeface="Calibri" panose="020F0502020204030204" pitchFamily="34" charset="0"/>
                <a:cs typeface="Arial" panose="020B0604020202020204" pitchFamily="34" charset="0"/>
              </a:rPr>
              <a:t>resultant </a:t>
            </a:r>
            <a:r>
              <a:rPr lang="en-US" altLang="en-US" sz="2000" b="1" dirty="0" smtClean="0">
                <a:solidFill>
                  <a:srgbClr val="58585A"/>
                </a:solidFill>
                <a:latin typeface="Arial Narrow" panose="020B0606020202030204" pitchFamily="34" charset="0"/>
                <a:ea typeface="Calibri" panose="020F0502020204030204" pitchFamily="34" charset="0"/>
                <a:cs typeface="Arial" panose="020B0604020202020204" pitchFamily="34" charset="0"/>
              </a:rPr>
              <a:t>access </a:t>
            </a:r>
            <a:r>
              <a:rPr lang="en-US" altLang="en-US" sz="2000" b="1" dirty="0">
                <a:solidFill>
                  <a:srgbClr val="58585A"/>
                </a:solidFill>
                <a:latin typeface="Arial Narrow" panose="020B0606020202030204" pitchFamily="34" charset="0"/>
                <a:ea typeface="Calibri" panose="020F0502020204030204" pitchFamily="34" charset="0"/>
                <a:cs typeface="Arial" panose="020B0604020202020204" pitchFamily="34" charset="0"/>
              </a:rPr>
              <a:t>constraints. </a:t>
            </a:r>
            <a:r>
              <a:rPr lang="en-US" altLang="en-US" sz="2000" dirty="0" smtClean="0">
                <a:solidFill>
                  <a:srgbClr val="58585A"/>
                </a:solidFill>
                <a:latin typeface="Arial Narrow" panose="020B0606020202030204" pitchFamily="34" charset="0"/>
                <a:ea typeface="Calibri" panose="020F0502020204030204" pitchFamily="34" charset="0"/>
                <a:cs typeface="Arial" panose="020B0604020202020204" pitchFamily="34" charset="0"/>
              </a:rPr>
              <a:t>Out </a:t>
            </a:r>
            <a:r>
              <a:rPr lang="en-US" altLang="en-US" sz="2000" dirty="0">
                <a:solidFill>
                  <a:srgbClr val="58585A"/>
                </a:solidFill>
                <a:latin typeface="Arial Narrow" panose="020B0606020202030204" pitchFamily="34" charset="0"/>
                <a:ea typeface="Calibri" panose="020F0502020204030204" pitchFamily="34" charset="0"/>
                <a:cs typeface="Arial" panose="020B0604020202020204" pitchFamily="34" charset="0"/>
              </a:rPr>
              <a:t>of 1,604 targeted household forms in South Syria, 1,496, or 93%, were completed. Although not all of the household questionnaire targets were met, there is sufficient data to produce statistically significant results at the sub-district, governorate, and country levels. Any reduction </a:t>
            </a:r>
            <a:r>
              <a:rPr lang="en-US" altLang="en-US" sz="2000" dirty="0" smtClean="0">
                <a:solidFill>
                  <a:srgbClr val="58585A"/>
                </a:solidFill>
                <a:latin typeface="Arial Narrow" panose="020B0606020202030204" pitchFamily="34" charset="0"/>
                <a:ea typeface="Calibri" panose="020F0502020204030204" pitchFamily="34" charset="0"/>
                <a:cs typeface="Arial" panose="020B0604020202020204" pitchFamily="34" charset="0"/>
              </a:rPr>
              <a:t>in </a:t>
            </a:r>
            <a:r>
              <a:rPr lang="en-US" altLang="en-US" sz="2000" dirty="0">
                <a:solidFill>
                  <a:srgbClr val="58585A"/>
                </a:solidFill>
                <a:latin typeface="Arial Narrow" panose="020B0606020202030204" pitchFamily="34" charset="0"/>
                <a:ea typeface="Calibri" panose="020F0502020204030204" pitchFamily="34" charset="0"/>
                <a:cs typeface="Arial" panose="020B0604020202020204" pitchFamily="34" charset="0"/>
              </a:rPr>
              <a:t>confidence levels as a result of early termination of data collection will be caveated in the report and factsheets</a:t>
            </a:r>
            <a:r>
              <a:rPr lang="en-US" altLang="en-US" sz="2000" dirty="0" smtClean="0">
                <a:solidFill>
                  <a:srgbClr val="58585A"/>
                </a:solidFill>
                <a:latin typeface="Arial Narrow" panose="020B0606020202030204" pitchFamily="34" charset="0"/>
                <a:ea typeface="Calibri" panose="020F0502020204030204" pitchFamily="34" charset="0"/>
                <a:cs typeface="Arial" panose="020B0604020202020204" pitchFamily="34" charset="0"/>
              </a:rPr>
              <a:t>.</a:t>
            </a:r>
          </a:p>
          <a:p>
            <a:pPr marL="342900" lvl="0" indent="-342900" eaLnBrk="0" fontAlgn="base" hangingPunct="0">
              <a:spcBef>
                <a:spcPct val="0"/>
              </a:spcBef>
              <a:spcAft>
                <a:spcPct val="0"/>
              </a:spcAft>
              <a:buFont typeface="Arial" panose="020B0604020202020204" pitchFamily="34" charset="0"/>
              <a:buChar char="•"/>
            </a:pPr>
            <a:endParaRPr lang="en-US" altLang="en-US" sz="2000" dirty="0">
              <a:solidFill>
                <a:srgbClr val="58585A"/>
              </a:solidFill>
              <a:latin typeface="Arial Narrow" panose="020B0606020202030204" pitchFamily="34" charset="0"/>
              <a:ea typeface="Calibri" panose="020F0502020204030204" pitchFamily="34" charset="0"/>
              <a:cs typeface="Arial" panose="020B0604020202020204" pitchFamily="34" charset="0"/>
            </a:endParaRPr>
          </a:p>
          <a:p>
            <a:pPr marL="342900" marR="0" lvl="0" indent="-342900" defTabSz="914400" rtl="0" eaLnBrk="0" fontAlgn="base" latinLnBrk="0" hangingPunct="0">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smtClean="0">
                <a:ln>
                  <a:noFill/>
                </a:ln>
                <a:solidFill>
                  <a:srgbClr val="58585A"/>
                </a:solidFill>
                <a:effectLst/>
                <a:latin typeface="Arial Narrow" panose="020B0606020202030204" pitchFamily="34" charset="0"/>
                <a:ea typeface="Calibri" panose="020F0502020204030204" pitchFamily="34" charset="0"/>
                <a:cs typeface="Arial" panose="020B0604020202020204" pitchFamily="34" charset="0"/>
              </a:rPr>
              <a:t>The education assessment aimed to cover 100 sub-districts. Due to security threats and the inaccessibility of some sub-districts (including the early termination of data collection in South Syria described above), data was collected in 88 sub-districts. </a:t>
            </a:r>
            <a:r>
              <a:rPr kumimoji="0" lang="en-US" altLang="en-US" sz="2000" b="0" i="0" u="none" strike="noStrike" cap="none" normalizeH="0" baseline="0" dirty="0" smtClean="0">
                <a:ln>
                  <a:noFill/>
                </a:ln>
                <a:solidFill>
                  <a:srgbClr val="58585A"/>
                </a:solidFill>
                <a:effectLst/>
                <a:latin typeface="Arial Narrow" panose="020B0606020202030204" pitchFamily="34" charset="0"/>
                <a:ea typeface="Calibri" panose="020F0502020204030204" pitchFamily="34" charset="0"/>
                <a:cs typeface="Arial" panose="020B0604020202020204" pitchFamily="34" charset="0"/>
              </a:rPr>
              <a:t>A breakdown of the sub-districts assessed and the number of surveys completed in each governorate can be found in</a:t>
            </a:r>
            <a:r>
              <a:rPr kumimoji="0" lang="en-US" altLang="en-US" sz="2000" b="0" i="0" u="none" strike="noStrike" cap="none" normalizeH="0" dirty="0" smtClean="0">
                <a:ln>
                  <a:noFill/>
                </a:ln>
                <a:solidFill>
                  <a:srgbClr val="58585A"/>
                </a:solidFill>
                <a:effectLst/>
                <a:latin typeface="Arial Narrow" panose="020B0606020202030204" pitchFamily="34" charset="0"/>
                <a:ea typeface="Calibri" panose="020F0502020204030204" pitchFamily="34" charset="0"/>
                <a:cs typeface="Arial" panose="020B0604020202020204" pitchFamily="34" charset="0"/>
              </a:rPr>
              <a:t> the appendices.</a:t>
            </a:r>
            <a:endParaRPr kumimoji="0" lang="en-US" altLang="en-US" sz="2000" b="0" i="0" u="none" strike="noStrike" cap="none" normalizeH="0" baseline="0" dirty="0" smtClean="0">
              <a:ln>
                <a:noFill/>
              </a:ln>
              <a:solidFill>
                <a:srgbClr val="58585A"/>
              </a:solidFill>
              <a:effectLst/>
              <a:latin typeface="Arial Narrow" panose="020B0606020202030204" pitchFamily="34" charset="0"/>
            </a:endParaRPr>
          </a:p>
        </p:txBody>
      </p:sp>
      <p:pic>
        <p:nvPicPr>
          <p:cNvPr id="4" name="Picture 3" descr="C:\Users\mkavuna\AppData\Local\Microsoft\Windows\INetCache\Content.Word\WoS education setor logo_March 2018_2-01.png">
            <a:extLst>
              <a:ext uri="{FF2B5EF4-FFF2-40B4-BE49-F238E27FC236}">
                <a16:creationId xmlns:a16="http://schemas.microsoft.com/office/drawing/2014/main" id="{4F0FCDAE-A706-401A-8985-564F1ABE6FAE}"/>
              </a:ext>
            </a:extLst>
          </p:cNvPr>
          <p:cNvPicPr/>
          <p:nvPr/>
        </p:nvPicPr>
        <p:blipFill>
          <a:blip r:embed="rId2">
            <a:biLevel thresh="25000"/>
            <a:extLst>
              <a:ext uri="{28A0092B-C50C-407E-A947-70E740481C1C}">
                <a14:useLocalDpi xmlns:a14="http://schemas.microsoft.com/office/drawing/2010/main" val="0"/>
              </a:ext>
            </a:extLst>
          </a:blip>
          <a:srcRect/>
          <a:stretch>
            <a:fillRect/>
          </a:stretch>
        </p:blipFill>
        <p:spPr bwMode="auto">
          <a:xfrm>
            <a:off x="0" y="6271285"/>
            <a:ext cx="3213100" cy="508000"/>
          </a:xfrm>
          <a:prstGeom prst="rect">
            <a:avLst/>
          </a:prstGeom>
          <a:noFill/>
          <a:ln>
            <a:noFill/>
          </a:ln>
        </p:spPr>
      </p:pic>
      <p:sp>
        <p:nvSpPr>
          <p:cNvPr id="3" name="Rectangle 2"/>
          <p:cNvSpPr/>
          <p:nvPr/>
        </p:nvSpPr>
        <p:spPr>
          <a:xfrm>
            <a:off x="-1" y="0"/>
            <a:ext cx="181069" cy="1270707"/>
          </a:xfrm>
          <a:prstGeom prst="rect">
            <a:avLst/>
          </a:prstGeom>
          <a:ln>
            <a:solidFill>
              <a:srgbClr val="0F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67559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INTERPRETATION OF DATA</a:t>
            </a:r>
            <a:endParaRPr lang="en-US" dirty="0"/>
          </a:p>
        </p:txBody>
      </p:sp>
      <p:sp>
        <p:nvSpPr>
          <p:cNvPr id="10" name="Rectangle 9"/>
          <p:cNvSpPr/>
          <p:nvPr/>
        </p:nvSpPr>
        <p:spPr>
          <a:xfrm>
            <a:off x="99587" y="1200533"/>
            <a:ext cx="8971985" cy="5516895"/>
          </a:xfrm>
          <a:prstGeom prst="rect">
            <a:avLst/>
          </a:prstGeom>
        </p:spPr>
        <p:txBody>
          <a:bodyPr wrap="square">
            <a:spAutoFit/>
          </a:bodyPr>
          <a:lstStyle/>
          <a:p>
            <a:pPr lvl="0">
              <a:spcBef>
                <a:spcPts val="1000"/>
              </a:spcBef>
              <a:spcAft>
                <a:spcPts val="600"/>
              </a:spcAft>
            </a:pPr>
            <a:r>
              <a:rPr lang="en-GB" sz="2000" b="1" dirty="0" smtClean="0">
                <a:solidFill>
                  <a:srgbClr val="0F6CB6"/>
                </a:solidFill>
                <a:latin typeface="Arial Narrow" panose="020B0606020202030204" pitchFamily="34" charset="0"/>
              </a:rPr>
              <a:t>Survey reporting: </a:t>
            </a:r>
            <a:r>
              <a:rPr lang="en-GB" sz="2000" dirty="0">
                <a:solidFill>
                  <a:srgbClr val="58585A"/>
                </a:solidFill>
                <a:latin typeface="Arial Narrow" panose="020B0606020202030204" pitchFamily="34" charset="0"/>
              </a:rPr>
              <a:t>Each of the three </a:t>
            </a:r>
            <a:r>
              <a:rPr lang="en-GB" sz="2000" dirty="0" smtClean="0">
                <a:solidFill>
                  <a:srgbClr val="58585A"/>
                </a:solidFill>
                <a:latin typeface="Arial Narrow" panose="020B0606020202030204" pitchFamily="34" charset="0"/>
              </a:rPr>
              <a:t>surveys (HH, Schools, and KI) covered different geographical areas and collected different information. To distinguish findings from each survey type this presentation includes text indicating whether the results are from the HH, School, or KI questionnaire. For example, for HH results you will see “Households </a:t>
            </a:r>
            <a:r>
              <a:rPr lang="en-GB" sz="2000" dirty="0" smtClean="0">
                <a:solidFill>
                  <a:srgbClr val="58585A"/>
                </a:solidFill>
                <a:latin typeface="Arial Narrow" panose="020B0606020202030204" pitchFamily="34" charset="0"/>
              </a:rPr>
              <a:t>reported:”.</a:t>
            </a:r>
            <a:endParaRPr lang="en-GB" sz="2000" dirty="0" smtClean="0">
              <a:solidFill>
                <a:srgbClr val="58585A"/>
              </a:solidFill>
              <a:latin typeface="Arial Narrow" panose="020B0606020202030204" pitchFamily="34" charset="0"/>
            </a:endParaRPr>
          </a:p>
          <a:p>
            <a:pPr lvl="0">
              <a:spcBef>
                <a:spcPts val="1000"/>
              </a:spcBef>
              <a:spcAft>
                <a:spcPts val="600"/>
              </a:spcAft>
            </a:pPr>
            <a:r>
              <a:rPr lang="en-GB" sz="2000" b="1" dirty="0" smtClean="0">
                <a:solidFill>
                  <a:srgbClr val="0F6CB6"/>
                </a:solidFill>
                <a:latin typeface="Arial Narrow" panose="020B0606020202030204" pitchFamily="34" charset="0"/>
              </a:rPr>
              <a:t>Data representativeness and weighting: </a:t>
            </a:r>
            <a:r>
              <a:rPr lang="en-GB" sz="2000" b="1" dirty="0">
                <a:solidFill>
                  <a:srgbClr val="58585A"/>
                </a:solidFill>
                <a:latin typeface="Arial Narrow" panose="020B0606020202030204" pitchFamily="34" charset="0"/>
              </a:rPr>
              <a:t>R</a:t>
            </a:r>
            <a:r>
              <a:rPr lang="en-GB" sz="2000" b="1" dirty="0" smtClean="0">
                <a:solidFill>
                  <a:srgbClr val="58585A"/>
                </a:solidFill>
                <a:latin typeface="Arial Narrow" panose="020B0606020202030204" pitchFamily="34" charset="0"/>
              </a:rPr>
              <a:t>esults displayed in this presentation are only representative of assessed areas. </a:t>
            </a:r>
            <a:r>
              <a:rPr lang="en-GB" sz="2000" dirty="0" smtClean="0">
                <a:solidFill>
                  <a:srgbClr val="58585A"/>
                </a:solidFill>
                <a:latin typeface="Arial Narrow" panose="020B0606020202030204" pitchFamily="34" charset="0"/>
              </a:rPr>
              <a:t>Where possible, data collected in this assessment was weighted by proportional population sizes during analysis in order to aggregate results to be representative of a larger geographic region.</a:t>
            </a:r>
            <a:endParaRPr lang="en-GB" sz="2000" b="1" dirty="0" smtClean="0">
              <a:solidFill>
                <a:srgbClr val="EE5859"/>
              </a:solidFill>
              <a:latin typeface="Arial Narrow" panose="020B0606020202030204" pitchFamily="34" charset="0"/>
            </a:endParaRPr>
          </a:p>
          <a:p>
            <a:pPr marL="285750" lvl="0" indent="-285750">
              <a:buFont typeface="Wingdings" panose="05000000000000000000" pitchFamily="2" charset="2"/>
              <a:buChar char="§"/>
            </a:pPr>
            <a:r>
              <a:rPr lang="en-GB" sz="2000" dirty="0" smtClean="0">
                <a:solidFill>
                  <a:srgbClr val="58585A"/>
                </a:solidFill>
                <a:latin typeface="Arial Narrow" panose="020B0606020202030204" pitchFamily="34" charset="0"/>
              </a:rPr>
              <a:t>HH survey data is representative at the sub-district level and is weighted to be representative at the governorate level.</a:t>
            </a:r>
          </a:p>
          <a:p>
            <a:pPr marL="285750" lvl="0" indent="-285750">
              <a:buFont typeface="Wingdings" panose="05000000000000000000" pitchFamily="2" charset="2"/>
              <a:buChar char="§"/>
            </a:pPr>
            <a:r>
              <a:rPr lang="en-GB" sz="2000" dirty="0" smtClean="0">
                <a:solidFill>
                  <a:srgbClr val="58585A"/>
                </a:solidFill>
                <a:latin typeface="Arial Narrow" panose="020B0606020202030204" pitchFamily="34" charset="0"/>
              </a:rPr>
              <a:t>School survey data is not weighted and is only representative of the schools assessed.</a:t>
            </a:r>
            <a:endParaRPr lang="en-GB" sz="2000" dirty="0">
              <a:solidFill>
                <a:srgbClr val="58585A"/>
              </a:solidFill>
              <a:latin typeface="Arial Narrow" panose="020B0606020202030204" pitchFamily="34" charset="0"/>
            </a:endParaRPr>
          </a:p>
          <a:p>
            <a:pPr marL="285750" lvl="0" indent="-285750">
              <a:buFont typeface="Wingdings" panose="05000000000000000000" pitchFamily="2" charset="2"/>
              <a:buChar char="§"/>
            </a:pPr>
            <a:r>
              <a:rPr lang="en-GB" sz="2000" dirty="0" smtClean="0">
                <a:solidFill>
                  <a:srgbClr val="58585A"/>
                </a:solidFill>
                <a:latin typeface="Arial Narrow" panose="020B0606020202030204" pitchFamily="34" charset="0"/>
              </a:rPr>
              <a:t>KI survey data is representative at the community level and is weighted to be representative at the sub-district level.</a:t>
            </a:r>
            <a:endParaRPr lang="en-GB" sz="2000" b="1" dirty="0" smtClean="0">
              <a:solidFill>
                <a:srgbClr val="EE5859"/>
              </a:solidFill>
              <a:latin typeface="Arial Narrow" panose="020B0606020202030204" pitchFamily="34" charset="0"/>
            </a:endParaRPr>
          </a:p>
          <a:p>
            <a:pPr>
              <a:spcBef>
                <a:spcPts val="1000"/>
              </a:spcBef>
              <a:spcAft>
                <a:spcPts val="600"/>
              </a:spcAft>
            </a:pPr>
            <a:r>
              <a:rPr lang="en-GB" sz="2000" b="1" dirty="0" smtClean="0">
                <a:solidFill>
                  <a:srgbClr val="0F6CB6"/>
                </a:solidFill>
                <a:latin typeface="Arial Narrow" panose="020B0606020202030204" pitchFamily="34" charset="0"/>
              </a:rPr>
              <a:t>2017/18 school year: </a:t>
            </a:r>
            <a:r>
              <a:rPr lang="en-GB" sz="2000" dirty="0" smtClean="0">
                <a:solidFill>
                  <a:srgbClr val="58585A"/>
                </a:solidFill>
                <a:latin typeface="Arial Narrow" panose="020B0606020202030204" pitchFamily="34" charset="0"/>
              </a:rPr>
              <a:t>Results of this assessment are representative of the 2017/2018 academic school year. </a:t>
            </a:r>
            <a:endParaRPr lang="en-GB" sz="2000" b="1" dirty="0">
              <a:solidFill>
                <a:srgbClr val="EE5859"/>
              </a:solidFill>
              <a:latin typeface="Arial Narrow" panose="020B0606020202030204" pitchFamily="34" charset="0"/>
            </a:endParaRPr>
          </a:p>
          <a:p>
            <a:pPr marL="285750" lvl="0" indent="-285750">
              <a:lnSpc>
                <a:spcPts val="1500"/>
              </a:lnSpc>
              <a:spcBef>
                <a:spcPts val="1000"/>
              </a:spcBef>
              <a:buFont typeface="Wingdings" panose="05000000000000000000" pitchFamily="2" charset="2"/>
              <a:buChar char="§"/>
            </a:pPr>
            <a:endParaRPr lang="en-US" dirty="0"/>
          </a:p>
        </p:txBody>
      </p:sp>
      <p:pic>
        <p:nvPicPr>
          <p:cNvPr id="4" name="Picture 3" descr="C:\Users\mkavuna\AppData\Local\Microsoft\Windows\INetCache\Content.Word\WoS education setor logo_March 2018_2-01.png">
            <a:extLst>
              <a:ext uri="{FF2B5EF4-FFF2-40B4-BE49-F238E27FC236}">
                <a16:creationId xmlns:a16="http://schemas.microsoft.com/office/drawing/2014/main" id="{4F0FCDAE-A706-401A-8985-564F1ABE6FAE}"/>
              </a:ext>
            </a:extLst>
          </p:cNvPr>
          <p:cNvPicPr/>
          <p:nvPr/>
        </p:nvPicPr>
        <p:blipFill>
          <a:blip r:embed="rId2">
            <a:biLevel thresh="25000"/>
            <a:extLst>
              <a:ext uri="{28A0092B-C50C-407E-A947-70E740481C1C}">
                <a14:useLocalDpi xmlns:a14="http://schemas.microsoft.com/office/drawing/2010/main" val="0"/>
              </a:ext>
            </a:extLst>
          </a:blip>
          <a:srcRect/>
          <a:stretch>
            <a:fillRect/>
          </a:stretch>
        </p:blipFill>
        <p:spPr bwMode="auto">
          <a:xfrm>
            <a:off x="0" y="6271285"/>
            <a:ext cx="3213100" cy="508000"/>
          </a:xfrm>
          <a:prstGeom prst="rect">
            <a:avLst/>
          </a:prstGeom>
          <a:noFill/>
          <a:ln>
            <a:noFill/>
          </a:ln>
        </p:spPr>
      </p:pic>
      <p:sp>
        <p:nvSpPr>
          <p:cNvPr id="5" name="Rectangle 4"/>
          <p:cNvSpPr/>
          <p:nvPr/>
        </p:nvSpPr>
        <p:spPr>
          <a:xfrm>
            <a:off x="-1" y="0"/>
            <a:ext cx="181069" cy="1270707"/>
          </a:xfrm>
          <a:prstGeom prst="rect">
            <a:avLst/>
          </a:prstGeom>
          <a:ln>
            <a:solidFill>
              <a:srgbClr val="0F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29167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s-ES" dirty="0"/>
              <a:t>02</a:t>
            </a:r>
          </a:p>
        </p:txBody>
      </p:sp>
      <p:sp>
        <p:nvSpPr>
          <p:cNvPr id="3" name="Subtitle 2"/>
          <p:cNvSpPr>
            <a:spLocks noGrp="1"/>
          </p:cNvSpPr>
          <p:nvPr>
            <p:ph type="subTitle" idx="1"/>
          </p:nvPr>
        </p:nvSpPr>
        <p:spPr>
          <a:xfrm>
            <a:off x="4439824" y="2168601"/>
            <a:ext cx="2823125" cy="1743959"/>
          </a:xfrm>
        </p:spPr>
        <p:txBody>
          <a:bodyPr/>
          <a:lstStyle/>
          <a:p>
            <a:r>
              <a:rPr lang="en-US" dirty="0"/>
              <a:t>Household </a:t>
            </a:r>
            <a:r>
              <a:rPr lang="en-US" dirty="0" smtClean="0"/>
              <a:t>Demographics</a:t>
            </a:r>
            <a:endParaRPr lang="en-US" dirty="0"/>
          </a:p>
        </p:txBody>
      </p:sp>
      <p:pic>
        <p:nvPicPr>
          <p:cNvPr id="4" name="Picture 3" descr="C:\Users\mkavuna\AppData\Local\Microsoft\Windows\INetCache\Content.Word\WoS education setor logo_March 2018_2-01.png">
            <a:extLst>
              <a:ext uri="{FF2B5EF4-FFF2-40B4-BE49-F238E27FC236}">
                <a16:creationId xmlns:a16="http://schemas.microsoft.com/office/drawing/2014/main" id="{4F0FCDAE-A706-401A-8985-564F1ABE6FAE}"/>
              </a:ext>
            </a:extLst>
          </p:cNvPr>
          <p:cNvPicPr/>
          <p:nvPr/>
        </p:nvPicPr>
        <p:blipFill>
          <a:blip r:embed="rId2">
            <a:biLevel thresh="25000"/>
            <a:extLst>
              <a:ext uri="{28A0092B-C50C-407E-A947-70E740481C1C}">
                <a14:useLocalDpi xmlns:a14="http://schemas.microsoft.com/office/drawing/2010/main" val="0"/>
              </a:ext>
            </a:extLst>
          </a:blip>
          <a:srcRect/>
          <a:stretch>
            <a:fillRect/>
          </a:stretch>
        </p:blipFill>
        <p:spPr bwMode="auto">
          <a:xfrm>
            <a:off x="0" y="6271285"/>
            <a:ext cx="3213100" cy="508000"/>
          </a:xfrm>
          <a:prstGeom prst="rect">
            <a:avLst/>
          </a:prstGeom>
          <a:noFill/>
          <a:ln>
            <a:noFill/>
          </a:ln>
        </p:spPr>
      </p:pic>
    </p:spTree>
    <p:extLst>
      <p:ext uri="{BB962C8B-B14F-4D97-AF65-F5344CB8AC3E}">
        <p14:creationId xmlns:p14="http://schemas.microsoft.com/office/powerpoint/2010/main" val="3776963873"/>
      </p:ext>
    </p:extLst>
  </p:cSld>
  <p:clrMapOvr>
    <a:masterClrMapping/>
  </p:clrMapOvr>
  <p:timing>
    <p:tnLst>
      <p:par>
        <p:cTn id="1" dur="indefinite" restart="never" nodeType="tmRoot"/>
      </p:par>
    </p:tnLst>
  </p:timing>
</p:sld>
</file>

<file path=ppt/theme/theme1.xml><?xml version="1.0" encoding="utf-8"?>
<a:theme xmlns:a="http://schemas.openxmlformats.org/drawingml/2006/main" name="Op1">
  <a:themeElements>
    <a:clrScheme name="WOS">
      <a:dk1>
        <a:sysClr val="windowText" lastClr="000000"/>
      </a:dk1>
      <a:lt1>
        <a:sysClr val="window" lastClr="FFFFFF"/>
      </a:lt1>
      <a:dk2>
        <a:srgbClr val="0F6CB6"/>
      </a:dk2>
      <a:lt2>
        <a:srgbClr val="D8D8D7"/>
      </a:lt2>
      <a:accent1>
        <a:srgbClr val="9B477C"/>
      </a:accent1>
      <a:accent2>
        <a:srgbClr val="0F6CB6"/>
      </a:accent2>
      <a:accent3>
        <a:srgbClr val="0F6CB6"/>
      </a:accent3>
      <a:accent4>
        <a:srgbClr val="0F6CB6"/>
      </a:accent4>
      <a:accent5>
        <a:srgbClr val="0F6CB6"/>
      </a:accent5>
      <a:accent6>
        <a:srgbClr val="0F6CB6"/>
      </a:accent6>
      <a:hlink>
        <a:srgbClr val="167AA8"/>
      </a:hlink>
      <a:folHlink>
        <a:srgbClr val="9B477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Powerpoint_Template_MasterSlides.pptx" id="{958E95B1-D1E0-4E6A-9EE1-F967C05616B6}" vid="{AB2D6CB1-6E43-4983-AB44-C0078063B9DF}"/>
    </a:ext>
  </a:extLst>
</a:theme>
</file>

<file path=ppt/theme/theme10.xml><?xml version="1.0" encoding="utf-8"?>
<a:theme xmlns:a="http://schemas.openxmlformats.org/drawingml/2006/main" name="Op3">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Powerpoint_Template_MasterSlides.pptx" id="{958E95B1-D1E0-4E6A-9EE1-F967C05616B6}" vid="{00ED20B0-A57B-47A6-92B6-BF532C01082F}"/>
    </a:ext>
  </a:extLst>
</a:theme>
</file>

<file path=ppt/theme/theme11.xml><?xml version="1.0" encoding="utf-8"?>
<a:theme xmlns:a="http://schemas.openxmlformats.org/drawingml/2006/main" name="1_Op1 Left bann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Powerpoint_Template_MasterSlides.pptx" id="{958E95B1-D1E0-4E6A-9EE1-F967C05616B6}" vid="{B66A6868-009C-4E23-B260-E0BDABE94902}"/>
    </a:ext>
  </a:extLst>
</a:theme>
</file>

<file path=ppt/theme/theme12.xml><?xml version="1.0" encoding="utf-8"?>
<a:theme xmlns:a="http://schemas.openxmlformats.org/drawingml/2006/main" name="Office Theme">
  <a:themeElements>
    <a:clrScheme name="WOS">
      <a:dk1>
        <a:sysClr val="windowText" lastClr="000000"/>
      </a:dk1>
      <a:lt1>
        <a:sysClr val="window" lastClr="FFFFFF"/>
      </a:lt1>
      <a:dk2>
        <a:srgbClr val="0F6CB6"/>
      </a:dk2>
      <a:lt2>
        <a:srgbClr val="D8D8D7"/>
      </a:lt2>
      <a:accent1>
        <a:srgbClr val="9B477C"/>
      </a:accent1>
      <a:accent2>
        <a:srgbClr val="0F6CB6"/>
      </a:accent2>
      <a:accent3>
        <a:srgbClr val="0F6CB6"/>
      </a:accent3>
      <a:accent4>
        <a:srgbClr val="0F6CB6"/>
      </a:accent4>
      <a:accent5>
        <a:srgbClr val="0F6CB6"/>
      </a:accent5>
      <a:accent6>
        <a:srgbClr val="0F6CB6"/>
      </a:accent6>
      <a:hlink>
        <a:srgbClr val="167AA8"/>
      </a:hlink>
      <a:folHlink>
        <a:srgbClr val="9B477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p1 Left bann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Powerpoint_Template_MasterSlides.pptx" id="{958E95B1-D1E0-4E6A-9EE1-F967C05616B6}" vid="{B66A6868-009C-4E23-B260-E0BDABE94902}"/>
    </a:ext>
  </a:extLst>
</a:theme>
</file>

<file path=ppt/theme/theme3.xml><?xml version="1.0" encoding="utf-8"?>
<a:theme xmlns:a="http://schemas.openxmlformats.org/drawingml/2006/main" name="Op1 Big Left banner layou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Powerpoint_Template_MasterSlides.pptx" id="{958E95B1-D1E0-4E6A-9EE1-F967C05616B6}" vid="{6E2DB4B3-0A91-46AC-B2E1-1E41E4DC0BFF}"/>
    </a:ext>
  </a:extLst>
</a:theme>
</file>

<file path=ppt/theme/theme4.xml><?xml version="1.0" encoding="utf-8"?>
<a:theme xmlns:a="http://schemas.openxmlformats.org/drawingml/2006/main" name="Op1 Top bann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Powerpoint_Template_MasterSlides.pptx" id="{958E95B1-D1E0-4E6A-9EE1-F967C05616B6}" vid="{2BD1E236-E27A-44A0-B6CA-258BDCEE32A3}"/>
    </a:ext>
  </a:extLst>
</a:theme>
</file>

<file path=ppt/theme/theme5.xml><?xml version="1.0" encoding="utf-8"?>
<a:theme xmlns:a="http://schemas.openxmlformats.org/drawingml/2006/main" name="Op1 Top big bann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Powerpoint_Template_MasterSlides.pptx" id="{958E95B1-D1E0-4E6A-9EE1-F967C05616B6}" vid="{BA16BE75-FF82-49EE-9E11-72ADE461BB0E}"/>
    </a:ext>
  </a:extLst>
</a:theme>
</file>

<file path=ppt/theme/theme6.xml><?xml version="1.0" encoding="utf-8"?>
<a:theme xmlns:a="http://schemas.openxmlformats.org/drawingml/2006/main" name="Op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Powerpoint_Template_MasterSlides.pptx" id="{958E95B1-D1E0-4E6A-9EE1-F967C05616B6}" vid="{01F33962-6289-48AF-91AE-BCC022D1B5E5}"/>
    </a:ext>
  </a:extLst>
</a:theme>
</file>

<file path=ppt/theme/theme7.xml><?xml version="1.0" encoding="utf-8"?>
<a:theme xmlns:a="http://schemas.openxmlformats.org/drawingml/2006/main" name="Op2 Left bann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Powerpoint_Template_MasterSlides.pptx" id="{958E95B1-D1E0-4E6A-9EE1-F967C05616B6}" vid="{64858D50-D725-4E48-972A-A58B142B7469}"/>
    </a:ext>
  </a:extLst>
</a:theme>
</file>

<file path=ppt/theme/theme8.xml><?xml version="1.0" encoding="utf-8"?>
<a:theme xmlns:a="http://schemas.openxmlformats.org/drawingml/2006/main" name="Op2 Top bann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Powerpoint_Template_MasterSlides.pptx" id="{958E95B1-D1E0-4E6A-9EE1-F967C05616B6}" vid="{544AC4C3-99A9-4423-A11E-24865A665579}"/>
    </a:ext>
  </a:extLst>
</a:theme>
</file>

<file path=ppt/theme/theme9.xml><?xml version="1.0" encoding="utf-8"?>
<a:theme xmlns:a="http://schemas.openxmlformats.org/drawingml/2006/main" name="Op2 Big Left banner layou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Powerpoint_Template_MasterSlides.pptx" id="{958E95B1-D1E0-4E6A-9EE1-F967C05616B6}" vid="{AC6BFDDA-B6C8-441F-A441-4E6BD2FD0A9B}"/>
    </a:ext>
  </a:extLst>
</a:theme>
</file>

<file path=ppt/theme/themeOverride1.xml><?xml version="1.0" encoding="utf-8"?>
<a:themeOverride xmlns:a="http://schemas.openxmlformats.org/drawingml/2006/main">
  <a:clrScheme name="WOS">
    <a:dk1>
      <a:sysClr val="windowText" lastClr="000000"/>
    </a:dk1>
    <a:lt1>
      <a:sysClr val="window" lastClr="FFFFFF"/>
    </a:lt1>
    <a:dk2>
      <a:srgbClr val="0F6CB6"/>
    </a:dk2>
    <a:lt2>
      <a:srgbClr val="D8D8D7"/>
    </a:lt2>
    <a:accent1>
      <a:srgbClr val="9B477C"/>
    </a:accent1>
    <a:accent2>
      <a:srgbClr val="167AA8"/>
    </a:accent2>
    <a:accent3>
      <a:srgbClr val="000000"/>
    </a:accent3>
    <a:accent4>
      <a:srgbClr val="000000"/>
    </a:accent4>
    <a:accent5>
      <a:srgbClr val="000000"/>
    </a:accent5>
    <a:accent6>
      <a:srgbClr val="000000"/>
    </a:accent6>
    <a:hlink>
      <a:srgbClr val="000000"/>
    </a:hlink>
    <a:folHlink>
      <a:srgbClr val="9B477C"/>
    </a:folHlink>
  </a:clrScheme>
  <a:fontScheme name="Office">
    <a:majorFont>
      <a:latin typeface="Calibri"/>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WOS">
    <a:dk1>
      <a:sysClr val="windowText" lastClr="000000"/>
    </a:dk1>
    <a:lt1>
      <a:sysClr val="window" lastClr="FFFFFF"/>
    </a:lt1>
    <a:dk2>
      <a:srgbClr val="0F6CB6"/>
    </a:dk2>
    <a:lt2>
      <a:srgbClr val="D8D8D7"/>
    </a:lt2>
    <a:accent1>
      <a:srgbClr val="9B477C"/>
    </a:accent1>
    <a:accent2>
      <a:srgbClr val="167AA8"/>
    </a:accent2>
    <a:accent3>
      <a:srgbClr val="000000"/>
    </a:accent3>
    <a:accent4>
      <a:srgbClr val="000000"/>
    </a:accent4>
    <a:accent5>
      <a:srgbClr val="000000"/>
    </a:accent5>
    <a:accent6>
      <a:srgbClr val="000000"/>
    </a:accent6>
    <a:hlink>
      <a:srgbClr val="000000"/>
    </a:hlink>
    <a:folHlink>
      <a:srgbClr val="9B477C"/>
    </a:folHlink>
  </a:clrScheme>
  <a:fontScheme name="Office">
    <a:majorFont>
      <a:latin typeface="Calibri"/>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WOS">
    <a:dk1>
      <a:sysClr val="windowText" lastClr="000000"/>
    </a:dk1>
    <a:lt1>
      <a:sysClr val="window" lastClr="FFFFFF"/>
    </a:lt1>
    <a:dk2>
      <a:srgbClr val="0F6CB6"/>
    </a:dk2>
    <a:lt2>
      <a:srgbClr val="D8D8D7"/>
    </a:lt2>
    <a:accent1>
      <a:srgbClr val="9B477C"/>
    </a:accent1>
    <a:accent2>
      <a:srgbClr val="167AA8"/>
    </a:accent2>
    <a:accent3>
      <a:srgbClr val="000000"/>
    </a:accent3>
    <a:accent4>
      <a:srgbClr val="000000"/>
    </a:accent4>
    <a:accent5>
      <a:srgbClr val="000000"/>
    </a:accent5>
    <a:accent6>
      <a:srgbClr val="000000"/>
    </a:accent6>
    <a:hlink>
      <a:srgbClr val="000000"/>
    </a:hlink>
    <a:folHlink>
      <a:srgbClr val="9B477C"/>
    </a:folHlink>
  </a:clrScheme>
  <a:fontScheme name="Office">
    <a:majorFont>
      <a:latin typeface="Calibri"/>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WOS">
    <a:dk1>
      <a:sysClr val="windowText" lastClr="000000"/>
    </a:dk1>
    <a:lt1>
      <a:sysClr val="window" lastClr="FFFFFF"/>
    </a:lt1>
    <a:dk2>
      <a:srgbClr val="0F6CB6"/>
    </a:dk2>
    <a:lt2>
      <a:srgbClr val="D8D8D7"/>
    </a:lt2>
    <a:accent1>
      <a:srgbClr val="9B477C"/>
    </a:accent1>
    <a:accent2>
      <a:srgbClr val="167AA8"/>
    </a:accent2>
    <a:accent3>
      <a:srgbClr val="000000"/>
    </a:accent3>
    <a:accent4>
      <a:srgbClr val="000000"/>
    </a:accent4>
    <a:accent5>
      <a:srgbClr val="000000"/>
    </a:accent5>
    <a:accent6>
      <a:srgbClr val="000000"/>
    </a:accent6>
    <a:hlink>
      <a:srgbClr val="000000"/>
    </a:hlink>
    <a:folHlink>
      <a:srgbClr val="9B477C"/>
    </a:folHlink>
  </a:clrScheme>
  <a:fontScheme name="Office">
    <a:majorFont>
      <a:latin typeface="Calibri"/>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WOS">
    <a:dk1>
      <a:sysClr val="windowText" lastClr="000000"/>
    </a:dk1>
    <a:lt1>
      <a:sysClr val="window" lastClr="FFFFFF"/>
    </a:lt1>
    <a:dk2>
      <a:srgbClr val="0F6CB6"/>
    </a:dk2>
    <a:lt2>
      <a:srgbClr val="D8D8D7"/>
    </a:lt2>
    <a:accent1>
      <a:srgbClr val="9B477C"/>
    </a:accent1>
    <a:accent2>
      <a:srgbClr val="167AA8"/>
    </a:accent2>
    <a:accent3>
      <a:srgbClr val="000000"/>
    </a:accent3>
    <a:accent4>
      <a:srgbClr val="000000"/>
    </a:accent4>
    <a:accent5>
      <a:srgbClr val="000000"/>
    </a:accent5>
    <a:accent6>
      <a:srgbClr val="000000"/>
    </a:accent6>
    <a:hlink>
      <a:srgbClr val="000000"/>
    </a:hlink>
    <a:folHlink>
      <a:srgbClr val="9B477C"/>
    </a:folHlink>
  </a:clrScheme>
  <a:fontScheme name="Office">
    <a:majorFont>
      <a:latin typeface="Calibri"/>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WOS">
    <a:dk1>
      <a:sysClr val="windowText" lastClr="000000"/>
    </a:dk1>
    <a:lt1>
      <a:sysClr val="window" lastClr="FFFFFF"/>
    </a:lt1>
    <a:dk2>
      <a:srgbClr val="0F6CB6"/>
    </a:dk2>
    <a:lt2>
      <a:srgbClr val="D8D8D7"/>
    </a:lt2>
    <a:accent1>
      <a:srgbClr val="9B477C"/>
    </a:accent1>
    <a:accent2>
      <a:srgbClr val="167AA8"/>
    </a:accent2>
    <a:accent3>
      <a:srgbClr val="000000"/>
    </a:accent3>
    <a:accent4>
      <a:srgbClr val="000000"/>
    </a:accent4>
    <a:accent5>
      <a:srgbClr val="000000"/>
    </a:accent5>
    <a:accent6>
      <a:srgbClr val="000000"/>
    </a:accent6>
    <a:hlink>
      <a:srgbClr val="000000"/>
    </a:hlink>
    <a:folHlink>
      <a:srgbClr val="9B477C"/>
    </a:folHlink>
  </a:clrScheme>
  <a:fontScheme name="Office">
    <a:majorFont>
      <a:latin typeface="Calibri"/>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REACH">
    <a:dk1>
      <a:sysClr val="windowText" lastClr="000000"/>
    </a:dk1>
    <a:lt1>
      <a:sysClr val="window" lastClr="FFFFFF"/>
    </a:lt1>
    <a:dk2>
      <a:srgbClr val="000000"/>
    </a:dk2>
    <a:lt2>
      <a:srgbClr val="FFFFFF"/>
    </a:lt2>
    <a:accent1>
      <a:srgbClr val="000000"/>
    </a:accent1>
    <a:accent2>
      <a:srgbClr val="ED5959"/>
    </a:accent2>
    <a:accent3>
      <a:srgbClr val="939598"/>
    </a:accent3>
    <a:accent4>
      <a:srgbClr val="F58A89"/>
    </a:accent4>
    <a:accent5>
      <a:srgbClr val="D8D8D8"/>
    </a:accent5>
    <a:accent6>
      <a:srgbClr val="FBD0CF"/>
    </a:accent6>
    <a:hlink>
      <a:srgbClr val="939598"/>
    </a:hlink>
    <a:folHlink>
      <a:srgbClr val="93959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WOS">
    <a:dk1>
      <a:sysClr val="windowText" lastClr="000000"/>
    </a:dk1>
    <a:lt1>
      <a:sysClr val="window" lastClr="FFFFFF"/>
    </a:lt1>
    <a:dk2>
      <a:srgbClr val="0F6CB6"/>
    </a:dk2>
    <a:lt2>
      <a:srgbClr val="D8D8D7"/>
    </a:lt2>
    <a:accent1>
      <a:srgbClr val="9B477C"/>
    </a:accent1>
    <a:accent2>
      <a:srgbClr val="167AA8"/>
    </a:accent2>
    <a:accent3>
      <a:srgbClr val="000000"/>
    </a:accent3>
    <a:accent4>
      <a:srgbClr val="000000"/>
    </a:accent4>
    <a:accent5>
      <a:srgbClr val="000000"/>
    </a:accent5>
    <a:accent6>
      <a:srgbClr val="000000"/>
    </a:accent6>
    <a:hlink>
      <a:srgbClr val="000000"/>
    </a:hlink>
    <a:folHlink>
      <a:srgbClr val="9B477C"/>
    </a:folHlink>
  </a:clrScheme>
  <a:fontScheme name="Office">
    <a:majorFont>
      <a:latin typeface="Calibri"/>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WOS">
    <a:dk1>
      <a:sysClr val="windowText" lastClr="000000"/>
    </a:dk1>
    <a:lt1>
      <a:sysClr val="window" lastClr="FFFFFF"/>
    </a:lt1>
    <a:dk2>
      <a:srgbClr val="0F6CB6"/>
    </a:dk2>
    <a:lt2>
      <a:srgbClr val="D8D8D7"/>
    </a:lt2>
    <a:accent1>
      <a:srgbClr val="9B477C"/>
    </a:accent1>
    <a:accent2>
      <a:srgbClr val="167AA8"/>
    </a:accent2>
    <a:accent3>
      <a:srgbClr val="000000"/>
    </a:accent3>
    <a:accent4>
      <a:srgbClr val="000000"/>
    </a:accent4>
    <a:accent5>
      <a:srgbClr val="000000"/>
    </a:accent5>
    <a:accent6>
      <a:srgbClr val="000000"/>
    </a:accent6>
    <a:hlink>
      <a:srgbClr val="000000"/>
    </a:hlink>
    <a:folHlink>
      <a:srgbClr val="9B477C"/>
    </a:folHlink>
  </a:clrScheme>
  <a:fontScheme name="Office">
    <a:majorFont>
      <a:latin typeface="Calibri"/>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REACH_Powerpoint_Template_MasterSlides</Template>
  <TotalTime>4663</TotalTime>
  <Words>2153</Words>
  <Application>Microsoft Office PowerPoint</Application>
  <PresentationFormat>On-screen Show (4:3)</PresentationFormat>
  <Paragraphs>337</Paragraphs>
  <Slides>32</Slides>
  <Notes>16</Notes>
  <HiddenSlides>0</HiddenSlides>
  <MMClips>0</MMClips>
  <ScaleCrop>false</ScaleCrop>
  <HeadingPairs>
    <vt:vector size="6" baseType="variant">
      <vt:variant>
        <vt:lpstr>Fonts Used</vt:lpstr>
      </vt:variant>
      <vt:variant>
        <vt:i4>7</vt:i4>
      </vt:variant>
      <vt:variant>
        <vt:lpstr>Theme</vt:lpstr>
      </vt:variant>
      <vt:variant>
        <vt:i4>11</vt:i4>
      </vt:variant>
      <vt:variant>
        <vt:lpstr>Slide Titles</vt:lpstr>
      </vt:variant>
      <vt:variant>
        <vt:i4>32</vt:i4>
      </vt:variant>
    </vt:vector>
  </HeadingPairs>
  <TitlesOfParts>
    <vt:vector size="50" baseType="lpstr">
      <vt:lpstr>ＭＳ Ｐゴシック</vt:lpstr>
      <vt:lpstr>Arial</vt:lpstr>
      <vt:lpstr>Arial Narrow</vt:lpstr>
      <vt:lpstr>Calibri</vt:lpstr>
      <vt:lpstr>Cambria</vt:lpstr>
      <vt:lpstr>Times New Roman</vt:lpstr>
      <vt:lpstr>Wingdings</vt:lpstr>
      <vt:lpstr>Op1</vt:lpstr>
      <vt:lpstr>Op1 Left banner</vt:lpstr>
      <vt:lpstr>Op1 Big Left banner layout</vt:lpstr>
      <vt:lpstr>Op1 Top banner</vt:lpstr>
      <vt:lpstr>Op1 Top big banner</vt:lpstr>
      <vt:lpstr>Op2</vt:lpstr>
      <vt:lpstr>Op2 Left banner</vt:lpstr>
      <vt:lpstr>Op2 Top banner</vt:lpstr>
      <vt:lpstr>Op2 Big Left banner layout</vt:lpstr>
      <vt:lpstr>Op3</vt:lpstr>
      <vt:lpstr>1_Op1 Left banner</vt:lpstr>
      <vt:lpstr>Whole of Syria Education Assessment –Key Findings</vt:lpstr>
      <vt:lpstr>PRESENTATION OVERVIEW</vt:lpstr>
      <vt:lpstr>01</vt:lpstr>
      <vt:lpstr>INTRODUCTION TO THE ASSESSMENT</vt:lpstr>
      <vt:lpstr>PRIMARY RESEARCH QUESTIONS</vt:lpstr>
      <vt:lpstr>DATA COLLECTION METHOD COVERAGE</vt:lpstr>
      <vt:lpstr>CHALLENGES</vt:lpstr>
      <vt:lpstr>INTERPRETATION OF DATA</vt:lpstr>
      <vt:lpstr>02</vt:lpstr>
      <vt:lpstr>HOUSEHOLD COMPOSITION</vt:lpstr>
      <vt:lpstr>HOUSEHOLD COMPOSITION: POPULATION GROUPS OF CHILDREN 3 TO 17 YEARS OLD</vt:lpstr>
      <vt:lpstr>03</vt:lpstr>
      <vt:lpstr>ATTENDANCE: EARLY CHILDHOOD EDUCATION</vt:lpstr>
      <vt:lpstr>ADJUSTED NET ATTENDANCE RATE FOR PRE-PRIMARY AGED CHILDREN IN ASSESSED HOUSEHOLDS, 2017/2018</vt:lpstr>
      <vt:lpstr>TOTAL NET ATTENDANCE: PRIMARY AND SECONDARY SCHOOL-AGED CHILDREN</vt:lpstr>
      <vt:lpstr>TOTAL NET ATTENDANCE RATES FOR PRIMARY AND SECONDARY SCHOOL-AGED CHILDREN, 2017/2018</vt:lpstr>
      <vt:lpstr>STUDENTS IN THE CORRECT GRADE FOR THEIR AGE</vt:lpstr>
      <vt:lpstr>PowerPoint Presentation</vt:lpstr>
      <vt:lpstr>FUNCTIONING SCHOOLS</vt:lpstr>
      <vt:lpstr>04</vt:lpstr>
      <vt:lpstr>MOST COMMON REASONS WHY CHILDREN AGED 5-14 DID NOT ATTEND SCHOOL</vt:lpstr>
      <vt:lpstr>MOST COMMON REASONS WHY CHILDREN AGED 15-17 DID NOT ATTEND SCHOOL</vt:lpstr>
      <vt:lpstr>MOST URGENT EDUCATIONAL NEEDS</vt:lpstr>
      <vt:lpstr>05</vt:lpstr>
      <vt:lpstr>SCHOOL CURRICULUM</vt:lpstr>
      <vt:lpstr>CURRICULUM MOST COMMONLY USED BY STUDENTS IN ASSESSED HOUSEHOLDS</vt:lpstr>
      <vt:lpstr>TEACHER SALARIES</vt:lpstr>
      <vt:lpstr>SOURCES OF TEACHER COMPENSATION</vt:lpstr>
      <vt:lpstr>THE LARGEST SOURCE OF TEACHER COMPENSATION IN ASSESSED SCHOOLS</vt:lpstr>
      <vt:lpstr>PowerPoint Presentation</vt:lpstr>
      <vt:lpstr>06</vt:lpstr>
      <vt:lpstr>APPENDIX 1: SURVEYS COMPLETED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Gabriel Pastor Melo</dc:creator>
  <cp:lastModifiedBy>Sarah Needler</cp:lastModifiedBy>
  <cp:revision>328</cp:revision>
  <dcterms:created xsi:type="dcterms:W3CDTF">2018-03-16T14:29:28Z</dcterms:created>
  <dcterms:modified xsi:type="dcterms:W3CDTF">2018-11-16T13:02:14Z</dcterms:modified>
</cp:coreProperties>
</file>