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4.xml" ContentType="application/vnd.openxmlformats-officedocument.them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5.xml" ContentType="application/vnd.openxmlformats-officedocument.them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5" r:id="rId2"/>
    <p:sldMasterId id="2147483684" r:id="rId3"/>
    <p:sldMasterId id="2147483722" r:id="rId4"/>
    <p:sldMasterId id="2147483893" r:id="rId5"/>
    <p:sldMasterId id="2147483912" r:id="rId6"/>
  </p:sldMasterIdLst>
  <p:notesMasterIdLst>
    <p:notesMasterId r:id="rId29"/>
  </p:notesMasterIdLst>
  <p:sldIdLst>
    <p:sldId id="257" r:id="rId7"/>
    <p:sldId id="326" r:id="rId8"/>
    <p:sldId id="261" r:id="rId9"/>
    <p:sldId id="344" r:id="rId10"/>
    <p:sldId id="327" r:id="rId11"/>
    <p:sldId id="330" r:id="rId12"/>
    <p:sldId id="331" r:id="rId13"/>
    <p:sldId id="332" r:id="rId14"/>
    <p:sldId id="333" r:id="rId15"/>
    <p:sldId id="335" r:id="rId16"/>
    <p:sldId id="336" r:id="rId17"/>
    <p:sldId id="337" r:id="rId18"/>
    <p:sldId id="338" r:id="rId19"/>
    <p:sldId id="339" r:id="rId20"/>
    <p:sldId id="340" r:id="rId21"/>
    <p:sldId id="341" r:id="rId22"/>
    <p:sldId id="342" r:id="rId23"/>
    <p:sldId id="343" r:id="rId24"/>
    <p:sldId id="328" r:id="rId25"/>
    <p:sldId id="334" r:id="rId26"/>
    <p:sldId id="305" r:id="rId27"/>
    <p:sldId id="295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a Barbezat" initials="LB" lastIdx="8" clrIdx="0">
    <p:extLst>
      <p:ext uri="{19B8F6BF-5375-455C-9EA6-DF929625EA0E}">
        <p15:presenceInfo xmlns:p15="http://schemas.microsoft.com/office/powerpoint/2012/main" userId="e35409a4d436bc3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BFBF"/>
    <a:srgbClr val="33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20" autoAdjust="0"/>
    <p:restoredTop sz="84383" autoAdjust="0"/>
  </p:normalViewPr>
  <p:slideViewPr>
    <p:cSldViewPr snapToGrid="0">
      <p:cViewPr varScale="1">
        <p:scale>
          <a:sx n="94" d="100"/>
          <a:sy n="94" d="100"/>
        </p:scale>
        <p:origin x="48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0051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commentAuthors" Target="commentAuthors.xml"/><Relationship Id="rId8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6E385A-87A1-4206-B4DD-06094F754068}" type="doc">
      <dgm:prSet loTypeId="urn:microsoft.com/office/officeart/2011/layout/HexagonRadial" loCatId="officeonlin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A21F6C2-60C5-4F12-865C-902F24AB221A}">
      <dgm:prSet phldrT="[Text]" phldr="1" custT="1"/>
      <dgm:spPr>
        <a:solidFill>
          <a:srgbClr val="EE5859"/>
        </a:solidFill>
        <a:ln>
          <a:noFill/>
        </a:ln>
      </dgm:spPr>
      <dgm:t>
        <a:bodyPr/>
        <a:lstStyle/>
        <a:p>
          <a:endParaRPr lang="en-US" sz="1800" dirty="0">
            <a:latin typeface="Arial Narrow" panose="020B0606020202030204" pitchFamily="34" charset="0"/>
          </a:endParaRPr>
        </a:p>
      </dgm:t>
    </dgm:pt>
    <dgm:pt modelId="{D746B296-ABB7-45D2-9176-325795C24DEE}" type="parTrans" cxnId="{D722942E-6E96-4E01-B4B0-F439873F1872}">
      <dgm:prSet/>
      <dgm:spPr/>
      <dgm:t>
        <a:bodyPr/>
        <a:lstStyle/>
        <a:p>
          <a:endParaRPr lang="en-US"/>
        </a:p>
      </dgm:t>
    </dgm:pt>
    <dgm:pt modelId="{0273A9FB-FE90-4028-8AA4-30882672A62E}" type="sibTrans" cxnId="{D722942E-6E96-4E01-B4B0-F439873F1872}">
      <dgm:prSet/>
      <dgm:spPr/>
      <dgm:t>
        <a:bodyPr/>
        <a:lstStyle/>
        <a:p>
          <a:endParaRPr lang="en-US"/>
        </a:p>
      </dgm:t>
    </dgm:pt>
    <dgm:pt modelId="{70E3F231-63EE-41EF-9A8D-1C355E45F643}">
      <dgm:prSet phldrT="[Text]" phldr="1" custT="1"/>
      <dgm:spPr>
        <a:solidFill>
          <a:srgbClr val="58585A"/>
        </a:solidFill>
        <a:ln>
          <a:noFill/>
        </a:ln>
      </dgm:spPr>
      <dgm:t>
        <a:bodyPr/>
        <a:lstStyle/>
        <a:p>
          <a:endParaRPr lang="en-US" sz="1800" dirty="0">
            <a:latin typeface="Arial Narrow" panose="020B0606020202030204" pitchFamily="34" charset="0"/>
          </a:endParaRPr>
        </a:p>
      </dgm:t>
    </dgm:pt>
    <dgm:pt modelId="{8014991C-3BA1-482C-8F60-42C9AD9CB624}" type="parTrans" cxnId="{514ED5D6-5D91-4731-B555-A41394B9E92A}">
      <dgm:prSet/>
      <dgm:spPr/>
      <dgm:t>
        <a:bodyPr/>
        <a:lstStyle/>
        <a:p>
          <a:endParaRPr lang="en-US"/>
        </a:p>
      </dgm:t>
    </dgm:pt>
    <dgm:pt modelId="{40EFEAC6-569C-482C-AF5C-53A4B8978EE8}" type="sibTrans" cxnId="{514ED5D6-5D91-4731-B555-A41394B9E92A}">
      <dgm:prSet/>
      <dgm:spPr/>
      <dgm:t>
        <a:bodyPr/>
        <a:lstStyle/>
        <a:p>
          <a:endParaRPr lang="en-US"/>
        </a:p>
      </dgm:t>
    </dgm:pt>
    <dgm:pt modelId="{FACC9926-4231-4E01-A9AB-E5DFED19C8FD}">
      <dgm:prSet phldrT="[Text]" phldr="1" custT="1"/>
      <dgm:spPr>
        <a:solidFill>
          <a:srgbClr val="D2CBB8"/>
        </a:solidFill>
        <a:ln>
          <a:noFill/>
        </a:ln>
      </dgm:spPr>
      <dgm:t>
        <a:bodyPr/>
        <a:lstStyle/>
        <a:p>
          <a:endParaRPr lang="en-US" sz="1800" dirty="0">
            <a:latin typeface="Arial Narrow" panose="020B0606020202030204" pitchFamily="34" charset="0"/>
          </a:endParaRPr>
        </a:p>
      </dgm:t>
    </dgm:pt>
    <dgm:pt modelId="{0C711441-5BF4-4D4A-BBBF-F67CBFF2D5EB}" type="parTrans" cxnId="{F6EB394A-2E58-4252-BADE-E4168254D690}">
      <dgm:prSet/>
      <dgm:spPr/>
      <dgm:t>
        <a:bodyPr/>
        <a:lstStyle/>
        <a:p>
          <a:endParaRPr lang="en-US"/>
        </a:p>
      </dgm:t>
    </dgm:pt>
    <dgm:pt modelId="{6E4BD22F-C643-4283-A19D-4D334A5EED6D}" type="sibTrans" cxnId="{F6EB394A-2E58-4252-BADE-E4168254D690}">
      <dgm:prSet/>
      <dgm:spPr/>
      <dgm:t>
        <a:bodyPr/>
        <a:lstStyle/>
        <a:p>
          <a:endParaRPr lang="en-US"/>
        </a:p>
      </dgm:t>
    </dgm:pt>
    <dgm:pt modelId="{25D6640D-C921-4827-9C68-28FABCB989C1}">
      <dgm:prSet phldrT="[Text]" phldr="1" custT="1"/>
      <dgm:spPr>
        <a:solidFill>
          <a:schemeClr val="tx1">
            <a:lumMod val="50000"/>
            <a:lumOff val="50000"/>
          </a:schemeClr>
        </a:solidFill>
        <a:ln>
          <a:noFill/>
        </a:ln>
      </dgm:spPr>
      <dgm:t>
        <a:bodyPr/>
        <a:lstStyle/>
        <a:p>
          <a:endParaRPr lang="en-US" sz="1800" dirty="0">
            <a:latin typeface="Arial Narrow" panose="020B0606020202030204" pitchFamily="34" charset="0"/>
          </a:endParaRPr>
        </a:p>
      </dgm:t>
    </dgm:pt>
    <dgm:pt modelId="{6DE24966-6684-4AE6-944C-BA6EB6CE5A0D}" type="parTrans" cxnId="{A87A1630-B34D-4B01-AC99-7B7F143677F3}">
      <dgm:prSet/>
      <dgm:spPr/>
      <dgm:t>
        <a:bodyPr/>
        <a:lstStyle/>
        <a:p>
          <a:endParaRPr lang="en-US"/>
        </a:p>
      </dgm:t>
    </dgm:pt>
    <dgm:pt modelId="{A07BEC86-D4B4-4ACA-9D28-18E3CFF6205B}" type="sibTrans" cxnId="{A87A1630-B34D-4B01-AC99-7B7F143677F3}">
      <dgm:prSet/>
      <dgm:spPr/>
      <dgm:t>
        <a:bodyPr/>
        <a:lstStyle/>
        <a:p>
          <a:endParaRPr lang="en-US"/>
        </a:p>
      </dgm:t>
    </dgm:pt>
    <dgm:pt modelId="{19770A51-E882-4041-8689-E12E416E18B0}">
      <dgm:prSet phldrT="[Text]" phldr="1" custT="1"/>
      <dgm:spPr>
        <a:solidFill>
          <a:schemeClr val="bg1">
            <a:lumMod val="65000"/>
          </a:schemeClr>
        </a:solidFill>
      </dgm:spPr>
      <dgm:t>
        <a:bodyPr/>
        <a:lstStyle/>
        <a:p>
          <a:endParaRPr lang="en-US" sz="1800" dirty="0">
            <a:latin typeface="Arial Narrow" panose="020B0606020202030204" pitchFamily="34" charset="0"/>
          </a:endParaRPr>
        </a:p>
      </dgm:t>
    </dgm:pt>
    <dgm:pt modelId="{F8D44643-2EEE-4C0B-8D5E-7991F657DD12}" type="parTrans" cxnId="{4B908479-D3B3-4115-B14A-8D0C766009FF}">
      <dgm:prSet/>
      <dgm:spPr/>
      <dgm:t>
        <a:bodyPr/>
        <a:lstStyle/>
        <a:p>
          <a:endParaRPr lang="en-US"/>
        </a:p>
      </dgm:t>
    </dgm:pt>
    <dgm:pt modelId="{CA9D706E-AD53-4513-8AB1-DC3187D95985}" type="sibTrans" cxnId="{4B908479-D3B3-4115-B14A-8D0C766009FF}">
      <dgm:prSet/>
      <dgm:spPr/>
      <dgm:t>
        <a:bodyPr/>
        <a:lstStyle/>
        <a:p>
          <a:endParaRPr lang="en-US"/>
        </a:p>
      </dgm:t>
    </dgm:pt>
    <dgm:pt modelId="{7262C3E8-EB66-4EAB-8987-2136D95F56BF}">
      <dgm:prSet phldrT="[Text]" phldr="1" custT="1"/>
      <dgm:spPr>
        <a:solidFill>
          <a:schemeClr val="bg1">
            <a:lumMod val="75000"/>
          </a:schemeClr>
        </a:solidFill>
        <a:ln>
          <a:noFill/>
        </a:ln>
      </dgm:spPr>
      <dgm:t>
        <a:bodyPr/>
        <a:lstStyle/>
        <a:p>
          <a:endParaRPr lang="en-US" sz="1800" dirty="0">
            <a:latin typeface="Arial Narrow" panose="020B0606020202030204" pitchFamily="34" charset="0"/>
          </a:endParaRPr>
        </a:p>
      </dgm:t>
    </dgm:pt>
    <dgm:pt modelId="{8A32DD2A-57C2-4524-8F99-C8C192282BDD}" type="parTrans" cxnId="{F42D4BE9-D547-4641-9122-F20B9DFDCEDA}">
      <dgm:prSet/>
      <dgm:spPr/>
      <dgm:t>
        <a:bodyPr/>
        <a:lstStyle/>
        <a:p>
          <a:endParaRPr lang="en-US"/>
        </a:p>
      </dgm:t>
    </dgm:pt>
    <dgm:pt modelId="{A670DCE0-6E68-470A-8A60-C5ACDB47B6CB}" type="sibTrans" cxnId="{F42D4BE9-D547-4641-9122-F20B9DFDCEDA}">
      <dgm:prSet/>
      <dgm:spPr/>
      <dgm:t>
        <a:bodyPr/>
        <a:lstStyle/>
        <a:p>
          <a:endParaRPr lang="en-US"/>
        </a:p>
      </dgm:t>
    </dgm:pt>
    <dgm:pt modelId="{1623FBE0-81BA-469A-BC11-A39E0579D9A5}">
      <dgm:prSet phldrT="[Text]" phldr="1" custT="1"/>
      <dgm:spPr>
        <a:solidFill>
          <a:schemeClr val="bg1">
            <a:lumMod val="85000"/>
          </a:schemeClr>
        </a:solidFill>
        <a:ln>
          <a:noFill/>
        </a:ln>
      </dgm:spPr>
      <dgm:t>
        <a:bodyPr/>
        <a:lstStyle/>
        <a:p>
          <a:endParaRPr lang="en-US" sz="1800" dirty="0">
            <a:latin typeface="Arial Narrow" panose="020B0606020202030204" pitchFamily="34" charset="0"/>
          </a:endParaRPr>
        </a:p>
      </dgm:t>
    </dgm:pt>
    <dgm:pt modelId="{010E8632-7279-4023-8E40-ABB45571E8BA}" type="parTrans" cxnId="{A44752EF-E99F-4310-BA2A-D57B6CFCED3E}">
      <dgm:prSet/>
      <dgm:spPr/>
      <dgm:t>
        <a:bodyPr/>
        <a:lstStyle/>
        <a:p>
          <a:endParaRPr lang="en-US"/>
        </a:p>
      </dgm:t>
    </dgm:pt>
    <dgm:pt modelId="{55C44505-088E-4490-B49B-D39474EC5E8A}" type="sibTrans" cxnId="{A44752EF-E99F-4310-BA2A-D57B6CFCED3E}">
      <dgm:prSet/>
      <dgm:spPr/>
      <dgm:t>
        <a:bodyPr/>
        <a:lstStyle/>
        <a:p>
          <a:endParaRPr lang="en-US"/>
        </a:p>
      </dgm:t>
    </dgm:pt>
    <dgm:pt modelId="{2544BCCF-E002-438A-A74F-A495E284AB9E}" type="pres">
      <dgm:prSet presAssocID="{156E385A-87A1-4206-B4DD-06094F754068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02B2154D-66E7-4FDE-87D6-54A84AD23FAA}" type="pres">
      <dgm:prSet presAssocID="{0A21F6C2-60C5-4F12-865C-902F24AB221A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en-US"/>
        </a:p>
      </dgm:t>
    </dgm:pt>
    <dgm:pt modelId="{D53A5D26-E23B-41E4-9F51-28032B415ED6}" type="pres">
      <dgm:prSet presAssocID="{70E3F231-63EE-41EF-9A8D-1C355E45F643}" presName="Accent1" presStyleCnt="0"/>
      <dgm:spPr/>
    </dgm:pt>
    <dgm:pt modelId="{CC74C9F0-6D76-4523-973E-C83ED7E14E54}" type="pres">
      <dgm:prSet presAssocID="{70E3F231-63EE-41EF-9A8D-1C355E45F643}" presName="Accent" presStyleLbl="bgShp" presStyleIdx="0" presStyleCnt="6"/>
      <dgm:spPr/>
    </dgm:pt>
    <dgm:pt modelId="{AB67786F-3905-46D7-A93E-AF5E97A1DB68}" type="pres">
      <dgm:prSet presAssocID="{70E3F231-63EE-41EF-9A8D-1C355E45F643}" presName="Child1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749FBA-A039-460E-8EB7-07349660E9E7}" type="pres">
      <dgm:prSet presAssocID="{FACC9926-4231-4E01-A9AB-E5DFED19C8FD}" presName="Accent2" presStyleCnt="0"/>
      <dgm:spPr/>
    </dgm:pt>
    <dgm:pt modelId="{868AB947-ADE5-46AC-9026-8304CA11CDEB}" type="pres">
      <dgm:prSet presAssocID="{FACC9926-4231-4E01-A9AB-E5DFED19C8FD}" presName="Accent" presStyleLbl="bgShp" presStyleIdx="1" presStyleCnt="6"/>
      <dgm:spPr>
        <a:solidFill>
          <a:schemeClr val="bg2"/>
        </a:solidFill>
      </dgm:spPr>
    </dgm:pt>
    <dgm:pt modelId="{28444ACE-AB4C-4B84-A5F3-B60EE582385E}" type="pres">
      <dgm:prSet presAssocID="{FACC9926-4231-4E01-A9AB-E5DFED19C8FD}" presName="Child2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F81EA7-6C16-4064-A9A3-974D86577728}" type="pres">
      <dgm:prSet presAssocID="{25D6640D-C921-4827-9C68-28FABCB989C1}" presName="Accent3" presStyleCnt="0"/>
      <dgm:spPr/>
    </dgm:pt>
    <dgm:pt modelId="{B2A6F704-34B4-4E29-99E6-61B5FB753B5F}" type="pres">
      <dgm:prSet presAssocID="{25D6640D-C921-4827-9C68-28FABCB989C1}" presName="Accent" presStyleLbl="bgShp" presStyleIdx="2" presStyleCnt="6"/>
      <dgm:spPr>
        <a:solidFill>
          <a:schemeClr val="bg2"/>
        </a:solidFill>
      </dgm:spPr>
    </dgm:pt>
    <dgm:pt modelId="{C83C3C06-A202-4832-9AD7-6ED9D092A04C}" type="pres">
      <dgm:prSet presAssocID="{25D6640D-C921-4827-9C68-28FABCB989C1}" presName="Child3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8EAE14-7540-460E-B450-CA5240B81D56}" type="pres">
      <dgm:prSet presAssocID="{19770A51-E882-4041-8689-E12E416E18B0}" presName="Accent4" presStyleCnt="0"/>
      <dgm:spPr/>
    </dgm:pt>
    <dgm:pt modelId="{7CC1EDCE-2FE7-4E45-9414-DC40B3D97FA7}" type="pres">
      <dgm:prSet presAssocID="{19770A51-E882-4041-8689-E12E416E18B0}" presName="Accent" presStyleLbl="bgShp" presStyleIdx="3" presStyleCnt="6"/>
      <dgm:spPr>
        <a:solidFill>
          <a:schemeClr val="bg2"/>
        </a:solidFill>
      </dgm:spPr>
    </dgm:pt>
    <dgm:pt modelId="{5B907FC8-9B3B-4696-91E4-08971BF9F525}" type="pres">
      <dgm:prSet presAssocID="{19770A51-E882-4041-8689-E12E416E18B0}" presName="Child4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C84FB7-C75A-4903-AAF1-3B387018DDD9}" type="pres">
      <dgm:prSet presAssocID="{7262C3E8-EB66-4EAB-8987-2136D95F56BF}" presName="Accent5" presStyleCnt="0"/>
      <dgm:spPr/>
    </dgm:pt>
    <dgm:pt modelId="{CA03A5CC-D4CC-4B60-A4F9-B0D5A47FC231}" type="pres">
      <dgm:prSet presAssocID="{7262C3E8-EB66-4EAB-8987-2136D95F56BF}" presName="Accent" presStyleLbl="bgShp" presStyleIdx="4" presStyleCnt="6"/>
      <dgm:spPr>
        <a:solidFill>
          <a:schemeClr val="bg2"/>
        </a:solidFill>
      </dgm:spPr>
    </dgm:pt>
    <dgm:pt modelId="{0DD1483D-ABBF-4C01-A05A-2422BE723BD5}" type="pres">
      <dgm:prSet presAssocID="{7262C3E8-EB66-4EAB-8987-2136D95F56BF}" presName="Child5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76F10A-6569-4D5A-8787-D62E28445ECB}" type="pres">
      <dgm:prSet presAssocID="{1623FBE0-81BA-469A-BC11-A39E0579D9A5}" presName="Accent6" presStyleCnt="0"/>
      <dgm:spPr/>
    </dgm:pt>
    <dgm:pt modelId="{5EB18341-C21D-4938-A464-D3060C0A5EB8}" type="pres">
      <dgm:prSet presAssocID="{1623FBE0-81BA-469A-BC11-A39E0579D9A5}" presName="Accent" presStyleLbl="bgShp" presStyleIdx="5" presStyleCnt="6"/>
      <dgm:spPr>
        <a:solidFill>
          <a:schemeClr val="bg2"/>
        </a:solidFill>
      </dgm:spPr>
    </dgm:pt>
    <dgm:pt modelId="{B26889CB-5ABD-47CC-95BF-2DC4E5124E04}" type="pres">
      <dgm:prSet presAssocID="{1623FBE0-81BA-469A-BC11-A39E0579D9A5}" presName="Child6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D5D81FA-5519-4040-8889-BD34505C70A4}" type="presOf" srcId="{FACC9926-4231-4E01-A9AB-E5DFED19C8FD}" destId="{28444ACE-AB4C-4B84-A5F3-B60EE582385E}" srcOrd="0" destOrd="0" presId="urn:microsoft.com/office/officeart/2011/layout/HexagonRadial"/>
    <dgm:cxn modelId="{4B908479-D3B3-4115-B14A-8D0C766009FF}" srcId="{0A21F6C2-60C5-4F12-865C-902F24AB221A}" destId="{19770A51-E882-4041-8689-E12E416E18B0}" srcOrd="3" destOrd="0" parTransId="{F8D44643-2EEE-4C0B-8D5E-7991F657DD12}" sibTransId="{CA9D706E-AD53-4513-8AB1-DC3187D95985}"/>
    <dgm:cxn modelId="{5785D627-7ED0-4978-BA99-25716AB134E4}" type="presOf" srcId="{70E3F231-63EE-41EF-9A8D-1C355E45F643}" destId="{AB67786F-3905-46D7-A93E-AF5E97A1DB68}" srcOrd="0" destOrd="0" presId="urn:microsoft.com/office/officeart/2011/layout/HexagonRadial"/>
    <dgm:cxn modelId="{F6EB394A-2E58-4252-BADE-E4168254D690}" srcId="{0A21F6C2-60C5-4F12-865C-902F24AB221A}" destId="{FACC9926-4231-4E01-A9AB-E5DFED19C8FD}" srcOrd="1" destOrd="0" parTransId="{0C711441-5BF4-4D4A-BBBF-F67CBFF2D5EB}" sibTransId="{6E4BD22F-C643-4283-A19D-4D334A5EED6D}"/>
    <dgm:cxn modelId="{A87A1630-B34D-4B01-AC99-7B7F143677F3}" srcId="{0A21F6C2-60C5-4F12-865C-902F24AB221A}" destId="{25D6640D-C921-4827-9C68-28FABCB989C1}" srcOrd="2" destOrd="0" parTransId="{6DE24966-6684-4AE6-944C-BA6EB6CE5A0D}" sibTransId="{A07BEC86-D4B4-4ACA-9D28-18E3CFF6205B}"/>
    <dgm:cxn modelId="{514ED5D6-5D91-4731-B555-A41394B9E92A}" srcId="{0A21F6C2-60C5-4F12-865C-902F24AB221A}" destId="{70E3F231-63EE-41EF-9A8D-1C355E45F643}" srcOrd="0" destOrd="0" parTransId="{8014991C-3BA1-482C-8F60-42C9AD9CB624}" sibTransId="{40EFEAC6-569C-482C-AF5C-53A4B8978EE8}"/>
    <dgm:cxn modelId="{D722942E-6E96-4E01-B4B0-F439873F1872}" srcId="{156E385A-87A1-4206-B4DD-06094F754068}" destId="{0A21F6C2-60C5-4F12-865C-902F24AB221A}" srcOrd="0" destOrd="0" parTransId="{D746B296-ABB7-45D2-9176-325795C24DEE}" sibTransId="{0273A9FB-FE90-4028-8AA4-30882672A62E}"/>
    <dgm:cxn modelId="{261B9A08-3162-4A95-B9BD-19F60E6A72CA}" type="presOf" srcId="{7262C3E8-EB66-4EAB-8987-2136D95F56BF}" destId="{0DD1483D-ABBF-4C01-A05A-2422BE723BD5}" srcOrd="0" destOrd="0" presId="urn:microsoft.com/office/officeart/2011/layout/HexagonRadial"/>
    <dgm:cxn modelId="{888366BB-7B66-47F5-B8F5-12B791EB34C6}" type="presOf" srcId="{19770A51-E882-4041-8689-E12E416E18B0}" destId="{5B907FC8-9B3B-4696-91E4-08971BF9F525}" srcOrd="0" destOrd="0" presId="urn:microsoft.com/office/officeart/2011/layout/HexagonRadial"/>
    <dgm:cxn modelId="{E9586F27-4991-45A3-9433-F32613A6F1BD}" type="presOf" srcId="{25D6640D-C921-4827-9C68-28FABCB989C1}" destId="{C83C3C06-A202-4832-9AD7-6ED9D092A04C}" srcOrd="0" destOrd="0" presId="urn:microsoft.com/office/officeart/2011/layout/HexagonRadial"/>
    <dgm:cxn modelId="{AEE95233-1790-43C3-A09A-164AC033FC95}" type="presOf" srcId="{1623FBE0-81BA-469A-BC11-A39E0579D9A5}" destId="{B26889CB-5ABD-47CC-95BF-2DC4E5124E04}" srcOrd="0" destOrd="0" presId="urn:microsoft.com/office/officeart/2011/layout/HexagonRadial"/>
    <dgm:cxn modelId="{F42D4BE9-D547-4641-9122-F20B9DFDCEDA}" srcId="{0A21F6C2-60C5-4F12-865C-902F24AB221A}" destId="{7262C3E8-EB66-4EAB-8987-2136D95F56BF}" srcOrd="4" destOrd="0" parTransId="{8A32DD2A-57C2-4524-8F99-C8C192282BDD}" sibTransId="{A670DCE0-6E68-470A-8A60-C5ACDB47B6CB}"/>
    <dgm:cxn modelId="{BEC2B23B-09DB-46B7-8CAC-D73F5980CDB8}" type="presOf" srcId="{0A21F6C2-60C5-4F12-865C-902F24AB221A}" destId="{02B2154D-66E7-4FDE-87D6-54A84AD23FAA}" srcOrd="0" destOrd="0" presId="urn:microsoft.com/office/officeart/2011/layout/HexagonRadial"/>
    <dgm:cxn modelId="{A44752EF-E99F-4310-BA2A-D57B6CFCED3E}" srcId="{0A21F6C2-60C5-4F12-865C-902F24AB221A}" destId="{1623FBE0-81BA-469A-BC11-A39E0579D9A5}" srcOrd="5" destOrd="0" parTransId="{010E8632-7279-4023-8E40-ABB45571E8BA}" sibTransId="{55C44505-088E-4490-B49B-D39474EC5E8A}"/>
    <dgm:cxn modelId="{5EDBCA3F-E313-4627-A87B-B2DAC0BBE334}" type="presOf" srcId="{156E385A-87A1-4206-B4DD-06094F754068}" destId="{2544BCCF-E002-438A-A74F-A495E284AB9E}" srcOrd="0" destOrd="0" presId="urn:microsoft.com/office/officeart/2011/layout/HexagonRadial"/>
    <dgm:cxn modelId="{45120C89-8C37-409F-862B-DF81421DEFAC}" type="presParOf" srcId="{2544BCCF-E002-438A-A74F-A495E284AB9E}" destId="{02B2154D-66E7-4FDE-87D6-54A84AD23FAA}" srcOrd="0" destOrd="0" presId="urn:microsoft.com/office/officeart/2011/layout/HexagonRadial"/>
    <dgm:cxn modelId="{35A6ACCD-F71C-4386-A517-BCB5F875D596}" type="presParOf" srcId="{2544BCCF-E002-438A-A74F-A495E284AB9E}" destId="{D53A5D26-E23B-41E4-9F51-28032B415ED6}" srcOrd="1" destOrd="0" presId="urn:microsoft.com/office/officeart/2011/layout/HexagonRadial"/>
    <dgm:cxn modelId="{EA3B1C41-D807-46A8-8301-F4062B3C4226}" type="presParOf" srcId="{D53A5D26-E23B-41E4-9F51-28032B415ED6}" destId="{CC74C9F0-6D76-4523-973E-C83ED7E14E54}" srcOrd="0" destOrd="0" presId="urn:microsoft.com/office/officeart/2011/layout/HexagonRadial"/>
    <dgm:cxn modelId="{92F7D684-8C68-494E-8DC3-4C2096321DA6}" type="presParOf" srcId="{2544BCCF-E002-438A-A74F-A495E284AB9E}" destId="{AB67786F-3905-46D7-A93E-AF5E97A1DB68}" srcOrd="2" destOrd="0" presId="urn:microsoft.com/office/officeart/2011/layout/HexagonRadial"/>
    <dgm:cxn modelId="{DF989294-F3A0-4374-B03A-5C9150A92A9B}" type="presParOf" srcId="{2544BCCF-E002-438A-A74F-A495E284AB9E}" destId="{D0749FBA-A039-460E-8EB7-07349660E9E7}" srcOrd="3" destOrd="0" presId="urn:microsoft.com/office/officeart/2011/layout/HexagonRadial"/>
    <dgm:cxn modelId="{F5DA7014-15E4-4D02-A52D-EA100B46749D}" type="presParOf" srcId="{D0749FBA-A039-460E-8EB7-07349660E9E7}" destId="{868AB947-ADE5-46AC-9026-8304CA11CDEB}" srcOrd="0" destOrd="0" presId="urn:microsoft.com/office/officeart/2011/layout/HexagonRadial"/>
    <dgm:cxn modelId="{5329203D-BDD2-4605-9E01-D59A2BC573E7}" type="presParOf" srcId="{2544BCCF-E002-438A-A74F-A495E284AB9E}" destId="{28444ACE-AB4C-4B84-A5F3-B60EE582385E}" srcOrd="4" destOrd="0" presId="urn:microsoft.com/office/officeart/2011/layout/HexagonRadial"/>
    <dgm:cxn modelId="{75E435C4-6809-4EF6-8D04-2A9E30D356B2}" type="presParOf" srcId="{2544BCCF-E002-438A-A74F-A495E284AB9E}" destId="{51F81EA7-6C16-4064-A9A3-974D86577728}" srcOrd="5" destOrd="0" presId="urn:microsoft.com/office/officeart/2011/layout/HexagonRadial"/>
    <dgm:cxn modelId="{F86DED83-EF9C-4A80-99E6-06B5BBFABA00}" type="presParOf" srcId="{51F81EA7-6C16-4064-A9A3-974D86577728}" destId="{B2A6F704-34B4-4E29-99E6-61B5FB753B5F}" srcOrd="0" destOrd="0" presId="urn:microsoft.com/office/officeart/2011/layout/HexagonRadial"/>
    <dgm:cxn modelId="{213DC67B-123E-4BB0-B383-F21821E017BB}" type="presParOf" srcId="{2544BCCF-E002-438A-A74F-A495E284AB9E}" destId="{C83C3C06-A202-4832-9AD7-6ED9D092A04C}" srcOrd="6" destOrd="0" presId="urn:microsoft.com/office/officeart/2011/layout/HexagonRadial"/>
    <dgm:cxn modelId="{7078C9E8-92FB-41CD-A23A-00D7282EAF3C}" type="presParOf" srcId="{2544BCCF-E002-438A-A74F-A495E284AB9E}" destId="{DA8EAE14-7540-460E-B450-CA5240B81D56}" srcOrd="7" destOrd="0" presId="urn:microsoft.com/office/officeart/2011/layout/HexagonRadial"/>
    <dgm:cxn modelId="{4B7818EA-19D2-4C1C-98C9-AFCB52E7FA6B}" type="presParOf" srcId="{DA8EAE14-7540-460E-B450-CA5240B81D56}" destId="{7CC1EDCE-2FE7-4E45-9414-DC40B3D97FA7}" srcOrd="0" destOrd="0" presId="urn:microsoft.com/office/officeart/2011/layout/HexagonRadial"/>
    <dgm:cxn modelId="{54E15A88-E8A9-452C-B5D2-319D03EC818C}" type="presParOf" srcId="{2544BCCF-E002-438A-A74F-A495E284AB9E}" destId="{5B907FC8-9B3B-4696-91E4-08971BF9F525}" srcOrd="8" destOrd="0" presId="urn:microsoft.com/office/officeart/2011/layout/HexagonRadial"/>
    <dgm:cxn modelId="{80ACF8F6-2DB3-4E87-A1FB-0E66F9AD6131}" type="presParOf" srcId="{2544BCCF-E002-438A-A74F-A495E284AB9E}" destId="{08C84FB7-C75A-4903-AAF1-3B387018DDD9}" srcOrd="9" destOrd="0" presId="urn:microsoft.com/office/officeart/2011/layout/HexagonRadial"/>
    <dgm:cxn modelId="{A74D821F-DD19-4447-9AC4-E4827C3C3960}" type="presParOf" srcId="{08C84FB7-C75A-4903-AAF1-3B387018DDD9}" destId="{CA03A5CC-D4CC-4B60-A4F9-B0D5A47FC231}" srcOrd="0" destOrd="0" presId="urn:microsoft.com/office/officeart/2011/layout/HexagonRadial"/>
    <dgm:cxn modelId="{8F379825-2B53-44B8-8E1C-D241A27ED719}" type="presParOf" srcId="{2544BCCF-E002-438A-A74F-A495E284AB9E}" destId="{0DD1483D-ABBF-4C01-A05A-2422BE723BD5}" srcOrd="10" destOrd="0" presId="urn:microsoft.com/office/officeart/2011/layout/HexagonRadial"/>
    <dgm:cxn modelId="{A634D970-2EB2-44AC-9617-BE6659ED78FB}" type="presParOf" srcId="{2544BCCF-E002-438A-A74F-A495E284AB9E}" destId="{F276F10A-6569-4D5A-8787-D62E28445ECB}" srcOrd="11" destOrd="0" presId="urn:microsoft.com/office/officeart/2011/layout/HexagonRadial"/>
    <dgm:cxn modelId="{E90BFC88-892A-4415-B6CA-A7DA9440892D}" type="presParOf" srcId="{F276F10A-6569-4D5A-8787-D62E28445ECB}" destId="{5EB18341-C21D-4938-A464-D3060C0A5EB8}" srcOrd="0" destOrd="0" presId="urn:microsoft.com/office/officeart/2011/layout/HexagonRadial"/>
    <dgm:cxn modelId="{A779273A-0C4F-4D18-BE5B-15E64727E192}" type="presParOf" srcId="{2544BCCF-E002-438A-A74F-A495E284AB9E}" destId="{B26889CB-5ABD-47CC-95BF-2DC4E5124E04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56E385A-87A1-4206-B4DD-06094F754068}" type="doc">
      <dgm:prSet loTypeId="urn:microsoft.com/office/officeart/2011/layout/HexagonRadial" loCatId="officeonlin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A21F6C2-60C5-4F12-865C-902F24AB221A}">
      <dgm:prSet phldrT="[Text]" phldr="1" custT="1"/>
      <dgm:spPr>
        <a:solidFill>
          <a:srgbClr val="EE5859"/>
        </a:solidFill>
        <a:ln>
          <a:noFill/>
        </a:ln>
      </dgm:spPr>
      <dgm:t>
        <a:bodyPr/>
        <a:lstStyle/>
        <a:p>
          <a:endParaRPr lang="en-US" sz="1800" dirty="0">
            <a:latin typeface="Arial Narrow" panose="020B0606020202030204" pitchFamily="34" charset="0"/>
          </a:endParaRPr>
        </a:p>
      </dgm:t>
    </dgm:pt>
    <dgm:pt modelId="{D746B296-ABB7-45D2-9176-325795C24DEE}" type="parTrans" cxnId="{D722942E-6E96-4E01-B4B0-F439873F1872}">
      <dgm:prSet/>
      <dgm:spPr/>
      <dgm:t>
        <a:bodyPr/>
        <a:lstStyle/>
        <a:p>
          <a:endParaRPr lang="en-US"/>
        </a:p>
      </dgm:t>
    </dgm:pt>
    <dgm:pt modelId="{0273A9FB-FE90-4028-8AA4-30882672A62E}" type="sibTrans" cxnId="{D722942E-6E96-4E01-B4B0-F439873F1872}">
      <dgm:prSet/>
      <dgm:spPr/>
      <dgm:t>
        <a:bodyPr/>
        <a:lstStyle/>
        <a:p>
          <a:endParaRPr lang="en-US"/>
        </a:p>
      </dgm:t>
    </dgm:pt>
    <dgm:pt modelId="{70E3F231-63EE-41EF-9A8D-1C355E45F643}">
      <dgm:prSet phldrT="[Text]" phldr="1" custT="1"/>
      <dgm:spPr>
        <a:solidFill>
          <a:srgbClr val="58585A"/>
        </a:solidFill>
        <a:ln>
          <a:noFill/>
        </a:ln>
      </dgm:spPr>
      <dgm:t>
        <a:bodyPr/>
        <a:lstStyle/>
        <a:p>
          <a:endParaRPr lang="en-US" sz="1800" dirty="0">
            <a:latin typeface="Arial Narrow" panose="020B0606020202030204" pitchFamily="34" charset="0"/>
          </a:endParaRPr>
        </a:p>
      </dgm:t>
    </dgm:pt>
    <dgm:pt modelId="{8014991C-3BA1-482C-8F60-42C9AD9CB624}" type="parTrans" cxnId="{514ED5D6-5D91-4731-B555-A41394B9E92A}">
      <dgm:prSet/>
      <dgm:spPr/>
      <dgm:t>
        <a:bodyPr/>
        <a:lstStyle/>
        <a:p>
          <a:endParaRPr lang="en-US"/>
        </a:p>
      </dgm:t>
    </dgm:pt>
    <dgm:pt modelId="{40EFEAC6-569C-482C-AF5C-53A4B8978EE8}" type="sibTrans" cxnId="{514ED5D6-5D91-4731-B555-A41394B9E92A}">
      <dgm:prSet/>
      <dgm:spPr/>
      <dgm:t>
        <a:bodyPr/>
        <a:lstStyle/>
        <a:p>
          <a:endParaRPr lang="en-US"/>
        </a:p>
      </dgm:t>
    </dgm:pt>
    <dgm:pt modelId="{FACC9926-4231-4E01-A9AB-E5DFED19C8FD}">
      <dgm:prSet phldrT="[Text]" phldr="1" custT="1"/>
      <dgm:spPr>
        <a:solidFill>
          <a:srgbClr val="D2CBB8"/>
        </a:solidFill>
        <a:ln>
          <a:noFill/>
        </a:ln>
      </dgm:spPr>
      <dgm:t>
        <a:bodyPr/>
        <a:lstStyle/>
        <a:p>
          <a:endParaRPr lang="en-US" sz="1800" dirty="0">
            <a:latin typeface="Arial Narrow" panose="020B0606020202030204" pitchFamily="34" charset="0"/>
          </a:endParaRPr>
        </a:p>
      </dgm:t>
    </dgm:pt>
    <dgm:pt modelId="{0C711441-5BF4-4D4A-BBBF-F67CBFF2D5EB}" type="parTrans" cxnId="{F6EB394A-2E58-4252-BADE-E4168254D690}">
      <dgm:prSet/>
      <dgm:spPr/>
      <dgm:t>
        <a:bodyPr/>
        <a:lstStyle/>
        <a:p>
          <a:endParaRPr lang="en-US"/>
        </a:p>
      </dgm:t>
    </dgm:pt>
    <dgm:pt modelId="{6E4BD22F-C643-4283-A19D-4D334A5EED6D}" type="sibTrans" cxnId="{F6EB394A-2E58-4252-BADE-E4168254D690}">
      <dgm:prSet/>
      <dgm:spPr/>
      <dgm:t>
        <a:bodyPr/>
        <a:lstStyle/>
        <a:p>
          <a:endParaRPr lang="en-US"/>
        </a:p>
      </dgm:t>
    </dgm:pt>
    <dgm:pt modelId="{25D6640D-C921-4827-9C68-28FABCB989C1}">
      <dgm:prSet phldrT="[Text]" phldr="1" custT="1"/>
      <dgm:spPr>
        <a:solidFill>
          <a:schemeClr val="tx1">
            <a:lumMod val="50000"/>
            <a:lumOff val="50000"/>
          </a:schemeClr>
        </a:solidFill>
        <a:ln>
          <a:noFill/>
        </a:ln>
      </dgm:spPr>
      <dgm:t>
        <a:bodyPr/>
        <a:lstStyle/>
        <a:p>
          <a:endParaRPr lang="en-US" sz="1800" dirty="0">
            <a:latin typeface="Arial Narrow" panose="020B0606020202030204" pitchFamily="34" charset="0"/>
          </a:endParaRPr>
        </a:p>
      </dgm:t>
    </dgm:pt>
    <dgm:pt modelId="{6DE24966-6684-4AE6-944C-BA6EB6CE5A0D}" type="parTrans" cxnId="{A87A1630-B34D-4B01-AC99-7B7F143677F3}">
      <dgm:prSet/>
      <dgm:spPr/>
      <dgm:t>
        <a:bodyPr/>
        <a:lstStyle/>
        <a:p>
          <a:endParaRPr lang="en-US"/>
        </a:p>
      </dgm:t>
    </dgm:pt>
    <dgm:pt modelId="{A07BEC86-D4B4-4ACA-9D28-18E3CFF6205B}" type="sibTrans" cxnId="{A87A1630-B34D-4B01-AC99-7B7F143677F3}">
      <dgm:prSet/>
      <dgm:spPr/>
      <dgm:t>
        <a:bodyPr/>
        <a:lstStyle/>
        <a:p>
          <a:endParaRPr lang="en-US"/>
        </a:p>
      </dgm:t>
    </dgm:pt>
    <dgm:pt modelId="{19770A51-E882-4041-8689-E12E416E18B0}">
      <dgm:prSet phldrT="[Text]" phldr="1" custT="1"/>
      <dgm:spPr>
        <a:solidFill>
          <a:schemeClr val="bg1">
            <a:lumMod val="65000"/>
          </a:schemeClr>
        </a:solidFill>
      </dgm:spPr>
      <dgm:t>
        <a:bodyPr/>
        <a:lstStyle/>
        <a:p>
          <a:endParaRPr lang="en-US" sz="1800" dirty="0">
            <a:latin typeface="Arial Narrow" panose="020B0606020202030204" pitchFamily="34" charset="0"/>
          </a:endParaRPr>
        </a:p>
      </dgm:t>
    </dgm:pt>
    <dgm:pt modelId="{F8D44643-2EEE-4C0B-8D5E-7991F657DD12}" type="parTrans" cxnId="{4B908479-D3B3-4115-B14A-8D0C766009FF}">
      <dgm:prSet/>
      <dgm:spPr/>
      <dgm:t>
        <a:bodyPr/>
        <a:lstStyle/>
        <a:p>
          <a:endParaRPr lang="en-US"/>
        </a:p>
      </dgm:t>
    </dgm:pt>
    <dgm:pt modelId="{CA9D706E-AD53-4513-8AB1-DC3187D95985}" type="sibTrans" cxnId="{4B908479-D3B3-4115-B14A-8D0C766009FF}">
      <dgm:prSet/>
      <dgm:spPr/>
      <dgm:t>
        <a:bodyPr/>
        <a:lstStyle/>
        <a:p>
          <a:endParaRPr lang="en-US"/>
        </a:p>
      </dgm:t>
    </dgm:pt>
    <dgm:pt modelId="{7262C3E8-EB66-4EAB-8987-2136D95F56BF}">
      <dgm:prSet phldrT="[Text]" phldr="1" custT="1"/>
      <dgm:spPr>
        <a:solidFill>
          <a:schemeClr val="bg1">
            <a:lumMod val="75000"/>
          </a:schemeClr>
        </a:solidFill>
        <a:ln>
          <a:noFill/>
        </a:ln>
      </dgm:spPr>
      <dgm:t>
        <a:bodyPr/>
        <a:lstStyle/>
        <a:p>
          <a:endParaRPr lang="en-US" sz="1800" dirty="0">
            <a:latin typeface="Arial Narrow" panose="020B0606020202030204" pitchFamily="34" charset="0"/>
          </a:endParaRPr>
        </a:p>
      </dgm:t>
    </dgm:pt>
    <dgm:pt modelId="{8A32DD2A-57C2-4524-8F99-C8C192282BDD}" type="parTrans" cxnId="{F42D4BE9-D547-4641-9122-F20B9DFDCEDA}">
      <dgm:prSet/>
      <dgm:spPr/>
      <dgm:t>
        <a:bodyPr/>
        <a:lstStyle/>
        <a:p>
          <a:endParaRPr lang="en-US"/>
        </a:p>
      </dgm:t>
    </dgm:pt>
    <dgm:pt modelId="{A670DCE0-6E68-470A-8A60-C5ACDB47B6CB}" type="sibTrans" cxnId="{F42D4BE9-D547-4641-9122-F20B9DFDCEDA}">
      <dgm:prSet/>
      <dgm:spPr/>
      <dgm:t>
        <a:bodyPr/>
        <a:lstStyle/>
        <a:p>
          <a:endParaRPr lang="en-US"/>
        </a:p>
      </dgm:t>
    </dgm:pt>
    <dgm:pt modelId="{1623FBE0-81BA-469A-BC11-A39E0579D9A5}">
      <dgm:prSet phldrT="[Text]" phldr="1" custT="1"/>
      <dgm:spPr>
        <a:solidFill>
          <a:schemeClr val="bg1">
            <a:lumMod val="85000"/>
          </a:schemeClr>
        </a:solidFill>
        <a:ln>
          <a:noFill/>
        </a:ln>
      </dgm:spPr>
      <dgm:t>
        <a:bodyPr/>
        <a:lstStyle/>
        <a:p>
          <a:endParaRPr lang="en-US" sz="1800" dirty="0">
            <a:latin typeface="Arial Narrow" panose="020B0606020202030204" pitchFamily="34" charset="0"/>
          </a:endParaRPr>
        </a:p>
      </dgm:t>
    </dgm:pt>
    <dgm:pt modelId="{010E8632-7279-4023-8E40-ABB45571E8BA}" type="parTrans" cxnId="{A44752EF-E99F-4310-BA2A-D57B6CFCED3E}">
      <dgm:prSet/>
      <dgm:spPr/>
      <dgm:t>
        <a:bodyPr/>
        <a:lstStyle/>
        <a:p>
          <a:endParaRPr lang="en-US"/>
        </a:p>
      </dgm:t>
    </dgm:pt>
    <dgm:pt modelId="{55C44505-088E-4490-B49B-D39474EC5E8A}" type="sibTrans" cxnId="{A44752EF-E99F-4310-BA2A-D57B6CFCED3E}">
      <dgm:prSet/>
      <dgm:spPr/>
      <dgm:t>
        <a:bodyPr/>
        <a:lstStyle/>
        <a:p>
          <a:endParaRPr lang="en-US"/>
        </a:p>
      </dgm:t>
    </dgm:pt>
    <dgm:pt modelId="{2544BCCF-E002-438A-A74F-A495E284AB9E}" type="pres">
      <dgm:prSet presAssocID="{156E385A-87A1-4206-B4DD-06094F754068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02B2154D-66E7-4FDE-87D6-54A84AD23FAA}" type="pres">
      <dgm:prSet presAssocID="{0A21F6C2-60C5-4F12-865C-902F24AB221A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en-US"/>
        </a:p>
      </dgm:t>
    </dgm:pt>
    <dgm:pt modelId="{D53A5D26-E23B-41E4-9F51-28032B415ED6}" type="pres">
      <dgm:prSet presAssocID="{70E3F231-63EE-41EF-9A8D-1C355E45F643}" presName="Accent1" presStyleCnt="0"/>
      <dgm:spPr/>
    </dgm:pt>
    <dgm:pt modelId="{CC74C9F0-6D76-4523-973E-C83ED7E14E54}" type="pres">
      <dgm:prSet presAssocID="{70E3F231-63EE-41EF-9A8D-1C355E45F643}" presName="Accent" presStyleLbl="bgShp" presStyleIdx="0" presStyleCnt="6"/>
      <dgm:spPr/>
    </dgm:pt>
    <dgm:pt modelId="{AB67786F-3905-46D7-A93E-AF5E97A1DB68}" type="pres">
      <dgm:prSet presAssocID="{70E3F231-63EE-41EF-9A8D-1C355E45F643}" presName="Child1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749FBA-A039-460E-8EB7-07349660E9E7}" type="pres">
      <dgm:prSet presAssocID="{FACC9926-4231-4E01-A9AB-E5DFED19C8FD}" presName="Accent2" presStyleCnt="0"/>
      <dgm:spPr/>
    </dgm:pt>
    <dgm:pt modelId="{868AB947-ADE5-46AC-9026-8304CA11CDEB}" type="pres">
      <dgm:prSet presAssocID="{FACC9926-4231-4E01-A9AB-E5DFED19C8FD}" presName="Accent" presStyleLbl="bgShp" presStyleIdx="1" presStyleCnt="6"/>
      <dgm:spPr>
        <a:solidFill>
          <a:schemeClr val="bg2"/>
        </a:solidFill>
      </dgm:spPr>
    </dgm:pt>
    <dgm:pt modelId="{28444ACE-AB4C-4B84-A5F3-B60EE582385E}" type="pres">
      <dgm:prSet presAssocID="{FACC9926-4231-4E01-A9AB-E5DFED19C8FD}" presName="Child2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F81EA7-6C16-4064-A9A3-974D86577728}" type="pres">
      <dgm:prSet presAssocID="{25D6640D-C921-4827-9C68-28FABCB989C1}" presName="Accent3" presStyleCnt="0"/>
      <dgm:spPr/>
    </dgm:pt>
    <dgm:pt modelId="{B2A6F704-34B4-4E29-99E6-61B5FB753B5F}" type="pres">
      <dgm:prSet presAssocID="{25D6640D-C921-4827-9C68-28FABCB989C1}" presName="Accent" presStyleLbl="bgShp" presStyleIdx="2" presStyleCnt="6"/>
      <dgm:spPr>
        <a:solidFill>
          <a:schemeClr val="bg2"/>
        </a:solidFill>
      </dgm:spPr>
    </dgm:pt>
    <dgm:pt modelId="{C83C3C06-A202-4832-9AD7-6ED9D092A04C}" type="pres">
      <dgm:prSet presAssocID="{25D6640D-C921-4827-9C68-28FABCB989C1}" presName="Child3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8EAE14-7540-460E-B450-CA5240B81D56}" type="pres">
      <dgm:prSet presAssocID="{19770A51-E882-4041-8689-E12E416E18B0}" presName="Accent4" presStyleCnt="0"/>
      <dgm:spPr/>
    </dgm:pt>
    <dgm:pt modelId="{7CC1EDCE-2FE7-4E45-9414-DC40B3D97FA7}" type="pres">
      <dgm:prSet presAssocID="{19770A51-E882-4041-8689-E12E416E18B0}" presName="Accent" presStyleLbl="bgShp" presStyleIdx="3" presStyleCnt="6"/>
      <dgm:spPr>
        <a:solidFill>
          <a:schemeClr val="bg2"/>
        </a:solidFill>
      </dgm:spPr>
    </dgm:pt>
    <dgm:pt modelId="{5B907FC8-9B3B-4696-91E4-08971BF9F525}" type="pres">
      <dgm:prSet presAssocID="{19770A51-E882-4041-8689-E12E416E18B0}" presName="Child4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C84FB7-C75A-4903-AAF1-3B387018DDD9}" type="pres">
      <dgm:prSet presAssocID="{7262C3E8-EB66-4EAB-8987-2136D95F56BF}" presName="Accent5" presStyleCnt="0"/>
      <dgm:spPr/>
    </dgm:pt>
    <dgm:pt modelId="{CA03A5CC-D4CC-4B60-A4F9-B0D5A47FC231}" type="pres">
      <dgm:prSet presAssocID="{7262C3E8-EB66-4EAB-8987-2136D95F56BF}" presName="Accent" presStyleLbl="bgShp" presStyleIdx="4" presStyleCnt="6"/>
      <dgm:spPr>
        <a:solidFill>
          <a:schemeClr val="bg2"/>
        </a:solidFill>
      </dgm:spPr>
    </dgm:pt>
    <dgm:pt modelId="{0DD1483D-ABBF-4C01-A05A-2422BE723BD5}" type="pres">
      <dgm:prSet presAssocID="{7262C3E8-EB66-4EAB-8987-2136D95F56BF}" presName="Child5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76F10A-6569-4D5A-8787-D62E28445ECB}" type="pres">
      <dgm:prSet presAssocID="{1623FBE0-81BA-469A-BC11-A39E0579D9A5}" presName="Accent6" presStyleCnt="0"/>
      <dgm:spPr/>
    </dgm:pt>
    <dgm:pt modelId="{5EB18341-C21D-4938-A464-D3060C0A5EB8}" type="pres">
      <dgm:prSet presAssocID="{1623FBE0-81BA-469A-BC11-A39E0579D9A5}" presName="Accent" presStyleLbl="bgShp" presStyleIdx="5" presStyleCnt="6"/>
      <dgm:spPr>
        <a:solidFill>
          <a:schemeClr val="bg2"/>
        </a:solidFill>
      </dgm:spPr>
    </dgm:pt>
    <dgm:pt modelId="{B26889CB-5ABD-47CC-95BF-2DC4E5124E04}" type="pres">
      <dgm:prSet presAssocID="{1623FBE0-81BA-469A-BC11-A39E0579D9A5}" presName="Child6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D5D81FA-5519-4040-8889-BD34505C70A4}" type="presOf" srcId="{FACC9926-4231-4E01-A9AB-E5DFED19C8FD}" destId="{28444ACE-AB4C-4B84-A5F3-B60EE582385E}" srcOrd="0" destOrd="0" presId="urn:microsoft.com/office/officeart/2011/layout/HexagonRadial"/>
    <dgm:cxn modelId="{4B908479-D3B3-4115-B14A-8D0C766009FF}" srcId="{0A21F6C2-60C5-4F12-865C-902F24AB221A}" destId="{19770A51-E882-4041-8689-E12E416E18B0}" srcOrd="3" destOrd="0" parTransId="{F8D44643-2EEE-4C0B-8D5E-7991F657DD12}" sibTransId="{CA9D706E-AD53-4513-8AB1-DC3187D95985}"/>
    <dgm:cxn modelId="{5785D627-7ED0-4978-BA99-25716AB134E4}" type="presOf" srcId="{70E3F231-63EE-41EF-9A8D-1C355E45F643}" destId="{AB67786F-3905-46D7-A93E-AF5E97A1DB68}" srcOrd="0" destOrd="0" presId="urn:microsoft.com/office/officeart/2011/layout/HexagonRadial"/>
    <dgm:cxn modelId="{F6EB394A-2E58-4252-BADE-E4168254D690}" srcId="{0A21F6C2-60C5-4F12-865C-902F24AB221A}" destId="{FACC9926-4231-4E01-A9AB-E5DFED19C8FD}" srcOrd="1" destOrd="0" parTransId="{0C711441-5BF4-4D4A-BBBF-F67CBFF2D5EB}" sibTransId="{6E4BD22F-C643-4283-A19D-4D334A5EED6D}"/>
    <dgm:cxn modelId="{A87A1630-B34D-4B01-AC99-7B7F143677F3}" srcId="{0A21F6C2-60C5-4F12-865C-902F24AB221A}" destId="{25D6640D-C921-4827-9C68-28FABCB989C1}" srcOrd="2" destOrd="0" parTransId="{6DE24966-6684-4AE6-944C-BA6EB6CE5A0D}" sibTransId="{A07BEC86-D4B4-4ACA-9D28-18E3CFF6205B}"/>
    <dgm:cxn modelId="{514ED5D6-5D91-4731-B555-A41394B9E92A}" srcId="{0A21F6C2-60C5-4F12-865C-902F24AB221A}" destId="{70E3F231-63EE-41EF-9A8D-1C355E45F643}" srcOrd="0" destOrd="0" parTransId="{8014991C-3BA1-482C-8F60-42C9AD9CB624}" sibTransId="{40EFEAC6-569C-482C-AF5C-53A4B8978EE8}"/>
    <dgm:cxn modelId="{D722942E-6E96-4E01-B4B0-F439873F1872}" srcId="{156E385A-87A1-4206-B4DD-06094F754068}" destId="{0A21F6C2-60C5-4F12-865C-902F24AB221A}" srcOrd="0" destOrd="0" parTransId="{D746B296-ABB7-45D2-9176-325795C24DEE}" sibTransId="{0273A9FB-FE90-4028-8AA4-30882672A62E}"/>
    <dgm:cxn modelId="{261B9A08-3162-4A95-B9BD-19F60E6A72CA}" type="presOf" srcId="{7262C3E8-EB66-4EAB-8987-2136D95F56BF}" destId="{0DD1483D-ABBF-4C01-A05A-2422BE723BD5}" srcOrd="0" destOrd="0" presId="urn:microsoft.com/office/officeart/2011/layout/HexagonRadial"/>
    <dgm:cxn modelId="{888366BB-7B66-47F5-B8F5-12B791EB34C6}" type="presOf" srcId="{19770A51-E882-4041-8689-E12E416E18B0}" destId="{5B907FC8-9B3B-4696-91E4-08971BF9F525}" srcOrd="0" destOrd="0" presId="urn:microsoft.com/office/officeart/2011/layout/HexagonRadial"/>
    <dgm:cxn modelId="{E9586F27-4991-45A3-9433-F32613A6F1BD}" type="presOf" srcId="{25D6640D-C921-4827-9C68-28FABCB989C1}" destId="{C83C3C06-A202-4832-9AD7-6ED9D092A04C}" srcOrd="0" destOrd="0" presId="urn:microsoft.com/office/officeart/2011/layout/HexagonRadial"/>
    <dgm:cxn modelId="{AEE95233-1790-43C3-A09A-164AC033FC95}" type="presOf" srcId="{1623FBE0-81BA-469A-BC11-A39E0579D9A5}" destId="{B26889CB-5ABD-47CC-95BF-2DC4E5124E04}" srcOrd="0" destOrd="0" presId="urn:microsoft.com/office/officeart/2011/layout/HexagonRadial"/>
    <dgm:cxn modelId="{F42D4BE9-D547-4641-9122-F20B9DFDCEDA}" srcId="{0A21F6C2-60C5-4F12-865C-902F24AB221A}" destId="{7262C3E8-EB66-4EAB-8987-2136D95F56BF}" srcOrd="4" destOrd="0" parTransId="{8A32DD2A-57C2-4524-8F99-C8C192282BDD}" sibTransId="{A670DCE0-6E68-470A-8A60-C5ACDB47B6CB}"/>
    <dgm:cxn modelId="{BEC2B23B-09DB-46B7-8CAC-D73F5980CDB8}" type="presOf" srcId="{0A21F6C2-60C5-4F12-865C-902F24AB221A}" destId="{02B2154D-66E7-4FDE-87D6-54A84AD23FAA}" srcOrd="0" destOrd="0" presId="urn:microsoft.com/office/officeart/2011/layout/HexagonRadial"/>
    <dgm:cxn modelId="{A44752EF-E99F-4310-BA2A-D57B6CFCED3E}" srcId="{0A21F6C2-60C5-4F12-865C-902F24AB221A}" destId="{1623FBE0-81BA-469A-BC11-A39E0579D9A5}" srcOrd="5" destOrd="0" parTransId="{010E8632-7279-4023-8E40-ABB45571E8BA}" sibTransId="{55C44505-088E-4490-B49B-D39474EC5E8A}"/>
    <dgm:cxn modelId="{5EDBCA3F-E313-4627-A87B-B2DAC0BBE334}" type="presOf" srcId="{156E385A-87A1-4206-B4DD-06094F754068}" destId="{2544BCCF-E002-438A-A74F-A495E284AB9E}" srcOrd="0" destOrd="0" presId="urn:microsoft.com/office/officeart/2011/layout/HexagonRadial"/>
    <dgm:cxn modelId="{45120C89-8C37-409F-862B-DF81421DEFAC}" type="presParOf" srcId="{2544BCCF-E002-438A-A74F-A495E284AB9E}" destId="{02B2154D-66E7-4FDE-87D6-54A84AD23FAA}" srcOrd="0" destOrd="0" presId="urn:microsoft.com/office/officeart/2011/layout/HexagonRadial"/>
    <dgm:cxn modelId="{35A6ACCD-F71C-4386-A517-BCB5F875D596}" type="presParOf" srcId="{2544BCCF-E002-438A-A74F-A495E284AB9E}" destId="{D53A5D26-E23B-41E4-9F51-28032B415ED6}" srcOrd="1" destOrd="0" presId="urn:microsoft.com/office/officeart/2011/layout/HexagonRadial"/>
    <dgm:cxn modelId="{EA3B1C41-D807-46A8-8301-F4062B3C4226}" type="presParOf" srcId="{D53A5D26-E23B-41E4-9F51-28032B415ED6}" destId="{CC74C9F0-6D76-4523-973E-C83ED7E14E54}" srcOrd="0" destOrd="0" presId="urn:microsoft.com/office/officeart/2011/layout/HexagonRadial"/>
    <dgm:cxn modelId="{92F7D684-8C68-494E-8DC3-4C2096321DA6}" type="presParOf" srcId="{2544BCCF-E002-438A-A74F-A495E284AB9E}" destId="{AB67786F-3905-46D7-A93E-AF5E97A1DB68}" srcOrd="2" destOrd="0" presId="urn:microsoft.com/office/officeart/2011/layout/HexagonRadial"/>
    <dgm:cxn modelId="{DF989294-F3A0-4374-B03A-5C9150A92A9B}" type="presParOf" srcId="{2544BCCF-E002-438A-A74F-A495E284AB9E}" destId="{D0749FBA-A039-460E-8EB7-07349660E9E7}" srcOrd="3" destOrd="0" presId="urn:microsoft.com/office/officeart/2011/layout/HexagonRadial"/>
    <dgm:cxn modelId="{F5DA7014-15E4-4D02-A52D-EA100B46749D}" type="presParOf" srcId="{D0749FBA-A039-460E-8EB7-07349660E9E7}" destId="{868AB947-ADE5-46AC-9026-8304CA11CDEB}" srcOrd="0" destOrd="0" presId="urn:microsoft.com/office/officeart/2011/layout/HexagonRadial"/>
    <dgm:cxn modelId="{5329203D-BDD2-4605-9E01-D59A2BC573E7}" type="presParOf" srcId="{2544BCCF-E002-438A-A74F-A495E284AB9E}" destId="{28444ACE-AB4C-4B84-A5F3-B60EE582385E}" srcOrd="4" destOrd="0" presId="urn:microsoft.com/office/officeart/2011/layout/HexagonRadial"/>
    <dgm:cxn modelId="{75E435C4-6809-4EF6-8D04-2A9E30D356B2}" type="presParOf" srcId="{2544BCCF-E002-438A-A74F-A495E284AB9E}" destId="{51F81EA7-6C16-4064-A9A3-974D86577728}" srcOrd="5" destOrd="0" presId="urn:microsoft.com/office/officeart/2011/layout/HexagonRadial"/>
    <dgm:cxn modelId="{F86DED83-EF9C-4A80-99E6-06B5BBFABA00}" type="presParOf" srcId="{51F81EA7-6C16-4064-A9A3-974D86577728}" destId="{B2A6F704-34B4-4E29-99E6-61B5FB753B5F}" srcOrd="0" destOrd="0" presId="urn:microsoft.com/office/officeart/2011/layout/HexagonRadial"/>
    <dgm:cxn modelId="{213DC67B-123E-4BB0-B383-F21821E017BB}" type="presParOf" srcId="{2544BCCF-E002-438A-A74F-A495E284AB9E}" destId="{C83C3C06-A202-4832-9AD7-6ED9D092A04C}" srcOrd="6" destOrd="0" presId="urn:microsoft.com/office/officeart/2011/layout/HexagonRadial"/>
    <dgm:cxn modelId="{7078C9E8-92FB-41CD-A23A-00D7282EAF3C}" type="presParOf" srcId="{2544BCCF-E002-438A-A74F-A495E284AB9E}" destId="{DA8EAE14-7540-460E-B450-CA5240B81D56}" srcOrd="7" destOrd="0" presId="urn:microsoft.com/office/officeart/2011/layout/HexagonRadial"/>
    <dgm:cxn modelId="{4B7818EA-19D2-4C1C-98C9-AFCB52E7FA6B}" type="presParOf" srcId="{DA8EAE14-7540-460E-B450-CA5240B81D56}" destId="{7CC1EDCE-2FE7-4E45-9414-DC40B3D97FA7}" srcOrd="0" destOrd="0" presId="urn:microsoft.com/office/officeart/2011/layout/HexagonRadial"/>
    <dgm:cxn modelId="{54E15A88-E8A9-452C-B5D2-319D03EC818C}" type="presParOf" srcId="{2544BCCF-E002-438A-A74F-A495E284AB9E}" destId="{5B907FC8-9B3B-4696-91E4-08971BF9F525}" srcOrd="8" destOrd="0" presId="urn:microsoft.com/office/officeart/2011/layout/HexagonRadial"/>
    <dgm:cxn modelId="{80ACF8F6-2DB3-4E87-A1FB-0E66F9AD6131}" type="presParOf" srcId="{2544BCCF-E002-438A-A74F-A495E284AB9E}" destId="{08C84FB7-C75A-4903-AAF1-3B387018DDD9}" srcOrd="9" destOrd="0" presId="urn:microsoft.com/office/officeart/2011/layout/HexagonRadial"/>
    <dgm:cxn modelId="{A74D821F-DD19-4447-9AC4-E4827C3C3960}" type="presParOf" srcId="{08C84FB7-C75A-4903-AAF1-3B387018DDD9}" destId="{CA03A5CC-D4CC-4B60-A4F9-B0D5A47FC231}" srcOrd="0" destOrd="0" presId="urn:microsoft.com/office/officeart/2011/layout/HexagonRadial"/>
    <dgm:cxn modelId="{8F379825-2B53-44B8-8E1C-D241A27ED719}" type="presParOf" srcId="{2544BCCF-E002-438A-A74F-A495E284AB9E}" destId="{0DD1483D-ABBF-4C01-A05A-2422BE723BD5}" srcOrd="10" destOrd="0" presId="urn:microsoft.com/office/officeart/2011/layout/HexagonRadial"/>
    <dgm:cxn modelId="{A634D970-2EB2-44AC-9617-BE6659ED78FB}" type="presParOf" srcId="{2544BCCF-E002-438A-A74F-A495E284AB9E}" destId="{F276F10A-6569-4D5A-8787-D62E28445ECB}" srcOrd="11" destOrd="0" presId="urn:microsoft.com/office/officeart/2011/layout/HexagonRadial"/>
    <dgm:cxn modelId="{E90BFC88-892A-4415-B6CA-A7DA9440892D}" type="presParOf" srcId="{F276F10A-6569-4D5A-8787-D62E28445ECB}" destId="{5EB18341-C21D-4938-A464-D3060C0A5EB8}" srcOrd="0" destOrd="0" presId="urn:microsoft.com/office/officeart/2011/layout/HexagonRadial"/>
    <dgm:cxn modelId="{A779273A-0C4F-4D18-BE5B-15E64727E192}" type="presParOf" srcId="{2544BCCF-E002-438A-A74F-A495E284AB9E}" destId="{B26889CB-5ABD-47CC-95BF-2DC4E5124E04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56E385A-87A1-4206-B4DD-06094F754068}" type="doc">
      <dgm:prSet loTypeId="urn:microsoft.com/office/officeart/2011/layout/HexagonRadial" loCatId="officeonlin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A21F6C2-60C5-4F12-865C-902F24AB221A}">
      <dgm:prSet phldrT="[Text]" phldr="1" custT="1"/>
      <dgm:spPr>
        <a:solidFill>
          <a:srgbClr val="EE5859"/>
        </a:solidFill>
        <a:ln>
          <a:noFill/>
        </a:ln>
      </dgm:spPr>
      <dgm:t>
        <a:bodyPr/>
        <a:lstStyle/>
        <a:p>
          <a:endParaRPr lang="en-US" sz="1800" dirty="0">
            <a:latin typeface="Arial Narrow" panose="020B0606020202030204" pitchFamily="34" charset="0"/>
          </a:endParaRPr>
        </a:p>
      </dgm:t>
    </dgm:pt>
    <dgm:pt modelId="{D746B296-ABB7-45D2-9176-325795C24DEE}" type="parTrans" cxnId="{D722942E-6E96-4E01-B4B0-F439873F1872}">
      <dgm:prSet/>
      <dgm:spPr/>
      <dgm:t>
        <a:bodyPr/>
        <a:lstStyle/>
        <a:p>
          <a:endParaRPr lang="en-US"/>
        </a:p>
      </dgm:t>
    </dgm:pt>
    <dgm:pt modelId="{0273A9FB-FE90-4028-8AA4-30882672A62E}" type="sibTrans" cxnId="{D722942E-6E96-4E01-B4B0-F439873F1872}">
      <dgm:prSet/>
      <dgm:spPr/>
      <dgm:t>
        <a:bodyPr/>
        <a:lstStyle/>
        <a:p>
          <a:endParaRPr lang="en-US"/>
        </a:p>
      </dgm:t>
    </dgm:pt>
    <dgm:pt modelId="{70E3F231-63EE-41EF-9A8D-1C355E45F643}">
      <dgm:prSet phldrT="[Text]" phldr="1" custT="1"/>
      <dgm:spPr>
        <a:solidFill>
          <a:srgbClr val="58585A"/>
        </a:solidFill>
        <a:ln>
          <a:noFill/>
        </a:ln>
      </dgm:spPr>
      <dgm:t>
        <a:bodyPr/>
        <a:lstStyle/>
        <a:p>
          <a:endParaRPr lang="en-US" sz="1800" dirty="0">
            <a:latin typeface="Arial Narrow" panose="020B0606020202030204" pitchFamily="34" charset="0"/>
          </a:endParaRPr>
        </a:p>
      </dgm:t>
    </dgm:pt>
    <dgm:pt modelId="{8014991C-3BA1-482C-8F60-42C9AD9CB624}" type="parTrans" cxnId="{514ED5D6-5D91-4731-B555-A41394B9E92A}">
      <dgm:prSet/>
      <dgm:spPr/>
      <dgm:t>
        <a:bodyPr/>
        <a:lstStyle/>
        <a:p>
          <a:endParaRPr lang="en-US"/>
        </a:p>
      </dgm:t>
    </dgm:pt>
    <dgm:pt modelId="{40EFEAC6-569C-482C-AF5C-53A4B8978EE8}" type="sibTrans" cxnId="{514ED5D6-5D91-4731-B555-A41394B9E92A}">
      <dgm:prSet/>
      <dgm:spPr/>
      <dgm:t>
        <a:bodyPr/>
        <a:lstStyle/>
        <a:p>
          <a:endParaRPr lang="en-US"/>
        </a:p>
      </dgm:t>
    </dgm:pt>
    <dgm:pt modelId="{FACC9926-4231-4E01-A9AB-E5DFED19C8FD}">
      <dgm:prSet phldrT="[Text]" phldr="1" custT="1"/>
      <dgm:spPr>
        <a:solidFill>
          <a:srgbClr val="D2CBB8"/>
        </a:solidFill>
        <a:ln>
          <a:noFill/>
        </a:ln>
      </dgm:spPr>
      <dgm:t>
        <a:bodyPr/>
        <a:lstStyle/>
        <a:p>
          <a:endParaRPr lang="en-US" sz="1800" dirty="0">
            <a:latin typeface="Arial Narrow" panose="020B0606020202030204" pitchFamily="34" charset="0"/>
          </a:endParaRPr>
        </a:p>
      </dgm:t>
    </dgm:pt>
    <dgm:pt modelId="{0C711441-5BF4-4D4A-BBBF-F67CBFF2D5EB}" type="parTrans" cxnId="{F6EB394A-2E58-4252-BADE-E4168254D690}">
      <dgm:prSet/>
      <dgm:spPr/>
      <dgm:t>
        <a:bodyPr/>
        <a:lstStyle/>
        <a:p>
          <a:endParaRPr lang="en-US"/>
        </a:p>
      </dgm:t>
    </dgm:pt>
    <dgm:pt modelId="{6E4BD22F-C643-4283-A19D-4D334A5EED6D}" type="sibTrans" cxnId="{F6EB394A-2E58-4252-BADE-E4168254D690}">
      <dgm:prSet/>
      <dgm:spPr/>
      <dgm:t>
        <a:bodyPr/>
        <a:lstStyle/>
        <a:p>
          <a:endParaRPr lang="en-US"/>
        </a:p>
      </dgm:t>
    </dgm:pt>
    <dgm:pt modelId="{25D6640D-C921-4827-9C68-28FABCB989C1}">
      <dgm:prSet phldrT="[Text]" phldr="1" custT="1"/>
      <dgm:spPr>
        <a:solidFill>
          <a:schemeClr val="tx1">
            <a:lumMod val="50000"/>
            <a:lumOff val="50000"/>
          </a:schemeClr>
        </a:solidFill>
        <a:ln>
          <a:noFill/>
        </a:ln>
      </dgm:spPr>
      <dgm:t>
        <a:bodyPr/>
        <a:lstStyle/>
        <a:p>
          <a:endParaRPr lang="en-US" sz="1800" dirty="0">
            <a:latin typeface="Arial Narrow" panose="020B0606020202030204" pitchFamily="34" charset="0"/>
          </a:endParaRPr>
        </a:p>
      </dgm:t>
    </dgm:pt>
    <dgm:pt modelId="{6DE24966-6684-4AE6-944C-BA6EB6CE5A0D}" type="parTrans" cxnId="{A87A1630-B34D-4B01-AC99-7B7F143677F3}">
      <dgm:prSet/>
      <dgm:spPr/>
      <dgm:t>
        <a:bodyPr/>
        <a:lstStyle/>
        <a:p>
          <a:endParaRPr lang="en-US"/>
        </a:p>
      </dgm:t>
    </dgm:pt>
    <dgm:pt modelId="{A07BEC86-D4B4-4ACA-9D28-18E3CFF6205B}" type="sibTrans" cxnId="{A87A1630-B34D-4B01-AC99-7B7F143677F3}">
      <dgm:prSet/>
      <dgm:spPr/>
      <dgm:t>
        <a:bodyPr/>
        <a:lstStyle/>
        <a:p>
          <a:endParaRPr lang="en-US"/>
        </a:p>
      </dgm:t>
    </dgm:pt>
    <dgm:pt modelId="{19770A51-E882-4041-8689-E12E416E18B0}">
      <dgm:prSet phldrT="[Text]" phldr="1" custT="1"/>
      <dgm:spPr>
        <a:solidFill>
          <a:schemeClr val="bg1">
            <a:lumMod val="65000"/>
          </a:schemeClr>
        </a:solidFill>
      </dgm:spPr>
      <dgm:t>
        <a:bodyPr/>
        <a:lstStyle/>
        <a:p>
          <a:endParaRPr lang="en-US" sz="1800" dirty="0">
            <a:latin typeface="Arial Narrow" panose="020B0606020202030204" pitchFamily="34" charset="0"/>
          </a:endParaRPr>
        </a:p>
      </dgm:t>
    </dgm:pt>
    <dgm:pt modelId="{F8D44643-2EEE-4C0B-8D5E-7991F657DD12}" type="parTrans" cxnId="{4B908479-D3B3-4115-B14A-8D0C766009FF}">
      <dgm:prSet/>
      <dgm:spPr/>
      <dgm:t>
        <a:bodyPr/>
        <a:lstStyle/>
        <a:p>
          <a:endParaRPr lang="en-US"/>
        </a:p>
      </dgm:t>
    </dgm:pt>
    <dgm:pt modelId="{CA9D706E-AD53-4513-8AB1-DC3187D95985}" type="sibTrans" cxnId="{4B908479-D3B3-4115-B14A-8D0C766009FF}">
      <dgm:prSet/>
      <dgm:spPr/>
      <dgm:t>
        <a:bodyPr/>
        <a:lstStyle/>
        <a:p>
          <a:endParaRPr lang="en-US"/>
        </a:p>
      </dgm:t>
    </dgm:pt>
    <dgm:pt modelId="{7262C3E8-EB66-4EAB-8987-2136D95F56BF}">
      <dgm:prSet phldrT="[Text]" phldr="1" custT="1"/>
      <dgm:spPr>
        <a:solidFill>
          <a:schemeClr val="bg1">
            <a:lumMod val="75000"/>
          </a:schemeClr>
        </a:solidFill>
        <a:ln>
          <a:noFill/>
        </a:ln>
      </dgm:spPr>
      <dgm:t>
        <a:bodyPr/>
        <a:lstStyle/>
        <a:p>
          <a:endParaRPr lang="en-US" sz="1800" dirty="0">
            <a:latin typeface="Arial Narrow" panose="020B0606020202030204" pitchFamily="34" charset="0"/>
          </a:endParaRPr>
        </a:p>
      </dgm:t>
    </dgm:pt>
    <dgm:pt modelId="{8A32DD2A-57C2-4524-8F99-C8C192282BDD}" type="parTrans" cxnId="{F42D4BE9-D547-4641-9122-F20B9DFDCEDA}">
      <dgm:prSet/>
      <dgm:spPr/>
      <dgm:t>
        <a:bodyPr/>
        <a:lstStyle/>
        <a:p>
          <a:endParaRPr lang="en-US"/>
        </a:p>
      </dgm:t>
    </dgm:pt>
    <dgm:pt modelId="{A670DCE0-6E68-470A-8A60-C5ACDB47B6CB}" type="sibTrans" cxnId="{F42D4BE9-D547-4641-9122-F20B9DFDCEDA}">
      <dgm:prSet/>
      <dgm:spPr/>
      <dgm:t>
        <a:bodyPr/>
        <a:lstStyle/>
        <a:p>
          <a:endParaRPr lang="en-US"/>
        </a:p>
      </dgm:t>
    </dgm:pt>
    <dgm:pt modelId="{1623FBE0-81BA-469A-BC11-A39E0579D9A5}">
      <dgm:prSet phldrT="[Text]" phldr="1" custT="1"/>
      <dgm:spPr>
        <a:solidFill>
          <a:schemeClr val="bg1">
            <a:lumMod val="85000"/>
          </a:schemeClr>
        </a:solidFill>
        <a:ln>
          <a:noFill/>
        </a:ln>
      </dgm:spPr>
      <dgm:t>
        <a:bodyPr/>
        <a:lstStyle/>
        <a:p>
          <a:endParaRPr lang="en-US" sz="1800" dirty="0">
            <a:latin typeface="Arial Narrow" panose="020B0606020202030204" pitchFamily="34" charset="0"/>
          </a:endParaRPr>
        </a:p>
      </dgm:t>
    </dgm:pt>
    <dgm:pt modelId="{010E8632-7279-4023-8E40-ABB45571E8BA}" type="parTrans" cxnId="{A44752EF-E99F-4310-BA2A-D57B6CFCED3E}">
      <dgm:prSet/>
      <dgm:spPr/>
      <dgm:t>
        <a:bodyPr/>
        <a:lstStyle/>
        <a:p>
          <a:endParaRPr lang="en-US"/>
        </a:p>
      </dgm:t>
    </dgm:pt>
    <dgm:pt modelId="{55C44505-088E-4490-B49B-D39474EC5E8A}" type="sibTrans" cxnId="{A44752EF-E99F-4310-BA2A-D57B6CFCED3E}">
      <dgm:prSet/>
      <dgm:spPr/>
      <dgm:t>
        <a:bodyPr/>
        <a:lstStyle/>
        <a:p>
          <a:endParaRPr lang="en-US"/>
        </a:p>
      </dgm:t>
    </dgm:pt>
    <dgm:pt modelId="{2544BCCF-E002-438A-A74F-A495E284AB9E}" type="pres">
      <dgm:prSet presAssocID="{156E385A-87A1-4206-B4DD-06094F754068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02B2154D-66E7-4FDE-87D6-54A84AD23FAA}" type="pres">
      <dgm:prSet presAssocID="{0A21F6C2-60C5-4F12-865C-902F24AB221A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en-US"/>
        </a:p>
      </dgm:t>
    </dgm:pt>
    <dgm:pt modelId="{D53A5D26-E23B-41E4-9F51-28032B415ED6}" type="pres">
      <dgm:prSet presAssocID="{70E3F231-63EE-41EF-9A8D-1C355E45F643}" presName="Accent1" presStyleCnt="0"/>
      <dgm:spPr/>
    </dgm:pt>
    <dgm:pt modelId="{CC74C9F0-6D76-4523-973E-C83ED7E14E54}" type="pres">
      <dgm:prSet presAssocID="{70E3F231-63EE-41EF-9A8D-1C355E45F643}" presName="Accent" presStyleLbl="bgShp" presStyleIdx="0" presStyleCnt="6"/>
      <dgm:spPr/>
    </dgm:pt>
    <dgm:pt modelId="{AB67786F-3905-46D7-A93E-AF5E97A1DB68}" type="pres">
      <dgm:prSet presAssocID="{70E3F231-63EE-41EF-9A8D-1C355E45F643}" presName="Child1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749FBA-A039-460E-8EB7-07349660E9E7}" type="pres">
      <dgm:prSet presAssocID="{FACC9926-4231-4E01-A9AB-E5DFED19C8FD}" presName="Accent2" presStyleCnt="0"/>
      <dgm:spPr/>
    </dgm:pt>
    <dgm:pt modelId="{868AB947-ADE5-46AC-9026-8304CA11CDEB}" type="pres">
      <dgm:prSet presAssocID="{FACC9926-4231-4E01-A9AB-E5DFED19C8FD}" presName="Accent" presStyleLbl="bgShp" presStyleIdx="1" presStyleCnt="6"/>
      <dgm:spPr>
        <a:solidFill>
          <a:schemeClr val="bg2"/>
        </a:solidFill>
      </dgm:spPr>
    </dgm:pt>
    <dgm:pt modelId="{28444ACE-AB4C-4B84-A5F3-B60EE582385E}" type="pres">
      <dgm:prSet presAssocID="{FACC9926-4231-4E01-A9AB-E5DFED19C8FD}" presName="Child2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F81EA7-6C16-4064-A9A3-974D86577728}" type="pres">
      <dgm:prSet presAssocID="{25D6640D-C921-4827-9C68-28FABCB989C1}" presName="Accent3" presStyleCnt="0"/>
      <dgm:spPr/>
    </dgm:pt>
    <dgm:pt modelId="{B2A6F704-34B4-4E29-99E6-61B5FB753B5F}" type="pres">
      <dgm:prSet presAssocID="{25D6640D-C921-4827-9C68-28FABCB989C1}" presName="Accent" presStyleLbl="bgShp" presStyleIdx="2" presStyleCnt="6"/>
      <dgm:spPr>
        <a:solidFill>
          <a:schemeClr val="bg2"/>
        </a:solidFill>
      </dgm:spPr>
    </dgm:pt>
    <dgm:pt modelId="{C83C3C06-A202-4832-9AD7-6ED9D092A04C}" type="pres">
      <dgm:prSet presAssocID="{25D6640D-C921-4827-9C68-28FABCB989C1}" presName="Child3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8EAE14-7540-460E-B450-CA5240B81D56}" type="pres">
      <dgm:prSet presAssocID="{19770A51-E882-4041-8689-E12E416E18B0}" presName="Accent4" presStyleCnt="0"/>
      <dgm:spPr/>
    </dgm:pt>
    <dgm:pt modelId="{7CC1EDCE-2FE7-4E45-9414-DC40B3D97FA7}" type="pres">
      <dgm:prSet presAssocID="{19770A51-E882-4041-8689-E12E416E18B0}" presName="Accent" presStyleLbl="bgShp" presStyleIdx="3" presStyleCnt="6"/>
      <dgm:spPr>
        <a:solidFill>
          <a:schemeClr val="bg2"/>
        </a:solidFill>
      </dgm:spPr>
    </dgm:pt>
    <dgm:pt modelId="{5B907FC8-9B3B-4696-91E4-08971BF9F525}" type="pres">
      <dgm:prSet presAssocID="{19770A51-E882-4041-8689-E12E416E18B0}" presName="Child4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C84FB7-C75A-4903-AAF1-3B387018DDD9}" type="pres">
      <dgm:prSet presAssocID="{7262C3E8-EB66-4EAB-8987-2136D95F56BF}" presName="Accent5" presStyleCnt="0"/>
      <dgm:spPr/>
    </dgm:pt>
    <dgm:pt modelId="{CA03A5CC-D4CC-4B60-A4F9-B0D5A47FC231}" type="pres">
      <dgm:prSet presAssocID="{7262C3E8-EB66-4EAB-8987-2136D95F56BF}" presName="Accent" presStyleLbl="bgShp" presStyleIdx="4" presStyleCnt="6"/>
      <dgm:spPr>
        <a:solidFill>
          <a:schemeClr val="bg2"/>
        </a:solidFill>
      </dgm:spPr>
    </dgm:pt>
    <dgm:pt modelId="{0DD1483D-ABBF-4C01-A05A-2422BE723BD5}" type="pres">
      <dgm:prSet presAssocID="{7262C3E8-EB66-4EAB-8987-2136D95F56BF}" presName="Child5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76F10A-6569-4D5A-8787-D62E28445ECB}" type="pres">
      <dgm:prSet presAssocID="{1623FBE0-81BA-469A-BC11-A39E0579D9A5}" presName="Accent6" presStyleCnt="0"/>
      <dgm:spPr/>
    </dgm:pt>
    <dgm:pt modelId="{5EB18341-C21D-4938-A464-D3060C0A5EB8}" type="pres">
      <dgm:prSet presAssocID="{1623FBE0-81BA-469A-BC11-A39E0579D9A5}" presName="Accent" presStyleLbl="bgShp" presStyleIdx="5" presStyleCnt="6"/>
      <dgm:spPr>
        <a:solidFill>
          <a:schemeClr val="bg2"/>
        </a:solidFill>
      </dgm:spPr>
    </dgm:pt>
    <dgm:pt modelId="{B26889CB-5ABD-47CC-95BF-2DC4E5124E04}" type="pres">
      <dgm:prSet presAssocID="{1623FBE0-81BA-469A-BC11-A39E0579D9A5}" presName="Child6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D5D81FA-5519-4040-8889-BD34505C70A4}" type="presOf" srcId="{FACC9926-4231-4E01-A9AB-E5DFED19C8FD}" destId="{28444ACE-AB4C-4B84-A5F3-B60EE582385E}" srcOrd="0" destOrd="0" presId="urn:microsoft.com/office/officeart/2011/layout/HexagonRadial"/>
    <dgm:cxn modelId="{4B908479-D3B3-4115-B14A-8D0C766009FF}" srcId="{0A21F6C2-60C5-4F12-865C-902F24AB221A}" destId="{19770A51-E882-4041-8689-E12E416E18B0}" srcOrd="3" destOrd="0" parTransId="{F8D44643-2EEE-4C0B-8D5E-7991F657DD12}" sibTransId="{CA9D706E-AD53-4513-8AB1-DC3187D95985}"/>
    <dgm:cxn modelId="{5785D627-7ED0-4978-BA99-25716AB134E4}" type="presOf" srcId="{70E3F231-63EE-41EF-9A8D-1C355E45F643}" destId="{AB67786F-3905-46D7-A93E-AF5E97A1DB68}" srcOrd="0" destOrd="0" presId="urn:microsoft.com/office/officeart/2011/layout/HexagonRadial"/>
    <dgm:cxn modelId="{F6EB394A-2E58-4252-BADE-E4168254D690}" srcId="{0A21F6C2-60C5-4F12-865C-902F24AB221A}" destId="{FACC9926-4231-4E01-A9AB-E5DFED19C8FD}" srcOrd="1" destOrd="0" parTransId="{0C711441-5BF4-4D4A-BBBF-F67CBFF2D5EB}" sibTransId="{6E4BD22F-C643-4283-A19D-4D334A5EED6D}"/>
    <dgm:cxn modelId="{A87A1630-B34D-4B01-AC99-7B7F143677F3}" srcId="{0A21F6C2-60C5-4F12-865C-902F24AB221A}" destId="{25D6640D-C921-4827-9C68-28FABCB989C1}" srcOrd="2" destOrd="0" parTransId="{6DE24966-6684-4AE6-944C-BA6EB6CE5A0D}" sibTransId="{A07BEC86-D4B4-4ACA-9D28-18E3CFF6205B}"/>
    <dgm:cxn modelId="{514ED5D6-5D91-4731-B555-A41394B9E92A}" srcId="{0A21F6C2-60C5-4F12-865C-902F24AB221A}" destId="{70E3F231-63EE-41EF-9A8D-1C355E45F643}" srcOrd="0" destOrd="0" parTransId="{8014991C-3BA1-482C-8F60-42C9AD9CB624}" sibTransId="{40EFEAC6-569C-482C-AF5C-53A4B8978EE8}"/>
    <dgm:cxn modelId="{D722942E-6E96-4E01-B4B0-F439873F1872}" srcId="{156E385A-87A1-4206-B4DD-06094F754068}" destId="{0A21F6C2-60C5-4F12-865C-902F24AB221A}" srcOrd="0" destOrd="0" parTransId="{D746B296-ABB7-45D2-9176-325795C24DEE}" sibTransId="{0273A9FB-FE90-4028-8AA4-30882672A62E}"/>
    <dgm:cxn modelId="{261B9A08-3162-4A95-B9BD-19F60E6A72CA}" type="presOf" srcId="{7262C3E8-EB66-4EAB-8987-2136D95F56BF}" destId="{0DD1483D-ABBF-4C01-A05A-2422BE723BD5}" srcOrd="0" destOrd="0" presId="urn:microsoft.com/office/officeart/2011/layout/HexagonRadial"/>
    <dgm:cxn modelId="{888366BB-7B66-47F5-B8F5-12B791EB34C6}" type="presOf" srcId="{19770A51-E882-4041-8689-E12E416E18B0}" destId="{5B907FC8-9B3B-4696-91E4-08971BF9F525}" srcOrd="0" destOrd="0" presId="urn:microsoft.com/office/officeart/2011/layout/HexagonRadial"/>
    <dgm:cxn modelId="{E9586F27-4991-45A3-9433-F32613A6F1BD}" type="presOf" srcId="{25D6640D-C921-4827-9C68-28FABCB989C1}" destId="{C83C3C06-A202-4832-9AD7-6ED9D092A04C}" srcOrd="0" destOrd="0" presId="urn:microsoft.com/office/officeart/2011/layout/HexagonRadial"/>
    <dgm:cxn modelId="{AEE95233-1790-43C3-A09A-164AC033FC95}" type="presOf" srcId="{1623FBE0-81BA-469A-BC11-A39E0579D9A5}" destId="{B26889CB-5ABD-47CC-95BF-2DC4E5124E04}" srcOrd="0" destOrd="0" presId="urn:microsoft.com/office/officeart/2011/layout/HexagonRadial"/>
    <dgm:cxn modelId="{F42D4BE9-D547-4641-9122-F20B9DFDCEDA}" srcId="{0A21F6C2-60C5-4F12-865C-902F24AB221A}" destId="{7262C3E8-EB66-4EAB-8987-2136D95F56BF}" srcOrd="4" destOrd="0" parTransId="{8A32DD2A-57C2-4524-8F99-C8C192282BDD}" sibTransId="{A670DCE0-6E68-470A-8A60-C5ACDB47B6CB}"/>
    <dgm:cxn modelId="{BEC2B23B-09DB-46B7-8CAC-D73F5980CDB8}" type="presOf" srcId="{0A21F6C2-60C5-4F12-865C-902F24AB221A}" destId="{02B2154D-66E7-4FDE-87D6-54A84AD23FAA}" srcOrd="0" destOrd="0" presId="urn:microsoft.com/office/officeart/2011/layout/HexagonRadial"/>
    <dgm:cxn modelId="{A44752EF-E99F-4310-BA2A-D57B6CFCED3E}" srcId="{0A21F6C2-60C5-4F12-865C-902F24AB221A}" destId="{1623FBE0-81BA-469A-BC11-A39E0579D9A5}" srcOrd="5" destOrd="0" parTransId="{010E8632-7279-4023-8E40-ABB45571E8BA}" sibTransId="{55C44505-088E-4490-B49B-D39474EC5E8A}"/>
    <dgm:cxn modelId="{5EDBCA3F-E313-4627-A87B-B2DAC0BBE334}" type="presOf" srcId="{156E385A-87A1-4206-B4DD-06094F754068}" destId="{2544BCCF-E002-438A-A74F-A495E284AB9E}" srcOrd="0" destOrd="0" presId="urn:microsoft.com/office/officeart/2011/layout/HexagonRadial"/>
    <dgm:cxn modelId="{45120C89-8C37-409F-862B-DF81421DEFAC}" type="presParOf" srcId="{2544BCCF-E002-438A-A74F-A495E284AB9E}" destId="{02B2154D-66E7-4FDE-87D6-54A84AD23FAA}" srcOrd="0" destOrd="0" presId="urn:microsoft.com/office/officeart/2011/layout/HexagonRadial"/>
    <dgm:cxn modelId="{35A6ACCD-F71C-4386-A517-BCB5F875D596}" type="presParOf" srcId="{2544BCCF-E002-438A-A74F-A495E284AB9E}" destId="{D53A5D26-E23B-41E4-9F51-28032B415ED6}" srcOrd="1" destOrd="0" presId="urn:microsoft.com/office/officeart/2011/layout/HexagonRadial"/>
    <dgm:cxn modelId="{EA3B1C41-D807-46A8-8301-F4062B3C4226}" type="presParOf" srcId="{D53A5D26-E23B-41E4-9F51-28032B415ED6}" destId="{CC74C9F0-6D76-4523-973E-C83ED7E14E54}" srcOrd="0" destOrd="0" presId="urn:microsoft.com/office/officeart/2011/layout/HexagonRadial"/>
    <dgm:cxn modelId="{92F7D684-8C68-494E-8DC3-4C2096321DA6}" type="presParOf" srcId="{2544BCCF-E002-438A-A74F-A495E284AB9E}" destId="{AB67786F-3905-46D7-A93E-AF5E97A1DB68}" srcOrd="2" destOrd="0" presId="urn:microsoft.com/office/officeart/2011/layout/HexagonRadial"/>
    <dgm:cxn modelId="{DF989294-F3A0-4374-B03A-5C9150A92A9B}" type="presParOf" srcId="{2544BCCF-E002-438A-A74F-A495E284AB9E}" destId="{D0749FBA-A039-460E-8EB7-07349660E9E7}" srcOrd="3" destOrd="0" presId="urn:microsoft.com/office/officeart/2011/layout/HexagonRadial"/>
    <dgm:cxn modelId="{F5DA7014-15E4-4D02-A52D-EA100B46749D}" type="presParOf" srcId="{D0749FBA-A039-460E-8EB7-07349660E9E7}" destId="{868AB947-ADE5-46AC-9026-8304CA11CDEB}" srcOrd="0" destOrd="0" presId="urn:microsoft.com/office/officeart/2011/layout/HexagonRadial"/>
    <dgm:cxn modelId="{5329203D-BDD2-4605-9E01-D59A2BC573E7}" type="presParOf" srcId="{2544BCCF-E002-438A-A74F-A495E284AB9E}" destId="{28444ACE-AB4C-4B84-A5F3-B60EE582385E}" srcOrd="4" destOrd="0" presId="urn:microsoft.com/office/officeart/2011/layout/HexagonRadial"/>
    <dgm:cxn modelId="{75E435C4-6809-4EF6-8D04-2A9E30D356B2}" type="presParOf" srcId="{2544BCCF-E002-438A-A74F-A495E284AB9E}" destId="{51F81EA7-6C16-4064-A9A3-974D86577728}" srcOrd="5" destOrd="0" presId="urn:microsoft.com/office/officeart/2011/layout/HexagonRadial"/>
    <dgm:cxn modelId="{F86DED83-EF9C-4A80-99E6-06B5BBFABA00}" type="presParOf" srcId="{51F81EA7-6C16-4064-A9A3-974D86577728}" destId="{B2A6F704-34B4-4E29-99E6-61B5FB753B5F}" srcOrd="0" destOrd="0" presId="urn:microsoft.com/office/officeart/2011/layout/HexagonRadial"/>
    <dgm:cxn modelId="{213DC67B-123E-4BB0-B383-F21821E017BB}" type="presParOf" srcId="{2544BCCF-E002-438A-A74F-A495E284AB9E}" destId="{C83C3C06-A202-4832-9AD7-6ED9D092A04C}" srcOrd="6" destOrd="0" presId="urn:microsoft.com/office/officeart/2011/layout/HexagonRadial"/>
    <dgm:cxn modelId="{7078C9E8-92FB-41CD-A23A-00D7282EAF3C}" type="presParOf" srcId="{2544BCCF-E002-438A-A74F-A495E284AB9E}" destId="{DA8EAE14-7540-460E-B450-CA5240B81D56}" srcOrd="7" destOrd="0" presId="urn:microsoft.com/office/officeart/2011/layout/HexagonRadial"/>
    <dgm:cxn modelId="{4B7818EA-19D2-4C1C-98C9-AFCB52E7FA6B}" type="presParOf" srcId="{DA8EAE14-7540-460E-B450-CA5240B81D56}" destId="{7CC1EDCE-2FE7-4E45-9414-DC40B3D97FA7}" srcOrd="0" destOrd="0" presId="urn:microsoft.com/office/officeart/2011/layout/HexagonRadial"/>
    <dgm:cxn modelId="{54E15A88-E8A9-452C-B5D2-319D03EC818C}" type="presParOf" srcId="{2544BCCF-E002-438A-A74F-A495E284AB9E}" destId="{5B907FC8-9B3B-4696-91E4-08971BF9F525}" srcOrd="8" destOrd="0" presId="urn:microsoft.com/office/officeart/2011/layout/HexagonRadial"/>
    <dgm:cxn modelId="{80ACF8F6-2DB3-4E87-A1FB-0E66F9AD6131}" type="presParOf" srcId="{2544BCCF-E002-438A-A74F-A495E284AB9E}" destId="{08C84FB7-C75A-4903-AAF1-3B387018DDD9}" srcOrd="9" destOrd="0" presId="urn:microsoft.com/office/officeart/2011/layout/HexagonRadial"/>
    <dgm:cxn modelId="{A74D821F-DD19-4447-9AC4-E4827C3C3960}" type="presParOf" srcId="{08C84FB7-C75A-4903-AAF1-3B387018DDD9}" destId="{CA03A5CC-D4CC-4B60-A4F9-B0D5A47FC231}" srcOrd="0" destOrd="0" presId="urn:microsoft.com/office/officeart/2011/layout/HexagonRadial"/>
    <dgm:cxn modelId="{8F379825-2B53-44B8-8E1C-D241A27ED719}" type="presParOf" srcId="{2544BCCF-E002-438A-A74F-A495E284AB9E}" destId="{0DD1483D-ABBF-4C01-A05A-2422BE723BD5}" srcOrd="10" destOrd="0" presId="urn:microsoft.com/office/officeart/2011/layout/HexagonRadial"/>
    <dgm:cxn modelId="{A634D970-2EB2-44AC-9617-BE6659ED78FB}" type="presParOf" srcId="{2544BCCF-E002-438A-A74F-A495E284AB9E}" destId="{F276F10A-6569-4D5A-8787-D62E28445ECB}" srcOrd="11" destOrd="0" presId="urn:microsoft.com/office/officeart/2011/layout/HexagonRadial"/>
    <dgm:cxn modelId="{E90BFC88-892A-4415-B6CA-A7DA9440892D}" type="presParOf" srcId="{F276F10A-6569-4D5A-8787-D62E28445ECB}" destId="{5EB18341-C21D-4938-A464-D3060C0A5EB8}" srcOrd="0" destOrd="0" presId="urn:microsoft.com/office/officeart/2011/layout/HexagonRadial"/>
    <dgm:cxn modelId="{A779273A-0C4F-4D18-BE5B-15E64727E192}" type="presParOf" srcId="{2544BCCF-E002-438A-A74F-A495E284AB9E}" destId="{B26889CB-5ABD-47CC-95BF-2DC4E5124E04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56E385A-87A1-4206-B4DD-06094F754068}" type="doc">
      <dgm:prSet loTypeId="urn:microsoft.com/office/officeart/2011/layout/HexagonRadial" loCatId="officeonlin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A21F6C2-60C5-4F12-865C-902F24AB221A}">
      <dgm:prSet phldrT="[Text]" phldr="1" custT="1"/>
      <dgm:spPr>
        <a:solidFill>
          <a:srgbClr val="EE5859"/>
        </a:solidFill>
        <a:ln>
          <a:noFill/>
        </a:ln>
      </dgm:spPr>
      <dgm:t>
        <a:bodyPr/>
        <a:lstStyle/>
        <a:p>
          <a:endParaRPr lang="en-US" sz="1800" dirty="0">
            <a:latin typeface="Arial Narrow" panose="020B0606020202030204" pitchFamily="34" charset="0"/>
          </a:endParaRPr>
        </a:p>
      </dgm:t>
    </dgm:pt>
    <dgm:pt modelId="{D746B296-ABB7-45D2-9176-325795C24DEE}" type="parTrans" cxnId="{D722942E-6E96-4E01-B4B0-F439873F1872}">
      <dgm:prSet/>
      <dgm:spPr/>
      <dgm:t>
        <a:bodyPr/>
        <a:lstStyle/>
        <a:p>
          <a:endParaRPr lang="en-US"/>
        </a:p>
      </dgm:t>
    </dgm:pt>
    <dgm:pt modelId="{0273A9FB-FE90-4028-8AA4-30882672A62E}" type="sibTrans" cxnId="{D722942E-6E96-4E01-B4B0-F439873F1872}">
      <dgm:prSet/>
      <dgm:spPr/>
      <dgm:t>
        <a:bodyPr/>
        <a:lstStyle/>
        <a:p>
          <a:endParaRPr lang="en-US"/>
        </a:p>
      </dgm:t>
    </dgm:pt>
    <dgm:pt modelId="{70E3F231-63EE-41EF-9A8D-1C355E45F643}">
      <dgm:prSet phldrT="[Text]" phldr="1" custT="1"/>
      <dgm:spPr>
        <a:solidFill>
          <a:srgbClr val="58585A"/>
        </a:solidFill>
        <a:ln>
          <a:noFill/>
        </a:ln>
      </dgm:spPr>
      <dgm:t>
        <a:bodyPr/>
        <a:lstStyle/>
        <a:p>
          <a:endParaRPr lang="en-US" sz="1800" dirty="0">
            <a:latin typeface="Arial Narrow" panose="020B0606020202030204" pitchFamily="34" charset="0"/>
          </a:endParaRPr>
        </a:p>
      </dgm:t>
    </dgm:pt>
    <dgm:pt modelId="{8014991C-3BA1-482C-8F60-42C9AD9CB624}" type="parTrans" cxnId="{514ED5D6-5D91-4731-B555-A41394B9E92A}">
      <dgm:prSet/>
      <dgm:spPr/>
      <dgm:t>
        <a:bodyPr/>
        <a:lstStyle/>
        <a:p>
          <a:endParaRPr lang="en-US"/>
        </a:p>
      </dgm:t>
    </dgm:pt>
    <dgm:pt modelId="{40EFEAC6-569C-482C-AF5C-53A4B8978EE8}" type="sibTrans" cxnId="{514ED5D6-5D91-4731-B555-A41394B9E92A}">
      <dgm:prSet/>
      <dgm:spPr/>
      <dgm:t>
        <a:bodyPr/>
        <a:lstStyle/>
        <a:p>
          <a:endParaRPr lang="en-US"/>
        </a:p>
      </dgm:t>
    </dgm:pt>
    <dgm:pt modelId="{FACC9926-4231-4E01-A9AB-E5DFED19C8FD}">
      <dgm:prSet phldrT="[Text]" phldr="1" custT="1"/>
      <dgm:spPr>
        <a:solidFill>
          <a:srgbClr val="D2CBB8"/>
        </a:solidFill>
        <a:ln>
          <a:noFill/>
        </a:ln>
      </dgm:spPr>
      <dgm:t>
        <a:bodyPr/>
        <a:lstStyle/>
        <a:p>
          <a:endParaRPr lang="en-US" sz="1800" dirty="0">
            <a:latin typeface="Arial Narrow" panose="020B0606020202030204" pitchFamily="34" charset="0"/>
          </a:endParaRPr>
        </a:p>
      </dgm:t>
    </dgm:pt>
    <dgm:pt modelId="{0C711441-5BF4-4D4A-BBBF-F67CBFF2D5EB}" type="parTrans" cxnId="{F6EB394A-2E58-4252-BADE-E4168254D690}">
      <dgm:prSet/>
      <dgm:spPr/>
      <dgm:t>
        <a:bodyPr/>
        <a:lstStyle/>
        <a:p>
          <a:endParaRPr lang="en-US"/>
        </a:p>
      </dgm:t>
    </dgm:pt>
    <dgm:pt modelId="{6E4BD22F-C643-4283-A19D-4D334A5EED6D}" type="sibTrans" cxnId="{F6EB394A-2E58-4252-BADE-E4168254D690}">
      <dgm:prSet/>
      <dgm:spPr/>
      <dgm:t>
        <a:bodyPr/>
        <a:lstStyle/>
        <a:p>
          <a:endParaRPr lang="en-US"/>
        </a:p>
      </dgm:t>
    </dgm:pt>
    <dgm:pt modelId="{25D6640D-C921-4827-9C68-28FABCB989C1}">
      <dgm:prSet phldrT="[Text]" phldr="1" custT="1"/>
      <dgm:spPr>
        <a:solidFill>
          <a:schemeClr val="tx1">
            <a:lumMod val="50000"/>
            <a:lumOff val="50000"/>
          </a:schemeClr>
        </a:solidFill>
        <a:ln>
          <a:noFill/>
        </a:ln>
      </dgm:spPr>
      <dgm:t>
        <a:bodyPr/>
        <a:lstStyle/>
        <a:p>
          <a:endParaRPr lang="en-US" sz="1800" dirty="0">
            <a:latin typeface="Arial Narrow" panose="020B0606020202030204" pitchFamily="34" charset="0"/>
          </a:endParaRPr>
        </a:p>
      </dgm:t>
    </dgm:pt>
    <dgm:pt modelId="{6DE24966-6684-4AE6-944C-BA6EB6CE5A0D}" type="parTrans" cxnId="{A87A1630-B34D-4B01-AC99-7B7F143677F3}">
      <dgm:prSet/>
      <dgm:spPr/>
      <dgm:t>
        <a:bodyPr/>
        <a:lstStyle/>
        <a:p>
          <a:endParaRPr lang="en-US"/>
        </a:p>
      </dgm:t>
    </dgm:pt>
    <dgm:pt modelId="{A07BEC86-D4B4-4ACA-9D28-18E3CFF6205B}" type="sibTrans" cxnId="{A87A1630-B34D-4B01-AC99-7B7F143677F3}">
      <dgm:prSet/>
      <dgm:spPr/>
      <dgm:t>
        <a:bodyPr/>
        <a:lstStyle/>
        <a:p>
          <a:endParaRPr lang="en-US"/>
        </a:p>
      </dgm:t>
    </dgm:pt>
    <dgm:pt modelId="{19770A51-E882-4041-8689-E12E416E18B0}">
      <dgm:prSet phldrT="[Text]" phldr="1" custT="1"/>
      <dgm:spPr>
        <a:solidFill>
          <a:schemeClr val="bg1">
            <a:lumMod val="65000"/>
          </a:schemeClr>
        </a:solidFill>
      </dgm:spPr>
      <dgm:t>
        <a:bodyPr/>
        <a:lstStyle/>
        <a:p>
          <a:endParaRPr lang="en-US" sz="1800" dirty="0">
            <a:latin typeface="Arial Narrow" panose="020B0606020202030204" pitchFamily="34" charset="0"/>
          </a:endParaRPr>
        </a:p>
      </dgm:t>
    </dgm:pt>
    <dgm:pt modelId="{F8D44643-2EEE-4C0B-8D5E-7991F657DD12}" type="parTrans" cxnId="{4B908479-D3B3-4115-B14A-8D0C766009FF}">
      <dgm:prSet/>
      <dgm:spPr/>
      <dgm:t>
        <a:bodyPr/>
        <a:lstStyle/>
        <a:p>
          <a:endParaRPr lang="en-US"/>
        </a:p>
      </dgm:t>
    </dgm:pt>
    <dgm:pt modelId="{CA9D706E-AD53-4513-8AB1-DC3187D95985}" type="sibTrans" cxnId="{4B908479-D3B3-4115-B14A-8D0C766009FF}">
      <dgm:prSet/>
      <dgm:spPr/>
      <dgm:t>
        <a:bodyPr/>
        <a:lstStyle/>
        <a:p>
          <a:endParaRPr lang="en-US"/>
        </a:p>
      </dgm:t>
    </dgm:pt>
    <dgm:pt modelId="{7262C3E8-EB66-4EAB-8987-2136D95F56BF}">
      <dgm:prSet phldrT="[Text]" phldr="1" custT="1"/>
      <dgm:spPr>
        <a:solidFill>
          <a:schemeClr val="bg1">
            <a:lumMod val="75000"/>
          </a:schemeClr>
        </a:solidFill>
        <a:ln>
          <a:noFill/>
        </a:ln>
      </dgm:spPr>
      <dgm:t>
        <a:bodyPr/>
        <a:lstStyle/>
        <a:p>
          <a:endParaRPr lang="en-US" sz="1800" dirty="0">
            <a:latin typeface="Arial Narrow" panose="020B0606020202030204" pitchFamily="34" charset="0"/>
          </a:endParaRPr>
        </a:p>
      </dgm:t>
    </dgm:pt>
    <dgm:pt modelId="{8A32DD2A-57C2-4524-8F99-C8C192282BDD}" type="parTrans" cxnId="{F42D4BE9-D547-4641-9122-F20B9DFDCEDA}">
      <dgm:prSet/>
      <dgm:spPr/>
      <dgm:t>
        <a:bodyPr/>
        <a:lstStyle/>
        <a:p>
          <a:endParaRPr lang="en-US"/>
        </a:p>
      </dgm:t>
    </dgm:pt>
    <dgm:pt modelId="{A670DCE0-6E68-470A-8A60-C5ACDB47B6CB}" type="sibTrans" cxnId="{F42D4BE9-D547-4641-9122-F20B9DFDCEDA}">
      <dgm:prSet/>
      <dgm:spPr/>
      <dgm:t>
        <a:bodyPr/>
        <a:lstStyle/>
        <a:p>
          <a:endParaRPr lang="en-US"/>
        </a:p>
      </dgm:t>
    </dgm:pt>
    <dgm:pt modelId="{1623FBE0-81BA-469A-BC11-A39E0579D9A5}">
      <dgm:prSet phldrT="[Text]" phldr="1" custT="1"/>
      <dgm:spPr>
        <a:solidFill>
          <a:schemeClr val="bg1">
            <a:lumMod val="85000"/>
          </a:schemeClr>
        </a:solidFill>
        <a:ln>
          <a:noFill/>
        </a:ln>
      </dgm:spPr>
      <dgm:t>
        <a:bodyPr/>
        <a:lstStyle/>
        <a:p>
          <a:endParaRPr lang="en-US" sz="1800" dirty="0">
            <a:latin typeface="Arial Narrow" panose="020B0606020202030204" pitchFamily="34" charset="0"/>
          </a:endParaRPr>
        </a:p>
      </dgm:t>
    </dgm:pt>
    <dgm:pt modelId="{010E8632-7279-4023-8E40-ABB45571E8BA}" type="parTrans" cxnId="{A44752EF-E99F-4310-BA2A-D57B6CFCED3E}">
      <dgm:prSet/>
      <dgm:spPr/>
      <dgm:t>
        <a:bodyPr/>
        <a:lstStyle/>
        <a:p>
          <a:endParaRPr lang="en-US"/>
        </a:p>
      </dgm:t>
    </dgm:pt>
    <dgm:pt modelId="{55C44505-088E-4490-B49B-D39474EC5E8A}" type="sibTrans" cxnId="{A44752EF-E99F-4310-BA2A-D57B6CFCED3E}">
      <dgm:prSet/>
      <dgm:spPr/>
      <dgm:t>
        <a:bodyPr/>
        <a:lstStyle/>
        <a:p>
          <a:endParaRPr lang="en-US"/>
        </a:p>
      </dgm:t>
    </dgm:pt>
    <dgm:pt modelId="{2544BCCF-E002-438A-A74F-A495E284AB9E}" type="pres">
      <dgm:prSet presAssocID="{156E385A-87A1-4206-B4DD-06094F754068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02B2154D-66E7-4FDE-87D6-54A84AD23FAA}" type="pres">
      <dgm:prSet presAssocID="{0A21F6C2-60C5-4F12-865C-902F24AB221A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en-US"/>
        </a:p>
      </dgm:t>
    </dgm:pt>
    <dgm:pt modelId="{D53A5D26-E23B-41E4-9F51-28032B415ED6}" type="pres">
      <dgm:prSet presAssocID="{70E3F231-63EE-41EF-9A8D-1C355E45F643}" presName="Accent1" presStyleCnt="0"/>
      <dgm:spPr/>
    </dgm:pt>
    <dgm:pt modelId="{CC74C9F0-6D76-4523-973E-C83ED7E14E54}" type="pres">
      <dgm:prSet presAssocID="{70E3F231-63EE-41EF-9A8D-1C355E45F643}" presName="Accent" presStyleLbl="bgShp" presStyleIdx="0" presStyleCnt="6"/>
      <dgm:spPr/>
    </dgm:pt>
    <dgm:pt modelId="{AB67786F-3905-46D7-A93E-AF5E97A1DB68}" type="pres">
      <dgm:prSet presAssocID="{70E3F231-63EE-41EF-9A8D-1C355E45F643}" presName="Child1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749FBA-A039-460E-8EB7-07349660E9E7}" type="pres">
      <dgm:prSet presAssocID="{FACC9926-4231-4E01-A9AB-E5DFED19C8FD}" presName="Accent2" presStyleCnt="0"/>
      <dgm:spPr/>
    </dgm:pt>
    <dgm:pt modelId="{868AB947-ADE5-46AC-9026-8304CA11CDEB}" type="pres">
      <dgm:prSet presAssocID="{FACC9926-4231-4E01-A9AB-E5DFED19C8FD}" presName="Accent" presStyleLbl="bgShp" presStyleIdx="1" presStyleCnt="6"/>
      <dgm:spPr>
        <a:solidFill>
          <a:schemeClr val="bg2"/>
        </a:solidFill>
      </dgm:spPr>
    </dgm:pt>
    <dgm:pt modelId="{28444ACE-AB4C-4B84-A5F3-B60EE582385E}" type="pres">
      <dgm:prSet presAssocID="{FACC9926-4231-4E01-A9AB-E5DFED19C8FD}" presName="Child2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F81EA7-6C16-4064-A9A3-974D86577728}" type="pres">
      <dgm:prSet presAssocID="{25D6640D-C921-4827-9C68-28FABCB989C1}" presName="Accent3" presStyleCnt="0"/>
      <dgm:spPr/>
    </dgm:pt>
    <dgm:pt modelId="{B2A6F704-34B4-4E29-99E6-61B5FB753B5F}" type="pres">
      <dgm:prSet presAssocID="{25D6640D-C921-4827-9C68-28FABCB989C1}" presName="Accent" presStyleLbl="bgShp" presStyleIdx="2" presStyleCnt="6"/>
      <dgm:spPr>
        <a:solidFill>
          <a:schemeClr val="bg2"/>
        </a:solidFill>
      </dgm:spPr>
    </dgm:pt>
    <dgm:pt modelId="{C83C3C06-A202-4832-9AD7-6ED9D092A04C}" type="pres">
      <dgm:prSet presAssocID="{25D6640D-C921-4827-9C68-28FABCB989C1}" presName="Child3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8EAE14-7540-460E-B450-CA5240B81D56}" type="pres">
      <dgm:prSet presAssocID="{19770A51-E882-4041-8689-E12E416E18B0}" presName="Accent4" presStyleCnt="0"/>
      <dgm:spPr/>
    </dgm:pt>
    <dgm:pt modelId="{7CC1EDCE-2FE7-4E45-9414-DC40B3D97FA7}" type="pres">
      <dgm:prSet presAssocID="{19770A51-E882-4041-8689-E12E416E18B0}" presName="Accent" presStyleLbl="bgShp" presStyleIdx="3" presStyleCnt="6"/>
      <dgm:spPr>
        <a:solidFill>
          <a:schemeClr val="bg2"/>
        </a:solidFill>
      </dgm:spPr>
    </dgm:pt>
    <dgm:pt modelId="{5B907FC8-9B3B-4696-91E4-08971BF9F525}" type="pres">
      <dgm:prSet presAssocID="{19770A51-E882-4041-8689-E12E416E18B0}" presName="Child4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C84FB7-C75A-4903-AAF1-3B387018DDD9}" type="pres">
      <dgm:prSet presAssocID="{7262C3E8-EB66-4EAB-8987-2136D95F56BF}" presName="Accent5" presStyleCnt="0"/>
      <dgm:spPr/>
    </dgm:pt>
    <dgm:pt modelId="{CA03A5CC-D4CC-4B60-A4F9-B0D5A47FC231}" type="pres">
      <dgm:prSet presAssocID="{7262C3E8-EB66-4EAB-8987-2136D95F56BF}" presName="Accent" presStyleLbl="bgShp" presStyleIdx="4" presStyleCnt="6"/>
      <dgm:spPr>
        <a:solidFill>
          <a:schemeClr val="bg2"/>
        </a:solidFill>
      </dgm:spPr>
    </dgm:pt>
    <dgm:pt modelId="{0DD1483D-ABBF-4C01-A05A-2422BE723BD5}" type="pres">
      <dgm:prSet presAssocID="{7262C3E8-EB66-4EAB-8987-2136D95F56BF}" presName="Child5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76F10A-6569-4D5A-8787-D62E28445ECB}" type="pres">
      <dgm:prSet presAssocID="{1623FBE0-81BA-469A-BC11-A39E0579D9A5}" presName="Accent6" presStyleCnt="0"/>
      <dgm:spPr/>
    </dgm:pt>
    <dgm:pt modelId="{5EB18341-C21D-4938-A464-D3060C0A5EB8}" type="pres">
      <dgm:prSet presAssocID="{1623FBE0-81BA-469A-BC11-A39E0579D9A5}" presName="Accent" presStyleLbl="bgShp" presStyleIdx="5" presStyleCnt="6"/>
      <dgm:spPr>
        <a:solidFill>
          <a:schemeClr val="bg2"/>
        </a:solidFill>
      </dgm:spPr>
    </dgm:pt>
    <dgm:pt modelId="{B26889CB-5ABD-47CC-95BF-2DC4E5124E04}" type="pres">
      <dgm:prSet presAssocID="{1623FBE0-81BA-469A-BC11-A39E0579D9A5}" presName="Child6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D5D81FA-5519-4040-8889-BD34505C70A4}" type="presOf" srcId="{FACC9926-4231-4E01-A9AB-E5DFED19C8FD}" destId="{28444ACE-AB4C-4B84-A5F3-B60EE582385E}" srcOrd="0" destOrd="0" presId="urn:microsoft.com/office/officeart/2011/layout/HexagonRadial"/>
    <dgm:cxn modelId="{4B908479-D3B3-4115-B14A-8D0C766009FF}" srcId="{0A21F6C2-60C5-4F12-865C-902F24AB221A}" destId="{19770A51-E882-4041-8689-E12E416E18B0}" srcOrd="3" destOrd="0" parTransId="{F8D44643-2EEE-4C0B-8D5E-7991F657DD12}" sibTransId="{CA9D706E-AD53-4513-8AB1-DC3187D95985}"/>
    <dgm:cxn modelId="{5785D627-7ED0-4978-BA99-25716AB134E4}" type="presOf" srcId="{70E3F231-63EE-41EF-9A8D-1C355E45F643}" destId="{AB67786F-3905-46D7-A93E-AF5E97A1DB68}" srcOrd="0" destOrd="0" presId="urn:microsoft.com/office/officeart/2011/layout/HexagonRadial"/>
    <dgm:cxn modelId="{F6EB394A-2E58-4252-BADE-E4168254D690}" srcId="{0A21F6C2-60C5-4F12-865C-902F24AB221A}" destId="{FACC9926-4231-4E01-A9AB-E5DFED19C8FD}" srcOrd="1" destOrd="0" parTransId="{0C711441-5BF4-4D4A-BBBF-F67CBFF2D5EB}" sibTransId="{6E4BD22F-C643-4283-A19D-4D334A5EED6D}"/>
    <dgm:cxn modelId="{A87A1630-B34D-4B01-AC99-7B7F143677F3}" srcId="{0A21F6C2-60C5-4F12-865C-902F24AB221A}" destId="{25D6640D-C921-4827-9C68-28FABCB989C1}" srcOrd="2" destOrd="0" parTransId="{6DE24966-6684-4AE6-944C-BA6EB6CE5A0D}" sibTransId="{A07BEC86-D4B4-4ACA-9D28-18E3CFF6205B}"/>
    <dgm:cxn modelId="{514ED5D6-5D91-4731-B555-A41394B9E92A}" srcId="{0A21F6C2-60C5-4F12-865C-902F24AB221A}" destId="{70E3F231-63EE-41EF-9A8D-1C355E45F643}" srcOrd="0" destOrd="0" parTransId="{8014991C-3BA1-482C-8F60-42C9AD9CB624}" sibTransId="{40EFEAC6-569C-482C-AF5C-53A4B8978EE8}"/>
    <dgm:cxn modelId="{D722942E-6E96-4E01-B4B0-F439873F1872}" srcId="{156E385A-87A1-4206-B4DD-06094F754068}" destId="{0A21F6C2-60C5-4F12-865C-902F24AB221A}" srcOrd="0" destOrd="0" parTransId="{D746B296-ABB7-45D2-9176-325795C24DEE}" sibTransId="{0273A9FB-FE90-4028-8AA4-30882672A62E}"/>
    <dgm:cxn modelId="{261B9A08-3162-4A95-B9BD-19F60E6A72CA}" type="presOf" srcId="{7262C3E8-EB66-4EAB-8987-2136D95F56BF}" destId="{0DD1483D-ABBF-4C01-A05A-2422BE723BD5}" srcOrd="0" destOrd="0" presId="urn:microsoft.com/office/officeart/2011/layout/HexagonRadial"/>
    <dgm:cxn modelId="{888366BB-7B66-47F5-B8F5-12B791EB34C6}" type="presOf" srcId="{19770A51-E882-4041-8689-E12E416E18B0}" destId="{5B907FC8-9B3B-4696-91E4-08971BF9F525}" srcOrd="0" destOrd="0" presId="urn:microsoft.com/office/officeart/2011/layout/HexagonRadial"/>
    <dgm:cxn modelId="{E9586F27-4991-45A3-9433-F32613A6F1BD}" type="presOf" srcId="{25D6640D-C921-4827-9C68-28FABCB989C1}" destId="{C83C3C06-A202-4832-9AD7-6ED9D092A04C}" srcOrd="0" destOrd="0" presId="urn:microsoft.com/office/officeart/2011/layout/HexagonRadial"/>
    <dgm:cxn modelId="{AEE95233-1790-43C3-A09A-164AC033FC95}" type="presOf" srcId="{1623FBE0-81BA-469A-BC11-A39E0579D9A5}" destId="{B26889CB-5ABD-47CC-95BF-2DC4E5124E04}" srcOrd="0" destOrd="0" presId="urn:microsoft.com/office/officeart/2011/layout/HexagonRadial"/>
    <dgm:cxn modelId="{F42D4BE9-D547-4641-9122-F20B9DFDCEDA}" srcId="{0A21F6C2-60C5-4F12-865C-902F24AB221A}" destId="{7262C3E8-EB66-4EAB-8987-2136D95F56BF}" srcOrd="4" destOrd="0" parTransId="{8A32DD2A-57C2-4524-8F99-C8C192282BDD}" sibTransId="{A670DCE0-6E68-470A-8A60-C5ACDB47B6CB}"/>
    <dgm:cxn modelId="{BEC2B23B-09DB-46B7-8CAC-D73F5980CDB8}" type="presOf" srcId="{0A21F6C2-60C5-4F12-865C-902F24AB221A}" destId="{02B2154D-66E7-4FDE-87D6-54A84AD23FAA}" srcOrd="0" destOrd="0" presId="urn:microsoft.com/office/officeart/2011/layout/HexagonRadial"/>
    <dgm:cxn modelId="{A44752EF-E99F-4310-BA2A-D57B6CFCED3E}" srcId="{0A21F6C2-60C5-4F12-865C-902F24AB221A}" destId="{1623FBE0-81BA-469A-BC11-A39E0579D9A5}" srcOrd="5" destOrd="0" parTransId="{010E8632-7279-4023-8E40-ABB45571E8BA}" sibTransId="{55C44505-088E-4490-B49B-D39474EC5E8A}"/>
    <dgm:cxn modelId="{5EDBCA3F-E313-4627-A87B-B2DAC0BBE334}" type="presOf" srcId="{156E385A-87A1-4206-B4DD-06094F754068}" destId="{2544BCCF-E002-438A-A74F-A495E284AB9E}" srcOrd="0" destOrd="0" presId="urn:microsoft.com/office/officeart/2011/layout/HexagonRadial"/>
    <dgm:cxn modelId="{45120C89-8C37-409F-862B-DF81421DEFAC}" type="presParOf" srcId="{2544BCCF-E002-438A-A74F-A495E284AB9E}" destId="{02B2154D-66E7-4FDE-87D6-54A84AD23FAA}" srcOrd="0" destOrd="0" presId="urn:microsoft.com/office/officeart/2011/layout/HexagonRadial"/>
    <dgm:cxn modelId="{35A6ACCD-F71C-4386-A517-BCB5F875D596}" type="presParOf" srcId="{2544BCCF-E002-438A-A74F-A495E284AB9E}" destId="{D53A5D26-E23B-41E4-9F51-28032B415ED6}" srcOrd="1" destOrd="0" presId="urn:microsoft.com/office/officeart/2011/layout/HexagonRadial"/>
    <dgm:cxn modelId="{EA3B1C41-D807-46A8-8301-F4062B3C4226}" type="presParOf" srcId="{D53A5D26-E23B-41E4-9F51-28032B415ED6}" destId="{CC74C9F0-6D76-4523-973E-C83ED7E14E54}" srcOrd="0" destOrd="0" presId="urn:microsoft.com/office/officeart/2011/layout/HexagonRadial"/>
    <dgm:cxn modelId="{92F7D684-8C68-494E-8DC3-4C2096321DA6}" type="presParOf" srcId="{2544BCCF-E002-438A-A74F-A495E284AB9E}" destId="{AB67786F-3905-46D7-A93E-AF5E97A1DB68}" srcOrd="2" destOrd="0" presId="urn:microsoft.com/office/officeart/2011/layout/HexagonRadial"/>
    <dgm:cxn modelId="{DF989294-F3A0-4374-B03A-5C9150A92A9B}" type="presParOf" srcId="{2544BCCF-E002-438A-A74F-A495E284AB9E}" destId="{D0749FBA-A039-460E-8EB7-07349660E9E7}" srcOrd="3" destOrd="0" presId="urn:microsoft.com/office/officeart/2011/layout/HexagonRadial"/>
    <dgm:cxn modelId="{F5DA7014-15E4-4D02-A52D-EA100B46749D}" type="presParOf" srcId="{D0749FBA-A039-460E-8EB7-07349660E9E7}" destId="{868AB947-ADE5-46AC-9026-8304CA11CDEB}" srcOrd="0" destOrd="0" presId="urn:microsoft.com/office/officeart/2011/layout/HexagonRadial"/>
    <dgm:cxn modelId="{5329203D-BDD2-4605-9E01-D59A2BC573E7}" type="presParOf" srcId="{2544BCCF-E002-438A-A74F-A495E284AB9E}" destId="{28444ACE-AB4C-4B84-A5F3-B60EE582385E}" srcOrd="4" destOrd="0" presId="urn:microsoft.com/office/officeart/2011/layout/HexagonRadial"/>
    <dgm:cxn modelId="{75E435C4-6809-4EF6-8D04-2A9E30D356B2}" type="presParOf" srcId="{2544BCCF-E002-438A-A74F-A495E284AB9E}" destId="{51F81EA7-6C16-4064-A9A3-974D86577728}" srcOrd="5" destOrd="0" presId="urn:microsoft.com/office/officeart/2011/layout/HexagonRadial"/>
    <dgm:cxn modelId="{F86DED83-EF9C-4A80-99E6-06B5BBFABA00}" type="presParOf" srcId="{51F81EA7-6C16-4064-A9A3-974D86577728}" destId="{B2A6F704-34B4-4E29-99E6-61B5FB753B5F}" srcOrd="0" destOrd="0" presId="urn:microsoft.com/office/officeart/2011/layout/HexagonRadial"/>
    <dgm:cxn modelId="{213DC67B-123E-4BB0-B383-F21821E017BB}" type="presParOf" srcId="{2544BCCF-E002-438A-A74F-A495E284AB9E}" destId="{C83C3C06-A202-4832-9AD7-6ED9D092A04C}" srcOrd="6" destOrd="0" presId="urn:microsoft.com/office/officeart/2011/layout/HexagonRadial"/>
    <dgm:cxn modelId="{7078C9E8-92FB-41CD-A23A-00D7282EAF3C}" type="presParOf" srcId="{2544BCCF-E002-438A-A74F-A495E284AB9E}" destId="{DA8EAE14-7540-460E-B450-CA5240B81D56}" srcOrd="7" destOrd="0" presId="urn:microsoft.com/office/officeart/2011/layout/HexagonRadial"/>
    <dgm:cxn modelId="{4B7818EA-19D2-4C1C-98C9-AFCB52E7FA6B}" type="presParOf" srcId="{DA8EAE14-7540-460E-B450-CA5240B81D56}" destId="{7CC1EDCE-2FE7-4E45-9414-DC40B3D97FA7}" srcOrd="0" destOrd="0" presId="urn:microsoft.com/office/officeart/2011/layout/HexagonRadial"/>
    <dgm:cxn modelId="{54E15A88-E8A9-452C-B5D2-319D03EC818C}" type="presParOf" srcId="{2544BCCF-E002-438A-A74F-A495E284AB9E}" destId="{5B907FC8-9B3B-4696-91E4-08971BF9F525}" srcOrd="8" destOrd="0" presId="urn:microsoft.com/office/officeart/2011/layout/HexagonRadial"/>
    <dgm:cxn modelId="{80ACF8F6-2DB3-4E87-A1FB-0E66F9AD6131}" type="presParOf" srcId="{2544BCCF-E002-438A-A74F-A495E284AB9E}" destId="{08C84FB7-C75A-4903-AAF1-3B387018DDD9}" srcOrd="9" destOrd="0" presId="urn:microsoft.com/office/officeart/2011/layout/HexagonRadial"/>
    <dgm:cxn modelId="{A74D821F-DD19-4447-9AC4-E4827C3C3960}" type="presParOf" srcId="{08C84FB7-C75A-4903-AAF1-3B387018DDD9}" destId="{CA03A5CC-D4CC-4B60-A4F9-B0D5A47FC231}" srcOrd="0" destOrd="0" presId="urn:microsoft.com/office/officeart/2011/layout/HexagonRadial"/>
    <dgm:cxn modelId="{8F379825-2B53-44B8-8E1C-D241A27ED719}" type="presParOf" srcId="{2544BCCF-E002-438A-A74F-A495E284AB9E}" destId="{0DD1483D-ABBF-4C01-A05A-2422BE723BD5}" srcOrd="10" destOrd="0" presId="urn:microsoft.com/office/officeart/2011/layout/HexagonRadial"/>
    <dgm:cxn modelId="{A634D970-2EB2-44AC-9617-BE6659ED78FB}" type="presParOf" srcId="{2544BCCF-E002-438A-A74F-A495E284AB9E}" destId="{F276F10A-6569-4D5A-8787-D62E28445ECB}" srcOrd="11" destOrd="0" presId="urn:microsoft.com/office/officeart/2011/layout/HexagonRadial"/>
    <dgm:cxn modelId="{E90BFC88-892A-4415-B6CA-A7DA9440892D}" type="presParOf" srcId="{F276F10A-6569-4D5A-8787-D62E28445ECB}" destId="{5EB18341-C21D-4938-A464-D3060C0A5EB8}" srcOrd="0" destOrd="0" presId="urn:microsoft.com/office/officeart/2011/layout/HexagonRadial"/>
    <dgm:cxn modelId="{A779273A-0C4F-4D18-BE5B-15E64727E192}" type="presParOf" srcId="{2544BCCF-E002-438A-A74F-A495E284AB9E}" destId="{B26889CB-5ABD-47CC-95BF-2DC4E5124E04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56E385A-87A1-4206-B4DD-06094F754068}" type="doc">
      <dgm:prSet loTypeId="urn:microsoft.com/office/officeart/2011/layout/HexagonRadial" loCatId="officeonlin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A21F6C2-60C5-4F12-865C-902F24AB221A}">
      <dgm:prSet phldrT="[Text]" phldr="1" custT="1"/>
      <dgm:spPr>
        <a:solidFill>
          <a:srgbClr val="EE5859"/>
        </a:solidFill>
        <a:ln>
          <a:noFill/>
        </a:ln>
      </dgm:spPr>
      <dgm:t>
        <a:bodyPr/>
        <a:lstStyle/>
        <a:p>
          <a:endParaRPr lang="en-US" sz="1800" dirty="0">
            <a:latin typeface="Arial Narrow" panose="020B0606020202030204" pitchFamily="34" charset="0"/>
          </a:endParaRPr>
        </a:p>
      </dgm:t>
    </dgm:pt>
    <dgm:pt modelId="{D746B296-ABB7-45D2-9176-325795C24DEE}" type="parTrans" cxnId="{D722942E-6E96-4E01-B4B0-F439873F1872}">
      <dgm:prSet/>
      <dgm:spPr/>
      <dgm:t>
        <a:bodyPr/>
        <a:lstStyle/>
        <a:p>
          <a:endParaRPr lang="en-US"/>
        </a:p>
      </dgm:t>
    </dgm:pt>
    <dgm:pt modelId="{0273A9FB-FE90-4028-8AA4-30882672A62E}" type="sibTrans" cxnId="{D722942E-6E96-4E01-B4B0-F439873F1872}">
      <dgm:prSet/>
      <dgm:spPr/>
      <dgm:t>
        <a:bodyPr/>
        <a:lstStyle/>
        <a:p>
          <a:endParaRPr lang="en-US"/>
        </a:p>
      </dgm:t>
    </dgm:pt>
    <dgm:pt modelId="{70E3F231-63EE-41EF-9A8D-1C355E45F643}">
      <dgm:prSet phldrT="[Text]" phldr="1" custT="1"/>
      <dgm:spPr>
        <a:solidFill>
          <a:srgbClr val="58585A"/>
        </a:solidFill>
        <a:ln>
          <a:noFill/>
        </a:ln>
      </dgm:spPr>
      <dgm:t>
        <a:bodyPr/>
        <a:lstStyle/>
        <a:p>
          <a:endParaRPr lang="en-US" sz="1800" dirty="0">
            <a:latin typeface="Arial Narrow" panose="020B0606020202030204" pitchFamily="34" charset="0"/>
          </a:endParaRPr>
        </a:p>
      </dgm:t>
    </dgm:pt>
    <dgm:pt modelId="{8014991C-3BA1-482C-8F60-42C9AD9CB624}" type="parTrans" cxnId="{514ED5D6-5D91-4731-B555-A41394B9E92A}">
      <dgm:prSet/>
      <dgm:spPr/>
      <dgm:t>
        <a:bodyPr/>
        <a:lstStyle/>
        <a:p>
          <a:endParaRPr lang="en-US"/>
        </a:p>
      </dgm:t>
    </dgm:pt>
    <dgm:pt modelId="{40EFEAC6-569C-482C-AF5C-53A4B8978EE8}" type="sibTrans" cxnId="{514ED5D6-5D91-4731-B555-A41394B9E92A}">
      <dgm:prSet/>
      <dgm:spPr/>
      <dgm:t>
        <a:bodyPr/>
        <a:lstStyle/>
        <a:p>
          <a:endParaRPr lang="en-US"/>
        </a:p>
      </dgm:t>
    </dgm:pt>
    <dgm:pt modelId="{FACC9926-4231-4E01-A9AB-E5DFED19C8FD}">
      <dgm:prSet phldrT="[Text]" phldr="1" custT="1"/>
      <dgm:spPr>
        <a:solidFill>
          <a:srgbClr val="D2CBB8"/>
        </a:solidFill>
        <a:ln>
          <a:noFill/>
        </a:ln>
      </dgm:spPr>
      <dgm:t>
        <a:bodyPr/>
        <a:lstStyle/>
        <a:p>
          <a:endParaRPr lang="en-US" sz="1800" dirty="0">
            <a:latin typeface="Arial Narrow" panose="020B0606020202030204" pitchFamily="34" charset="0"/>
          </a:endParaRPr>
        </a:p>
      </dgm:t>
    </dgm:pt>
    <dgm:pt modelId="{0C711441-5BF4-4D4A-BBBF-F67CBFF2D5EB}" type="parTrans" cxnId="{F6EB394A-2E58-4252-BADE-E4168254D690}">
      <dgm:prSet/>
      <dgm:spPr/>
      <dgm:t>
        <a:bodyPr/>
        <a:lstStyle/>
        <a:p>
          <a:endParaRPr lang="en-US"/>
        </a:p>
      </dgm:t>
    </dgm:pt>
    <dgm:pt modelId="{6E4BD22F-C643-4283-A19D-4D334A5EED6D}" type="sibTrans" cxnId="{F6EB394A-2E58-4252-BADE-E4168254D690}">
      <dgm:prSet/>
      <dgm:spPr/>
      <dgm:t>
        <a:bodyPr/>
        <a:lstStyle/>
        <a:p>
          <a:endParaRPr lang="en-US"/>
        </a:p>
      </dgm:t>
    </dgm:pt>
    <dgm:pt modelId="{25D6640D-C921-4827-9C68-28FABCB989C1}">
      <dgm:prSet phldrT="[Text]" phldr="1" custT="1"/>
      <dgm:spPr>
        <a:solidFill>
          <a:schemeClr val="tx1">
            <a:lumMod val="50000"/>
            <a:lumOff val="50000"/>
          </a:schemeClr>
        </a:solidFill>
        <a:ln>
          <a:noFill/>
        </a:ln>
      </dgm:spPr>
      <dgm:t>
        <a:bodyPr/>
        <a:lstStyle/>
        <a:p>
          <a:endParaRPr lang="en-US" sz="1800" dirty="0">
            <a:latin typeface="Arial Narrow" panose="020B0606020202030204" pitchFamily="34" charset="0"/>
          </a:endParaRPr>
        </a:p>
      </dgm:t>
    </dgm:pt>
    <dgm:pt modelId="{6DE24966-6684-4AE6-944C-BA6EB6CE5A0D}" type="parTrans" cxnId="{A87A1630-B34D-4B01-AC99-7B7F143677F3}">
      <dgm:prSet/>
      <dgm:spPr/>
      <dgm:t>
        <a:bodyPr/>
        <a:lstStyle/>
        <a:p>
          <a:endParaRPr lang="en-US"/>
        </a:p>
      </dgm:t>
    </dgm:pt>
    <dgm:pt modelId="{A07BEC86-D4B4-4ACA-9D28-18E3CFF6205B}" type="sibTrans" cxnId="{A87A1630-B34D-4B01-AC99-7B7F143677F3}">
      <dgm:prSet/>
      <dgm:spPr/>
      <dgm:t>
        <a:bodyPr/>
        <a:lstStyle/>
        <a:p>
          <a:endParaRPr lang="en-US"/>
        </a:p>
      </dgm:t>
    </dgm:pt>
    <dgm:pt modelId="{19770A51-E882-4041-8689-E12E416E18B0}">
      <dgm:prSet phldrT="[Text]" phldr="1" custT="1"/>
      <dgm:spPr>
        <a:solidFill>
          <a:schemeClr val="bg1">
            <a:lumMod val="65000"/>
          </a:schemeClr>
        </a:solidFill>
      </dgm:spPr>
      <dgm:t>
        <a:bodyPr/>
        <a:lstStyle/>
        <a:p>
          <a:endParaRPr lang="en-US" sz="1800" dirty="0">
            <a:latin typeface="Arial Narrow" panose="020B0606020202030204" pitchFamily="34" charset="0"/>
          </a:endParaRPr>
        </a:p>
      </dgm:t>
    </dgm:pt>
    <dgm:pt modelId="{F8D44643-2EEE-4C0B-8D5E-7991F657DD12}" type="parTrans" cxnId="{4B908479-D3B3-4115-B14A-8D0C766009FF}">
      <dgm:prSet/>
      <dgm:spPr/>
      <dgm:t>
        <a:bodyPr/>
        <a:lstStyle/>
        <a:p>
          <a:endParaRPr lang="en-US"/>
        </a:p>
      </dgm:t>
    </dgm:pt>
    <dgm:pt modelId="{CA9D706E-AD53-4513-8AB1-DC3187D95985}" type="sibTrans" cxnId="{4B908479-D3B3-4115-B14A-8D0C766009FF}">
      <dgm:prSet/>
      <dgm:spPr/>
      <dgm:t>
        <a:bodyPr/>
        <a:lstStyle/>
        <a:p>
          <a:endParaRPr lang="en-US"/>
        </a:p>
      </dgm:t>
    </dgm:pt>
    <dgm:pt modelId="{7262C3E8-EB66-4EAB-8987-2136D95F56BF}">
      <dgm:prSet phldrT="[Text]" phldr="1" custT="1"/>
      <dgm:spPr>
        <a:solidFill>
          <a:schemeClr val="bg1">
            <a:lumMod val="75000"/>
          </a:schemeClr>
        </a:solidFill>
        <a:ln>
          <a:noFill/>
        </a:ln>
      </dgm:spPr>
      <dgm:t>
        <a:bodyPr/>
        <a:lstStyle/>
        <a:p>
          <a:endParaRPr lang="en-US" sz="1800" dirty="0">
            <a:latin typeface="Arial Narrow" panose="020B0606020202030204" pitchFamily="34" charset="0"/>
          </a:endParaRPr>
        </a:p>
      </dgm:t>
    </dgm:pt>
    <dgm:pt modelId="{8A32DD2A-57C2-4524-8F99-C8C192282BDD}" type="parTrans" cxnId="{F42D4BE9-D547-4641-9122-F20B9DFDCEDA}">
      <dgm:prSet/>
      <dgm:spPr/>
      <dgm:t>
        <a:bodyPr/>
        <a:lstStyle/>
        <a:p>
          <a:endParaRPr lang="en-US"/>
        </a:p>
      </dgm:t>
    </dgm:pt>
    <dgm:pt modelId="{A670DCE0-6E68-470A-8A60-C5ACDB47B6CB}" type="sibTrans" cxnId="{F42D4BE9-D547-4641-9122-F20B9DFDCEDA}">
      <dgm:prSet/>
      <dgm:spPr/>
      <dgm:t>
        <a:bodyPr/>
        <a:lstStyle/>
        <a:p>
          <a:endParaRPr lang="en-US"/>
        </a:p>
      </dgm:t>
    </dgm:pt>
    <dgm:pt modelId="{1623FBE0-81BA-469A-BC11-A39E0579D9A5}">
      <dgm:prSet phldrT="[Text]" phldr="1" custT="1"/>
      <dgm:spPr>
        <a:solidFill>
          <a:schemeClr val="bg1">
            <a:lumMod val="85000"/>
          </a:schemeClr>
        </a:solidFill>
        <a:ln>
          <a:noFill/>
        </a:ln>
      </dgm:spPr>
      <dgm:t>
        <a:bodyPr/>
        <a:lstStyle/>
        <a:p>
          <a:endParaRPr lang="en-US" sz="1800" dirty="0">
            <a:latin typeface="Arial Narrow" panose="020B0606020202030204" pitchFamily="34" charset="0"/>
          </a:endParaRPr>
        </a:p>
      </dgm:t>
    </dgm:pt>
    <dgm:pt modelId="{010E8632-7279-4023-8E40-ABB45571E8BA}" type="parTrans" cxnId="{A44752EF-E99F-4310-BA2A-D57B6CFCED3E}">
      <dgm:prSet/>
      <dgm:spPr/>
      <dgm:t>
        <a:bodyPr/>
        <a:lstStyle/>
        <a:p>
          <a:endParaRPr lang="en-US"/>
        </a:p>
      </dgm:t>
    </dgm:pt>
    <dgm:pt modelId="{55C44505-088E-4490-B49B-D39474EC5E8A}" type="sibTrans" cxnId="{A44752EF-E99F-4310-BA2A-D57B6CFCED3E}">
      <dgm:prSet/>
      <dgm:spPr/>
      <dgm:t>
        <a:bodyPr/>
        <a:lstStyle/>
        <a:p>
          <a:endParaRPr lang="en-US"/>
        </a:p>
      </dgm:t>
    </dgm:pt>
    <dgm:pt modelId="{2544BCCF-E002-438A-A74F-A495E284AB9E}" type="pres">
      <dgm:prSet presAssocID="{156E385A-87A1-4206-B4DD-06094F754068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02B2154D-66E7-4FDE-87D6-54A84AD23FAA}" type="pres">
      <dgm:prSet presAssocID="{0A21F6C2-60C5-4F12-865C-902F24AB221A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en-US"/>
        </a:p>
      </dgm:t>
    </dgm:pt>
    <dgm:pt modelId="{D53A5D26-E23B-41E4-9F51-28032B415ED6}" type="pres">
      <dgm:prSet presAssocID="{70E3F231-63EE-41EF-9A8D-1C355E45F643}" presName="Accent1" presStyleCnt="0"/>
      <dgm:spPr/>
    </dgm:pt>
    <dgm:pt modelId="{CC74C9F0-6D76-4523-973E-C83ED7E14E54}" type="pres">
      <dgm:prSet presAssocID="{70E3F231-63EE-41EF-9A8D-1C355E45F643}" presName="Accent" presStyleLbl="bgShp" presStyleIdx="0" presStyleCnt="6"/>
      <dgm:spPr/>
    </dgm:pt>
    <dgm:pt modelId="{AB67786F-3905-46D7-A93E-AF5E97A1DB68}" type="pres">
      <dgm:prSet presAssocID="{70E3F231-63EE-41EF-9A8D-1C355E45F643}" presName="Child1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749FBA-A039-460E-8EB7-07349660E9E7}" type="pres">
      <dgm:prSet presAssocID="{FACC9926-4231-4E01-A9AB-E5DFED19C8FD}" presName="Accent2" presStyleCnt="0"/>
      <dgm:spPr/>
    </dgm:pt>
    <dgm:pt modelId="{868AB947-ADE5-46AC-9026-8304CA11CDEB}" type="pres">
      <dgm:prSet presAssocID="{FACC9926-4231-4E01-A9AB-E5DFED19C8FD}" presName="Accent" presStyleLbl="bgShp" presStyleIdx="1" presStyleCnt="6"/>
      <dgm:spPr>
        <a:solidFill>
          <a:schemeClr val="bg2"/>
        </a:solidFill>
      </dgm:spPr>
    </dgm:pt>
    <dgm:pt modelId="{28444ACE-AB4C-4B84-A5F3-B60EE582385E}" type="pres">
      <dgm:prSet presAssocID="{FACC9926-4231-4E01-A9AB-E5DFED19C8FD}" presName="Child2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F81EA7-6C16-4064-A9A3-974D86577728}" type="pres">
      <dgm:prSet presAssocID="{25D6640D-C921-4827-9C68-28FABCB989C1}" presName="Accent3" presStyleCnt="0"/>
      <dgm:spPr/>
    </dgm:pt>
    <dgm:pt modelId="{B2A6F704-34B4-4E29-99E6-61B5FB753B5F}" type="pres">
      <dgm:prSet presAssocID="{25D6640D-C921-4827-9C68-28FABCB989C1}" presName="Accent" presStyleLbl="bgShp" presStyleIdx="2" presStyleCnt="6"/>
      <dgm:spPr>
        <a:solidFill>
          <a:schemeClr val="bg2"/>
        </a:solidFill>
      </dgm:spPr>
    </dgm:pt>
    <dgm:pt modelId="{C83C3C06-A202-4832-9AD7-6ED9D092A04C}" type="pres">
      <dgm:prSet presAssocID="{25D6640D-C921-4827-9C68-28FABCB989C1}" presName="Child3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8EAE14-7540-460E-B450-CA5240B81D56}" type="pres">
      <dgm:prSet presAssocID="{19770A51-E882-4041-8689-E12E416E18B0}" presName="Accent4" presStyleCnt="0"/>
      <dgm:spPr/>
    </dgm:pt>
    <dgm:pt modelId="{7CC1EDCE-2FE7-4E45-9414-DC40B3D97FA7}" type="pres">
      <dgm:prSet presAssocID="{19770A51-E882-4041-8689-E12E416E18B0}" presName="Accent" presStyleLbl="bgShp" presStyleIdx="3" presStyleCnt="6"/>
      <dgm:spPr>
        <a:solidFill>
          <a:schemeClr val="bg2"/>
        </a:solidFill>
      </dgm:spPr>
    </dgm:pt>
    <dgm:pt modelId="{5B907FC8-9B3B-4696-91E4-08971BF9F525}" type="pres">
      <dgm:prSet presAssocID="{19770A51-E882-4041-8689-E12E416E18B0}" presName="Child4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C84FB7-C75A-4903-AAF1-3B387018DDD9}" type="pres">
      <dgm:prSet presAssocID="{7262C3E8-EB66-4EAB-8987-2136D95F56BF}" presName="Accent5" presStyleCnt="0"/>
      <dgm:spPr/>
    </dgm:pt>
    <dgm:pt modelId="{CA03A5CC-D4CC-4B60-A4F9-B0D5A47FC231}" type="pres">
      <dgm:prSet presAssocID="{7262C3E8-EB66-4EAB-8987-2136D95F56BF}" presName="Accent" presStyleLbl="bgShp" presStyleIdx="4" presStyleCnt="6"/>
      <dgm:spPr>
        <a:solidFill>
          <a:schemeClr val="bg2"/>
        </a:solidFill>
      </dgm:spPr>
    </dgm:pt>
    <dgm:pt modelId="{0DD1483D-ABBF-4C01-A05A-2422BE723BD5}" type="pres">
      <dgm:prSet presAssocID="{7262C3E8-EB66-4EAB-8987-2136D95F56BF}" presName="Child5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76F10A-6569-4D5A-8787-D62E28445ECB}" type="pres">
      <dgm:prSet presAssocID="{1623FBE0-81BA-469A-BC11-A39E0579D9A5}" presName="Accent6" presStyleCnt="0"/>
      <dgm:spPr/>
    </dgm:pt>
    <dgm:pt modelId="{5EB18341-C21D-4938-A464-D3060C0A5EB8}" type="pres">
      <dgm:prSet presAssocID="{1623FBE0-81BA-469A-BC11-A39E0579D9A5}" presName="Accent" presStyleLbl="bgShp" presStyleIdx="5" presStyleCnt="6"/>
      <dgm:spPr>
        <a:solidFill>
          <a:schemeClr val="bg2"/>
        </a:solidFill>
      </dgm:spPr>
    </dgm:pt>
    <dgm:pt modelId="{B26889CB-5ABD-47CC-95BF-2DC4E5124E04}" type="pres">
      <dgm:prSet presAssocID="{1623FBE0-81BA-469A-BC11-A39E0579D9A5}" presName="Child6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D5D81FA-5519-4040-8889-BD34505C70A4}" type="presOf" srcId="{FACC9926-4231-4E01-A9AB-E5DFED19C8FD}" destId="{28444ACE-AB4C-4B84-A5F3-B60EE582385E}" srcOrd="0" destOrd="0" presId="urn:microsoft.com/office/officeart/2011/layout/HexagonRadial"/>
    <dgm:cxn modelId="{4B908479-D3B3-4115-B14A-8D0C766009FF}" srcId="{0A21F6C2-60C5-4F12-865C-902F24AB221A}" destId="{19770A51-E882-4041-8689-E12E416E18B0}" srcOrd="3" destOrd="0" parTransId="{F8D44643-2EEE-4C0B-8D5E-7991F657DD12}" sibTransId="{CA9D706E-AD53-4513-8AB1-DC3187D95985}"/>
    <dgm:cxn modelId="{5785D627-7ED0-4978-BA99-25716AB134E4}" type="presOf" srcId="{70E3F231-63EE-41EF-9A8D-1C355E45F643}" destId="{AB67786F-3905-46D7-A93E-AF5E97A1DB68}" srcOrd="0" destOrd="0" presId="urn:microsoft.com/office/officeart/2011/layout/HexagonRadial"/>
    <dgm:cxn modelId="{F6EB394A-2E58-4252-BADE-E4168254D690}" srcId="{0A21F6C2-60C5-4F12-865C-902F24AB221A}" destId="{FACC9926-4231-4E01-A9AB-E5DFED19C8FD}" srcOrd="1" destOrd="0" parTransId="{0C711441-5BF4-4D4A-BBBF-F67CBFF2D5EB}" sibTransId="{6E4BD22F-C643-4283-A19D-4D334A5EED6D}"/>
    <dgm:cxn modelId="{A87A1630-B34D-4B01-AC99-7B7F143677F3}" srcId="{0A21F6C2-60C5-4F12-865C-902F24AB221A}" destId="{25D6640D-C921-4827-9C68-28FABCB989C1}" srcOrd="2" destOrd="0" parTransId="{6DE24966-6684-4AE6-944C-BA6EB6CE5A0D}" sibTransId="{A07BEC86-D4B4-4ACA-9D28-18E3CFF6205B}"/>
    <dgm:cxn modelId="{514ED5D6-5D91-4731-B555-A41394B9E92A}" srcId="{0A21F6C2-60C5-4F12-865C-902F24AB221A}" destId="{70E3F231-63EE-41EF-9A8D-1C355E45F643}" srcOrd="0" destOrd="0" parTransId="{8014991C-3BA1-482C-8F60-42C9AD9CB624}" sibTransId="{40EFEAC6-569C-482C-AF5C-53A4B8978EE8}"/>
    <dgm:cxn modelId="{D722942E-6E96-4E01-B4B0-F439873F1872}" srcId="{156E385A-87A1-4206-B4DD-06094F754068}" destId="{0A21F6C2-60C5-4F12-865C-902F24AB221A}" srcOrd="0" destOrd="0" parTransId="{D746B296-ABB7-45D2-9176-325795C24DEE}" sibTransId="{0273A9FB-FE90-4028-8AA4-30882672A62E}"/>
    <dgm:cxn modelId="{261B9A08-3162-4A95-B9BD-19F60E6A72CA}" type="presOf" srcId="{7262C3E8-EB66-4EAB-8987-2136D95F56BF}" destId="{0DD1483D-ABBF-4C01-A05A-2422BE723BD5}" srcOrd="0" destOrd="0" presId="urn:microsoft.com/office/officeart/2011/layout/HexagonRadial"/>
    <dgm:cxn modelId="{888366BB-7B66-47F5-B8F5-12B791EB34C6}" type="presOf" srcId="{19770A51-E882-4041-8689-E12E416E18B0}" destId="{5B907FC8-9B3B-4696-91E4-08971BF9F525}" srcOrd="0" destOrd="0" presId="urn:microsoft.com/office/officeart/2011/layout/HexagonRadial"/>
    <dgm:cxn modelId="{E9586F27-4991-45A3-9433-F32613A6F1BD}" type="presOf" srcId="{25D6640D-C921-4827-9C68-28FABCB989C1}" destId="{C83C3C06-A202-4832-9AD7-6ED9D092A04C}" srcOrd="0" destOrd="0" presId="urn:microsoft.com/office/officeart/2011/layout/HexagonRadial"/>
    <dgm:cxn modelId="{AEE95233-1790-43C3-A09A-164AC033FC95}" type="presOf" srcId="{1623FBE0-81BA-469A-BC11-A39E0579D9A5}" destId="{B26889CB-5ABD-47CC-95BF-2DC4E5124E04}" srcOrd="0" destOrd="0" presId="urn:microsoft.com/office/officeart/2011/layout/HexagonRadial"/>
    <dgm:cxn modelId="{F42D4BE9-D547-4641-9122-F20B9DFDCEDA}" srcId="{0A21F6C2-60C5-4F12-865C-902F24AB221A}" destId="{7262C3E8-EB66-4EAB-8987-2136D95F56BF}" srcOrd="4" destOrd="0" parTransId="{8A32DD2A-57C2-4524-8F99-C8C192282BDD}" sibTransId="{A670DCE0-6E68-470A-8A60-C5ACDB47B6CB}"/>
    <dgm:cxn modelId="{BEC2B23B-09DB-46B7-8CAC-D73F5980CDB8}" type="presOf" srcId="{0A21F6C2-60C5-4F12-865C-902F24AB221A}" destId="{02B2154D-66E7-4FDE-87D6-54A84AD23FAA}" srcOrd="0" destOrd="0" presId="urn:microsoft.com/office/officeart/2011/layout/HexagonRadial"/>
    <dgm:cxn modelId="{A44752EF-E99F-4310-BA2A-D57B6CFCED3E}" srcId="{0A21F6C2-60C5-4F12-865C-902F24AB221A}" destId="{1623FBE0-81BA-469A-BC11-A39E0579D9A5}" srcOrd="5" destOrd="0" parTransId="{010E8632-7279-4023-8E40-ABB45571E8BA}" sibTransId="{55C44505-088E-4490-B49B-D39474EC5E8A}"/>
    <dgm:cxn modelId="{5EDBCA3F-E313-4627-A87B-B2DAC0BBE334}" type="presOf" srcId="{156E385A-87A1-4206-B4DD-06094F754068}" destId="{2544BCCF-E002-438A-A74F-A495E284AB9E}" srcOrd="0" destOrd="0" presId="urn:microsoft.com/office/officeart/2011/layout/HexagonRadial"/>
    <dgm:cxn modelId="{45120C89-8C37-409F-862B-DF81421DEFAC}" type="presParOf" srcId="{2544BCCF-E002-438A-A74F-A495E284AB9E}" destId="{02B2154D-66E7-4FDE-87D6-54A84AD23FAA}" srcOrd="0" destOrd="0" presId="urn:microsoft.com/office/officeart/2011/layout/HexagonRadial"/>
    <dgm:cxn modelId="{35A6ACCD-F71C-4386-A517-BCB5F875D596}" type="presParOf" srcId="{2544BCCF-E002-438A-A74F-A495E284AB9E}" destId="{D53A5D26-E23B-41E4-9F51-28032B415ED6}" srcOrd="1" destOrd="0" presId="urn:microsoft.com/office/officeart/2011/layout/HexagonRadial"/>
    <dgm:cxn modelId="{EA3B1C41-D807-46A8-8301-F4062B3C4226}" type="presParOf" srcId="{D53A5D26-E23B-41E4-9F51-28032B415ED6}" destId="{CC74C9F0-6D76-4523-973E-C83ED7E14E54}" srcOrd="0" destOrd="0" presId="urn:microsoft.com/office/officeart/2011/layout/HexagonRadial"/>
    <dgm:cxn modelId="{92F7D684-8C68-494E-8DC3-4C2096321DA6}" type="presParOf" srcId="{2544BCCF-E002-438A-A74F-A495E284AB9E}" destId="{AB67786F-3905-46D7-A93E-AF5E97A1DB68}" srcOrd="2" destOrd="0" presId="urn:microsoft.com/office/officeart/2011/layout/HexagonRadial"/>
    <dgm:cxn modelId="{DF989294-F3A0-4374-B03A-5C9150A92A9B}" type="presParOf" srcId="{2544BCCF-E002-438A-A74F-A495E284AB9E}" destId="{D0749FBA-A039-460E-8EB7-07349660E9E7}" srcOrd="3" destOrd="0" presId="urn:microsoft.com/office/officeart/2011/layout/HexagonRadial"/>
    <dgm:cxn modelId="{F5DA7014-15E4-4D02-A52D-EA100B46749D}" type="presParOf" srcId="{D0749FBA-A039-460E-8EB7-07349660E9E7}" destId="{868AB947-ADE5-46AC-9026-8304CA11CDEB}" srcOrd="0" destOrd="0" presId="urn:microsoft.com/office/officeart/2011/layout/HexagonRadial"/>
    <dgm:cxn modelId="{5329203D-BDD2-4605-9E01-D59A2BC573E7}" type="presParOf" srcId="{2544BCCF-E002-438A-A74F-A495E284AB9E}" destId="{28444ACE-AB4C-4B84-A5F3-B60EE582385E}" srcOrd="4" destOrd="0" presId="urn:microsoft.com/office/officeart/2011/layout/HexagonRadial"/>
    <dgm:cxn modelId="{75E435C4-6809-4EF6-8D04-2A9E30D356B2}" type="presParOf" srcId="{2544BCCF-E002-438A-A74F-A495E284AB9E}" destId="{51F81EA7-6C16-4064-A9A3-974D86577728}" srcOrd="5" destOrd="0" presId="urn:microsoft.com/office/officeart/2011/layout/HexagonRadial"/>
    <dgm:cxn modelId="{F86DED83-EF9C-4A80-99E6-06B5BBFABA00}" type="presParOf" srcId="{51F81EA7-6C16-4064-A9A3-974D86577728}" destId="{B2A6F704-34B4-4E29-99E6-61B5FB753B5F}" srcOrd="0" destOrd="0" presId="urn:microsoft.com/office/officeart/2011/layout/HexagonRadial"/>
    <dgm:cxn modelId="{213DC67B-123E-4BB0-B383-F21821E017BB}" type="presParOf" srcId="{2544BCCF-E002-438A-A74F-A495E284AB9E}" destId="{C83C3C06-A202-4832-9AD7-6ED9D092A04C}" srcOrd="6" destOrd="0" presId="urn:microsoft.com/office/officeart/2011/layout/HexagonRadial"/>
    <dgm:cxn modelId="{7078C9E8-92FB-41CD-A23A-00D7282EAF3C}" type="presParOf" srcId="{2544BCCF-E002-438A-A74F-A495E284AB9E}" destId="{DA8EAE14-7540-460E-B450-CA5240B81D56}" srcOrd="7" destOrd="0" presId="urn:microsoft.com/office/officeart/2011/layout/HexagonRadial"/>
    <dgm:cxn modelId="{4B7818EA-19D2-4C1C-98C9-AFCB52E7FA6B}" type="presParOf" srcId="{DA8EAE14-7540-460E-B450-CA5240B81D56}" destId="{7CC1EDCE-2FE7-4E45-9414-DC40B3D97FA7}" srcOrd="0" destOrd="0" presId="urn:microsoft.com/office/officeart/2011/layout/HexagonRadial"/>
    <dgm:cxn modelId="{54E15A88-E8A9-452C-B5D2-319D03EC818C}" type="presParOf" srcId="{2544BCCF-E002-438A-A74F-A495E284AB9E}" destId="{5B907FC8-9B3B-4696-91E4-08971BF9F525}" srcOrd="8" destOrd="0" presId="urn:microsoft.com/office/officeart/2011/layout/HexagonRadial"/>
    <dgm:cxn modelId="{80ACF8F6-2DB3-4E87-A1FB-0E66F9AD6131}" type="presParOf" srcId="{2544BCCF-E002-438A-A74F-A495E284AB9E}" destId="{08C84FB7-C75A-4903-AAF1-3B387018DDD9}" srcOrd="9" destOrd="0" presId="urn:microsoft.com/office/officeart/2011/layout/HexagonRadial"/>
    <dgm:cxn modelId="{A74D821F-DD19-4447-9AC4-E4827C3C3960}" type="presParOf" srcId="{08C84FB7-C75A-4903-AAF1-3B387018DDD9}" destId="{CA03A5CC-D4CC-4B60-A4F9-B0D5A47FC231}" srcOrd="0" destOrd="0" presId="urn:microsoft.com/office/officeart/2011/layout/HexagonRadial"/>
    <dgm:cxn modelId="{8F379825-2B53-44B8-8E1C-D241A27ED719}" type="presParOf" srcId="{2544BCCF-E002-438A-A74F-A495E284AB9E}" destId="{0DD1483D-ABBF-4C01-A05A-2422BE723BD5}" srcOrd="10" destOrd="0" presId="urn:microsoft.com/office/officeart/2011/layout/HexagonRadial"/>
    <dgm:cxn modelId="{A634D970-2EB2-44AC-9617-BE6659ED78FB}" type="presParOf" srcId="{2544BCCF-E002-438A-A74F-A495E284AB9E}" destId="{F276F10A-6569-4D5A-8787-D62E28445ECB}" srcOrd="11" destOrd="0" presId="urn:microsoft.com/office/officeart/2011/layout/HexagonRadial"/>
    <dgm:cxn modelId="{E90BFC88-892A-4415-B6CA-A7DA9440892D}" type="presParOf" srcId="{F276F10A-6569-4D5A-8787-D62E28445ECB}" destId="{5EB18341-C21D-4938-A464-D3060C0A5EB8}" srcOrd="0" destOrd="0" presId="urn:microsoft.com/office/officeart/2011/layout/HexagonRadial"/>
    <dgm:cxn modelId="{A779273A-0C4F-4D18-BE5B-15E64727E192}" type="presParOf" srcId="{2544BCCF-E002-438A-A74F-A495E284AB9E}" destId="{B26889CB-5ABD-47CC-95BF-2DC4E5124E04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56E385A-87A1-4206-B4DD-06094F754068}" type="doc">
      <dgm:prSet loTypeId="urn:microsoft.com/office/officeart/2011/layout/HexagonRadial" loCatId="officeonlin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A21F6C2-60C5-4F12-865C-902F24AB221A}">
      <dgm:prSet phldrT="[Text]" phldr="1" custT="1"/>
      <dgm:spPr>
        <a:solidFill>
          <a:srgbClr val="EE5859"/>
        </a:solidFill>
        <a:ln>
          <a:noFill/>
        </a:ln>
      </dgm:spPr>
      <dgm:t>
        <a:bodyPr/>
        <a:lstStyle/>
        <a:p>
          <a:endParaRPr lang="en-US" sz="1800" dirty="0">
            <a:latin typeface="Arial Narrow" panose="020B0606020202030204" pitchFamily="34" charset="0"/>
          </a:endParaRPr>
        </a:p>
      </dgm:t>
    </dgm:pt>
    <dgm:pt modelId="{D746B296-ABB7-45D2-9176-325795C24DEE}" type="parTrans" cxnId="{D722942E-6E96-4E01-B4B0-F439873F1872}">
      <dgm:prSet/>
      <dgm:spPr/>
      <dgm:t>
        <a:bodyPr/>
        <a:lstStyle/>
        <a:p>
          <a:endParaRPr lang="en-US"/>
        </a:p>
      </dgm:t>
    </dgm:pt>
    <dgm:pt modelId="{0273A9FB-FE90-4028-8AA4-30882672A62E}" type="sibTrans" cxnId="{D722942E-6E96-4E01-B4B0-F439873F1872}">
      <dgm:prSet/>
      <dgm:spPr/>
      <dgm:t>
        <a:bodyPr/>
        <a:lstStyle/>
        <a:p>
          <a:endParaRPr lang="en-US"/>
        </a:p>
      </dgm:t>
    </dgm:pt>
    <dgm:pt modelId="{70E3F231-63EE-41EF-9A8D-1C355E45F643}">
      <dgm:prSet phldrT="[Text]" phldr="1" custT="1"/>
      <dgm:spPr>
        <a:solidFill>
          <a:srgbClr val="58585A"/>
        </a:solidFill>
        <a:ln>
          <a:noFill/>
        </a:ln>
      </dgm:spPr>
      <dgm:t>
        <a:bodyPr/>
        <a:lstStyle/>
        <a:p>
          <a:endParaRPr lang="en-US" sz="1800" dirty="0">
            <a:latin typeface="Arial Narrow" panose="020B0606020202030204" pitchFamily="34" charset="0"/>
          </a:endParaRPr>
        </a:p>
      </dgm:t>
    </dgm:pt>
    <dgm:pt modelId="{8014991C-3BA1-482C-8F60-42C9AD9CB624}" type="parTrans" cxnId="{514ED5D6-5D91-4731-B555-A41394B9E92A}">
      <dgm:prSet/>
      <dgm:spPr/>
      <dgm:t>
        <a:bodyPr/>
        <a:lstStyle/>
        <a:p>
          <a:endParaRPr lang="en-US"/>
        </a:p>
      </dgm:t>
    </dgm:pt>
    <dgm:pt modelId="{40EFEAC6-569C-482C-AF5C-53A4B8978EE8}" type="sibTrans" cxnId="{514ED5D6-5D91-4731-B555-A41394B9E92A}">
      <dgm:prSet/>
      <dgm:spPr/>
      <dgm:t>
        <a:bodyPr/>
        <a:lstStyle/>
        <a:p>
          <a:endParaRPr lang="en-US"/>
        </a:p>
      </dgm:t>
    </dgm:pt>
    <dgm:pt modelId="{FACC9926-4231-4E01-A9AB-E5DFED19C8FD}">
      <dgm:prSet phldrT="[Text]" phldr="1" custT="1"/>
      <dgm:spPr>
        <a:solidFill>
          <a:srgbClr val="D2CBB8"/>
        </a:solidFill>
        <a:ln>
          <a:noFill/>
        </a:ln>
      </dgm:spPr>
      <dgm:t>
        <a:bodyPr/>
        <a:lstStyle/>
        <a:p>
          <a:endParaRPr lang="en-US" sz="1800" dirty="0">
            <a:latin typeface="Arial Narrow" panose="020B0606020202030204" pitchFamily="34" charset="0"/>
          </a:endParaRPr>
        </a:p>
      </dgm:t>
    </dgm:pt>
    <dgm:pt modelId="{0C711441-5BF4-4D4A-BBBF-F67CBFF2D5EB}" type="parTrans" cxnId="{F6EB394A-2E58-4252-BADE-E4168254D690}">
      <dgm:prSet/>
      <dgm:spPr/>
      <dgm:t>
        <a:bodyPr/>
        <a:lstStyle/>
        <a:p>
          <a:endParaRPr lang="en-US"/>
        </a:p>
      </dgm:t>
    </dgm:pt>
    <dgm:pt modelId="{6E4BD22F-C643-4283-A19D-4D334A5EED6D}" type="sibTrans" cxnId="{F6EB394A-2E58-4252-BADE-E4168254D690}">
      <dgm:prSet/>
      <dgm:spPr/>
      <dgm:t>
        <a:bodyPr/>
        <a:lstStyle/>
        <a:p>
          <a:endParaRPr lang="en-US"/>
        </a:p>
      </dgm:t>
    </dgm:pt>
    <dgm:pt modelId="{25D6640D-C921-4827-9C68-28FABCB989C1}">
      <dgm:prSet phldrT="[Text]" phldr="1" custT="1"/>
      <dgm:spPr>
        <a:solidFill>
          <a:schemeClr val="tx1">
            <a:lumMod val="50000"/>
            <a:lumOff val="50000"/>
          </a:schemeClr>
        </a:solidFill>
        <a:ln>
          <a:noFill/>
        </a:ln>
      </dgm:spPr>
      <dgm:t>
        <a:bodyPr/>
        <a:lstStyle/>
        <a:p>
          <a:endParaRPr lang="en-US" sz="1800" dirty="0">
            <a:latin typeface="Arial Narrow" panose="020B0606020202030204" pitchFamily="34" charset="0"/>
          </a:endParaRPr>
        </a:p>
      </dgm:t>
    </dgm:pt>
    <dgm:pt modelId="{6DE24966-6684-4AE6-944C-BA6EB6CE5A0D}" type="parTrans" cxnId="{A87A1630-B34D-4B01-AC99-7B7F143677F3}">
      <dgm:prSet/>
      <dgm:spPr/>
      <dgm:t>
        <a:bodyPr/>
        <a:lstStyle/>
        <a:p>
          <a:endParaRPr lang="en-US"/>
        </a:p>
      </dgm:t>
    </dgm:pt>
    <dgm:pt modelId="{A07BEC86-D4B4-4ACA-9D28-18E3CFF6205B}" type="sibTrans" cxnId="{A87A1630-B34D-4B01-AC99-7B7F143677F3}">
      <dgm:prSet/>
      <dgm:spPr/>
      <dgm:t>
        <a:bodyPr/>
        <a:lstStyle/>
        <a:p>
          <a:endParaRPr lang="en-US"/>
        </a:p>
      </dgm:t>
    </dgm:pt>
    <dgm:pt modelId="{19770A51-E882-4041-8689-E12E416E18B0}">
      <dgm:prSet phldrT="[Text]" phldr="1" custT="1"/>
      <dgm:spPr>
        <a:solidFill>
          <a:schemeClr val="bg1">
            <a:lumMod val="65000"/>
          </a:schemeClr>
        </a:solidFill>
      </dgm:spPr>
      <dgm:t>
        <a:bodyPr/>
        <a:lstStyle/>
        <a:p>
          <a:endParaRPr lang="en-US" sz="1800" dirty="0">
            <a:latin typeface="Arial Narrow" panose="020B0606020202030204" pitchFamily="34" charset="0"/>
          </a:endParaRPr>
        </a:p>
      </dgm:t>
    </dgm:pt>
    <dgm:pt modelId="{F8D44643-2EEE-4C0B-8D5E-7991F657DD12}" type="parTrans" cxnId="{4B908479-D3B3-4115-B14A-8D0C766009FF}">
      <dgm:prSet/>
      <dgm:spPr/>
      <dgm:t>
        <a:bodyPr/>
        <a:lstStyle/>
        <a:p>
          <a:endParaRPr lang="en-US"/>
        </a:p>
      </dgm:t>
    </dgm:pt>
    <dgm:pt modelId="{CA9D706E-AD53-4513-8AB1-DC3187D95985}" type="sibTrans" cxnId="{4B908479-D3B3-4115-B14A-8D0C766009FF}">
      <dgm:prSet/>
      <dgm:spPr/>
      <dgm:t>
        <a:bodyPr/>
        <a:lstStyle/>
        <a:p>
          <a:endParaRPr lang="en-US"/>
        </a:p>
      </dgm:t>
    </dgm:pt>
    <dgm:pt modelId="{7262C3E8-EB66-4EAB-8987-2136D95F56BF}">
      <dgm:prSet phldrT="[Text]" phldr="1" custT="1"/>
      <dgm:spPr>
        <a:solidFill>
          <a:schemeClr val="bg1">
            <a:lumMod val="75000"/>
          </a:schemeClr>
        </a:solidFill>
        <a:ln>
          <a:noFill/>
        </a:ln>
      </dgm:spPr>
      <dgm:t>
        <a:bodyPr/>
        <a:lstStyle/>
        <a:p>
          <a:endParaRPr lang="en-US" sz="1800" dirty="0">
            <a:latin typeface="Arial Narrow" panose="020B0606020202030204" pitchFamily="34" charset="0"/>
          </a:endParaRPr>
        </a:p>
      </dgm:t>
    </dgm:pt>
    <dgm:pt modelId="{8A32DD2A-57C2-4524-8F99-C8C192282BDD}" type="parTrans" cxnId="{F42D4BE9-D547-4641-9122-F20B9DFDCEDA}">
      <dgm:prSet/>
      <dgm:spPr/>
      <dgm:t>
        <a:bodyPr/>
        <a:lstStyle/>
        <a:p>
          <a:endParaRPr lang="en-US"/>
        </a:p>
      </dgm:t>
    </dgm:pt>
    <dgm:pt modelId="{A670DCE0-6E68-470A-8A60-C5ACDB47B6CB}" type="sibTrans" cxnId="{F42D4BE9-D547-4641-9122-F20B9DFDCEDA}">
      <dgm:prSet/>
      <dgm:spPr/>
      <dgm:t>
        <a:bodyPr/>
        <a:lstStyle/>
        <a:p>
          <a:endParaRPr lang="en-US"/>
        </a:p>
      </dgm:t>
    </dgm:pt>
    <dgm:pt modelId="{1623FBE0-81BA-469A-BC11-A39E0579D9A5}">
      <dgm:prSet phldrT="[Text]" phldr="1" custT="1"/>
      <dgm:spPr>
        <a:solidFill>
          <a:schemeClr val="bg1">
            <a:lumMod val="85000"/>
          </a:schemeClr>
        </a:solidFill>
        <a:ln>
          <a:noFill/>
        </a:ln>
      </dgm:spPr>
      <dgm:t>
        <a:bodyPr/>
        <a:lstStyle/>
        <a:p>
          <a:endParaRPr lang="en-US" sz="1800" dirty="0">
            <a:latin typeface="Arial Narrow" panose="020B0606020202030204" pitchFamily="34" charset="0"/>
          </a:endParaRPr>
        </a:p>
      </dgm:t>
    </dgm:pt>
    <dgm:pt modelId="{010E8632-7279-4023-8E40-ABB45571E8BA}" type="parTrans" cxnId="{A44752EF-E99F-4310-BA2A-D57B6CFCED3E}">
      <dgm:prSet/>
      <dgm:spPr/>
      <dgm:t>
        <a:bodyPr/>
        <a:lstStyle/>
        <a:p>
          <a:endParaRPr lang="en-US"/>
        </a:p>
      </dgm:t>
    </dgm:pt>
    <dgm:pt modelId="{55C44505-088E-4490-B49B-D39474EC5E8A}" type="sibTrans" cxnId="{A44752EF-E99F-4310-BA2A-D57B6CFCED3E}">
      <dgm:prSet/>
      <dgm:spPr/>
      <dgm:t>
        <a:bodyPr/>
        <a:lstStyle/>
        <a:p>
          <a:endParaRPr lang="en-US"/>
        </a:p>
      </dgm:t>
    </dgm:pt>
    <dgm:pt modelId="{2544BCCF-E002-438A-A74F-A495E284AB9E}" type="pres">
      <dgm:prSet presAssocID="{156E385A-87A1-4206-B4DD-06094F754068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02B2154D-66E7-4FDE-87D6-54A84AD23FAA}" type="pres">
      <dgm:prSet presAssocID="{0A21F6C2-60C5-4F12-865C-902F24AB221A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en-US"/>
        </a:p>
      </dgm:t>
    </dgm:pt>
    <dgm:pt modelId="{D53A5D26-E23B-41E4-9F51-28032B415ED6}" type="pres">
      <dgm:prSet presAssocID="{70E3F231-63EE-41EF-9A8D-1C355E45F643}" presName="Accent1" presStyleCnt="0"/>
      <dgm:spPr/>
    </dgm:pt>
    <dgm:pt modelId="{CC74C9F0-6D76-4523-973E-C83ED7E14E54}" type="pres">
      <dgm:prSet presAssocID="{70E3F231-63EE-41EF-9A8D-1C355E45F643}" presName="Accent" presStyleLbl="bgShp" presStyleIdx="0" presStyleCnt="6"/>
      <dgm:spPr/>
    </dgm:pt>
    <dgm:pt modelId="{AB67786F-3905-46D7-A93E-AF5E97A1DB68}" type="pres">
      <dgm:prSet presAssocID="{70E3F231-63EE-41EF-9A8D-1C355E45F643}" presName="Child1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749FBA-A039-460E-8EB7-07349660E9E7}" type="pres">
      <dgm:prSet presAssocID="{FACC9926-4231-4E01-A9AB-E5DFED19C8FD}" presName="Accent2" presStyleCnt="0"/>
      <dgm:spPr/>
    </dgm:pt>
    <dgm:pt modelId="{868AB947-ADE5-46AC-9026-8304CA11CDEB}" type="pres">
      <dgm:prSet presAssocID="{FACC9926-4231-4E01-A9AB-E5DFED19C8FD}" presName="Accent" presStyleLbl="bgShp" presStyleIdx="1" presStyleCnt="6"/>
      <dgm:spPr>
        <a:solidFill>
          <a:schemeClr val="bg2"/>
        </a:solidFill>
      </dgm:spPr>
    </dgm:pt>
    <dgm:pt modelId="{28444ACE-AB4C-4B84-A5F3-B60EE582385E}" type="pres">
      <dgm:prSet presAssocID="{FACC9926-4231-4E01-A9AB-E5DFED19C8FD}" presName="Child2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F81EA7-6C16-4064-A9A3-974D86577728}" type="pres">
      <dgm:prSet presAssocID="{25D6640D-C921-4827-9C68-28FABCB989C1}" presName="Accent3" presStyleCnt="0"/>
      <dgm:spPr/>
    </dgm:pt>
    <dgm:pt modelId="{B2A6F704-34B4-4E29-99E6-61B5FB753B5F}" type="pres">
      <dgm:prSet presAssocID="{25D6640D-C921-4827-9C68-28FABCB989C1}" presName="Accent" presStyleLbl="bgShp" presStyleIdx="2" presStyleCnt="6"/>
      <dgm:spPr>
        <a:solidFill>
          <a:schemeClr val="bg2"/>
        </a:solidFill>
      </dgm:spPr>
    </dgm:pt>
    <dgm:pt modelId="{C83C3C06-A202-4832-9AD7-6ED9D092A04C}" type="pres">
      <dgm:prSet presAssocID="{25D6640D-C921-4827-9C68-28FABCB989C1}" presName="Child3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8EAE14-7540-460E-B450-CA5240B81D56}" type="pres">
      <dgm:prSet presAssocID="{19770A51-E882-4041-8689-E12E416E18B0}" presName="Accent4" presStyleCnt="0"/>
      <dgm:spPr/>
    </dgm:pt>
    <dgm:pt modelId="{7CC1EDCE-2FE7-4E45-9414-DC40B3D97FA7}" type="pres">
      <dgm:prSet presAssocID="{19770A51-E882-4041-8689-E12E416E18B0}" presName="Accent" presStyleLbl="bgShp" presStyleIdx="3" presStyleCnt="6"/>
      <dgm:spPr>
        <a:solidFill>
          <a:schemeClr val="bg2"/>
        </a:solidFill>
      </dgm:spPr>
    </dgm:pt>
    <dgm:pt modelId="{5B907FC8-9B3B-4696-91E4-08971BF9F525}" type="pres">
      <dgm:prSet presAssocID="{19770A51-E882-4041-8689-E12E416E18B0}" presName="Child4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C84FB7-C75A-4903-AAF1-3B387018DDD9}" type="pres">
      <dgm:prSet presAssocID="{7262C3E8-EB66-4EAB-8987-2136D95F56BF}" presName="Accent5" presStyleCnt="0"/>
      <dgm:spPr/>
    </dgm:pt>
    <dgm:pt modelId="{CA03A5CC-D4CC-4B60-A4F9-B0D5A47FC231}" type="pres">
      <dgm:prSet presAssocID="{7262C3E8-EB66-4EAB-8987-2136D95F56BF}" presName="Accent" presStyleLbl="bgShp" presStyleIdx="4" presStyleCnt="6"/>
      <dgm:spPr>
        <a:solidFill>
          <a:schemeClr val="bg2"/>
        </a:solidFill>
      </dgm:spPr>
    </dgm:pt>
    <dgm:pt modelId="{0DD1483D-ABBF-4C01-A05A-2422BE723BD5}" type="pres">
      <dgm:prSet presAssocID="{7262C3E8-EB66-4EAB-8987-2136D95F56BF}" presName="Child5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76F10A-6569-4D5A-8787-D62E28445ECB}" type="pres">
      <dgm:prSet presAssocID="{1623FBE0-81BA-469A-BC11-A39E0579D9A5}" presName="Accent6" presStyleCnt="0"/>
      <dgm:spPr/>
    </dgm:pt>
    <dgm:pt modelId="{5EB18341-C21D-4938-A464-D3060C0A5EB8}" type="pres">
      <dgm:prSet presAssocID="{1623FBE0-81BA-469A-BC11-A39E0579D9A5}" presName="Accent" presStyleLbl="bgShp" presStyleIdx="5" presStyleCnt="6"/>
      <dgm:spPr>
        <a:solidFill>
          <a:schemeClr val="bg2"/>
        </a:solidFill>
      </dgm:spPr>
    </dgm:pt>
    <dgm:pt modelId="{B26889CB-5ABD-47CC-95BF-2DC4E5124E04}" type="pres">
      <dgm:prSet presAssocID="{1623FBE0-81BA-469A-BC11-A39E0579D9A5}" presName="Child6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D5D81FA-5519-4040-8889-BD34505C70A4}" type="presOf" srcId="{FACC9926-4231-4E01-A9AB-E5DFED19C8FD}" destId="{28444ACE-AB4C-4B84-A5F3-B60EE582385E}" srcOrd="0" destOrd="0" presId="urn:microsoft.com/office/officeart/2011/layout/HexagonRadial"/>
    <dgm:cxn modelId="{4B908479-D3B3-4115-B14A-8D0C766009FF}" srcId="{0A21F6C2-60C5-4F12-865C-902F24AB221A}" destId="{19770A51-E882-4041-8689-E12E416E18B0}" srcOrd="3" destOrd="0" parTransId="{F8D44643-2EEE-4C0B-8D5E-7991F657DD12}" sibTransId="{CA9D706E-AD53-4513-8AB1-DC3187D95985}"/>
    <dgm:cxn modelId="{5785D627-7ED0-4978-BA99-25716AB134E4}" type="presOf" srcId="{70E3F231-63EE-41EF-9A8D-1C355E45F643}" destId="{AB67786F-3905-46D7-A93E-AF5E97A1DB68}" srcOrd="0" destOrd="0" presId="urn:microsoft.com/office/officeart/2011/layout/HexagonRadial"/>
    <dgm:cxn modelId="{F6EB394A-2E58-4252-BADE-E4168254D690}" srcId="{0A21F6C2-60C5-4F12-865C-902F24AB221A}" destId="{FACC9926-4231-4E01-A9AB-E5DFED19C8FD}" srcOrd="1" destOrd="0" parTransId="{0C711441-5BF4-4D4A-BBBF-F67CBFF2D5EB}" sibTransId="{6E4BD22F-C643-4283-A19D-4D334A5EED6D}"/>
    <dgm:cxn modelId="{A87A1630-B34D-4B01-AC99-7B7F143677F3}" srcId="{0A21F6C2-60C5-4F12-865C-902F24AB221A}" destId="{25D6640D-C921-4827-9C68-28FABCB989C1}" srcOrd="2" destOrd="0" parTransId="{6DE24966-6684-4AE6-944C-BA6EB6CE5A0D}" sibTransId="{A07BEC86-D4B4-4ACA-9D28-18E3CFF6205B}"/>
    <dgm:cxn modelId="{514ED5D6-5D91-4731-B555-A41394B9E92A}" srcId="{0A21F6C2-60C5-4F12-865C-902F24AB221A}" destId="{70E3F231-63EE-41EF-9A8D-1C355E45F643}" srcOrd="0" destOrd="0" parTransId="{8014991C-3BA1-482C-8F60-42C9AD9CB624}" sibTransId="{40EFEAC6-569C-482C-AF5C-53A4B8978EE8}"/>
    <dgm:cxn modelId="{D722942E-6E96-4E01-B4B0-F439873F1872}" srcId="{156E385A-87A1-4206-B4DD-06094F754068}" destId="{0A21F6C2-60C5-4F12-865C-902F24AB221A}" srcOrd="0" destOrd="0" parTransId="{D746B296-ABB7-45D2-9176-325795C24DEE}" sibTransId="{0273A9FB-FE90-4028-8AA4-30882672A62E}"/>
    <dgm:cxn modelId="{261B9A08-3162-4A95-B9BD-19F60E6A72CA}" type="presOf" srcId="{7262C3E8-EB66-4EAB-8987-2136D95F56BF}" destId="{0DD1483D-ABBF-4C01-A05A-2422BE723BD5}" srcOrd="0" destOrd="0" presId="urn:microsoft.com/office/officeart/2011/layout/HexagonRadial"/>
    <dgm:cxn modelId="{888366BB-7B66-47F5-B8F5-12B791EB34C6}" type="presOf" srcId="{19770A51-E882-4041-8689-E12E416E18B0}" destId="{5B907FC8-9B3B-4696-91E4-08971BF9F525}" srcOrd="0" destOrd="0" presId="urn:microsoft.com/office/officeart/2011/layout/HexagonRadial"/>
    <dgm:cxn modelId="{E9586F27-4991-45A3-9433-F32613A6F1BD}" type="presOf" srcId="{25D6640D-C921-4827-9C68-28FABCB989C1}" destId="{C83C3C06-A202-4832-9AD7-6ED9D092A04C}" srcOrd="0" destOrd="0" presId="urn:microsoft.com/office/officeart/2011/layout/HexagonRadial"/>
    <dgm:cxn modelId="{AEE95233-1790-43C3-A09A-164AC033FC95}" type="presOf" srcId="{1623FBE0-81BA-469A-BC11-A39E0579D9A5}" destId="{B26889CB-5ABD-47CC-95BF-2DC4E5124E04}" srcOrd="0" destOrd="0" presId="urn:microsoft.com/office/officeart/2011/layout/HexagonRadial"/>
    <dgm:cxn modelId="{F42D4BE9-D547-4641-9122-F20B9DFDCEDA}" srcId="{0A21F6C2-60C5-4F12-865C-902F24AB221A}" destId="{7262C3E8-EB66-4EAB-8987-2136D95F56BF}" srcOrd="4" destOrd="0" parTransId="{8A32DD2A-57C2-4524-8F99-C8C192282BDD}" sibTransId="{A670DCE0-6E68-470A-8A60-C5ACDB47B6CB}"/>
    <dgm:cxn modelId="{BEC2B23B-09DB-46B7-8CAC-D73F5980CDB8}" type="presOf" srcId="{0A21F6C2-60C5-4F12-865C-902F24AB221A}" destId="{02B2154D-66E7-4FDE-87D6-54A84AD23FAA}" srcOrd="0" destOrd="0" presId="urn:microsoft.com/office/officeart/2011/layout/HexagonRadial"/>
    <dgm:cxn modelId="{A44752EF-E99F-4310-BA2A-D57B6CFCED3E}" srcId="{0A21F6C2-60C5-4F12-865C-902F24AB221A}" destId="{1623FBE0-81BA-469A-BC11-A39E0579D9A5}" srcOrd="5" destOrd="0" parTransId="{010E8632-7279-4023-8E40-ABB45571E8BA}" sibTransId="{55C44505-088E-4490-B49B-D39474EC5E8A}"/>
    <dgm:cxn modelId="{5EDBCA3F-E313-4627-A87B-B2DAC0BBE334}" type="presOf" srcId="{156E385A-87A1-4206-B4DD-06094F754068}" destId="{2544BCCF-E002-438A-A74F-A495E284AB9E}" srcOrd="0" destOrd="0" presId="urn:microsoft.com/office/officeart/2011/layout/HexagonRadial"/>
    <dgm:cxn modelId="{45120C89-8C37-409F-862B-DF81421DEFAC}" type="presParOf" srcId="{2544BCCF-E002-438A-A74F-A495E284AB9E}" destId="{02B2154D-66E7-4FDE-87D6-54A84AD23FAA}" srcOrd="0" destOrd="0" presId="urn:microsoft.com/office/officeart/2011/layout/HexagonRadial"/>
    <dgm:cxn modelId="{35A6ACCD-F71C-4386-A517-BCB5F875D596}" type="presParOf" srcId="{2544BCCF-E002-438A-A74F-A495E284AB9E}" destId="{D53A5D26-E23B-41E4-9F51-28032B415ED6}" srcOrd="1" destOrd="0" presId="urn:microsoft.com/office/officeart/2011/layout/HexagonRadial"/>
    <dgm:cxn modelId="{EA3B1C41-D807-46A8-8301-F4062B3C4226}" type="presParOf" srcId="{D53A5D26-E23B-41E4-9F51-28032B415ED6}" destId="{CC74C9F0-6D76-4523-973E-C83ED7E14E54}" srcOrd="0" destOrd="0" presId="urn:microsoft.com/office/officeart/2011/layout/HexagonRadial"/>
    <dgm:cxn modelId="{92F7D684-8C68-494E-8DC3-4C2096321DA6}" type="presParOf" srcId="{2544BCCF-E002-438A-A74F-A495E284AB9E}" destId="{AB67786F-3905-46D7-A93E-AF5E97A1DB68}" srcOrd="2" destOrd="0" presId="urn:microsoft.com/office/officeart/2011/layout/HexagonRadial"/>
    <dgm:cxn modelId="{DF989294-F3A0-4374-B03A-5C9150A92A9B}" type="presParOf" srcId="{2544BCCF-E002-438A-A74F-A495E284AB9E}" destId="{D0749FBA-A039-460E-8EB7-07349660E9E7}" srcOrd="3" destOrd="0" presId="urn:microsoft.com/office/officeart/2011/layout/HexagonRadial"/>
    <dgm:cxn modelId="{F5DA7014-15E4-4D02-A52D-EA100B46749D}" type="presParOf" srcId="{D0749FBA-A039-460E-8EB7-07349660E9E7}" destId="{868AB947-ADE5-46AC-9026-8304CA11CDEB}" srcOrd="0" destOrd="0" presId="urn:microsoft.com/office/officeart/2011/layout/HexagonRadial"/>
    <dgm:cxn modelId="{5329203D-BDD2-4605-9E01-D59A2BC573E7}" type="presParOf" srcId="{2544BCCF-E002-438A-A74F-A495E284AB9E}" destId="{28444ACE-AB4C-4B84-A5F3-B60EE582385E}" srcOrd="4" destOrd="0" presId="urn:microsoft.com/office/officeart/2011/layout/HexagonRadial"/>
    <dgm:cxn modelId="{75E435C4-6809-4EF6-8D04-2A9E30D356B2}" type="presParOf" srcId="{2544BCCF-E002-438A-A74F-A495E284AB9E}" destId="{51F81EA7-6C16-4064-A9A3-974D86577728}" srcOrd="5" destOrd="0" presId="urn:microsoft.com/office/officeart/2011/layout/HexagonRadial"/>
    <dgm:cxn modelId="{F86DED83-EF9C-4A80-99E6-06B5BBFABA00}" type="presParOf" srcId="{51F81EA7-6C16-4064-A9A3-974D86577728}" destId="{B2A6F704-34B4-4E29-99E6-61B5FB753B5F}" srcOrd="0" destOrd="0" presId="urn:microsoft.com/office/officeart/2011/layout/HexagonRadial"/>
    <dgm:cxn modelId="{213DC67B-123E-4BB0-B383-F21821E017BB}" type="presParOf" srcId="{2544BCCF-E002-438A-A74F-A495E284AB9E}" destId="{C83C3C06-A202-4832-9AD7-6ED9D092A04C}" srcOrd="6" destOrd="0" presId="urn:microsoft.com/office/officeart/2011/layout/HexagonRadial"/>
    <dgm:cxn modelId="{7078C9E8-92FB-41CD-A23A-00D7282EAF3C}" type="presParOf" srcId="{2544BCCF-E002-438A-A74F-A495E284AB9E}" destId="{DA8EAE14-7540-460E-B450-CA5240B81D56}" srcOrd="7" destOrd="0" presId="urn:microsoft.com/office/officeart/2011/layout/HexagonRadial"/>
    <dgm:cxn modelId="{4B7818EA-19D2-4C1C-98C9-AFCB52E7FA6B}" type="presParOf" srcId="{DA8EAE14-7540-460E-B450-CA5240B81D56}" destId="{7CC1EDCE-2FE7-4E45-9414-DC40B3D97FA7}" srcOrd="0" destOrd="0" presId="urn:microsoft.com/office/officeart/2011/layout/HexagonRadial"/>
    <dgm:cxn modelId="{54E15A88-E8A9-452C-B5D2-319D03EC818C}" type="presParOf" srcId="{2544BCCF-E002-438A-A74F-A495E284AB9E}" destId="{5B907FC8-9B3B-4696-91E4-08971BF9F525}" srcOrd="8" destOrd="0" presId="urn:microsoft.com/office/officeart/2011/layout/HexagonRadial"/>
    <dgm:cxn modelId="{80ACF8F6-2DB3-4E87-A1FB-0E66F9AD6131}" type="presParOf" srcId="{2544BCCF-E002-438A-A74F-A495E284AB9E}" destId="{08C84FB7-C75A-4903-AAF1-3B387018DDD9}" srcOrd="9" destOrd="0" presId="urn:microsoft.com/office/officeart/2011/layout/HexagonRadial"/>
    <dgm:cxn modelId="{A74D821F-DD19-4447-9AC4-E4827C3C3960}" type="presParOf" srcId="{08C84FB7-C75A-4903-AAF1-3B387018DDD9}" destId="{CA03A5CC-D4CC-4B60-A4F9-B0D5A47FC231}" srcOrd="0" destOrd="0" presId="urn:microsoft.com/office/officeart/2011/layout/HexagonRadial"/>
    <dgm:cxn modelId="{8F379825-2B53-44B8-8E1C-D241A27ED719}" type="presParOf" srcId="{2544BCCF-E002-438A-A74F-A495E284AB9E}" destId="{0DD1483D-ABBF-4C01-A05A-2422BE723BD5}" srcOrd="10" destOrd="0" presId="urn:microsoft.com/office/officeart/2011/layout/HexagonRadial"/>
    <dgm:cxn modelId="{A634D970-2EB2-44AC-9617-BE6659ED78FB}" type="presParOf" srcId="{2544BCCF-E002-438A-A74F-A495E284AB9E}" destId="{F276F10A-6569-4D5A-8787-D62E28445ECB}" srcOrd="11" destOrd="0" presId="urn:microsoft.com/office/officeart/2011/layout/HexagonRadial"/>
    <dgm:cxn modelId="{E90BFC88-892A-4415-B6CA-A7DA9440892D}" type="presParOf" srcId="{F276F10A-6569-4D5A-8787-D62E28445ECB}" destId="{5EB18341-C21D-4938-A464-D3060C0A5EB8}" srcOrd="0" destOrd="0" presId="urn:microsoft.com/office/officeart/2011/layout/HexagonRadial"/>
    <dgm:cxn modelId="{A779273A-0C4F-4D18-BE5B-15E64727E192}" type="presParOf" srcId="{2544BCCF-E002-438A-A74F-A495E284AB9E}" destId="{B26889CB-5ABD-47CC-95BF-2DC4E5124E04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56E385A-87A1-4206-B4DD-06094F754068}" type="doc">
      <dgm:prSet loTypeId="urn:microsoft.com/office/officeart/2011/layout/HexagonRadial" loCatId="officeonlin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A21F6C2-60C5-4F12-865C-902F24AB221A}">
      <dgm:prSet phldrT="[Text]" phldr="1" custT="1"/>
      <dgm:spPr>
        <a:solidFill>
          <a:srgbClr val="EE5859"/>
        </a:solidFill>
        <a:ln>
          <a:noFill/>
        </a:ln>
      </dgm:spPr>
      <dgm:t>
        <a:bodyPr/>
        <a:lstStyle/>
        <a:p>
          <a:endParaRPr lang="en-US" sz="1800" dirty="0">
            <a:latin typeface="Arial Narrow" panose="020B0606020202030204" pitchFamily="34" charset="0"/>
          </a:endParaRPr>
        </a:p>
      </dgm:t>
    </dgm:pt>
    <dgm:pt modelId="{D746B296-ABB7-45D2-9176-325795C24DEE}" type="parTrans" cxnId="{D722942E-6E96-4E01-B4B0-F439873F1872}">
      <dgm:prSet/>
      <dgm:spPr/>
      <dgm:t>
        <a:bodyPr/>
        <a:lstStyle/>
        <a:p>
          <a:endParaRPr lang="en-US"/>
        </a:p>
      </dgm:t>
    </dgm:pt>
    <dgm:pt modelId="{0273A9FB-FE90-4028-8AA4-30882672A62E}" type="sibTrans" cxnId="{D722942E-6E96-4E01-B4B0-F439873F1872}">
      <dgm:prSet/>
      <dgm:spPr/>
      <dgm:t>
        <a:bodyPr/>
        <a:lstStyle/>
        <a:p>
          <a:endParaRPr lang="en-US"/>
        </a:p>
      </dgm:t>
    </dgm:pt>
    <dgm:pt modelId="{70E3F231-63EE-41EF-9A8D-1C355E45F643}">
      <dgm:prSet phldrT="[Text]" phldr="1" custT="1"/>
      <dgm:spPr>
        <a:solidFill>
          <a:srgbClr val="58585A"/>
        </a:solidFill>
        <a:ln>
          <a:noFill/>
        </a:ln>
      </dgm:spPr>
      <dgm:t>
        <a:bodyPr/>
        <a:lstStyle/>
        <a:p>
          <a:endParaRPr lang="en-US" sz="1800" dirty="0">
            <a:latin typeface="Arial Narrow" panose="020B0606020202030204" pitchFamily="34" charset="0"/>
          </a:endParaRPr>
        </a:p>
      </dgm:t>
    </dgm:pt>
    <dgm:pt modelId="{8014991C-3BA1-482C-8F60-42C9AD9CB624}" type="parTrans" cxnId="{514ED5D6-5D91-4731-B555-A41394B9E92A}">
      <dgm:prSet/>
      <dgm:spPr/>
      <dgm:t>
        <a:bodyPr/>
        <a:lstStyle/>
        <a:p>
          <a:endParaRPr lang="en-US"/>
        </a:p>
      </dgm:t>
    </dgm:pt>
    <dgm:pt modelId="{40EFEAC6-569C-482C-AF5C-53A4B8978EE8}" type="sibTrans" cxnId="{514ED5D6-5D91-4731-B555-A41394B9E92A}">
      <dgm:prSet/>
      <dgm:spPr/>
      <dgm:t>
        <a:bodyPr/>
        <a:lstStyle/>
        <a:p>
          <a:endParaRPr lang="en-US"/>
        </a:p>
      </dgm:t>
    </dgm:pt>
    <dgm:pt modelId="{FACC9926-4231-4E01-A9AB-E5DFED19C8FD}">
      <dgm:prSet phldrT="[Text]" phldr="1" custT="1"/>
      <dgm:spPr>
        <a:solidFill>
          <a:srgbClr val="D2CBB8"/>
        </a:solidFill>
        <a:ln>
          <a:noFill/>
        </a:ln>
      </dgm:spPr>
      <dgm:t>
        <a:bodyPr/>
        <a:lstStyle/>
        <a:p>
          <a:endParaRPr lang="en-US" sz="1800" dirty="0">
            <a:latin typeface="Arial Narrow" panose="020B0606020202030204" pitchFamily="34" charset="0"/>
          </a:endParaRPr>
        </a:p>
      </dgm:t>
    </dgm:pt>
    <dgm:pt modelId="{0C711441-5BF4-4D4A-BBBF-F67CBFF2D5EB}" type="parTrans" cxnId="{F6EB394A-2E58-4252-BADE-E4168254D690}">
      <dgm:prSet/>
      <dgm:spPr/>
      <dgm:t>
        <a:bodyPr/>
        <a:lstStyle/>
        <a:p>
          <a:endParaRPr lang="en-US"/>
        </a:p>
      </dgm:t>
    </dgm:pt>
    <dgm:pt modelId="{6E4BD22F-C643-4283-A19D-4D334A5EED6D}" type="sibTrans" cxnId="{F6EB394A-2E58-4252-BADE-E4168254D690}">
      <dgm:prSet/>
      <dgm:spPr/>
      <dgm:t>
        <a:bodyPr/>
        <a:lstStyle/>
        <a:p>
          <a:endParaRPr lang="en-US"/>
        </a:p>
      </dgm:t>
    </dgm:pt>
    <dgm:pt modelId="{25D6640D-C921-4827-9C68-28FABCB989C1}">
      <dgm:prSet phldrT="[Text]" phldr="1" custT="1"/>
      <dgm:spPr>
        <a:solidFill>
          <a:schemeClr val="tx1">
            <a:lumMod val="50000"/>
            <a:lumOff val="50000"/>
          </a:schemeClr>
        </a:solidFill>
        <a:ln>
          <a:noFill/>
        </a:ln>
      </dgm:spPr>
      <dgm:t>
        <a:bodyPr/>
        <a:lstStyle/>
        <a:p>
          <a:endParaRPr lang="en-US" sz="1800" dirty="0">
            <a:latin typeface="Arial Narrow" panose="020B0606020202030204" pitchFamily="34" charset="0"/>
          </a:endParaRPr>
        </a:p>
      </dgm:t>
    </dgm:pt>
    <dgm:pt modelId="{6DE24966-6684-4AE6-944C-BA6EB6CE5A0D}" type="parTrans" cxnId="{A87A1630-B34D-4B01-AC99-7B7F143677F3}">
      <dgm:prSet/>
      <dgm:spPr/>
      <dgm:t>
        <a:bodyPr/>
        <a:lstStyle/>
        <a:p>
          <a:endParaRPr lang="en-US"/>
        </a:p>
      </dgm:t>
    </dgm:pt>
    <dgm:pt modelId="{A07BEC86-D4B4-4ACA-9D28-18E3CFF6205B}" type="sibTrans" cxnId="{A87A1630-B34D-4B01-AC99-7B7F143677F3}">
      <dgm:prSet/>
      <dgm:spPr/>
      <dgm:t>
        <a:bodyPr/>
        <a:lstStyle/>
        <a:p>
          <a:endParaRPr lang="en-US"/>
        </a:p>
      </dgm:t>
    </dgm:pt>
    <dgm:pt modelId="{19770A51-E882-4041-8689-E12E416E18B0}">
      <dgm:prSet phldrT="[Text]" phldr="1" custT="1"/>
      <dgm:spPr>
        <a:solidFill>
          <a:schemeClr val="bg1">
            <a:lumMod val="65000"/>
          </a:schemeClr>
        </a:solidFill>
      </dgm:spPr>
      <dgm:t>
        <a:bodyPr/>
        <a:lstStyle/>
        <a:p>
          <a:endParaRPr lang="en-US" sz="1800" dirty="0">
            <a:latin typeface="Arial Narrow" panose="020B0606020202030204" pitchFamily="34" charset="0"/>
          </a:endParaRPr>
        </a:p>
      </dgm:t>
    </dgm:pt>
    <dgm:pt modelId="{F8D44643-2EEE-4C0B-8D5E-7991F657DD12}" type="parTrans" cxnId="{4B908479-D3B3-4115-B14A-8D0C766009FF}">
      <dgm:prSet/>
      <dgm:spPr/>
      <dgm:t>
        <a:bodyPr/>
        <a:lstStyle/>
        <a:p>
          <a:endParaRPr lang="en-US"/>
        </a:p>
      </dgm:t>
    </dgm:pt>
    <dgm:pt modelId="{CA9D706E-AD53-4513-8AB1-DC3187D95985}" type="sibTrans" cxnId="{4B908479-D3B3-4115-B14A-8D0C766009FF}">
      <dgm:prSet/>
      <dgm:spPr/>
      <dgm:t>
        <a:bodyPr/>
        <a:lstStyle/>
        <a:p>
          <a:endParaRPr lang="en-US"/>
        </a:p>
      </dgm:t>
    </dgm:pt>
    <dgm:pt modelId="{7262C3E8-EB66-4EAB-8987-2136D95F56BF}">
      <dgm:prSet phldrT="[Text]" phldr="1" custT="1"/>
      <dgm:spPr>
        <a:solidFill>
          <a:schemeClr val="bg1">
            <a:lumMod val="75000"/>
          </a:schemeClr>
        </a:solidFill>
        <a:ln>
          <a:noFill/>
        </a:ln>
      </dgm:spPr>
      <dgm:t>
        <a:bodyPr/>
        <a:lstStyle/>
        <a:p>
          <a:endParaRPr lang="en-US" sz="1800" dirty="0">
            <a:latin typeface="Arial Narrow" panose="020B0606020202030204" pitchFamily="34" charset="0"/>
          </a:endParaRPr>
        </a:p>
      </dgm:t>
    </dgm:pt>
    <dgm:pt modelId="{8A32DD2A-57C2-4524-8F99-C8C192282BDD}" type="parTrans" cxnId="{F42D4BE9-D547-4641-9122-F20B9DFDCEDA}">
      <dgm:prSet/>
      <dgm:spPr/>
      <dgm:t>
        <a:bodyPr/>
        <a:lstStyle/>
        <a:p>
          <a:endParaRPr lang="en-US"/>
        </a:p>
      </dgm:t>
    </dgm:pt>
    <dgm:pt modelId="{A670DCE0-6E68-470A-8A60-C5ACDB47B6CB}" type="sibTrans" cxnId="{F42D4BE9-D547-4641-9122-F20B9DFDCEDA}">
      <dgm:prSet/>
      <dgm:spPr/>
      <dgm:t>
        <a:bodyPr/>
        <a:lstStyle/>
        <a:p>
          <a:endParaRPr lang="en-US"/>
        </a:p>
      </dgm:t>
    </dgm:pt>
    <dgm:pt modelId="{1623FBE0-81BA-469A-BC11-A39E0579D9A5}">
      <dgm:prSet phldrT="[Text]" phldr="1" custT="1"/>
      <dgm:spPr>
        <a:solidFill>
          <a:schemeClr val="bg1">
            <a:lumMod val="85000"/>
          </a:schemeClr>
        </a:solidFill>
        <a:ln>
          <a:noFill/>
        </a:ln>
      </dgm:spPr>
      <dgm:t>
        <a:bodyPr/>
        <a:lstStyle/>
        <a:p>
          <a:endParaRPr lang="en-US" sz="1800" dirty="0">
            <a:latin typeface="Arial Narrow" panose="020B0606020202030204" pitchFamily="34" charset="0"/>
          </a:endParaRPr>
        </a:p>
      </dgm:t>
    </dgm:pt>
    <dgm:pt modelId="{010E8632-7279-4023-8E40-ABB45571E8BA}" type="parTrans" cxnId="{A44752EF-E99F-4310-BA2A-D57B6CFCED3E}">
      <dgm:prSet/>
      <dgm:spPr/>
      <dgm:t>
        <a:bodyPr/>
        <a:lstStyle/>
        <a:p>
          <a:endParaRPr lang="en-US"/>
        </a:p>
      </dgm:t>
    </dgm:pt>
    <dgm:pt modelId="{55C44505-088E-4490-B49B-D39474EC5E8A}" type="sibTrans" cxnId="{A44752EF-E99F-4310-BA2A-D57B6CFCED3E}">
      <dgm:prSet/>
      <dgm:spPr/>
      <dgm:t>
        <a:bodyPr/>
        <a:lstStyle/>
        <a:p>
          <a:endParaRPr lang="en-US"/>
        </a:p>
      </dgm:t>
    </dgm:pt>
    <dgm:pt modelId="{2544BCCF-E002-438A-A74F-A495E284AB9E}" type="pres">
      <dgm:prSet presAssocID="{156E385A-87A1-4206-B4DD-06094F754068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02B2154D-66E7-4FDE-87D6-54A84AD23FAA}" type="pres">
      <dgm:prSet presAssocID="{0A21F6C2-60C5-4F12-865C-902F24AB221A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en-US"/>
        </a:p>
      </dgm:t>
    </dgm:pt>
    <dgm:pt modelId="{D53A5D26-E23B-41E4-9F51-28032B415ED6}" type="pres">
      <dgm:prSet presAssocID="{70E3F231-63EE-41EF-9A8D-1C355E45F643}" presName="Accent1" presStyleCnt="0"/>
      <dgm:spPr/>
    </dgm:pt>
    <dgm:pt modelId="{CC74C9F0-6D76-4523-973E-C83ED7E14E54}" type="pres">
      <dgm:prSet presAssocID="{70E3F231-63EE-41EF-9A8D-1C355E45F643}" presName="Accent" presStyleLbl="bgShp" presStyleIdx="0" presStyleCnt="6"/>
      <dgm:spPr/>
    </dgm:pt>
    <dgm:pt modelId="{AB67786F-3905-46D7-A93E-AF5E97A1DB68}" type="pres">
      <dgm:prSet presAssocID="{70E3F231-63EE-41EF-9A8D-1C355E45F643}" presName="Child1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749FBA-A039-460E-8EB7-07349660E9E7}" type="pres">
      <dgm:prSet presAssocID="{FACC9926-4231-4E01-A9AB-E5DFED19C8FD}" presName="Accent2" presStyleCnt="0"/>
      <dgm:spPr/>
    </dgm:pt>
    <dgm:pt modelId="{868AB947-ADE5-46AC-9026-8304CA11CDEB}" type="pres">
      <dgm:prSet presAssocID="{FACC9926-4231-4E01-A9AB-E5DFED19C8FD}" presName="Accent" presStyleLbl="bgShp" presStyleIdx="1" presStyleCnt="6"/>
      <dgm:spPr>
        <a:solidFill>
          <a:schemeClr val="bg2"/>
        </a:solidFill>
      </dgm:spPr>
    </dgm:pt>
    <dgm:pt modelId="{28444ACE-AB4C-4B84-A5F3-B60EE582385E}" type="pres">
      <dgm:prSet presAssocID="{FACC9926-4231-4E01-A9AB-E5DFED19C8FD}" presName="Child2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F81EA7-6C16-4064-A9A3-974D86577728}" type="pres">
      <dgm:prSet presAssocID="{25D6640D-C921-4827-9C68-28FABCB989C1}" presName="Accent3" presStyleCnt="0"/>
      <dgm:spPr/>
    </dgm:pt>
    <dgm:pt modelId="{B2A6F704-34B4-4E29-99E6-61B5FB753B5F}" type="pres">
      <dgm:prSet presAssocID="{25D6640D-C921-4827-9C68-28FABCB989C1}" presName="Accent" presStyleLbl="bgShp" presStyleIdx="2" presStyleCnt="6"/>
      <dgm:spPr>
        <a:solidFill>
          <a:schemeClr val="bg2"/>
        </a:solidFill>
      </dgm:spPr>
    </dgm:pt>
    <dgm:pt modelId="{C83C3C06-A202-4832-9AD7-6ED9D092A04C}" type="pres">
      <dgm:prSet presAssocID="{25D6640D-C921-4827-9C68-28FABCB989C1}" presName="Child3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8EAE14-7540-460E-B450-CA5240B81D56}" type="pres">
      <dgm:prSet presAssocID="{19770A51-E882-4041-8689-E12E416E18B0}" presName="Accent4" presStyleCnt="0"/>
      <dgm:spPr/>
    </dgm:pt>
    <dgm:pt modelId="{7CC1EDCE-2FE7-4E45-9414-DC40B3D97FA7}" type="pres">
      <dgm:prSet presAssocID="{19770A51-E882-4041-8689-E12E416E18B0}" presName="Accent" presStyleLbl="bgShp" presStyleIdx="3" presStyleCnt="6"/>
      <dgm:spPr>
        <a:solidFill>
          <a:schemeClr val="bg2"/>
        </a:solidFill>
      </dgm:spPr>
    </dgm:pt>
    <dgm:pt modelId="{5B907FC8-9B3B-4696-91E4-08971BF9F525}" type="pres">
      <dgm:prSet presAssocID="{19770A51-E882-4041-8689-E12E416E18B0}" presName="Child4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C84FB7-C75A-4903-AAF1-3B387018DDD9}" type="pres">
      <dgm:prSet presAssocID="{7262C3E8-EB66-4EAB-8987-2136D95F56BF}" presName="Accent5" presStyleCnt="0"/>
      <dgm:spPr/>
    </dgm:pt>
    <dgm:pt modelId="{CA03A5CC-D4CC-4B60-A4F9-B0D5A47FC231}" type="pres">
      <dgm:prSet presAssocID="{7262C3E8-EB66-4EAB-8987-2136D95F56BF}" presName="Accent" presStyleLbl="bgShp" presStyleIdx="4" presStyleCnt="6"/>
      <dgm:spPr>
        <a:solidFill>
          <a:schemeClr val="bg2"/>
        </a:solidFill>
      </dgm:spPr>
    </dgm:pt>
    <dgm:pt modelId="{0DD1483D-ABBF-4C01-A05A-2422BE723BD5}" type="pres">
      <dgm:prSet presAssocID="{7262C3E8-EB66-4EAB-8987-2136D95F56BF}" presName="Child5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76F10A-6569-4D5A-8787-D62E28445ECB}" type="pres">
      <dgm:prSet presAssocID="{1623FBE0-81BA-469A-BC11-A39E0579D9A5}" presName="Accent6" presStyleCnt="0"/>
      <dgm:spPr/>
    </dgm:pt>
    <dgm:pt modelId="{5EB18341-C21D-4938-A464-D3060C0A5EB8}" type="pres">
      <dgm:prSet presAssocID="{1623FBE0-81BA-469A-BC11-A39E0579D9A5}" presName="Accent" presStyleLbl="bgShp" presStyleIdx="5" presStyleCnt="6"/>
      <dgm:spPr>
        <a:solidFill>
          <a:schemeClr val="bg2"/>
        </a:solidFill>
      </dgm:spPr>
    </dgm:pt>
    <dgm:pt modelId="{B26889CB-5ABD-47CC-95BF-2DC4E5124E04}" type="pres">
      <dgm:prSet presAssocID="{1623FBE0-81BA-469A-BC11-A39E0579D9A5}" presName="Child6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D5D81FA-5519-4040-8889-BD34505C70A4}" type="presOf" srcId="{FACC9926-4231-4E01-A9AB-E5DFED19C8FD}" destId="{28444ACE-AB4C-4B84-A5F3-B60EE582385E}" srcOrd="0" destOrd="0" presId="urn:microsoft.com/office/officeart/2011/layout/HexagonRadial"/>
    <dgm:cxn modelId="{4B908479-D3B3-4115-B14A-8D0C766009FF}" srcId="{0A21F6C2-60C5-4F12-865C-902F24AB221A}" destId="{19770A51-E882-4041-8689-E12E416E18B0}" srcOrd="3" destOrd="0" parTransId="{F8D44643-2EEE-4C0B-8D5E-7991F657DD12}" sibTransId="{CA9D706E-AD53-4513-8AB1-DC3187D95985}"/>
    <dgm:cxn modelId="{5785D627-7ED0-4978-BA99-25716AB134E4}" type="presOf" srcId="{70E3F231-63EE-41EF-9A8D-1C355E45F643}" destId="{AB67786F-3905-46D7-A93E-AF5E97A1DB68}" srcOrd="0" destOrd="0" presId="urn:microsoft.com/office/officeart/2011/layout/HexagonRadial"/>
    <dgm:cxn modelId="{F6EB394A-2E58-4252-BADE-E4168254D690}" srcId="{0A21F6C2-60C5-4F12-865C-902F24AB221A}" destId="{FACC9926-4231-4E01-A9AB-E5DFED19C8FD}" srcOrd="1" destOrd="0" parTransId="{0C711441-5BF4-4D4A-BBBF-F67CBFF2D5EB}" sibTransId="{6E4BD22F-C643-4283-A19D-4D334A5EED6D}"/>
    <dgm:cxn modelId="{A87A1630-B34D-4B01-AC99-7B7F143677F3}" srcId="{0A21F6C2-60C5-4F12-865C-902F24AB221A}" destId="{25D6640D-C921-4827-9C68-28FABCB989C1}" srcOrd="2" destOrd="0" parTransId="{6DE24966-6684-4AE6-944C-BA6EB6CE5A0D}" sibTransId="{A07BEC86-D4B4-4ACA-9D28-18E3CFF6205B}"/>
    <dgm:cxn modelId="{514ED5D6-5D91-4731-B555-A41394B9E92A}" srcId="{0A21F6C2-60C5-4F12-865C-902F24AB221A}" destId="{70E3F231-63EE-41EF-9A8D-1C355E45F643}" srcOrd="0" destOrd="0" parTransId="{8014991C-3BA1-482C-8F60-42C9AD9CB624}" sibTransId="{40EFEAC6-569C-482C-AF5C-53A4B8978EE8}"/>
    <dgm:cxn modelId="{D722942E-6E96-4E01-B4B0-F439873F1872}" srcId="{156E385A-87A1-4206-B4DD-06094F754068}" destId="{0A21F6C2-60C5-4F12-865C-902F24AB221A}" srcOrd="0" destOrd="0" parTransId="{D746B296-ABB7-45D2-9176-325795C24DEE}" sibTransId="{0273A9FB-FE90-4028-8AA4-30882672A62E}"/>
    <dgm:cxn modelId="{261B9A08-3162-4A95-B9BD-19F60E6A72CA}" type="presOf" srcId="{7262C3E8-EB66-4EAB-8987-2136D95F56BF}" destId="{0DD1483D-ABBF-4C01-A05A-2422BE723BD5}" srcOrd="0" destOrd="0" presId="urn:microsoft.com/office/officeart/2011/layout/HexagonRadial"/>
    <dgm:cxn modelId="{888366BB-7B66-47F5-B8F5-12B791EB34C6}" type="presOf" srcId="{19770A51-E882-4041-8689-E12E416E18B0}" destId="{5B907FC8-9B3B-4696-91E4-08971BF9F525}" srcOrd="0" destOrd="0" presId="urn:microsoft.com/office/officeart/2011/layout/HexagonRadial"/>
    <dgm:cxn modelId="{E9586F27-4991-45A3-9433-F32613A6F1BD}" type="presOf" srcId="{25D6640D-C921-4827-9C68-28FABCB989C1}" destId="{C83C3C06-A202-4832-9AD7-6ED9D092A04C}" srcOrd="0" destOrd="0" presId="urn:microsoft.com/office/officeart/2011/layout/HexagonRadial"/>
    <dgm:cxn modelId="{AEE95233-1790-43C3-A09A-164AC033FC95}" type="presOf" srcId="{1623FBE0-81BA-469A-BC11-A39E0579D9A5}" destId="{B26889CB-5ABD-47CC-95BF-2DC4E5124E04}" srcOrd="0" destOrd="0" presId="urn:microsoft.com/office/officeart/2011/layout/HexagonRadial"/>
    <dgm:cxn modelId="{F42D4BE9-D547-4641-9122-F20B9DFDCEDA}" srcId="{0A21F6C2-60C5-4F12-865C-902F24AB221A}" destId="{7262C3E8-EB66-4EAB-8987-2136D95F56BF}" srcOrd="4" destOrd="0" parTransId="{8A32DD2A-57C2-4524-8F99-C8C192282BDD}" sibTransId="{A670DCE0-6E68-470A-8A60-C5ACDB47B6CB}"/>
    <dgm:cxn modelId="{BEC2B23B-09DB-46B7-8CAC-D73F5980CDB8}" type="presOf" srcId="{0A21F6C2-60C5-4F12-865C-902F24AB221A}" destId="{02B2154D-66E7-4FDE-87D6-54A84AD23FAA}" srcOrd="0" destOrd="0" presId="urn:microsoft.com/office/officeart/2011/layout/HexagonRadial"/>
    <dgm:cxn modelId="{A44752EF-E99F-4310-BA2A-D57B6CFCED3E}" srcId="{0A21F6C2-60C5-4F12-865C-902F24AB221A}" destId="{1623FBE0-81BA-469A-BC11-A39E0579D9A5}" srcOrd="5" destOrd="0" parTransId="{010E8632-7279-4023-8E40-ABB45571E8BA}" sibTransId="{55C44505-088E-4490-B49B-D39474EC5E8A}"/>
    <dgm:cxn modelId="{5EDBCA3F-E313-4627-A87B-B2DAC0BBE334}" type="presOf" srcId="{156E385A-87A1-4206-B4DD-06094F754068}" destId="{2544BCCF-E002-438A-A74F-A495E284AB9E}" srcOrd="0" destOrd="0" presId="urn:microsoft.com/office/officeart/2011/layout/HexagonRadial"/>
    <dgm:cxn modelId="{45120C89-8C37-409F-862B-DF81421DEFAC}" type="presParOf" srcId="{2544BCCF-E002-438A-A74F-A495E284AB9E}" destId="{02B2154D-66E7-4FDE-87D6-54A84AD23FAA}" srcOrd="0" destOrd="0" presId="urn:microsoft.com/office/officeart/2011/layout/HexagonRadial"/>
    <dgm:cxn modelId="{35A6ACCD-F71C-4386-A517-BCB5F875D596}" type="presParOf" srcId="{2544BCCF-E002-438A-A74F-A495E284AB9E}" destId="{D53A5D26-E23B-41E4-9F51-28032B415ED6}" srcOrd="1" destOrd="0" presId="urn:microsoft.com/office/officeart/2011/layout/HexagonRadial"/>
    <dgm:cxn modelId="{EA3B1C41-D807-46A8-8301-F4062B3C4226}" type="presParOf" srcId="{D53A5D26-E23B-41E4-9F51-28032B415ED6}" destId="{CC74C9F0-6D76-4523-973E-C83ED7E14E54}" srcOrd="0" destOrd="0" presId="urn:microsoft.com/office/officeart/2011/layout/HexagonRadial"/>
    <dgm:cxn modelId="{92F7D684-8C68-494E-8DC3-4C2096321DA6}" type="presParOf" srcId="{2544BCCF-E002-438A-A74F-A495E284AB9E}" destId="{AB67786F-3905-46D7-A93E-AF5E97A1DB68}" srcOrd="2" destOrd="0" presId="urn:microsoft.com/office/officeart/2011/layout/HexagonRadial"/>
    <dgm:cxn modelId="{DF989294-F3A0-4374-B03A-5C9150A92A9B}" type="presParOf" srcId="{2544BCCF-E002-438A-A74F-A495E284AB9E}" destId="{D0749FBA-A039-460E-8EB7-07349660E9E7}" srcOrd="3" destOrd="0" presId="urn:microsoft.com/office/officeart/2011/layout/HexagonRadial"/>
    <dgm:cxn modelId="{F5DA7014-15E4-4D02-A52D-EA100B46749D}" type="presParOf" srcId="{D0749FBA-A039-460E-8EB7-07349660E9E7}" destId="{868AB947-ADE5-46AC-9026-8304CA11CDEB}" srcOrd="0" destOrd="0" presId="urn:microsoft.com/office/officeart/2011/layout/HexagonRadial"/>
    <dgm:cxn modelId="{5329203D-BDD2-4605-9E01-D59A2BC573E7}" type="presParOf" srcId="{2544BCCF-E002-438A-A74F-A495E284AB9E}" destId="{28444ACE-AB4C-4B84-A5F3-B60EE582385E}" srcOrd="4" destOrd="0" presId="urn:microsoft.com/office/officeart/2011/layout/HexagonRadial"/>
    <dgm:cxn modelId="{75E435C4-6809-4EF6-8D04-2A9E30D356B2}" type="presParOf" srcId="{2544BCCF-E002-438A-A74F-A495E284AB9E}" destId="{51F81EA7-6C16-4064-A9A3-974D86577728}" srcOrd="5" destOrd="0" presId="urn:microsoft.com/office/officeart/2011/layout/HexagonRadial"/>
    <dgm:cxn modelId="{F86DED83-EF9C-4A80-99E6-06B5BBFABA00}" type="presParOf" srcId="{51F81EA7-6C16-4064-A9A3-974D86577728}" destId="{B2A6F704-34B4-4E29-99E6-61B5FB753B5F}" srcOrd="0" destOrd="0" presId="urn:microsoft.com/office/officeart/2011/layout/HexagonRadial"/>
    <dgm:cxn modelId="{213DC67B-123E-4BB0-B383-F21821E017BB}" type="presParOf" srcId="{2544BCCF-E002-438A-A74F-A495E284AB9E}" destId="{C83C3C06-A202-4832-9AD7-6ED9D092A04C}" srcOrd="6" destOrd="0" presId="urn:microsoft.com/office/officeart/2011/layout/HexagonRadial"/>
    <dgm:cxn modelId="{7078C9E8-92FB-41CD-A23A-00D7282EAF3C}" type="presParOf" srcId="{2544BCCF-E002-438A-A74F-A495E284AB9E}" destId="{DA8EAE14-7540-460E-B450-CA5240B81D56}" srcOrd="7" destOrd="0" presId="urn:microsoft.com/office/officeart/2011/layout/HexagonRadial"/>
    <dgm:cxn modelId="{4B7818EA-19D2-4C1C-98C9-AFCB52E7FA6B}" type="presParOf" srcId="{DA8EAE14-7540-460E-B450-CA5240B81D56}" destId="{7CC1EDCE-2FE7-4E45-9414-DC40B3D97FA7}" srcOrd="0" destOrd="0" presId="urn:microsoft.com/office/officeart/2011/layout/HexagonRadial"/>
    <dgm:cxn modelId="{54E15A88-E8A9-452C-B5D2-319D03EC818C}" type="presParOf" srcId="{2544BCCF-E002-438A-A74F-A495E284AB9E}" destId="{5B907FC8-9B3B-4696-91E4-08971BF9F525}" srcOrd="8" destOrd="0" presId="urn:microsoft.com/office/officeart/2011/layout/HexagonRadial"/>
    <dgm:cxn modelId="{80ACF8F6-2DB3-4E87-A1FB-0E66F9AD6131}" type="presParOf" srcId="{2544BCCF-E002-438A-A74F-A495E284AB9E}" destId="{08C84FB7-C75A-4903-AAF1-3B387018DDD9}" srcOrd="9" destOrd="0" presId="urn:microsoft.com/office/officeart/2011/layout/HexagonRadial"/>
    <dgm:cxn modelId="{A74D821F-DD19-4447-9AC4-E4827C3C3960}" type="presParOf" srcId="{08C84FB7-C75A-4903-AAF1-3B387018DDD9}" destId="{CA03A5CC-D4CC-4B60-A4F9-B0D5A47FC231}" srcOrd="0" destOrd="0" presId="urn:microsoft.com/office/officeart/2011/layout/HexagonRadial"/>
    <dgm:cxn modelId="{8F379825-2B53-44B8-8E1C-D241A27ED719}" type="presParOf" srcId="{2544BCCF-E002-438A-A74F-A495E284AB9E}" destId="{0DD1483D-ABBF-4C01-A05A-2422BE723BD5}" srcOrd="10" destOrd="0" presId="urn:microsoft.com/office/officeart/2011/layout/HexagonRadial"/>
    <dgm:cxn modelId="{A634D970-2EB2-44AC-9617-BE6659ED78FB}" type="presParOf" srcId="{2544BCCF-E002-438A-A74F-A495E284AB9E}" destId="{F276F10A-6569-4D5A-8787-D62E28445ECB}" srcOrd="11" destOrd="0" presId="urn:microsoft.com/office/officeart/2011/layout/HexagonRadial"/>
    <dgm:cxn modelId="{E90BFC88-892A-4415-B6CA-A7DA9440892D}" type="presParOf" srcId="{F276F10A-6569-4D5A-8787-D62E28445ECB}" destId="{5EB18341-C21D-4938-A464-D3060C0A5EB8}" srcOrd="0" destOrd="0" presId="urn:microsoft.com/office/officeart/2011/layout/HexagonRadial"/>
    <dgm:cxn modelId="{A779273A-0C4F-4D18-BE5B-15E64727E192}" type="presParOf" srcId="{2544BCCF-E002-438A-A74F-A495E284AB9E}" destId="{B26889CB-5ABD-47CC-95BF-2DC4E5124E04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56E385A-87A1-4206-B4DD-06094F754068}" type="doc">
      <dgm:prSet loTypeId="urn:microsoft.com/office/officeart/2011/layout/HexagonRadial" loCatId="officeonlin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A21F6C2-60C5-4F12-865C-902F24AB221A}">
      <dgm:prSet phldrT="[Text]" phldr="1" custT="1"/>
      <dgm:spPr>
        <a:solidFill>
          <a:srgbClr val="EE5859"/>
        </a:solidFill>
        <a:ln>
          <a:noFill/>
        </a:ln>
      </dgm:spPr>
      <dgm:t>
        <a:bodyPr/>
        <a:lstStyle/>
        <a:p>
          <a:endParaRPr lang="en-US" sz="1800" dirty="0">
            <a:latin typeface="Arial Narrow" panose="020B0606020202030204" pitchFamily="34" charset="0"/>
          </a:endParaRPr>
        </a:p>
      </dgm:t>
    </dgm:pt>
    <dgm:pt modelId="{D746B296-ABB7-45D2-9176-325795C24DEE}" type="parTrans" cxnId="{D722942E-6E96-4E01-B4B0-F439873F1872}">
      <dgm:prSet/>
      <dgm:spPr/>
      <dgm:t>
        <a:bodyPr/>
        <a:lstStyle/>
        <a:p>
          <a:endParaRPr lang="en-US"/>
        </a:p>
      </dgm:t>
    </dgm:pt>
    <dgm:pt modelId="{0273A9FB-FE90-4028-8AA4-30882672A62E}" type="sibTrans" cxnId="{D722942E-6E96-4E01-B4B0-F439873F1872}">
      <dgm:prSet/>
      <dgm:spPr/>
      <dgm:t>
        <a:bodyPr/>
        <a:lstStyle/>
        <a:p>
          <a:endParaRPr lang="en-US"/>
        </a:p>
      </dgm:t>
    </dgm:pt>
    <dgm:pt modelId="{70E3F231-63EE-41EF-9A8D-1C355E45F643}">
      <dgm:prSet phldrT="[Text]" phldr="1" custT="1"/>
      <dgm:spPr>
        <a:solidFill>
          <a:srgbClr val="58585A"/>
        </a:solidFill>
        <a:ln>
          <a:noFill/>
        </a:ln>
      </dgm:spPr>
      <dgm:t>
        <a:bodyPr/>
        <a:lstStyle/>
        <a:p>
          <a:endParaRPr lang="en-US" sz="1800" dirty="0">
            <a:latin typeface="Arial Narrow" panose="020B0606020202030204" pitchFamily="34" charset="0"/>
          </a:endParaRPr>
        </a:p>
      </dgm:t>
    </dgm:pt>
    <dgm:pt modelId="{8014991C-3BA1-482C-8F60-42C9AD9CB624}" type="parTrans" cxnId="{514ED5D6-5D91-4731-B555-A41394B9E92A}">
      <dgm:prSet/>
      <dgm:spPr/>
      <dgm:t>
        <a:bodyPr/>
        <a:lstStyle/>
        <a:p>
          <a:endParaRPr lang="en-US"/>
        </a:p>
      </dgm:t>
    </dgm:pt>
    <dgm:pt modelId="{40EFEAC6-569C-482C-AF5C-53A4B8978EE8}" type="sibTrans" cxnId="{514ED5D6-5D91-4731-B555-A41394B9E92A}">
      <dgm:prSet/>
      <dgm:spPr/>
      <dgm:t>
        <a:bodyPr/>
        <a:lstStyle/>
        <a:p>
          <a:endParaRPr lang="en-US"/>
        </a:p>
      </dgm:t>
    </dgm:pt>
    <dgm:pt modelId="{FACC9926-4231-4E01-A9AB-E5DFED19C8FD}">
      <dgm:prSet phldrT="[Text]" phldr="1" custT="1"/>
      <dgm:spPr>
        <a:solidFill>
          <a:srgbClr val="D2CBB8"/>
        </a:solidFill>
        <a:ln>
          <a:noFill/>
        </a:ln>
      </dgm:spPr>
      <dgm:t>
        <a:bodyPr/>
        <a:lstStyle/>
        <a:p>
          <a:endParaRPr lang="en-US" sz="1800" dirty="0">
            <a:latin typeface="Arial Narrow" panose="020B0606020202030204" pitchFamily="34" charset="0"/>
          </a:endParaRPr>
        </a:p>
      </dgm:t>
    </dgm:pt>
    <dgm:pt modelId="{0C711441-5BF4-4D4A-BBBF-F67CBFF2D5EB}" type="parTrans" cxnId="{F6EB394A-2E58-4252-BADE-E4168254D690}">
      <dgm:prSet/>
      <dgm:spPr/>
      <dgm:t>
        <a:bodyPr/>
        <a:lstStyle/>
        <a:p>
          <a:endParaRPr lang="en-US"/>
        </a:p>
      </dgm:t>
    </dgm:pt>
    <dgm:pt modelId="{6E4BD22F-C643-4283-A19D-4D334A5EED6D}" type="sibTrans" cxnId="{F6EB394A-2E58-4252-BADE-E4168254D690}">
      <dgm:prSet/>
      <dgm:spPr/>
      <dgm:t>
        <a:bodyPr/>
        <a:lstStyle/>
        <a:p>
          <a:endParaRPr lang="en-US"/>
        </a:p>
      </dgm:t>
    </dgm:pt>
    <dgm:pt modelId="{25D6640D-C921-4827-9C68-28FABCB989C1}">
      <dgm:prSet phldrT="[Text]" phldr="1" custT="1"/>
      <dgm:spPr>
        <a:solidFill>
          <a:schemeClr val="tx1">
            <a:lumMod val="50000"/>
            <a:lumOff val="50000"/>
          </a:schemeClr>
        </a:solidFill>
        <a:ln>
          <a:noFill/>
        </a:ln>
      </dgm:spPr>
      <dgm:t>
        <a:bodyPr/>
        <a:lstStyle/>
        <a:p>
          <a:endParaRPr lang="en-US" sz="1800" dirty="0">
            <a:latin typeface="Arial Narrow" panose="020B0606020202030204" pitchFamily="34" charset="0"/>
          </a:endParaRPr>
        </a:p>
      </dgm:t>
    </dgm:pt>
    <dgm:pt modelId="{6DE24966-6684-4AE6-944C-BA6EB6CE5A0D}" type="parTrans" cxnId="{A87A1630-B34D-4B01-AC99-7B7F143677F3}">
      <dgm:prSet/>
      <dgm:spPr/>
      <dgm:t>
        <a:bodyPr/>
        <a:lstStyle/>
        <a:p>
          <a:endParaRPr lang="en-US"/>
        </a:p>
      </dgm:t>
    </dgm:pt>
    <dgm:pt modelId="{A07BEC86-D4B4-4ACA-9D28-18E3CFF6205B}" type="sibTrans" cxnId="{A87A1630-B34D-4B01-AC99-7B7F143677F3}">
      <dgm:prSet/>
      <dgm:spPr/>
      <dgm:t>
        <a:bodyPr/>
        <a:lstStyle/>
        <a:p>
          <a:endParaRPr lang="en-US"/>
        </a:p>
      </dgm:t>
    </dgm:pt>
    <dgm:pt modelId="{19770A51-E882-4041-8689-E12E416E18B0}">
      <dgm:prSet phldrT="[Text]" phldr="1" custT="1"/>
      <dgm:spPr>
        <a:solidFill>
          <a:schemeClr val="bg1">
            <a:lumMod val="65000"/>
          </a:schemeClr>
        </a:solidFill>
      </dgm:spPr>
      <dgm:t>
        <a:bodyPr/>
        <a:lstStyle/>
        <a:p>
          <a:endParaRPr lang="en-US" sz="1800" dirty="0">
            <a:latin typeface="Arial Narrow" panose="020B0606020202030204" pitchFamily="34" charset="0"/>
          </a:endParaRPr>
        </a:p>
      </dgm:t>
    </dgm:pt>
    <dgm:pt modelId="{F8D44643-2EEE-4C0B-8D5E-7991F657DD12}" type="parTrans" cxnId="{4B908479-D3B3-4115-B14A-8D0C766009FF}">
      <dgm:prSet/>
      <dgm:spPr/>
      <dgm:t>
        <a:bodyPr/>
        <a:lstStyle/>
        <a:p>
          <a:endParaRPr lang="en-US"/>
        </a:p>
      </dgm:t>
    </dgm:pt>
    <dgm:pt modelId="{CA9D706E-AD53-4513-8AB1-DC3187D95985}" type="sibTrans" cxnId="{4B908479-D3B3-4115-B14A-8D0C766009FF}">
      <dgm:prSet/>
      <dgm:spPr/>
      <dgm:t>
        <a:bodyPr/>
        <a:lstStyle/>
        <a:p>
          <a:endParaRPr lang="en-US"/>
        </a:p>
      </dgm:t>
    </dgm:pt>
    <dgm:pt modelId="{7262C3E8-EB66-4EAB-8987-2136D95F56BF}">
      <dgm:prSet phldrT="[Text]" phldr="1" custT="1"/>
      <dgm:spPr>
        <a:solidFill>
          <a:schemeClr val="bg1">
            <a:lumMod val="75000"/>
          </a:schemeClr>
        </a:solidFill>
        <a:ln>
          <a:noFill/>
        </a:ln>
      </dgm:spPr>
      <dgm:t>
        <a:bodyPr/>
        <a:lstStyle/>
        <a:p>
          <a:endParaRPr lang="en-US" sz="1800" dirty="0">
            <a:latin typeface="Arial Narrow" panose="020B0606020202030204" pitchFamily="34" charset="0"/>
          </a:endParaRPr>
        </a:p>
      </dgm:t>
    </dgm:pt>
    <dgm:pt modelId="{8A32DD2A-57C2-4524-8F99-C8C192282BDD}" type="parTrans" cxnId="{F42D4BE9-D547-4641-9122-F20B9DFDCEDA}">
      <dgm:prSet/>
      <dgm:spPr/>
      <dgm:t>
        <a:bodyPr/>
        <a:lstStyle/>
        <a:p>
          <a:endParaRPr lang="en-US"/>
        </a:p>
      </dgm:t>
    </dgm:pt>
    <dgm:pt modelId="{A670DCE0-6E68-470A-8A60-C5ACDB47B6CB}" type="sibTrans" cxnId="{F42D4BE9-D547-4641-9122-F20B9DFDCEDA}">
      <dgm:prSet/>
      <dgm:spPr/>
      <dgm:t>
        <a:bodyPr/>
        <a:lstStyle/>
        <a:p>
          <a:endParaRPr lang="en-US"/>
        </a:p>
      </dgm:t>
    </dgm:pt>
    <dgm:pt modelId="{1623FBE0-81BA-469A-BC11-A39E0579D9A5}">
      <dgm:prSet phldrT="[Text]" phldr="1" custT="1"/>
      <dgm:spPr>
        <a:solidFill>
          <a:schemeClr val="bg1">
            <a:lumMod val="85000"/>
          </a:schemeClr>
        </a:solidFill>
        <a:ln>
          <a:noFill/>
        </a:ln>
      </dgm:spPr>
      <dgm:t>
        <a:bodyPr/>
        <a:lstStyle/>
        <a:p>
          <a:endParaRPr lang="en-US" sz="1800" dirty="0">
            <a:latin typeface="Arial Narrow" panose="020B0606020202030204" pitchFamily="34" charset="0"/>
          </a:endParaRPr>
        </a:p>
      </dgm:t>
    </dgm:pt>
    <dgm:pt modelId="{010E8632-7279-4023-8E40-ABB45571E8BA}" type="parTrans" cxnId="{A44752EF-E99F-4310-BA2A-D57B6CFCED3E}">
      <dgm:prSet/>
      <dgm:spPr/>
      <dgm:t>
        <a:bodyPr/>
        <a:lstStyle/>
        <a:p>
          <a:endParaRPr lang="en-US"/>
        </a:p>
      </dgm:t>
    </dgm:pt>
    <dgm:pt modelId="{55C44505-088E-4490-B49B-D39474EC5E8A}" type="sibTrans" cxnId="{A44752EF-E99F-4310-BA2A-D57B6CFCED3E}">
      <dgm:prSet/>
      <dgm:spPr/>
      <dgm:t>
        <a:bodyPr/>
        <a:lstStyle/>
        <a:p>
          <a:endParaRPr lang="en-US"/>
        </a:p>
      </dgm:t>
    </dgm:pt>
    <dgm:pt modelId="{2544BCCF-E002-438A-A74F-A495E284AB9E}" type="pres">
      <dgm:prSet presAssocID="{156E385A-87A1-4206-B4DD-06094F754068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02B2154D-66E7-4FDE-87D6-54A84AD23FAA}" type="pres">
      <dgm:prSet presAssocID="{0A21F6C2-60C5-4F12-865C-902F24AB221A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en-US"/>
        </a:p>
      </dgm:t>
    </dgm:pt>
    <dgm:pt modelId="{D53A5D26-E23B-41E4-9F51-28032B415ED6}" type="pres">
      <dgm:prSet presAssocID="{70E3F231-63EE-41EF-9A8D-1C355E45F643}" presName="Accent1" presStyleCnt="0"/>
      <dgm:spPr/>
    </dgm:pt>
    <dgm:pt modelId="{CC74C9F0-6D76-4523-973E-C83ED7E14E54}" type="pres">
      <dgm:prSet presAssocID="{70E3F231-63EE-41EF-9A8D-1C355E45F643}" presName="Accent" presStyleLbl="bgShp" presStyleIdx="0" presStyleCnt="6"/>
      <dgm:spPr/>
    </dgm:pt>
    <dgm:pt modelId="{AB67786F-3905-46D7-A93E-AF5E97A1DB68}" type="pres">
      <dgm:prSet presAssocID="{70E3F231-63EE-41EF-9A8D-1C355E45F643}" presName="Child1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749FBA-A039-460E-8EB7-07349660E9E7}" type="pres">
      <dgm:prSet presAssocID="{FACC9926-4231-4E01-A9AB-E5DFED19C8FD}" presName="Accent2" presStyleCnt="0"/>
      <dgm:spPr/>
    </dgm:pt>
    <dgm:pt modelId="{868AB947-ADE5-46AC-9026-8304CA11CDEB}" type="pres">
      <dgm:prSet presAssocID="{FACC9926-4231-4E01-A9AB-E5DFED19C8FD}" presName="Accent" presStyleLbl="bgShp" presStyleIdx="1" presStyleCnt="6"/>
      <dgm:spPr>
        <a:solidFill>
          <a:schemeClr val="bg2"/>
        </a:solidFill>
      </dgm:spPr>
    </dgm:pt>
    <dgm:pt modelId="{28444ACE-AB4C-4B84-A5F3-B60EE582385E}" type="pres">
      <dgm:prSet presAssocID="{FACC9926-4231-4E01-A9AB-E5DFED19C8FD}" presName="Child2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F81EA7-6C16-4064-A9A3-974D86577728}" type="pres">
      <dgm:prSet presAssocID="{25D6640D-C921-4827-9C68-28FABCB989C1}" presName="Accent3" presStyleCnt="0"/>
      <dgm:spPr/>
    </dgm:pt>
    <dgm:pt modelId="{B2A6F704-34B4-4E29-99E6-61B5FB753B5F}" type="pres">
      <dgm:prSet presAssocID="{25D6640D-C921-4827-9C68-28FABCB989C1}" presName="Accent" presStyleLbl="bgShp" presStyleIdx="2" presStyleCnt="6"/>
      <dgm:spPr>
        <a:solidFill>
          <a:schemeClr val="bg2"/>
        </a:solidFill>
      </dgm:spPr>
    </dgm:pt>
    <dgm:pt modelId="{C83C3C06-A202-4832-9AD7-6ED9D092A04C}" type="pres">
      <dgm:prSet presAssocID="{25D6640D-C921-4827-9C68-28FABCB989C1}" presName="Child3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8EAE14-7540-460E-B450-CA5240B81D56}" type="pres">
      <dgm:prSet presAssocID="{19770A51-E882-4041-8689-E12E416E18B0}" presName="Accent4" presStyleCnt="0"/>
      <dgm:spPr/>
    </dgm:pt>
    <dgm:pt modelId="{7CC1EDCE-2FE7-4E45-9414-DC40B3D97FA7}" type="pres">
      <dgm:prSet presAssocID="{19770A51-E882-4041-8689-E12E416E18B0}" presName="Accent" presStyleLbl="bgShp" presStyleIdx="3" presStyleCnt="6"/>
      <dgm:spPr>
        <a:solidFill>
          <a:schemeClr val="bg2"/>
        </a:solidFill>
      </dgm:spPr>
    </dgm:pt>
    <dgm:pt modelId="{5B907FC8-9B3B-4696-91E4-08971BF9F525}" type="pres">
      <dgm:prSet presAssocID="{19770A51-E882-4041-8689-E12E416E18B0}" presName="Child4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C84FB7-C75A-4903-AAF1-3B387018DDD9}" type="pres">
      <dgm:prSet presAssocID="{7262C3E8-EB66-4EAB-8987-2136D95F56BF}" presName="Accent5" presStyleCnt="0"/>
      <dgm:spPr/>
    </dgm:pt>
    <dgm:pt modelId="{CA03A5CC-D4CC-4B60-A4F9-B0D5A47FC231}" type="pres">
      <dgm:prSet presAssocID="{7262C3E8-EB66-4EAB-8987-2136D95F56BF}" presName="Accent" presStyleLbl="bgShp" presStyleIdx="4" presStyleCnt="6"/>
      <dgm:spPr>
        <a:solidFill>
          <a:schemeClr val="bg2"/>
        </a:solidFill>
      </dgm:spPr>
    </dgm:pt>
    <dgm:pt modelId="{0DD1483D-ABBF-4C01-A05A-2422BE723BD5}" type="pres">
      <dgm:prSet presAssocID="{7262C3E8-EB66-4EAB-8987-2136D95F56BF}" presName="Child5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76F10A-6569-4D5A-8787-D62E28445ECB}" type="pres">
      <dgm:prSet presAssocID="{1623FBE0-81BA-469A-BC11-A39E0579D9A5}" presName="Accent6" presStyleCnt="0"/>
      <dgm:spPr/>
    </dgm:pt>
    <dgm:pt modelId="{5EB18341-C21D-4938-A464-D3060C0A5EB8}" type="pres">
      <dgm:prSet presAssocID="{1623FBE0-81BA-469A-BC11-A39E0579D9A5}" presName="Accent" presStyleLbl="bgShp" presStyleIdx="5" presStyleCnt="6"/>
      <dgm:spPr>
        <a:solidFill>
          <a:schemeClr val="bg2"/>
        </a:solidFill>
      </dgm:spPr>
    </dgm:pt>
    <dgm:pt modelId="{B26889CB-5ABD-47CC-95BF-2DC4E5124E04}" type="pres">
      <dgm:prSet presAssocID="{1623FBE0-81BA-469A-BC11-A39E0579D9A5}" presName="Child6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D5D81FA-5519-4040-8889-BD34505C70A4}" type="presOf" srcId="{FACC9926-4231-4E01-A9AB-E5DFED19C8FD}" destId="{28444ACE-AB4C-4B84-A5F3-B60EE582385E}" srcOrd="0" destOrd="0" presId="urn:microsoft.com/office/officeart/2011/layout/HexagonRadial"/>
    <dgm:cxn modelId="{4B908479-D3B3-4115-B14A-8D0C766009FF}" srcId="{0A21F6C2-60C5-4F12-865C-902F24AB221A}" destId="{19770A51-E882-4041-8689-E12E416E18B0}" srcOrd="3" destOrd="0" parTransId="{F8D44643-2EEE-4C0B-8D5E-7991F657DD12}" sibTransId="{CA9D706E-AD53-4513-8AB1-DC3187D95985}"/>
    <dgm:cxn modelId="{5785D627-7ED0-4978-BA99-25716AB134E4}" type="presOf" srcId="{70E3F231-63EE-41EF-9A8D-1C355E45F643}" destId="{AB67786F-3905-46D7-A93E-AF5E97A1DB68}" srcOrd="0" destOrd="0" presId="urn:microsoft.com/office/officeart/2011/layout/HexagonRadial"/>
    <dgm:cxn modelId="{F6EB394A-2E58-4252-BADE-E4168254D690}" srcId="{0A21F6C2-60C5-4F12-865C-902F24AB221A}" destId="{FACC9926-4231-4E01-A9AB-E5DFED19C8FD}" srcOrd="1" destOrd="0" parTransId="{0C711441-5BF4-4D4A-BBBF-F67CBFF2D5EB}" sibTransId="{6E4BD22F-C643-4283-A19D-4D334A5EED6D}"/>
    <dgm:cxn modelId="{A87A1630-B34D-4B01-AC99-7B7F143677F3}" srcId="{0A21F6C2-60C5-4F12-865C-902F24AB221A}" destId="{25D6640D-C921-4827-9C68-28FABCB989C1}" srcOrd="2" destOrd="0" parTransId="{6DE24966-6684-4AE6-944C-BA6EB6CE5A0D}" sibTransId="{A07BEC86-D4B4-4ACA-9D28-18E3CFF6205B}"/>
    <dgm:cxn modelId="{514ED5D6-5D91-4731-B555-A41394B9E92A}" srcId="{0A21F6C2-60C5-4F12-865C-902F24AB221A}" destId="{70E3F231-63EE-41EF-9A8D-1C355E45F643}" srcOrd="0" destOrd="0" parTransId="{8014991C-3BA1-482C-8F60-42C9AD9CB624}" sibTransId="{40EFEAC6-569C-482C-AF5C-53A4B8978EE8}"/>
    <dgm:cxn modelId="{D722942E-6E96-4E01-B4B0-F439873F1872}" srcId="{156E385A-87A1-4206-B4DD-06094F754068}" destId="{0A21F6C2-60C5-4F12-865C-902F24AB221A}" srcOrd="0" destOrd="0" parTransId="{D746B296-ABB7-45D2-9176-325795C24DEE}" sibTransId="{0273A9FB-FE90-4028-8AA4-30882672A62E}"/>
    <dgm:cxn modelId="{261B9A08-3162-4A95-B9BD-19F60E6A72CA}" type="presOf" srcId="{7262C3E8-EB66-4EAB-8987-2136D95F56BF}" destId="{0DD1483D-ABBF-4C01-A05A-2422BE723BD5}" srcOrd="0" destOrd="0" presId="urn:microsoft.com/office/officeart/2011/layout/HexagonRadial"/>
    <dgm:cxn modelId="{888366BB-7B66-47F5-B8F5-12B791EB34C6}" type="presOf" srcId="{19770A51-E882-4041-8689-E12E416E18B0}" destId="{5B907FC8-9B3B-4696-91E4-08971BF9F525}" srcOrd="0" destOrd="0" presId="urn:microsoft.com/office/officeart/2011/layout/HexagonRadial"/>
    <dgm:cxn modelId="{E9586F27-4991-45A3-9433-F32613A6F1BD}" type="presOf" srcId="{25D6640D-C921-4827-9C68-28FABCB989C1}" destId="{C83C3C06-A202-4832-9AD7-6ED9D092A04C}" srcOrd="0" destOrd="0" presId="urn:microsoft.com/office/officeart/2011/layout/HexagonRadial"/>
    <dgm:cxn modelId="{AEE95233-1790-43C3-A09A-164AC033FC95}" type="presOf" srcId="{1623FBE0-81BA-469A-BC11-A39E0579D9A5}" destId="{B26889CB-5ABD-47CC-95BF-2DC4E5124E04}" srcOrd="0" destOrd="0" presId="urn:microsoft.com/office/officeart/2011/layout/HexagonRadial"/>
    <dgm:cxn modelId="{F42D4BE9-D547-4641-9122-F20B9DFDCEDA}" srcId="{0A21F6C2-60C5-4F12-865C-902F24AB221A}" destId="{7262C3E8-EB66-4EAB-8987-2136D95F56BF}" srcOrd="4" destOrd="0" parTransId="{8A32DD2A-57C2-4524-8F99-C8C192282BDD}" sibTransId="{A670DCE0-6E68-470A-8A60-C5ACDB47B6CB}"/>
    <dgm:cxn modelId="{BEC2B23B-09DB-46B7-8CAC-D73F5980CDB8}" type="presOf" srcId="{0A21F6C2-60C5-4F12-865C-902F24AB221A}" destId="{02B2154D-66E7-4FDE-87D6-54A84AD23FAA}" srcOrd="0" destOrd="0" presId="urn:microsoft.com/office/officeart/2011/layout/HexagonRadial"/>
    <dgm:cxn modelId="{A44752EF-E99F-4310-BA2A-D57B6CFCED3E}" srcId="{0A21F6C2-60C5-4F12-865C-902F24AB221A}" destId="{1623FBE0-81BA-469A-BC11-A39E0579D9A5}" srcOrd="5" destOrd="0" parTransId="{010E8632-7279-4023-8E40-ABB45571E8BA}" sibTransId="{55C44505-088E-4490-B49B-D39474EC5E8A}"/>
    <dgm:cxn modelId="{5EDBCA3F-E313-4627-A87B-B2DAC0BBE334}" type="presOf" srcId="{156E385A-87A1-4206-B4DD-06094F754068}" destId="{2544BCCF-E002-438A-A74F-A495E284AB9E}" srcOrd="0" destOrd="0" presId="urn:microsoft.com/office/officeart/2011/layout/HexagonRadial"/>
    <dgm:cxn modelId="{45120C89-8C37-409F-862B-DF81421DEFAC}" type="presParOf" srcId="{2544BCCF-E002-438A-A74F-A495E284AB9E}" destId="{02B2154D-66E7-4FDE-87D6-54A84AD23FAA}" srcOrd="0" destOrd="0" presId="urn:microsoft.com/office/officeart/2011/layout/HexagonRadial"/>
    <dgm:cxn modelId="{35A6ACCD-F71C-4386-A517-BCB5F875D596}" type="presParOf" srcId="{2544BCCF-E002-438A-A74F-A495E284AB9E}" destId="{D53A5D26-E23B-41E4-9F51-28032B415ED6}" srcOrd="1" destOrd="0" presId="urn:microsoft.com/office/officeart/2011/layout/HexagonRadial"/>
    <dgm:cxn modelId="{EA3B1C41-D807-46A8-8301-F4062B3C4226}" type="presParOf" srcId="{D53A5D26-E23B-41E4-9F51-28032B415ED6}" destId="{CC74C9F0-6D76-4523-973E-C83ED7E14E54}" srcOrd="0" destOrd="0" presId="urn:microsoft.com/office/officeart/2011/layout/HexagonRadial"/>
    <dgm:cxn modelId="{92F7D684-8C68-494E-8DC3-4C2096321DA6}" type="presParOf" srcId="{2544BCCF-E002-438A-A74F-A495E284AB9E}" destId="{AB67786F-3905-46D7-A93E-AF5E97A1DB68}" srcOrd="2" destOrd="0" presId="urn:microsoft.com/office/officeart/2011/layout/HexagonRadial"/>
    <dgm:cxn modelId="{DF989294-F3A0-4374-B03A-5C9150A92A9B}" type="presParOf" srcId="{2544BCCF-E002-438A-A74F-A495E284AB9E}" destId="{D0749FBA-A039-460E-8EB7-07349660E9E7}" srcOrd="3" destOrd="0" presId="urn:microsoft.com/office/officeart/2011/layout/HexagonRadial"/>
    <dgm:cxn modelId="{F5DA7014-15E4-4D02-A52D-EA100B46749D}" type="presParOf" srcId="{D0749FBA-A039-460E-8EB7-07349660E9E7}" destId="{868AB947-ADE5-46AC-9026-8304CA11CDEB}" srcOrd="0" destOrd="0" presId="urn:microsoft.com/office/officeart/2011/layout/HexagonRadial"/>
    <dgm:cxn modelId="{5329203D-BDD2-4605-9E01-D59A2BC573E7}" type="presParOf" srcId="{2544BCCF-E002-438A-A74F-A495E284AB9E}" destId="{28444ACE-AB4C-4B84-A5F3-B60EE582385E}" srcOrd="4" destOrd="0" presId="urn:microsoft.com/office/officeart/2011/layout/HexagonRadial"/>
    <dgm:cxn modelId="{75E435C4-6809-4EF6-8D04-2A9E30D356B2}" type="presParOf" srcId="{2544BCCF-E002-438A-A74F-A495E284AB9E}" destId="{51F81EA7-6C16-4064-A9A3-974D86577728}" srcOrd="5" destOrd="0" presId="urn:microsoft.com/office/officeart/2011/layout/HexagonRadial"/>
    <dgm:cxn modelId="{F86DED83-EF9C-4A80-99E6-06B5BBFABA00}" type="presParOf" srcId="{51F81EA7-6C16-4064-A9A3-974D86577728}" destId="{B2A6F704-34B4-4E29-99E6-61B5FB753B5F}" srcOrd="0" destOrd="0" presId="urn:microsoft.com/office/officeart/2011/layout/HexagonRadial"/>
    <dgm:cxn modelId="{213DC67B-123E-4BB0-B383-F21821E017BB}" type="presParOf" srcId="{2544BCCF-E002-438A-A74F-A495E284AB9E}" destId="{C83C3C06-A202-4832-9AD7-6ED9D092A04C}" srcOrd="6" destOrd="0" presId="urn:microsoft.com/office/officeart/2011/layout/HexagonRadial"/>
    <dgm:cxn modelId="{7078C9E8-92FB-41CD-A23A-00D7282EAF3C}" type="presParOf" srcId="{2544BCCF-E002-438A-A74F-A495E284AB9E}" destId="{DA8EAE14-7540-460E-B450-CA5240B81D56}" srcOrd="7" destOrd="0" presId="urn:microsoft.com/office/officeart/2011/layout/HexagonRadial"/>
    <dgm:cxn modelId="{4B7818EA-19D2-4C1C-98C9-AFCB52E7FA6B}" type="presParOf" srcId="{DA8EAE14-7540-460E-B450-CA5240B81D56}" destId="{7CC1EDCE-2FE7-4E45-9414-DC40B3D97FA7}" srcOrd="0" destOrd="0" presId="urn:microsoft.com/office/officeart/2011/layout/HexagonRadial"/>
    <dgm:cxn modelId="{54E15A88-E8A9-452C-B5D2-319D03EC818C}" type="presParOf" srcId="{2544BCCF-E002-438A-A74F-A495E284AB9E}" destId="{5B907FC8-9B3B-4696-91E4-08971BF9F525}" srcOrd="8" destOrd="0" presId="urn:microsoft.com/office/officeart/2011/layout/HexagonRadial"/>
    <dgm:cxn modelId="{80ACF8F6-2DB3-4E87-A1FB-0E66F9AD6131}" type="presParOf" srcId="{2544BCCF-E002-438A-A74F-A495E284AB9E}" destId="{08C84FB7-C75A-4903-AAF1-3B387018DDD9}" srcOrd="9" destOrd="0" presId="urn:microsoft.com/office/officeart/2011/layout/HexagonRadial"/>
    <dgm:cxn modelId="{A74D821F-DD19-4447-9AC4-E4827C3C3960}" type="presParOf" srcId="{08C84FB7-C75A-4903-AAF1-3B387018DDD9}" destId="{CA03A5CC-D4CC-4B60-A4F9-B0D5A47FC231}" srcOrd="0" destOrd="0" presId="urn:microsoft.com/office/officeart/2011/layout/HexagonRadial"/>
    <dgm:cxn modelId="{8F379825-2B53-44B8-8E1C-D241A27ED719}" type="presParOf" srcId="{2544BCCF-E002-438A-A74F-A495E284AB9E}" destId="{0DD1483D-ABBF-4C01-A05A-2422BE723BD5}" srcOrd="10" destOrd="0" presId="urn:microsoft.com/office/officeart/2011/layout/HexagonRadial"/>
    <dgm:cxn modelId="{A634D970-2EB2-44AC-9617-BE6659ED78FB}" type="presParOf" srcId="{2544BCCF-E002-438A-A74F-A495E284AB9E}" destId="{F276F10A-6569-4D5A-8787-D62E28445ECB}" srcOrd="11" destOrd="0" presId="urn:microsoft.com/office/officeart/2011/layout/HexagonRadial"/>
    <dgm:cxn modelId="{E90BFC88-892A-4415-B6CA-A7DA9440892D}" type="presParOf" srcId="{F276F10A-6569-4D5A-8787-D62E28445ECB}" destId="{5EB18341-C21D-4938-A464-D3060C0A5EB8}" srcOrd="0" destOrd="0" presId="urn:microsoft.com/office/officeart/2011/layout/HexagonRadial"/>
    <dgm:cxn modelId="{A779273A-0C4F-4D18-BE5B-15E64727E192}" type="presParOf" srcId="{2544BCCF-E002-438A-A74F-A495E284AB9E}" destId="{B26889CB-5ABD-47CC-95BF-2DC4E5124E04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B2154D-66E7-4FDE-87D6-54A84AD23FAA}">
      <dsp:nvSpPr>
        <dsp:cNvPr id="0" name=""/>
        <dsp:cNvSpPr/>
      </dsp:nvSpPr>
      <dsp:spPr>
        <a:xfrm>
          <a:off x="2359747" y="1295828"/>
          <a:ext cx="1647054" cy="1424768"/>
        </a:xfrm>
        <a:prstGeom prst="hexagon">
          <a:avLst>
            <a:gd name="adj" fmla="val 28570"/>
            <a:gd name="vf" fmla="val 115470"/>
          </a:avLst>
        </a:prstGeom>
        <a:solidFill>
          <a:srgbClr val="EE5859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latin typeface="Arial Narrow" panose="020B0606020202030204" pitchFamily="34" charset="0"/>
          </a:endParaRPr>
        </a:p>
      </dsp:txBody>
      <dsp:txXfrm>
        <a:off x="2632687" y="1531932"/>
        <a:ext cx="1101174" cy="952560"/>
      </dsp:txXfrm>
    </dsp:sp>
    <dsp:sp modelId="{868AB947-ADE5-46AC-9026-8304CA11CDEB}">
      <dsp:nvSpPr>
        <dsp:cNvPr id="0" name=""/>
        <dsp:cNvSpPr/>
      </dsp:nvSpPr>
      <dsp:spPr>
        <a:xfrm>
          <a:off x="3391120" y="614173"/>
          <a:ext cx="621428" cy="535443"/>
        </a:xfrm>
        <a:prstGeom prst="hexagon">
          <a:avLst>
            <a:gd name="adj" fmla="val 28900"/>
            <a:gd name="vf" fmla="val 115470"/>
          </a:avLst>
        </a:prstGeom>
        <a:solidFill>
          <a:schemeClr val="bg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67786F-3905-46D7-A93E-AF5E97A1DB68}">
      <dsp:nvSpPr>
        <dsp:cNvPr id="0" name=""/>
        <dsp:cNvSpPr/>
      </dsp:nvSpPr>
      <dsp:spPr>
        <a:xfrm>
          <a:off x="2511465" y="0"/>
          <a:ext cx="1349749" cy="1167691"/>
        </a:xfrm>
        <a:prstGeom prst="hexagon">
          <a:avLst>
            <a:gd name="adj" fmla="val 28570"/>
            <a:gd name="vf" fmla="val 115470"/>
          </a:avLst>
        </a:prstGeom>
        <a:solidFill>
          <a:srgbClr val="58585A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latin typeface="Arial Narrow" panose="020B0606020202030204" pitchFamily="34" charset="0"/>
          </a:endParaRPr>
        </a:p>
      </dsp:txBody>
      <dsp:txXfrm>
        <a:off x="2735147" y="193511"/>
        <a:ext cx="902385" cy="780669"/>
      </dsp:txXfrm>
    </dsp:sp>
    <dsp:sp modelId="{B2A6F704-34B4-4E29-99E6-61B5FB753B5F}">
      <dsp:nvSpPr>
        <dsp:cNvPr id="0" name=""/>
        <dsp:cNvSpPr/>
      </dsp:nvSpPr>
      <dsp:spPr>
        <a:xfrm>
          <a:off x="4116376" y="1615166"/>
          <a:ext cx="621428" cy="535443"/>
        </a:xfrm>
        <a:prstGeom prst="hexagon">
          <a:avLst>
            <a:gd name="adj" fmla="val 28900"/>
            <a:gd name="vf" fmla="val 115470"/>
          </a:avLst>
        </a:prstGeom>
        <a:solidFill>
          <a:schemeClr val="bg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444ACE-AB4C-4B84-A5F3-B60EE582385E}">
      <dsp:nvSpPr>
        <dsp:cNvPr id="0" name=""/>
        <dsp:cNvSpPr/>
      </dsp:nvSpPr>
      <dsp:spPr>
        <a:xfrm>
          <a:off x="3749342" y="718208"/>
          <a:ext cx="1349749" cy="1167691"/>
        </a:xfrm>
        <a:prstGeom prst="hexagon">
          <a:avLst>
            <a:gd name="adj" fmla="val 28570"/>
            <a:gd name="vf" fmla="val 115470"/>
          </a:avLst>
        </a:prstGeom>
        <a:solidFill>
          <a:srgbClr val="D2CBB8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latin typeface="Arial Narrow" panose="020B0606020202030204" pitchFamily="34" charset="0"/>
          </a:endParaRPr>
        </a:p>
      </dsp:txBody>
      <dsp:txXfrm>
        <a:off x="3973024" y="911719"/>
        <a:ext cx="902385" cy="780669"/>
      </dsp:txXfrm>
    </dsp:sp>
    <dsp:sp modelId="{7CC1EDCE-2FE7-4E45-9414-DC40B3D97FA7}">
      <dsp:nvSpPr>
        <dsp:cNvPr id="0" name=""/>
        <dsp:cNvSpPr/>
      </dsp:nvSpPr>
      <dsp:spPr>
        <a:xfrm>
          <a:off x="3612566" y="2745100"/>
          <a:ext cx="621428" cy="535443"/>
        </a:xfrm>
        <a:prstGeom prst="hexagon">
          <a:avLst>
            <a:gd name="adj" fmla="val 28900"/>
            <a:gd name="vf" fmla="val 115470"/>
          </a:avLst>
        </a:prstGeom>
        <a:solidFill>
          <a:schemeClr val="bg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3C3C06-A202-4832-9AD7-6ED9D092A04C}">
      <dsp:nvSpPr>
        <dsp:cNvPr id="0" name=""/>
        <dsp:cNvSpPr/>
      </dsp:nvSpPr>
      <dsp:spPr>
        <a:xfrm>
          <a:off x="3749342" y="2130123"/>
          <a:ext cx="1349749" cy="1167691"/>
        </a:xfrm>
        <a:prstGeom prst="hexagon">
          <a:avLst>
            <a:gd name="adj" fmla="val 28570"/>
            <a:gd name="vf" fmla="val 115470"/>
          </a:avLst>
        </a:prstGeom>
        <a:solidFill>
          <a:schemeClr val="tx1">
            <a:lumMod val="50000"/>
            <a:lumOff val="5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latin typeface="Arial Narrow" panose="020B0606020202030204" pitchFamily="34" charset="0"/>
          </a:endParaRPr>
        </a:p>
      </dsp:txBody>
      <dsp:txXfrm>
        <a:off x="3973024" y="2323634"/>
        <a:ext cx="902385" cy="780669"/>
      </dsp:txXfrm>
    </dsp:sp>
    <dsp:sp modelId="{CA03A5CC-D4CC-4B60-A4F9-B0D5A47FC231}">
      <dsp:nvSpPr>
        <dsp:cNvPr id="0" name=""/>
        <dsp:cNvSpPr/>
      </dsp:nvSpPr>
      <dsp:spPr>
        <a:xfrm>
          <a:off x="2362812" y="2862391"/>
          <a:ext cx="621428" cy="535443"/>
        </a:xfrm>
        <a:prstGeom prst="hexagon">
          <a:avLst>
            <a:gd name="adj" fmla="val 28900"/>
            <a:gd name="vf" fmla="val 115470"/>
          </a:avLst>
        </a:prstGeom>
        <a:solidFill>
          <a:schemeClr val="bg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907FC8-9B3B-4696-91E4-08971BF9F525}">
      <dsp:nvSpPr>
        <dsp:cNvPr id="0" name=""/>
        <dsp:cNvSpPr/>
      </dsp:nvSpPr>
      <dsp:spPr>
        <a:xfrm>
          <a:off x="2511465" y="2849136"/>
          <a:ext cx="1349749" cy="1167691"/>
        </a:xfrm>
        <a:prstGeom prst="hexagon">
          <a:avLst>
            <a:gd name="adj" fmla="val 28570"/>
            <a:gd name="vf" fmla="val 115470"/>
          </a:avLst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latin typeface="Arial Narrow" panose="020B0606020202030204" pitchFamily="34" charset="0"/>
          </a:endParaRPr>
        </a:p>
      </dsp:txBody>
      <dsp:txXfrm>
        <a:off x="2735147" y="3042647"/>
        <a:ext cx="902385" cy="780669"/>
      </dsp:txXfrm>
    </dsp:sp>
    <dsp:sp modelId="{5EB18341-C21D-4938-A464-D3060C0A5EB8}">
      <dsp:nvSpPr>
        <dsp:cNvPr id="0" name=""/>
        <dsp:cNvSpPr/>
      </dsp:nvSpPr>
      <dsp:spPr>
        <a:xfrm>
          <a:off x="1625680" y="1861799"/>
          <a:ext cx="621428" cy="535443"/>
        </a:xfrm>
        <a:prstGeom prst="hexagon">
          <a:avLst>
            <a:gd name="adj" fmla="val 28900"/>
            <a:gd name="vf" fmla="val 115470"/>
          </a:avLst>
        </a:prstGeom>
        <a:solidFill>
          <a:schemeClr val="bg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D1483D-ABBF-4C01-A05A-2422BE723BD5}">
      <dsp:nvSpPr>
        <dsp:cNvPr id="0" name=""/>
        <dsp:cNvSpPr/>
      </dsp:nvSpPr>
      <dsp:spPr>
        <a:xfrm>
          <a:off x="1267841" y="2130927"/>
          <a:ext cx="1349749" cy="1167691"/>
        </a:xfrm>
        <a:prstGeom prst="hexagon">
          <a:avLst>
            <a:gd name="adj" fmla="val 28570"/>
            <a:gd name="vf" fmla="val 115470"/>
          </a:avLst>
        </a:prstGeom>
        <a:solidFill>
          <a:schemeClr val="bg1">
            <a:lumMod val="7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latin typeface="Arial Narrow" panose="020B0606020202030204" pitchFamily="34" charset="0"/>
          </a:endParaRPr>
        </a:p>
      </dsp:txBody>
      <dsp:txXfrm>
        <a:off x="1491523" y="2324438"/>
        <a:ext cx="902385" cy="780669"/>
      </dsp:txXfrm>
    </dsp:sp>
    <dsp:sp modelId="{B26889CB-5ABD-47CC-95BF-2DC4E5124E04}">
      <dsp:nvSpPr>
        <dsp:cNvPr id="0" name=""/>
        <dsp:cNvSpPr/>
      </dsp:nvSpPr>
      <dsp:spPr>
        <a:xfrm>
          <a:off x="1267841" y="716602"/>
          <a:ext cx="1349749" cy="1167691"/>
        </a:xfrm>
        <a:prstGeom prst="hexagon">
          <a:avLst>
            <a:gd name="adj" fmla="val 28570"/>
            <a:gd name="vf" fmla="val 115470"/>
          </a:avLst>
        </a:prstGeom>
        <a:solidFill>
          <a:schemeClr val="bg1">
            <a:lumMod val="8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latin typeface="Arial Narrow" panose="020B0606020202030204" pitchFamily="34" charset="0"/>
          </a:endParaRPr>
        </a:p>
      </dsp:txBody>
      <dsp:txXfrm>
        <a:off x="1491523" y="910113"/>
        <a:ext cx="902385" cy="7806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B2154D-66E7-4FDE-87D6-54A84AD23FAA}">
      <dsp:nvSpPr>
        <dsp:cNvPr id="0" name=""/>
        <dsp:cNvSpPr/>
      </dsp:nvSpPr>
      <dsp:spPr>
        <a:xfrm>
          <a:off x="2359747" y="1295828"/>
          <a:ext cx="1647054" cy="1424768"/>
        </a:xfrm>
        <a:prstGeom prst="hexagon">
          <a:avLst>
            <a:gd name="adj" fmla="val 28570"/>
            <a:gd name="vf" fmla="val 115470"/>
          </a:avLst>
        </a:prstGeom>
        <a:solidFill>
          <a:srgbClr val="EE5859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latin typeface="Arial Narrow" panose="020B0606020202030204" pitchFamily="34" charset="0"/>
          </a:endParaRPr>
        </a:p>
      </dsp:txBody>
      <dsp:txXfrm>
        <a:off x="2632687" y="1531932"/>
        <a:ext cx="1101174" cy="952560"/>
      </dsp:txXfrm>
    </dsp:sp>
    <dsp:sp modelId="{868AB947-ADE5-46AC-9026-8304CA11CDEB}">
      <dsp:nvSpPr>
        <dsp:cNvPr id="0" name=""/>
        <dsp:cNvSpPr/>
      </dsp:nvSpPr>
      <dsp:spPr>
        <a:xfrm>
          <a:off x="3391120" y="614173"/>
          <a:ext cx="621428" cy="535443"/>
        </a:xfrm>
        <a:prstGeom prst="hexagon">
          <a:avLst>
            <a:gd name="adj" fmla="val 28900"/>
            <a:gd name="vf" fmla="val 115470"/>
          </a:avLst>
        </a:prstGeom>
        <a:solidFill>
          <a:schemeClr val="bg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67786F-3905-46D7-A93E-AF5E97A1DB68}">
      <dsp:nvSpPr>
        <dsp:cNvPr id="0" name=""/>
        <dsp:cNvSpPr/>
      </dsp:nvSpPr>
      <dsp:spPr>
        <a:xfrm>
          <a:off x="2511465" y="0"/>
          <a:ext cx="1349749" cy="1167691"/>
        </a:xfrm>
        <a:prstGeom prst="hexagon">
          <a:avLst>
            <a:gd name="adj" fmla="val 28570"/>
            <a:gd name="vf" fmla="val 115470"/>
          </a:avLst>
        </a:prstGeom>
        <a:solidFill>
          <a:srgbClr val="58585A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latin typeface="Arial Narrow" panose="020B0606020202030204" pitchFamily="34" charset="0"/>
          </a:endParaRPr>
        </a:p>
      </dsp:txBody>
      <dsp:txXfrm>
        <a:off x="2735147" y="193511"/>
        <a:ext cx="902385" cy="780669"/>
      </dsp:txXfrm>
    </dsp:sp>
    <dsp:sp modelId="{B2A6F704-34B4-4E29-99E6-61B5FB753B5F}">
      <dsp:nvSpPr>
        <dsp:cNvPr id="0" name=""/>
        <dsp:cNvSpPr/>
      </dsp:nvSpPr>
      <dsp:spPr>
        <a:xfrm>
          <a:off x="4116376" y="1615166"/>
          <a:ext cx="621428" cy="535443"/>
        </a:xfrm>
        <a:prstGeom prst="hexagon">
          <a:avLst>
            <a:gd name="adj" fmla="val 28900"/>
            <a:gd name="vf" fmla="val 115470"/>
          </a:avLst>
        </a:prstGeom>
        <a:solidFill>
          <a:schemeClr val="bg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444ACE-AB4C-4B84-A5F3-B60EE582385E}">
      <dsp:nvSpPr>
        <dsp:cNvPr id="0" name=""/>
        <dsp:cNvSpPr/>
      </dsp:nvSpPr>
      <dsp:spPr>
        <a:xfrm>
          <a:off x="3749342" y="718208"/>
          <a:ext cx="1349749" cy="1167691"/>
        </a:xfrm>
        <a:prstGeom prst="hexagon">
          <a:avLst>
            <a:gd name="adj" fmla="val 28570"/>
            <a:gd name="vf" fmla="val 115470"/>
          </a:avLst>
        </a:prstGeom>
        <a:solidFill>
          <a:srgbClr val="D2CBB8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latin typeface="Arial Narrow" panose="020B0606020202030204" pitchFamily="34" charset="0"/>
          </a:endParaRPr>
        </a:p>
      </dsp:txBody>
      <dsp:txXfrm>
        <a:off x="3973024" y="911719"/>
        <a:ext cx="902385" cy="780669"/>
      </dsp:txXfrm>
    </dsp:sp>
    <dsp:sp modelId="{7CC1EDCE-2FE7-4E45-9414-DC40B3D97FA7}">
      <dsp:nvSpPr>
        <dsp:cNvPr id="0" name=""/>
        <dsp:cNvSpPr/>
      </dsp:nvSpPr>
      <dsp:spPr>
        <a:xfrm>
          <a:off x="3612566" y="2745100"/>
          <a:ext cx="621428" cy="535443"/>
        </a:xfrm>
        <a:prstGeom prst="hexagon">
          <a:avLst>
            <a:gd name="adj" fmla="val 28900"/>
            <a:gd name="vf" fmla="val 115470"/>
          </a:avLst>
        </a:prstGeom>
        <a:solidFill>
          <a:schemeClr val="bg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3C3C06-A202-4832-9AD7-6ED9D092A04C}">
      <dsp:nvSpPr>
        <dsp:cNvPr id="0" name=""/>
        <dsp:cNvSpPr/>
      </dsp:nvSpPr>
      <dsp:spPr>
        <a:xfrm>
          <a:off x="3749342" y="2130123"/>
          <a:ext cx="1349749" cy="1167691"/>
        </a:xfrm>
        <a:prstGeom prst="hexagon">
          <a:avLst>
            <a:gd name="adj" fmla="val 28570"/>
            <a:gd name="vf" fmla="val 115470"/>
          </a:avLst>
        </a:prstGeom>
        <a:solidFill>
          <a:schemeClr val="tx1">
            <a:lumMod val="50000"/>
            <a:lumOff val="5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latin typeface="Arial Narrow" panose="020B0606020202030204" pitchFamily="34" charset="0"/>
          </a:endParaRPr>
        </a:p>
      </dsp:txBody>
      <dsp:txXfrm>
        <a:off x="3973024" y="2323634"/>
        <a:ext cx="902385" cy="780669"/>
      </dsp:txXfrm>
    </dsp:sp>
    <dsp:sp modelId="{CA03A5CC-D4CC-4B60-A4F9-B0D5A47FC231}">
      <dsp:nvSpPr>
        <dsp:cNvPr id="0" name=""/>
        <dsp:cNvSpPr/>
      </dsp:nvSpPr>
      <dsp:spPr>
        <a:xfrm>
          <a:off x="2362812" y="2862391"/>
          <a:ext cx="621428" cy="535443"/>
        </a:xfrm>
        <a:prstGeom prst="hexagon">
          <a:avLst>
            <a:gd name="adj" fmla="val 28900"/>
            <a:gd name="vf" fmla="val 115470"/>
          </a:avLst>
        </a:prstGeom>
        <a:solidFill>
          <a:schemeClr val="bg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907FC8-9B3B-4696-91E4-08971BF9F525}">
      <dsp:nvSpPr>
        <dsp:cNvPr id="0" name=""/>
        <dsp:cNvSpPr/>
      </dsp:nvSpPr>
      <dsp:spPr>
        <a:xfrm>
          <a:off x="2511465" y="2849136"/>
          <a:ext cx="1349749" cy="1167691"/>
        </a:xfrm>
        <a:prstGeom prst="hexagon">
          <a:avLst>
            <a:gd name="adj" fmla="val 28570"/>
            <a:gd name="vf" fmla="val 115470"/>
          </a:avLst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latin typeface="Arial Narrow" panose="020B0606020202030204" pitchFamily="34" charset="0"/>
          </a:endParaRPr>
        </a:p>
      </dsp:txBody>
      <dsp:txXfrm>
        <a:off x="2735147" y="3042647"/>
        <a:ext cx="902385" cy="780669"/>
      </dsp:txXfrm>
    </dsp:sp>
    <dsp:sp modelId="{5EB18341-C21D-4938-A464-D3060C0A5EB8}">
      <dsp:nvSpPr>
        <dsp:cNvPr id="0" name=""/>
        <dsp:cNvSpPr/>
      </dsp:nvSpPr>
      <dsp:spPr>
        <a:xfrm>
          <a:off x="1625680" y="1861799"/>
          <a:ext cx="621428" cy="535443"/>
        </a:xfrm>
        <a:prstGeom prst="hexagon">
          <a:avLst>
            <a:gd name="adj" fmla="val 28900"/>
            <a:gd name="vf" fmla="val 115470"/>
          </a:avLst>
        </a:prstGeom>
        <a:solidFill>
          <a:schemeClr val="bg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D1483D-ABBF-4C01-A05A-2422BE723BD5}">
      <dsp:nvSpPr>
        <dsp:cNvPr id="0" name=""/>
        <dsp:cNvSpPr/>
      </dsp:nvSpPr>
      <dsp:spPr>
        <a:xfrm>
          <a:off x="1267841" y="2130927"/>
          <a:ext cx="1349749" cy="1167691"/>
        </a:xfrm>
        <a:prstGeom prst="hexagon">
          <a:avLst>
            <a:gd name="adj" fmla="val 28570"/>
            <a:gd name="vf" fmla="val 115470"/>
          </a:avLst>
        </a:prstGeom>
        <a:solidFill>
          <a:schemeClr val="bg1">
            <a:lumMod val="7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latin typeface="Arial Narrow" panose="020B0606020202030204" pitchFamily="34" charset="0"/>
          </a:endParaRPr>
        </a:p>
      </dsp:txBody>
      <dsp:txXfrm>
        <a:off x="1491523" y="2324438"/>
        <a:ext cx="902385" cy="780669"/>
      </dsp:txXfrm>
    </dsp:sp>
    <dsp:sp modelId="{B26889CB-5ABD-47CC-95BF-2DC4E5124E04}">
      <dsp:nvSpPr>
        <dsp:cNvPr id="0" name=""/>
        <dsp:cNvSpPr/>
      </dsp:nvSpPr>
      <dsp:spPr>
        <a:xfrm>
          <a:off x="1267841" y="716602"/>
          <a:ext cx="1349749" cy="1167691"/>
        </a:xfrm>
        <a:prstGeom prst="hexagon">
          <a:avLst>
            <a:gd name="adj" fmla="val 28570"/>
            <a:gd name="vf" fmla="val 115470"/>
          </a:avLst>
        </a:prstGeom>
        <a:solidFill>
          <a:schemeClr val="bg1">
            <a:lumMod val="8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latin typeface="Arial Narrow" panose="020B0606020202030204" pitchFamily="34" charset="0"/>
          </a:endParaRPr>
        </a:p>
      </dsp:txBody>
      <dsp:txXfrm>
        <a:off x="1491523" y="910113"/>
        <a:ext cx="902385" cy="78066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B2154D-66E7-4FDE-87D6-54A84AD23FAA}">
      <dsp:nvSpPr>
        <dsp:cNvPr id="0" name=""/>
        <dsp:cNvSpPr/>
      </dsp:nvSpPr>
      <dsp:spPr>
        <a:xfrm>
          <a:off x="2359747" y="1295828"/>
          <a:ext cx="1647054" cy="1424768"/>
        </a:xfrm>
        <a:prstGeom prst="hexagon">
          <a:avLst>
            <a:gd name="adj" fmla="val 28570"/>
            <a:gd name="vf" fmla="val 115470"/>
          </a:avLst>
        </a:prstGeom>
        <a:solidFill>
          <a:srgbClr val="EE5859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latin typeface="Arial Narrow" panose="020B0606020202030204" pitchFamily="34" charset="0"/>
          </a:endParaRPr>
        </a:p>
      </dsp:txBody>
      <dsp:txXfrm>
        <a:off x="2632687" y="1531932"/>
        <a:ext cx="1101174" cy="952560"/>
      </dsp:txXfrm>
    </dsp:sp>
    <dsp:sp modelId="{868AB947-ADE5-46AC-9026-8304CA11CDEB}">
      <dsp:nvSpPr>
        <dsp:cNvPr id="0" name=""/>
        <dsp:cNvSpPr/>
      </dsp:nvSpPr>
      <dsp:spPr>
        <a:xfrm>
          <a:off x="3391120" y="614173"/>
          <a:ext cx="621428" cy="535443"/>
        </a:xfrm>
        <a:prstGeom prst="hexagon">
          <a:avLst>
            <a:gd name="adj" fmla="val 28900"/>
            <a:gd name="vf" fmla="val 115470"/>
          </a:avLst>
        </a:prstGeom>
        <a:solidFill>
          <a:schemeClr val="bg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67786F-3905-46D7-A93E-AF5E97A1DB68}">
      <dsp:nvSpPr>
        <dsp:cNvPr id="0" name=""/>
        <dsp:cNvSpPr/>
      </dsp:nvSpPr>
      <dsp:spPr>
        <a:xfrm>
          <a:off x="2511465" y="0"/>
          <a:ext cx="1349749" cy="1167691"/>
        </a:xfrm>
        <a:prstGeom prst="hexagon">
          <a:avLst>
            <a:gd name="adj" fmla="val 28570"/>
            <a:gd name="vf" fmla="val 115470"/>
          </a:avLst>
        </a:prstGeom>
        <a:solidFill>
          <a:srgbClr val="58585A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latin typeface="Arial Narrow" panose="020B0606020202030204" pitchFamily="34" charset="0"/>
          </a:endParaRPr>
        </a:p>
      </dsp:txBody>
      <dsp:txXfrm>
        <a:off x="2735147" y="193511"/>
        <a:ext cx="902385" cy="780669"/>
      </dsp:txXfrm>
    </dsp:sp>
    <dsp:sp modelId="{B2A6F704-34B4-4E29-99E6-61B5FB753B5F}">
      <dsp:nvSpPr>
        <dsp:cNvPr id="0" name=""/>
        <dsp:cNvSpPr/>
      </dsp:nvSpPr>
      <dsp:spPr>
        <a:xfrm>
          <a:off x="4116376" y="1615166"/>
          <a:ext cx="621428" cy="535443"/>
        </a:xfrm>
        <a:prstGeom prst="hexagon">
          <a:avLst>
            <a:gd name="adj" fmla="val 28900"/>
            <a:gd name="vf" fmla="val 115470"/>
          </a:avLst>
        </a:prstGeom>
        <a:solidFill>
          <a:schemeClr val="bg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444ACE-AB4C-4B84-A5F3-B60EE582385E}">
      <dsp:nvSpPr>
        <dsp:cNvPr id="0" name=""/>
        <dsp:cNvSpPr/>
      </dsp:nvSpPr>
      <dsp:spPr>
        <a:xfrm>
          <a:off x="3749342" y="718208"/>
          <a:ext cx="1349749" cy="1167691"/>
        </a:xfrm>
        <a:prstGeom prst="hexagon">
          <a:avLst>
            <a:gd name="adj" fmla="val 28570"/>
            <a:gd name="vf" fmla="val 115470"/>
          </a:avLst>
        </a:prstGeom>
        <a:solidFill>
          <a:srgbClr val="D2CBB8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latin typeface="Arial Narrow" panose="020B0606020202030204" pitchFamily="34" charset="0"/>
          </a:endParaRPr>
        </a:p>
      </dsp:txBody>
      <dsp:txXfrm>
        <a:off x="3973024" y="911719"/>
        <a:ext cx="902385" cy="780669"/>
      </dsp:txXfrm>
    </dsp:sp>
    <dsp:sp modelId="{7CC1EDCE-2FE7-4E45-9414-DC40B3D97FA7}">
      <dsp:nvSpPr>
        <dsp:cNvPr id="0" name=""/>
        <dsp:cNvSpPr/>
      </dsp:nvSpPr>
      <dsp:spPr>
        <a:xfrm>
          <a:off x="3612566" y="2745100"/>
          <a:ext cx="621428" cy="535443"/>
        </a:xfrm>
        <a:prstGeom prst="hexagon">
          <a:avLst>
            <a:gd name="adj" fmla="val 28900"/>
            <a:gd name="vf" fmla="val 115470"/>
          </a:avLst>
        </a:prstGeom>
        <a:solidFill>
          <a:schemeClr val="bg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3C3C06-A202-4832-9AD7-6ED9D092A04C}">
      <dsp:nvSpPr>
        <dsp:cNvPr id="0" name=""/>
        <dsp:cNvSpPr/>
      </dsp:nvSpPr>
      <dsp:spPr>
        <a:xfrm>
          <a:off x="3749342" y="2130123"/>
          <a:ext cx="1349749" cy="1167691"/>
        </a:xfrm>
        <a:prstGeom prst="hexagon">
          <a:avLst>
            <a:gd name="adj" fmla="val 28570"/>
            <a:gd name="vf" fmla="val 115470"/>
          </a:avLst>
        </a:prstGeom>
        <a:solidFill>
          <a:schemeClr val="tx1">
            <a:lumMod val="50000"/>
            <a:lumOff val="5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latin typeface="Arial Narrow" panose="020B0606020202030204" pitchFamily="34" charset="0"/>
          </a:endParaRPr>
        </a:p>
      </dsp:txBody>
      <dsp:txXfrm>
        <a:off x="3973024" y="2323634"/>
        <a:ext cx="902385" cy="780669"/>
      </dsp:txXfrm>
    </dsp:sp>
    <dsp:sp modelId="{CA03A5CC-D4CC-4B60-A4F9-B0D5A47FC231}">
      <dsp:nvSpPr>
        <dsp:cNvPr id="0" name=""/>
        <dsp:cNvSpPr/>
      </dsp:nvSpPr>
      <dsp:spPr>
        <a:xfrm>
          <a:off x="2362812" y="2862391"/>
          <a:ext cx="621428" cy="535443"/>
        </a:xfrm>
        <a:prstGeom prst="hexagon">
          <a:avLst>
            <a:gd name="adj" fmla="val 28900"/>
            <a:gd name="vf" fmla="val 115470"/>
          </a:avLst>
        </a:prstGeom>
        <a:solidFill>
          <a:schemeClr val="bg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907FC8-9B3B-4696-91E4-08971BF9F525}">
      <dsp:nvSpPr>
        <dsp:cNvPr id="0" name=""/>
        <dsp:cNvSpPr/>
      </dsp:nvSpPr>
      <dsp:spPr>
        <a:xfrm>
          <a:off x="2511465" y="2849136"/>
          <a:ext cx="1349749" cy="1167691"/>
        </a:xfrm>
        <a:prstGeom prst="hexagon">
          <a:avLst>
            <a:gd name="adj" fmla="val 28570"/>
            <a:gd name="vf" fmla="val 115470"/>
          </a:avLst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latin typeface="Arial Narrow" panose="020B0606020202030204" pitchFamily="34" charset="0"/>
          </a:endParaRPr>
        </a:p>
      </dsp:txBody>
      <dsp:txXfrm>
        <a:off x="2735147" y="3042647"/>
        <a:ext cx="902385" cy="780669"/>
      </dsp:txXfrm>
    </dsp:sp>
    <dsp:sp modelId="{5EB18341-C21D-4938-A464-D3060C0A5EB8}">
      <dsp:nvSpPr>
        <dsp:cNvPr id="0" name=""/>
        <dsp:cNvSpPr/>
      </dsp:nvSpPr>
      <dsp:spPr>
        <a:xfrm>
          <a:off x="1625680" y="1861799"/>
          <a:ext cx="621428" cy="535443"/>
        </a:xfrm>
        <a:prstGeom prst="hexagon">
          <a:avLst>
            <a:gd name="adj" fmla="val 28900"/>
            <a:gd name="vf" fmla="val 115470"/>
          </a:avLst>
        </a:prstGeom>
        <a:solidFill>
          <a:schemeClr val="bg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D1483D-ABBF-4C01-A05A-2422BE723BD5}">
      <dsp:nvSpPr>
        <dsp:cNvPr id="0" name=""/>
        <dsp:cNvSpPr/>
      </dsp:nvSpPr>
      <dsp:spPr>
        <a:xfrm>
          <a:off x="1267841" y="2130927"/>
          <a:ext cx="1349749" cy="1167691"/>
        </a:xfrm>
        <a:prstGeom prst="hexagon">
          <a:avLst>
            <a:gd name="adj" fmla="val 28570"/>
            <a:gd name="vf" fmla="val 115470"/>
          </a:avLst>
        </a:prstGeom>
        <a:solidFill>
          <a:schemeClr val="bg1">
            <a:lumMod val="7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latin typeface="Arial Narrow" panose="020B0606020202030204" pitchFamily="34" charset="0"/>
          </a:endParaRPr>
        </a:p>
      </dsp:txBody>
      <dsp:txXfrm>
        <a:off x="1491523" y="2324438"/>
        <a:ext cx="902385" cy="780669"/>
      </dsp:txXfrm>
    </dsp:sp>
    <dsp:sp modelId="{B26889CB-5ABD-47CC-95BF-2DC4E5124E04}">
      <dsp:nvSpPr>
        <dsp:cNvPr id="0" name=""/>
        <dsp:cNvSpPr/>
      </dsp:nvSpPr>
      <dsp:spPr>
        <a:xfrm>
          <a:off x="1267841" y="716602"/>
          <a:ext cx="1349749" cy="1167691"/>
        </a:xfrm>
        <a:prstGeom prst="hexagon">
          <a:avLst>
            <a:gd name="adj" fmla="val 28570"/>
            <a:gd name="vf" fmla="val 115470"/>
          </a:avLst>
        </a:prstGeom>
        <a:solidFill>
          <a:schemeClr val="bg1">
            <a:lumMod val="8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latin typeface="Arial Narrow" panose="020B0606020202030204" pitchFamily="34" charset="0"/>
          </a:endParaRPr>
        </a:p>
      </dsp:txBody>
      <dsp:txXfrm>
        <a:off x="1491523" y="910113"/>
        <a:ext cx="902385" cy="78066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B2154D-66E7-4FDE-87D6-54A84AD23FAA}">
      <dsp:nvSpPr>
        <dsp:cNvPr id="0" name=""/>
        <dsp:cNvSpPr/>
      </dsp:nvSpPr>
      <dsp:spPr>
        <a:xfrm>
          <a:off x="2359747" y="1295828"/>
          <a:ext cx="1647054" cy="1424768"/>
        </a:xfrm>
        <a:prstGeom prst="hexagon">
          <a:avLst>
            <a:gd name="adj" fmla="val 28570"/>
            <a:gd name="vf" fmla="val 115470"/>
          </a:avLst>
        </a:prstGeom>
        <a:solidFill>
          <a:srgbClr val="EE5859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latin typeface="Arial Narrow" panose="020B0606020202030204" pitchFamily="34" charset="0"/>
          </a:endParaRPr>
        </a:p>
      </dsp:txBody>
      <dsp:txXfrm>
        <a:off x="2632687" y="1531932"/>
        <a:ext cx="1101174" cy="952560"/>
      </dsp:txXfrm>
    </dsp:sp>
    <dsp:sp modelId="{868AB947-ADE5-46AC-9026-8304CA11CDEB}">
      <dsp:nvSpPr>
        <dsp:cNvPr id="0" name=""/>
        <dsp:cNvSpPr/>
      </dsp:nvSpPr>
      <dsp:spPr>
        <a:xfrm>
          <a:off x="3391120" y="614173"/>
          <a:ext cx="621428" cy="535443"/>
        </a:xfrm>
        <a:prstGeom prst="hexagon">
          <a:avLst>
            <a:gd name="adj" fmla="val 28900"/>
            <a:gd name="vf" fmla="val 115470"/>
          </a:avLst>
        </a:prstGeom>
        <a:solidFill>
          <a:schemeClr val="bg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67786F-3905-46D7-A93E-AF5E97A1DB68}">
      <dsp:nvSpPr>
        <dsp:cNvPr id="0" name=""/>
        <dsp:cNvSpPr/>
      </dsp:nvSpPr>
      <dsp:spPr>
        <a:xfrm>
          <a:off x="2511465" y="0"/>
          <a:ext cx="1349749" cy="1167691"/>
        </a:xfrm>
        <a:prstGeom prst="hexagon">
          <a:avLst>
            <a:gd name="adj" fmla="val 28570"/>
            <a:gd name="vf" fmla="val 115470"/>
          </a:avLst>
        </a:prstGeom>
        <a:solidFill>
          <a:srgbClr val="58585A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latin typeface="Arial Narrow" panose="020B0606020202030204" pitchFamily="34" charset="0"/>
          </a:endParaRPr>
        </a:p>
      </dsp:txBody>
      <dsp:txXfrm>
        <a:off x="2735147" y="193511"/>
        <a:ext cx="902385" cy="780669"/>
      </dsp:txXfrm>
    </dsp:sp>
    <dsp:sp modelId="{B2A6F704-34B4-4E29-99E6-61B5FB753B5F}">
      <dsp:nvSpPr>
        <dsp:cNvPr id="0" name=""/>
        <dsp:cNvSpPr/>
      </dsp:nvSpPr>
      <dsp:spPr>
        <a:xfrm>
          <a:off x="4116376" y="1615166"/>
          <a:ext cx="621428" cy="535443"/>
        </a:xfrm>
        <a:prstGeom prst="hexagon">
          <a:avLst>
            <a:gd name="adj" fmla="val 28900"/>
            <a:gd name="vf" fmla="val 115470"/>
          </a:avLst>
        </a:prstGeom>
        <a:solidFill>
          <a:schemeClr val="bg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444ACE-AB4C-4B84-A5F3-B60EE582385E}">
      <dsp:nvSpPr>
        <dsp:cNvPr id="0" name=""/>
        <dsp:cNvSpPr/>
      </dsp:nvSpPr>
      <dsp:spPr>
        <a:xfrm>
          <a:off x="3749342" y="718208"/>
          <a:ext cx="1349749" cy="1167691"/>
        </a:xfrm>
        <a:prstGeom prst="hexagon">
          <a:avLst>
            <a:gd name="adj" fmla="val 28570"/>
            <a:gd name="vf" fmla="val 115470"/>
          </a:avLst>
        </a:prstGeom>
        <a:solidFill>
          <a:srgbClr val="D2CBB8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latin typeface="Arial Narrow" panose="020B0606020202030204" pitchFamily="34" charset="0"/>
          </a:endParaRPr>
        </a:p>
      </dsp:txBody>
      <dsp:txXfrm>
        <a:off x="3973024" y="911719"/>
        <a:ext cx="902385" cy="780669"/>
      </dsp:txXfrm>
    </dsp:sp>
    <dsp:sp modelId="{7CC1EDCE-2FE7-4E45-9414-DC40B3D97FA7}">
      <dsp:nvSpPr>
        <dsp:cNvPr id="0" name=""/>
        <dsp:cNvSpPr/>
      </dsp:nvSpPr>
      <dsp:spPr>
        <a:xfrm>
          <a:off x="3612566" y="2745100"/>
          <a:ext cx="621428" cy="535443"/>
        </a:xfrm>
        <a:prstGeom prst="hexagon">
          <a:avLst>
            <a:gd name="adj" fmla="val 28900"/>
            <a:gd name="vf" fmla="val 115470"/>
          </a:avLst>
        </a:prstGeom>
        <a:solidFill>
          <a:schemeClr val="bg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3C3C06-A202-4832-9AD7-6ED9D092A04C}">
      <dsp:nvSpPr>
        <dsp:cNvPr id="0" name=""/>
        <dsp:cNvSpPr/>
      </dsp:nvSpPr>
      <dsp:spPr>
        <a:xfrm>
          <a:off x="3749342" y="2130123"/>
          <a:ext cx="1349749" cy="1167691"/>
        </a:xfrm>
        <a:prstGeom prst="hexagon">
          <a:avLst>
            <a:gd name="adj" fmla="val 28570"/>
            <a:gd name="vf" fmla="val 115470"/>
          </a:avLst>
        </a:prstGeom>
        <a:solidFill>
          <a:schemeClr val="tx1">
            <a:lumMod val="50000"/>
            <a:lumOff val="5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latin typeface="Arial Narrow" panose="020B0606020202030204" pitchFamily="34" charset="0"/>
          </a:endParaRPr>
        </a:p>
      </dsp:txBody>
      <dsp:txXfrm>
        <a:off x="3973024" y="2323634"/>
        <a:ext cx="902385" cy="780669"/>
      </dsp:txXfrm>
    </dsp:sp>
    <dsp:sp modelId="{CA03A5CC-D4CC-4B60-A4F9-B0D5A47FC231}">
      <dsp:nvSpPr>
        <dsp:cNvPr id="0" name=""/>
        <dsp:cNvSpPr/>
      </dsp:nvSpPr>
      <dsp:spPr>
        <a:xfrm>
          <a:off x="2362812" y="2862391"/>
          <a:ext cx="621428" cy="535443"/>
        </a:xfrm>
        <a:prstGeom prst="hexagon">
          <a:avLst>
            <a:gd name="adj" fmla="val 28900"/>
            <a:gd name="vf" fmla="val 115470"/>
          </a:avLst>
        </a:prstGeom>
        <a:solidFill>
          <a:schemeClr val="bg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907FC8-9B3B-4696-91E4-08971BF9F525}">
      <dsp:nvSpPr>
        <dsp:cNvPr id="0" name=""/>
        <dsp:cNvSpPr/>
      </dsp:nvSpPr>
      <dsp:spPr>
        <a:xfrm>
          <a:off x="2511465" y="2849136"/>
          <a:ext cx="1349749" cy="1167691"/>
        </a:xfrm>
        <a:prstGeom prst="hexagon">
          <a:avLst>
            <a:gd name="adj" fmla="val 28570"/>
            <a:gd name="vf" fmla="val 115470"/>
          </a:avLst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latin typeface="Arial Narrow" panose="020B0606020202030204" pitchFamily="34" charset="0"/>
          </a:endParaRPr>
        </a:p>
      </dsp:txBody>
      <dsp:txXfrm>
        <a:off x="2735147" y="3042647"/>
        <a:ext cx="902385" cy="780669"/>
      </dsp:txXfrm>
    </dsp:sp>
    <dsp:sp modelId="{5EB18341-C21D-4938-A464-D3060C0A5EB8}">
      <dsp:nvSpPr>
        <dsp:cNvPr id="0" name=""/>
        <dsp:cNvSpPr/>
      </dsp:nvSpPr>
      <dsp:spPr>
        <a:xfrm>
          <a:off x="1625680" y="1861799"/>
          <a:ext cx="621428" cy="535443"/>
        </a:xfrm>
        <a:prstGeom prst="hexagon">
          <a:avLst>
            <a:gd name="adj" fmla="val 28900"/>
            <a:gd name="vf" fmla="val 115470"/>
          </a:avLst>
        </a:prstGeom>
        <a:solidFill>
          <a:schemeClr val="bg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D1483D-ABBF-4C01-A05A-2422BE723BD5}">
      <dsp:nvSpPr>
        <dsp:cNvPr id="0" name=""/>
        <dsp:cNvSpPr/>
      </dsp:nvSpPr>
      <dsp:spPr>
        <a:xfrm>
          <a:off x="1267841" y="2130927"/>
          <a:ext cx="1349749" cy="1167691"/>
        </a:xfrm>
        <a:prstGeom prst="hexagon">
          <a:avLst>
            <a:gd name="adj" fmla="val 28570"/>
            <a:gd name="vf" fmla="val 115470"/>
          </a:avLst>
        </a:prstGeom>
        <a:solidFill>
          <a:schemeClr val="bg1">
            <a:lumMod val="7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latin typeface="Arial Narrow" panose="020B0606020202030204" pitchFamily="34" charset="0"/>
          </a:endParaRPr>
        </a:p>
      </dsp:txBody>
      <dsp:txXfrm>
        <a:off x="1491523" y="2324438"/>
        <a:ext cx="902385" cy="780669"/>
      </dsp:txXfrm>
    </dsp:sp>
    <dsp:sp modelId="{B26889CB-5ABD-47CC-95BF-2DC4E5124E04}">
      <dsp:nvSpPr>
        <dsp:cNvPr id="0" name=""/>
        <dsp:cNvSpPr/>
      </dsp:nvSpPr>
      <dsp:spPr>
        <a:xfrm>
          <a:off x="1267841" y="716602"/>
          <a:ext cx="1349749" cy="1167691"/>
        </a:xfrm>
        <a:prstGeom prst="hexagon">
          <a:avLst>
            <a:gd name="adj" fmla="val 28570"/>
            <a:gd name="vf" fmla="val 115470"/>
          </a:avLst>
        </a:prstGeom>
        <a:solidFill>
          <a:schemeClr val="bg1">
            <a:lumMod val="8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latin typeface="Arial Narrow" panose="020B0606020202030204" pitchFamily="34" charset="0"/>
          </a:endParaRPr>
        </a:p>
      </dsp:txBody>
      <dsp:txXfrm>
        <a:off x="1491523" y="910113"/>
        <a:ext cx="902385" cy="78066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B2154D-66E7-4FDE-87D6-54A84AD23FAA}">
      <dsp:nvSpPr>
        <dsp:cNvPr id="0" name=""/>
        <dsp:cNvSpPr/>
      </dsp:nvSpPr>
      <dsp:spPr>
        <a:xfrm>
          <a:off x="2359747" y="1295828"/>
          <a:ext cx="1647054" cy="1424768"/>
        </a:xfrm>
        <a:prstGeom prst="hexagon">
          <a:avLst>
            <a:gd name="adj" fmla="val 28570"/>
            <a:gd name="vf" fmla="val 115470"/>
          </a:avLst>
        </a:prstGeom>
        <a:solidFill>
          <a:srgbClr val="EE5859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latin typeface="Arial Narrow" panose="020B0606020202030204" pitchFamily="34" charset="0"/>
          </a:endParaRPr>
        </a:p>
      </dsp:txBody>
      <dsp:txXfrm>
        <a:off x="2632687" y="1531932"/>
        <a:ext cx="1101174" cy="952560"/>
      </dsp:txXfrm>
    </dsp:sp>
    <dsp:sp modelId="{868AB947-ADE5-46AC-9026-8304CA11CDEB}">
      <dsp:nvSpPr>
        <dsp:cNvPr id="0" name=""/>
        <dsp:cNvSpPr/>
      </dsp:nvSpPr>
      <dsp:spPr>
        <a:xfrm>
          <a:off x="3391120" y="614173"/>
          <a:ext cx="621428" cy="535443"/>
        </a:xfrm>
        <a:prstGeom prst="hexagon">
          <a:avLst>
            <a:gd name="adj" fmla="val 28900"/>
            <a:gd name="vf" fmla="val 115470"/>
          </a:avLst>
        </a:prstGeom>
        <a:solidFill>
          <a:schemeClr val="bg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67786F-3905-46D7-A93E-AF5E97A1DB68}">
      <dsp:nvSpPr>
        <dsp:cNvPr id="0" name=""/>
        <dsp:cNvSpPr/>
      </dsp:nvSpPr>
      <dsp:spPr>
        <a:xfrm>
          <a:off x="2511465" y="0"/>
          <a:ext cx="1349749" cy="1167691"/>
        </a:xfrm>
        <a:prstGeom prst="hexagon">
          <a:avLst>
            <a:gd name="adj" fmla="val 28570"/>
            <a:gd name="vf" fmla="val 115470"/>
          </a:avLst>
        </a:prstGeom>
        <a:solidFill>
          <a:srgbClr val="58585A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latin typeface="Arial Narrow" panose="020B0606020202030204" pitchFamily="34" charset="0"/>
          </a:endParaRPr>
        </a:p>
      </dsp:txBody>
      <dsp:txXfrm>
        <a:off x="2735147" y="193511"/>
        <a:ext cx="902385" cy="780669"/>
      </dsp:txXfrm>
    </dsp:sp>
    <dsp:sp modelId="{B2A6F704-34B4-4E29-99E6-61B5FB753B5F}">
      <dsp:nvSpPr>
        <dsp:cNvPr id="0" name=""/>
        <dsp:cNvSpPr/>
      </dsp:nvSpPr>
      <dsp:spPr>
        <a:xfrm>
          <a:off x="4116376" y="1615166"/>
          <a:ext cx="621428" cy="535443"/>
        </a:xfrm>
        <a:prstGeom prst="hexagon">
          <a:avLst>
            <a:gd name="adj" fmla="val 28900"/>
            <a:gd name="vf" fmla="val 115470"/>
          </a:avLst>
        </a:prstGeom>
        <a:solidFill>
          <a:schemeClr val="bg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444ACE-AB4C-4B84-A5F3-B60EE582385E}">
      <dsp:nvSpPr>
        <dsp:cNvPr id="0" name=""/>
        <dsp:cNvSpPr/>
      </dsp:nvSpPr>
      <dsp:spPr>
        <a:xfrm>
          <a:off x="3749342" y="718208"/>
          <a:ext cx="1349749" cy="1167691"/>
        </a:xfrm>
        <a:prstGeom prst="hexagon">
          <a:avLst>
            <a:gd name="adj" fmla="val 28570"/>
            <a:gd name="vf" fmla="val 115470"/>
          </a:avLst>
        </a:prstGeom>
        <a:solidFill>
          <a:srgbClr val="D2CBB8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latin typeface="Arial Narrow" panose="020B0606020202030204" pitchFamily="34" charset="0"/>
          </a:endParaRPr>
        </a:p>
      </dsp:txBody>
      <dsp:txXfrm>
        <a:off x="3973024" y="911719"/>
        <a:ext cx="902385" cy="780669"/>
      </dsp:txXfrm>
    </dsp:sp>
    <dsp:sp modelId="{7CC1EDCE-2FE7-4E45-9414-DC40B3D97FA7}">
      <dsp:nvSpPr>
        <dsp:cNvPr id="0" name=""/>
        <dsp:cNvSpPr/>
      </dsp:nvSpPr>
      <dsp:spPr>
        <a:xfrm>
          <a:off x="3612566" y="2745100"/>
          <a:ext cx="621428" cy="535443"/>
        </a:xfrm>
        <a:prstGeom prst="hexagon">
          <a:avLst>
            <a:gd name="adj" fmla="val 28900"/>
            <a:gd name="vf" fmla="val 115470"/>
          </a:avLst>
        </a:prstGeom>
        <a:solidFill>
          <a:schemeClr val="bg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3C3C06-A202-4832-9AD7-6ED9D092A04C}">
      <dsp:nvSpPr>
        <dsp:cNvPr id="0" name=""/>
        <dsp:cNvSpPr/>
      </dsp:nvSpPr>
      <dsp:spPr>
        <a:xfrm>
          <a:off x="3749342" y="2130123"/>
          <a:ext cx="1349749" cy="1167691"/>
        </a:xfrm>
        <a:prstGeom prst="hexagon">
          <a:avLst>
            <a:gd name="adj" fmla="val 28570"/>
            <a:gd name="vf" fmla="val 115470"/>
          </a:avLst>
        </a:prstGeom>
        <a:solidFill>
          <a:schemeClr val="tx1">
            <a:lumMod val="50000"/>
            <a:lumOff val="5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latin typeface="Arial Narrow" panose="020B0606020202030204" pitchFamily="34" charset="0"/>
          </a:endParaRPr>
        </a:p>
      </dsp:txBody>
      <dsp:txXfrm>
        <a:off x="3973024" y="2323634"/>
        <a:ext cx="902385" cy="780669"/>
      </dsp:txXfrm>
    </dsp:sp>
    <dsp:sp modelId="{CA03A5CC-D4CC-4B60-A4F9-B0D5A47FC231}">
      <dsp:nvSpPr>
        <dsp:cNvPr id="0" name=""/>
        <dsp:cNvSpPr/>
      </dsp:nvSpPr>
      <dsp:spPr>
        <a:xfrm>
          <a:off x="2362812" y="2862391"/>
          <a:ext cx="621428" cy="535443"/>
        </a:xfrm>
        <a:prstGeom prst="hexagon">
          <a:avLst>
            <a:gd name="adj" fmla="val 28900"/>
            <a:gd name="vf" fmla="val 115470"/>
          </a:avLst>
        </a:prstGeom>
        <a:solidFill>
          <a:schemeClr val="bg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907FC8-9B3B-4696-91E4-08971BF9F525}">
      <dsp:nvSpPr>
        <dsp:cNvPr id="0" name=""/>
        <dsp:cNvSpPr/>
      </dsp:nvSpPr>
      <dsp:spPr>
        <a:xfrm>
          <a:off x="2511465" y="2849136"/>
          <a:ext cx="1349749" cy="1167691"/>
        </a:xfrm>
        <a:prstGeom prst="hexagon">
          <a:avLst>
            <a:gd name="adj" fmla="val 28570"/>
            <a:gd name="vf" fmla="val 115470"/>
          </a:avLst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latin typeface="Arial Narrow" panose="020B0606020202030204" pitchFamily="34" charset="0"/>
          </a:endParaRPr>
        </a:p>
      </dsp:txBody>
      <dsp:txXfrm>
        <a:off x="2735147" y="3042647"/>
        <a:ext cx="902385" cy="780669"/>
      </dsp:txXfrm>
    </dsp:sp>
    <dsp:sp modelId="{5EB18341-C21D-4938-A464-D3060C0A5EB8}">
      <dsp:nvSpPr>
        <dsp:cNvPr id="0" name=""/>
        <dsp:cNvSpPr/>
      </dsp:nvSpPr>
      <dsp:spPr>
        <a:xfrm>
          <a:off x="1625680" y="1861799"/>
          <a:ext cx="621428" cy="535443"/>
        </a:xfrm>
        <a:prstGeom prst="hexagon">
          <a:avLst>
            <a:gd name="adj" fmla="val 28900"/>
            <a:gd name="vf" fmla="val 115470"/>
          </a:avLst>
        </a:prstGeom>
        <a:solidFill>
          <a:schemeClr val="bg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D1483D-ABBF-4C01-A05A-2422BE723BD5}">
      <dsp:nvSpPr>
        <dsp:cNvPr id="0" name=""/>
        <dsp:cNvSpPr/>
      </dsp:nvSpPr>
      <dsp:spPr>
        <a:xfrm>
          <a:off x="1267841" y="2130927"/>
          <a:ext cx="1349749" cy="1167691"/>
        </a:xfrm>
        <a:prstGeom prst="hexagon">
          <a:avLst>
            <a:gd name="adj" fmla="val 28570"/>
            <a:gd name="vf" fmla="val 115470"/>
          </a:avLst>
        </a:prstGeom>
        <a:solidFill>
          <a:schemeClr val="bg1">
            <a:lumMod val="7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latin typeface="Arial Narrow" panose="020B0606020202030204" pitchFamily="34" charset="0"/>
          </a:endParaRPr>
        </a:p>
      </dsp:txBody>
      <dsp:txXfrm>
        <a:off x="1491523" y="2324438"/>
        <a:ext cx="902385" cy="780669"/>
      </dsp:txXfrm>
    </dsp:sp>
    <dsp:sp modelId="{B26889CB-5ABD-47CC-95BF-2DC4E5124E04}">
      <dsp:nvSpPr>
        <dsp:cNvPr id="0" name=""/>
        <dsp:cNvSpPr/>
      </dsp:nvSpPr>
      <dsp:spPr>
        <a:xfrm>
          <a:off x="1267841" y="716602"/>
          <a:ext cx="1349749" cy="1167691"/>
        </a:xfrm>
        <a:prstGeom prst="hexagon">
          <a:avLst>
            <a:gd name="adj" fmla="val 28570"/>
            <a:gd name="vf" fmla="val 115470"/>
          </a:avLst>
        </a:prstGeom>
        <a:solidFill>
          <a:schemeClr val="bg1">
            <a:lumMod val="8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latin typeface="Arial Narrow" panose="020B0606020202030204" pitchFamily="34" charset="0"/>
          </a:endParaRPr>
        </a:p>
      </dsp:txBody>
      <dsp:txXfrm>
        <a:off x="1491523" y="910113"/>
        <a:ext cx="902385" cy="78066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B2154D-66E7-4FDE-87D6-54A84AD23FAA}">
      <dsp:nvSpPr>
        <dsp:cNvPr id="0" name=""/>
        <dsp:cNvSpPr/>
      </dsp:nvSpPr>
      <dsp:spPr>
        <a:xfrm>
          <a:off x="2359747" y="1295828"/>
          <a:ext cx="1647054" cy="1424768"/>
        </a:xfrm>
        <a:prstGeom prst="hexagon">
          <a:avLst>
            <a:gd name="adj" fmla="val 28570"/>
            <a:gd name="vf" fmla="val 115470"/>
          </a:avLst>
        </a:prstGeom>
        <a:solidFill>
          <a:srgbClr val="EE5859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latin typeface="Arial Narrow" panose="020B0606020202030204" pitchFamily="34" charset="0"/>
          </a:endParaRPr>
        </a:p>
      </dsp:txBody>
      <dsp:txXfrm>
        <a:off x="2632687" y="1531932"/>
        <a:ext cx="1101174" cy="952560"/>
      </dsp:txXfrm>
    </dsp:sp>
    <dsp:sp modelId="{868AB947-ADE5-46AC-9026-8304CA11CDEB}">
      <dsp:nvSpPr>
        <dsp:cNvPr id="0" name=""/>
        <dsp:cNvSpPr/>
      </dsp:nvSpPr>
      <dsp:spPr>
        <a:xfrm>
          <a:off x="3391120" y="614173"/>
          <a:ext cx="621428" cy="535443"/>
        </a:xfrm>
        <a:prstGeom prst="hexagon">
          <a:avLst>
            <a:gd name="adj" fmla="val 28900"/>
            <a:gd name="vf" fmla="val 115470"/>
          </a:avLst>
        </a:prstGeom>
        <a:solidFill>
          <a:schemeClr val="bg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67786F-3905-46D7-A93E-AF5E97A1DB68}">
      <dsp:nvSpPr>
        <dsp:cNvPr id="0" name=""/>
        <dsp:cNvSpPr/>
      </dsp:nvSpPr>
      <dsp:spPr>
        <a:xfrm>
          <a:off x="2511465" y="0"/>
          <a:ext cx="1349749" cy="1167691"/>
        </a:xfrm>
        <a:prstGeom prst="hexagon">
          <a:avLst>
            <a:gd name="adj" fmla="val 28570"/>
            <a:gd name="vf" fmla="val 115470"/>
          </a:avLst>
        </a:prstGeom>
        <a:solidFill>
          <a:srgbClr val="58585A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latin typeface="Arial Narrow" panose="020B0606020202030204" pitchFamily="34" charset="0"/>
          </a:endParaRPr>
        </a:p>
      </dsp:txBody>
      <dsp:txXfrm>
        <a:off x="2735147" y="193511"/>
        <a:ext cx="902385" cy="780669"/>
      </dsp:txXfrm>
    </dsp:sp>
    <dsp:sp modelId="{B2A6F704-34B4-4E29-99E6-61B5FB753B5F}">
      <dsp:nvSpPr>
        <dsp:cNvPr id="0" name=""/>
        <dsp:cNvSpPr/>
      </dsp:nvSpPr>
      <dsp:spPr>
        <a:xfrm>
          <a:off x="4116376" y="1615166"/>
          <a:ext cx="621428" cy="535443"/>
        </a:xfrm>
        <a:prstGeom prst="hexagon">
          <a:avLst>
            <a:gd name="adj" fmla="val 28900"/>
            <a:gd name="vf" fmla="val 115470"/>
          </a:avLst>
        </a:prstGeom>
        <a:solidFill>
          <a:schemeClr val="bg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444ACE-AB4C-4B84-A5F3-B60EE582385E}">
      <dsp:nvSpPr>
        <dsp:cNvPr id="0" name=""/>
        <dsp:cNvSpPr/>
      </dsp:nvSpPr>
      <dsp:spPr>
        <a:xfrm>
          <a:off x="3749342" y="718208"/>
          <a:ext cx="1349749" cy="1167691"/>
        </a:xfrm>
        <a:prstGeom prst="hexagon">
          <a:avLst>
            <a:gd name="adj" fmla="val 28570"/>
            <a:gd name="vf" fmla="val 115470"/>
          </a:avLst>
        </a:prstGeom>
        <a:solidFill>
          <a:srgbClr val="D2CBB8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latin typeface="Arial Narrow" panose="020B0606020202030204" pitchFamily="34" charset="0"/>
          </a:endParaRPr>
        </a:p>
      </dsp:txBody>
      <dsp:txXfrm>
        <a:off x="3973024" y="911719"/>
        <a:ext cx="902385" cy="780669"/>
      </dsp:txXfrm>
    </dsp:sp>
    <dsp:sp modelId="{7CC1EDCE-2FE7-4E45-9414-DC40B3D97FA7}">
      <dsp:nvSpPr>
        <dsp:cNvPr id="0" name=""/>
        <dsp:cNvSpPr/>
      </dsp:nvSpPr>
      <dsp:spPr>
        <a:xfrm>
          <a:off x="3612566" y="2745100"/>
          <a:ext cx="621428" cy="535443"/>
        </a:xfrm>
        <a:prstGeom prst="hexagon">
          <a:avLst>
            <a:gd name="adj" fmla="val 28900"/>
            <a:gd name="vf" fmla="val 115470"/>
          </a:avLst>
        </a:prstGeom>
        <a:solidFill>
          <a:schemeClr val="bg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3C3C06-A202-4832-9AD7-6ED9D092A04C}">
      <dsp:nvSpPr>
        <dsp:cNvPr id="0" name=""/>
        <dsp:cNvSpPr/>
      </dsp:nvSpPr>
      <dsp:spPr>
        <a:xfrm>
          <a:off x="3749342" y="2130123"/>
          <a:ext cx="1349749" cy="1167691"/>
        </a:xfrm>
        <a:prstGeom prst="hexagon">
          <a:avLst>
            <a:gd name="adj" fmla="val 28570"/>
            <a:gd name="vf" fmla="val 115470"/>
          </a:avLst>
        </a:prstGeom>
        <a:solidFill>
          <a:schemeClr val="tx1">
            <a:lumMod val="50000"/>
            <a:lumOff val="5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latin typeface="Arial Narrow" panose="020B0606020202030204" pitchFamily="34" charset="0"/>
          </a:endParaRPr>
        </a:p>
      </dsp:txBody>
      <dsp:txXfrm>
        <a:off x="3973024" y="2323634"/>
        <a:ext cx="902385" cy="780669"/>
      </dsp:txXfrm>
    </dsp:sp>
    <dsp:sp modelId="{CA03A5CC-D4CC-4B60-A4F9-B0D5A47FC231}">
      <dsp:nvSpPr>
        <dsp:cNvPr id="0" name=""/>
        <dsp:cNvSpPr/>
      </dsp:nvSpPr>
      <dsp:spPr>
        <a:xfrm>
          <a:off x="2362812" y="2862391"/>
          <a:ext cx="621428" cy="535443"/>
        </a:xfrm>
        <a:prstGeom prst="hexagon">
          <a:avLst>
            <a:gd name="adj" fmla="val 28900"/>
            <a:gd name="vf" fmla="val 115470"/>
          </a:avLst>
        </a:prstGeom>
        <a:solidFill>
          <a:schemeClr val="bg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907FC8-9B3B-4696-91E4-08971BF9F525}">
      <dsp:nvSpPr>
        <dsp:cNvPr id="0" name=""/>
        <dsp:cNvSpPr/>
      </dsp:nvSpPr>
      <dsp:spPr>
        <a:xfrm>
          <a:off x="2511465" y="2849136"/>
          <a:ext cx="1349749" cy="1167691"/>
        </a:xfrm>
        <a:prstGeom prst="hexagon">
          <a:avLst>
            <a:gd name="adj" fmla="val 28570"/>
            <a:gd name="vf" fmla="val 115470"/>
          </a:avLst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latin typeface="Arial Narrow" panose="020B0606020202030204" pitchFamily="34" charset="0"/>
          </a:endParaRPr>
        </a:p>
      </dsp:txBody>
      <dsp:txXfrm>
        <a:off x="2735147" y="3042647"/>
        <a:ext cx="902385" cy="780669"/>
      </dsp:txXfrm>
    </dsp:sp>
    <dsp:sp modelId="{5EB18341-C21D-4938-A464-D3060C0A5EB8}">
      <dsp:nvSpPr>
        <dsp:cNvPr id="0" name=""/>
        <dsp:cNvSpPr/>
      </dsp:nvSpPr>
      <dsp:spPr>
        <a:xfrm>
          <a:off x="1625680" y="1861799"/>
          <a:ext cx="621428" cy="535443"/>
        </a:xfrm>
        <a:prstGeom prst="hexagon">
          <a:avLst>
            <a:gd name="adj" fmla="val 28900"/>
            <a:gd name="vf" fmla="val 115470"/>
          </a:avLst>
        </a:prstGeom>
        <a:solidFill>
          <a:schemeClr val="bg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D1483D-ABBF-4C01-A05A-2422BE723BD5}">
      <dsp:nvSpPr>
        <dsp:cNvPr id="0" name=""/>
        <dsp:cNvSpPr/>
      </dsp:nvSpPr>
      <dsp:spPr>
        <a:xfrm>
          <a:off x="1267841" y="2130927"/>
          <a:ext cx="1349749" cy="1167691"/>
        </a:xfrm>
        <a:prstGeom prst="hexagon">
          <a:avLst>
            <a:gd name="adj" fmla="val 28570"/>
            <a:gd name="vf" fmla="val 115470"/>
          </a:avLst>
        </a:prstGeom>
        <a:solidFill>
          <a:schemeClr val="bg1">
            <a:lumMod val="7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latin typeface="Arial Narrow" panose="020B0606020202030204" pitchFamily="34" charset="0"/>
          </a:endParaRPr>
        </a:p>
      </dsp:txBody>
      <dsp:txXfrm>
        <a:off x="1491523" y="2324438"/>
        <a:ext cx="902385" cy="780669"/>
      </dsp:txXfrm>
    </dsp:sp>
    <dsp:sp modelId="{B26889CB-5ABD-47CC-95BF-2DC4E5124E04}">
      <dsp:nvSpPr>
        <dsp:cNvPr id="0" name=""/>
        <dsp:cNvSpPr/>
      </dsp:nvSpPr>
      <dsp:spPr>
        <a:xfrm>
          <a:off x="1267841" y="716602"/>
          <a:ext cx="1349749" cy="1167691"/>
        </a:xfrm>
        <a:prstGeom prst="hexagon">
          <a:avLst>
            <a:gd name="adj" fmla="val 28570"/>
            <a:gd name="vf" fmla="val 115470"/>
          </a:avLst>
        </a:prstGeom>
        <a:solidFill>
          <a:schemeClr val="bg1">
            <a:lumMod val="8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latin typeface="Arial Narrow" panose="020B0606020202030204" pitchFamily="34" charset="0"/>
          </a:endParaRPr>
        </a:p>
      </dsp:txBody>
      <dsp:txXfrm>
        <a:off x="1491523" y="910113"/>
        <a:ext cx="902385" cy="78066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B2154D-66E7-4FDE-87D6-54A84AD23FAA}">
      <dsp:nvSpPr>
        <dsp:cNvPr id="0" name=""/>
        <dsp:cNvSpPr/>
      </dsp:nvSpPr>
      <dsp:spPr>
        <a:xfrm>
          <a:off x="2359747" y="1295828"/>
          <a:ext cx="1647054" cy="1424768"/>
        </a:xfrm>
        <a:prstGeom prst="hexagon">
          <a:avLst>
            <a:gd name="adj" fmla="val 28570"/>
            <a:gd name="vf" fmla="val 115470"/>
          </a:avLst>
        </a:prstGeom>
        <a:solidFill>
          <a:srgbClr val="EE5859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latin typeface="Arial Narrow" panose="020B0606020202030204" pitchFamily="34" charset="0"/>
          </a:endParaRPr>
        </a:p>
      </dsp:txBody>
      <dsp:txXfrm>
        <a:off x="2632687" y="1531932"/>
        <a:ext cx="1101174" cy="952560"/>
      </dsp:txXfrm>
    </dsp:sp>
    <dsp:sp modelId="{868AB947-ADE5-46AC-9026-8304CA11CDEB}">
      <dsp:nvSpPr>
        <dsp:cNvPr id="0" name=""/>
        <dsp:cNvSpPr/>
      </dsp:nvSpPr>
      <dsp:spPr>
        <a:xfrm>
          <a:off x="3391120" y="614173"/>
          <a:ext cx="621428" cy="535443"/>
        </a:xfrm>
        <a:prstGeom prst="hexagon">
          <a:avLst>
            <a:gd name="adj" fmla="val 28900"/>
            <a:gd name="vf" fmla="val 115470"/>
          </a:avLst>
        </a:prstGeom>
        <a:solidFill>
          <a:schemeClr val="bg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67786F-3905-46D7-A93E-AF5E97A1DB68}">
      <dsp:nvSpPr>
        <dsp:cNvPr id="0" name=""/>
        <dsp:cNvSpPr/>
      </dsp:nvSpPr>
      <dsp:spPr>
        <a:xfrm>
          <a:off x="2511465" y="0"/>
          <a:ext cx="1349749" cy="1167691"/>
        </a:xfrm>
        <a:prstGeom prst="hexagon">
          <a:avLst>
            <a:gd name="adj" fmla="val 28570"/>
            <a:gd name="vf" fmla="val 115470"/>
          </a:avLst>
        </a:prstGeom>
        <a:solidFill>
          <a:srgbClr val="58585A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latin typeface="Arial Narrow" panose="020B0606020202030204" pitchFamily="34" charset="0"/>
          </a:endParaRPr>
        </a:p>
      </dsp:txBody>
      <dsp:txXfrm>
        <a:off x="2735147" y="193511"/>
        <a:ext cx="902385" cy="780669"/>
      </dsp:txXfrm>
    </dsp:sp>
    <dsp:sp modelId="{B2A6F704-34B4-4E29-99E6-61B5FB753B5F}">
      <dsp:nvSpPr>
        <dsp:cNvPr id="0" name=""/>
        <dsp:cNvSpPr/>
      </dsp:nvSpPr>
      <dsp:spPr>
        <a:xfrm>
          <a:off x="4116376" y="1615166"/>
          <a:ext cx="621428" cy="535443"/>
        </a:xfrm>
        <a:prstGeom prst="hexagon">
          <a:avLst>
            <a:gd name="adj" fmla="val 28900"/>
            <a:gd name="vf" fmla="val 115470"/>
          </a:avLst>
        </a:prstGeom>
        <a:solidFill>
          <a:schemeClr val="bg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444ACE-AB4C-4B84-A5F3-B60EE582385E}">
      <dsp:nvSpPr>
        <dsp:cNvPr id="0" name=""/>
        <dsp:cNvSpPr/>
      </dsp:nvSpPr>
      <dsp:spPr>
        <a:xfrm>
          <a:off x="3749342" y="718208"/>
          <a:ext cx="1349749" cy="1167691"/>
        </a:xfrm>
        <a:prstGeom prst="hexagon">
          <a:avLst>
            <a:gd name="adj" fmla="val 28570"/>
            <a:gd name="vf" fmla="val 115470"/>
          </a:avLst>
        </a:prstGeom>
        <a:solidFill>
          <a:srgbClr val="D2CBB8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latin typeface="Arial Narrow" panose="020B0606020202030204" pitchFamily="34" charset="0"/>
          </a:endParaRPr>
        </a:p>
      </dsp:txBody>
      <dsp:txXfrm>
        <a:off x="3973024" y="911719"/>
        <a:ext cx="902385" cy="780669"/>
      </dsp:txXfrm>
    </dsp:sp>
    <dsp:sp modelId="{7CC1EDCE-2FE7-4E45-9414-DC40B3D97FA7}">
      <dsp:nvSpPr>
        <dsp:cNvPr id="0" name=""/>
        <dsp:cNvSpPr/>
      </dsp:nvSpPr>
      <dsp:spPr>
        <a:xfrm>
          <a:off x="3612566" y="2745100"/>
          <a:ext cx="621428" cy="535443"/>
        </a:xfrm>
        <a:prstGeom prst="hexagon">
          <a:avLst>
            <a:gd name="adj" fmla="val 28900"/>
            <a:gd name="vf" fmla="val 115470"/>
          </a:avLst>
        </a:prstGeom>
        <a:solidFill>
          <a:schemeClr val="bg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3C3C06-A202-4832-9AD7-6ED9D092A04C}">
      <dsp:nvSpPr>
        <dsp:cNvPr id="0" name=""/>
        <dsp:cNvSpPr/>
      </dsp:nvSpPr>
      <dsp:spPr>
        <a:xfrm>
          <a:off x="3749342" y="2130123"/>
          <a:ext cx="1349749" cy="1167691"/>
        </a:xfrm>
        <a:prstGeom prst="hexagon">
          <a:avLst>
            <a:gd name="adj" fmla="val 28570"/>
            <a:gd name="vf" fmla="val 115470"/>
          </a:avLst>
        </a:prstGeom>
        <a:solidFill>
          <a:schemeClr val="tx1">
            <a:lumMod val="50000"/>
            <a:lumOff val="5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latin typeface="Arial Narrow" panose="020B0606020202030204" pitchFamily="34" charset="0"/>
          </a:endParaRPr>
        </a:p>
      </dsp:txBody>
      <dsp:txXfrm>
        <a:off x="3973024" y="2323634"/>
        <a:ext cx="902385" cy="780669"/>
      </dsp:txXfrm>
    </dsp:sp>
    <dsp:sp modelId="{CA03A5CC-D4CC-4B60-A4F9-B0D5A47FC231}">
      <dsp:nvSpPr>
        <dsp:cNvPr id="0" name=""/>
        <dsp:cNvSpPr/>
      </dsp:nvSpPr>
      <dsp:spPr>
        <a:xfrm>
          <a:off x="2362812" y="2862391"/>
          <a:ext cx="621428" cy="535443"/>
        </a:xfrm>
        <a:prstGeom prst="hexagon">
          <a:avLst>
            <a:gd name="adj" fmla="val 28900"/>
            <a:gd name="vf" fmla="val 115470"/>
          </a:avLst>
        </a:prstGeom>
        <a:solidFill>
          <a:schemeClr val="bg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907FC8-9B3B-4696-91E4-08971BF9F525}">
      <dsp:nvSpPr>
        <dsp:cNvPr id="0" name=""/>
        <dsp:cNvSpPr/>
      </dsp:nvSpPr>
      <dsp:spPr>
        <a:xfrm>
          <a:off x="2511465" y="2849136"/>
          <a:ext cx="1349749" cy="1167691"/>
        </a:xfrm>
        <a:prstGeom prst="hexagon">
          <a:avLst>
            <a:gd name="adj" fmla="val 28570"/>
            <a:gd name="vf" fmla="val 115470"/>
          </a:avLst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latin typeface="Arial Narrow" panose="020B0606020202030204" pitchFamily="34" charset="0"/>
          </a:endParaRPr>
        </a:p>
      </dsp:txBody>
      <dsp:txXfrm>
        <a:off x="2735147" y="3042647"/>
        <a:ext cx="902385" cy="780669"/>
      </dsp:txXfrm>
    </dsp:sp>
    <dsp:sp modelId="{5EB18341-C21D-4938-A464-D3060C0A5EB8}">
      <dsp:nvSpPr>
        <dsp:cNvPr id="0" name=""/>
        <dsp:cNvSpPr/>
      </dsp:nvSpPr>
      <dsp:spPr>
        <a:xfrm>
          <a:off x="1625680" y="1861799"/>
          <a:ext cx="621428" cy="535443"/>
        </a:xfrm>
        <a:prstGeom prst="hexagon">
          <a:avLst>
            <a:gd name="adj" fmla="val 28900"/>
            <a:gd name="vf" fmla="val 115470"/>
          </a:avLst>
        </a:prstGeom>
        <a:solidFill>
          <a:schemeClr val="bg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D1483D-ABBF-4C01-A05A-2422BE723BD5}">
      <dsp:nvSpPr>
        <dsp:cNvPr id="0" name=""/>
        <dsp:cNvSpPr/>
      </dsp:nvSpPr>
      <dsp:spPr>
        <a:xfrm>
          <a:off x="1267841" y="2130927"/>
          <a:ext cx="1349749" cy="1167691"/>
        </a:xfrm>
        <a:prstGeom prst="hexagon">
          <a:avLst>
            <a:gd name="adj" fmla="val 28570"/>
            <a:gd name="vf" fmla="val 115470"/>
          </a:avLst>
        </a:prstGeom>
        <a:solidFill>
          <a:schemeClr val="bg1">
            <a:lumMod val="7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latin typeface="Arial Narrow" panose="020B0606020202030204" pitchFamily="34" charset="0"/>
          </a:endParaRPr>
        </a:p>
      </dsp:txBody>
      <dsp:txXfrm>
        <a:off x="1491523" y="2324438"/>
        <a:ext cx="902385" cy="780669"/>
      </dsp:txXfrm>
    </dsp:sp>
    <dsp:sp modelId="{B26889CB-5ABD-47CC-95BF-2DC4E5124E04}">
      <dsp:nvSpPr>
        <dsp:cNvPr id="0" name=""/>
        <dsp:cNvSpPr/>
      </dsp:nvSpPr>
      <dsp:spPr>
        <a:xfrm>
          <a:off x="1267841" y="716602"/>
          <a:ext cx="1349749" cy="1167691"/>
        </a:xfrm>
        <a:prstGeom prst="hexagon">
          <a:avLst>
            <a:gd name="adj" fmla="val 28570"/>
            <a:gd name="vf" fmla="val 115470"/>
          </a:avLst>
        </a:prstGeom>
        <a:solidFill>
          <a:schemeClr val="bg1">
            <a:lumMod val="8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latin typeface="Arial Narrow" panose="020B0606020202030204" pitchFamily="34" charset="0"/>
          </a:endParaRPr>
        </a:p>
      </dsp:txBody>
      <dsp:txXfrm>
        <a:off x="1491523" y="910113"/>
        <a:ext cx="902385" cy="78066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B2154D-66E7-4FDE-87D6-54A84AD23FAA}">
      <dsp:nvSpPr>
        <dsp:cNvPr id="0" name=""/>
        <dsp:cNvSpPr/>
      </dsp:nvSpPr>
      <dsp:spPr>
        <a:xfrm>
          <a:off x="2359747" y="1295828"/>
          <a:ext cx="1647054" cy="1424768"/>
        </a:xfrm>
        <a:prstGeom prst="hexagon">
          <a:avLst>
            <a:gd name="adj" fmla="val 28570"/>
            <a:gd name="vf" fmla="val 115470"/>
          </a:avLst>
        </a:prstGeom>
        <a:solidFill>
          <a:srgbClr val="EE5859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latin typeface="Arial Narrow" panose="020B0606020202030204" pitchFamily="34" charset="0"/>
          </a:endParaRPr>
        </a:p>
      </dsp:txBody>
      <dsp:txXfrm>
        <a:off x="2632687" y="1531932"/>
        <a:ext cx="1101174" cy="952560"/>
      </dsp:txXfrm>
    </dsp:sp>
    <dsp:sp modelId="{868AB947-ADE5-46AC-9026-8304CA11CDEB}">
      <dsp:nvSpPr>
        <dsp:cNvPr id="0" name=""/>
        <dsp:cNvSpPr/>
      </dsp:nvSpPr>
      <dsp:spPr>
        <a:xfrm>
          <a:off x="3391120" y="614173"/>
          <a:ext cx="621428" cy="535443"/>
        </a:xfrm>
        <a:prstGeom prst="hexagon">
          <a:avLst>
            <a:gd name="adj" fmla="val 28900"/>
            <a:gd name="vf" fmla="val 115470"/>
          </a:avLst>
        </a:prstGeom>
        <a:solidFill>
          <a:schemeClr val="bg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67786F-3905-46D7-A93E-AF5E97A1DB68}">
      <dsp:nvSpPr>
        <dsp:cNvPr id="0" name=""/>
        <dsp:cNvSpPr/>
      </dsp:nvSpPr>
      <dsp:spPr>
        <a:xfrm>
          <a:off x="2511465" y="0"/>
          <a:ext cx="1349749" cy="1167691"/>
        </a:xfrm>
        <a:prstGeom prst="hexagon">
          <a:avLst>
            <a:gd name="adj" fmla="val 28570"/>
            <a:gd name="vf" fmla="val 115470"/>
          </a:avLst>
        </a:prstGeom>
        <a:solidFill>
          <a:srgbClr val="58585A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latin typeface="Arial Narrow" panose="020B0606020202030204" pitchFamily="34" charset="0"/>
          </a:endParaRPr>
        </a:p>
      </dsp:txBody>
      <dsp:txXfrm>
        <a:off x="2735147" y="193511"/>
        <a:ext cx="902385" cy="780669"/>
      </dsp:txXfrm>
    </dsp:sp>
    <dsp:sp modelId="{B2A6F704-34B4-4E29-99E6-61B5FB753B5F}">
      <dsp:nvSpPr>
        <dsp:cNvPr id="0" name=""/>
        <dsp:cNvSpPr/>
      </dsp:nvSpPr>
      <dsp:spPr>
        <a:xfrm>
          <a:off x="4116376" y="1615166"/>
          <a:ext cx="621428" cy="535443"/>
        </a:xfrm>
        <a:prstGeom prst="hexagon">
          <a:avLst>
            <a:gd name="adj" fmla="val 28900"/>
            <a:gd name="vf" fmla="val 115470"/>
          </a:avLst>
        </a:prstGeom>
        <a:solidFill>
          <a:schemeClr val="bg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444ACE-AB4C-4B84-A5F3-B60EE582385E}">
      <dsp:nvSpPr>
        <dsp:cNvPr id="0" name=""/>
        <dsp:cNvSpPr/>
      </dsp:nvSpPr>
      <dsp:spPr>
        <a:xfrm>
          <a:off x="3749342" y="718208"/>
          <a:ext cx="1349749" cy="1167691"/>
        </a:xfrm>
        <a:prstGeom prst="hexagon">
          <a:avLst>
            <a:gd name="adj" fmla="val 28570"/>
            <a:gd name="vf" fmla="val 115470"/>
          </a:avLst>
        </a:prstGeom>
        <a:solidFill>
          <a:srgbClr val="D2CBB8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latin typeface="Arial Narrow" panose="020B0606020202030204" pitchFamily="34" charset="0"/>
          </a:endParaRPr>
        </a:p>
      </dsp:txBody>
      <dsp:txXfrm>
        <a:off x="3973024" y="911719"/>
        <a:ext cx="902385" cy="780669"/>
      </dsp:txXfrm>
    </dsp:sp>
    <dsp:sp modelId="{7CC1EDCE-2FE7-4E45-9414-DC40B3D97FA7}">
      <dsp:nvSpPr>
        <dsp:cNvPr id="0" name=""/>
        <dsp:cNvSpPr/>
      </dsp:nvSpPr>
      <dsp:spPr>
        <a:xfrm>
          <a:off x="3612566" y="2745100"/>
          <a:ext cx="621428" cy="535443"/>
        </a:xfrm>
        <a:prstGeom prst="hexagon">
          <a:avLst>
            <a:gd name="adj" fmla="val 28900"/>
            <a:gd name="vf" fmla="val 115470"/>
          </a:avLst>
        </a:prstGeom>
        <a:solidFill>
          <a:schemeClr val="bg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3C3C06-A202-4832-9AD7-6ED9D092A04C}">
      <dsp:nvSpPr>
        <dsp:cNvPr id="0" name=""/>
        <dsp:cNvSpPr/>
      </dsp:nvSpPr>
      <dsp:spPr>
        <a:xfrm>
          <a:off x="3749342" y="2130123"/>
          <a:ext cx="1349749" cy="1167691"/>
        </a:xfrm>
        <a:prstGeom prst="hexagon">
          <a:avLst>
            <a:gd name="adj" fmla="val 28570"/>
            <a:gd name="vf" fmla="val 115470"/>
          </a:avLst>
        </a:prstGeom>
        <a:solidFill>
          <a:schemeClr val="tx1">
            <a:lumMod val="50000"/>
            <a:lumOff val="5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latin typeface="Arial Narrow" panose="020B0606020202030204" pitchFamily="34" charset="0"/>
          </a:endParaRPr>
        </a:p>
      </dsp:txBody>
      <dsp:txXfrm>
        <a:off x="3973024" y="2323634"/>
        <a:ext cx="902385" cy="780669"/>
      </dsp:txXfrm>
    </dsp:sp>
    <dsp:sp modelId="{CA03A5CC-D4CC-4B60-A4F9-B0D5A47FC231}">
      <dsp:nvSpPr>
        <dsp:cNvPr id="0" name=""/>
        <dsp:cNvSpPr/>
      </dsp:nvSpPr>
      <dsp:spPr>
        <a:xfrm>
          <a:off x="2362812" y="2862391"/>
          <a:ext cx="621428" cy="535443"/>
        </a:xfrm>
        <a:prstGeom prst="hexagon">
          <a:avLst>
            <a:gd name="adj" fmla="val 28900"/>
            <a:gd name="vf" fmla="val 115470"/>
          </a:avLst>
        </a:prstGeom>
        <a:solidFill>
          <a:schemeClr val="bg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907FC8-9B3B-4696-91E4-08971BF9F525}">
      <dsp:nvSpPr>
        <dsp:cNvPr id="0" name=""/>
        <dsp:cNvSpPr/>
      </dsp:nvSpPr>
      <dsp:spPr>
        <a:xfrm>
          <a:off x="2511465" y="2849136"/>
          <a:ext cx="1349749" cy="1167691"/>
        </a:xfrm>
        <a:prstGeom prst="hexagon">
          <a:avLst>
            <a:gd name="adj" fmla="val 28570"/>
            <a:gd name="vf" fmla="val 115470"/>
          </a:avLst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latin typeface="Arial Narrow" panose="020B0606020202030204" pitchFamily="34" charset="0"/>
          </a:endParaRPr>
        </a:p>
      </dsp:txBody>
      <dsp:txXfrm>
        <a:off x="2735147" y="3042647"/>
        <a:ext cx="902385" cy="780669"/>
      </dsp:txXfrm>
    </dsp:sp>
    <dsp:sp modelId="{5EB18341-C21D-4938-A464-D3060C0A5EB8}">
      <dsp:nvSpPr>
        <dsp:cNvPr id="0" name=""/>
        <dsp:cNvSpPr/>
      </dsp:nvSpPr>
      <dsp:spPr>
        <a:xfrm>
          <a:off x="1625680" y="1861799"/>
          <a:ext cx="621428" cy="535443"/>
        </a:xfrm>
        <a:prstGeom prst="hexagon">
          <a:avLst>
            <a:gd name="adj" fmla="val 28900"/>
            <a:gd name="vf" fmla="val 115470"/>
          </a:avLst>
        </a:prstGeom>
        <a:solidFill>
          <a:schemeClr val="bg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D1483D-ABBF-4C01-A05A-2422BE723BD5}">
      <dsp:nvSpPr>
        <dsp:cNvPr id="0" name=""/>
        <dsp:cNvSpPr/>
      </dsp:nvSpPr>
      <dsp:spPr>
        <a:xfrm>
          <a:off x="1267841" y="2130927"/>
          <a:ext cx="1349749" cy="1167691"/>
        </a:xfrm>
        <a:prstGeom prst="hexagon">
          <a:avLst>
            <a:gd name="adj" fmla="val 28570"/>
            <a:gd name="vf" fmla="val 115470"/>
          </a:avLst>
        </a:prstGeom>
        <a:solidFill>
          <a:schemeClr val="bg1">
            <a:lumMod val="7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latin typeface="Arial Narrow" panose="020B0606020202030204" pitchFamily="34" charset="0"/>
          </a:endParaRPr>
        </a:p>
      </dsp:txBody>
      <dsp:txXfrm>
        <a:off x="1491523" y="2324438"/>
        <a:ext cx="902385" cy="780669"/>
      </dsp:txXfrm>
    </dsp:sp>
    <dsp:sp modelId="{B26889CB-5ABD-47CC-95BF-2DC4E5124E04}">
      <dsp:nvSpPr>
        <dsp:cNvPr id="0" name=""/>
        <dsp:cNvSpPr/>
      </dsp:nvSpPr>
      <dsp:spPr>
        <a:xfrm>
          <a:off x="1267841" y="716602"/>
          <a:ext cx="1349749" cy="1167691"/>
        </a:xfrm>
        <a:prstGeom prst="hexagon">
          <a:avLst>
            <a:gd name="adj" fmla="val 28570"/>
            <a:gd name="vf" fmla="val 115470"/>
          </a:avLst>
        </a:prstGeom>
        <a:solidFill>
          <a:schemeClr val="bg1">
            <a:lumMod val="8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latin typeface="Arial Narrow" panose="020B0606020202030204" pitchFamily="34" charset="0"/>
          </a:endParaRPr>
        </a:p>
      </dsp:txBody>
      <dsp:txXfrm>
        <a:off x="1491523" y="910113"/>
        <a:ext cx="902385" cy="7806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14D4BA-331F-4B65-AABC-F5DA5F238BEF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213C3B-9B77-40C9-A166-F710F4DF74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5467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499C8-FF39-4D43-89A5-ED4EAC30A4F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38619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499C8-FF39-4D43-89A5-ED4EAC30A4F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9817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499C8-FF39-4D43-89A5-ED4EAC30A4F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19766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499C8-FF39-4D43-89A5-ED4EAC30A4F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97467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499C8-FF39-4D43-89A5-ED4EAC30A4F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07904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499C8-FF39-4D43-89A5-ED4EAC30A4F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7714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499C8-FF39-4D43-89A5-ED4EAC30A4F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77027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499C8-FF39-4D43-89A5-ED4EAC30A4F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06687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499C8-FF39-4D43-89A5-ED4EAC30A4F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85543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499C8-FF39-4D43-89A5-ED4EAC30A4F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30878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499C8-FF39-4D43-89A5-ED4EAC30A4F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8098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499C8-FF39-4D43-89A5-ED4EAC30A4F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30706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43FD1-DFC7-4DC1-A4B2-66F32380474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8445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499C8-FF39-4D43-89A5-ED4EAC30A4F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46363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499C8-FF39-4D43-89A5-ED4EAC30A4F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56865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499C8-FF39-4D43-89A5-ED4EAC30A4F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48645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499C8-FF39-4D43-89A5-ED4EAC30A4F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28489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499C8-FF39-4D43-89A5-ED4EAC30A4F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22228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499C8-FF39-4D43-89A5-ED4EAC30A4F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29953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499C8-FF39-4D43-89A5-ED4EAC30A4F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08248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Master" Target="../slideMasters/slideMaster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Master" Target="../slideMasters/slideMaster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Master" Target="../slideMasters/slideMaster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Master" Target="../slideMasters/slideMaster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Master" Target="../slideMasters/slideMaster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Master" Target="../slideMasters/slideMaster4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Master" Target="../slideMasters/slideMaster5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Master" Target="../slideMasters/slideMaster5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 userDrawn="1"/>
        </p:nvCxnSpPr>
        <p:spPr>
          <a:xfrm>
            <a:off x="2124341" y="1"/>
            <a:ext cx="0" cy="4081549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2324848" y="412377"/>
            <a:ext cx="6285753" cy="2501153"/>
          </a:xfrm>
          <a:prstGeom prst="rect">
            <a:avLst/>
          </a:prstGeom>
        </p:spPr>
        <p:txBody>
          <a:bodyPr anchor="b"/>
          <a:lstStyle>
            <a:lvl1pPr algn="l">
              <a:lnSpc>
                <a:spcPts val="5700"/>
              </a:lnSpc>
              <a:defRPr sz="60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24848" y="2952282"/>
            <a:ext cx="5552141" cy="52593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Here is an example of how your explanatory text could be placed</a:t>
            </a:r>
            <a:endParaRPr lang="es-ES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2324100" y="3478213"/>
            <a:ext cx="3617384" cy="6540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Month Year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88476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 Top Banner, Texts &amp; Icons Op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4901" y="266337"/>
            <a:ext cx="10783787" cy="72464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2900" b="1">
                <a:solidFill>
                  <a:srgbClr val="D2CBB8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052114"/>
            <a:ext cx="2091267" cy="525931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ts val="1500"/>
              </a:lnSpc>
              <a:buNone/>
              <a:defRPr sz="1200" b="1">
                <a:solidFill>
                  <a:srgbClr val="EE5859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HERE YOU PASTE YOUR HEADER</a:t>
            </a:r>
            <a:endParaRPr lang="es-ES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3546294"/>
            <a:ext cx="2091267" cy="173055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200"/>
              </a:lnSpc>
              <a:buNone/>
              <a:defRPr sz="1100" baseline="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1327151" y="2299639"/>
            <a:ext cx="884767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3513667" y="3546294"/>
            <a:ext cx="2091267" cy="173055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200"/>
              </a:lnSpc>
              <a:buNone/>
              <a:defRPr sz="110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4155018" y="2299639"/>
            <a:ext cx="884767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6341533" y="3546294"/>
            <a:ext cx="2091267" cy="173055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200"/>
              </a:lnSpc>
              <a:buNone/>
              <a:defRPr sz="110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6982885" y="2299639"/>
            <a:ext cx="884767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9169400" y="3546294"/>
            <a:ext cx="2091267" cy="173055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200"/>
              </a:lnSpc>
              <a:buNone/>
              <a:defRPr sz="110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20"/>
          </p:nvPr>
        </p:nvSpPr>
        <p:spPr>
          <a:xfrm>
            <a:off x="9810751" y="2299639"/>
            <a:ext cx="884767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1" hasCustomPrompt="1"/>
          </p:nvPr>
        </p:nvSpPr>
        <p:spPr>
          <a:xfrm>
            <a:off x="3513667" y="3129720"/>
            <a:ext cx="2091267" cy="44832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ts val="1500"/>
              </a:lnSpc>
              <a:buNone/>
              <a:defRPr sz="1200" b="1">
                <a:solidFill>
                  <a:srgbClr val="EE5859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YOU PASTE YOUR HEADER</a:t>
            </a:r>
            <a:endParaRPr lang="es-ES" dirty="0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22" hasCustomPrompt="1"/>
          </p:nvPr>
        </p:nvSpPr>
        <p:spPr>
          <a:xfrm>
            <a:off x="6341533" y="3129720"/>
            <a:ext cx="2091267" cy="44832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ts val="1500"/>
              </a:lnSpc>
              <a:buNone/>
              <a:defRPr sz="1200" b="1" baseline="0">
                <a:solidFill>
                  <a:srgbClr val="EE5859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YOU PASTE YOUR HEADER</a:t>
            </a:r>
            <a:endParaRPr lang="es-ES" dirty="0"/>
          </a:p>
        </p:txBody>
      </p:sp>
      <p:sp>
        <p:nvSpPr>
          <p:cNvPr id="19" name="Text Placeholder 16"/>
          <p:cNvSpPr>
            <a:spLocks noGrp="1"/>
          </p:cNvSpPr>
          <p:nvPr>
            <p:ph type="body" sz="quarter" idx="23" hasCustomPrompt="1"/>
          </p:nvPr>
        </p:nvSpPr>
        <p:spPr>
          <a:xfrm>
            <a:off x="9169400" y="3138180"/>
            <a:ext cx="2091267" cy="44832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ts val="1500"/>
              </a:lnSpc>
              <a:buNone/>
              <a:defRPr sz="1200" b="1" baseline="0">
                <a:solidFill>
                  <a:srgbClr val="EE5859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YOU PASTE YOUR HEADER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94717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 Top Banner 4 Boxes + Texts O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 userDrawn="1"/>
        </p:nvSpPr>
        <p:spPr>
          <a:xfrm>
            <a:off x="782855" y="1857675"/>
            <a:ext cx="2399899" cy="2916456"/>
          </a:xfrm>
          <a:prstGeom prst="rect">
            <a:avLst/>
          </a:prstGeom>
          <a:solidFill>
            <a:srgbClr val="EE58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srgbClr val="EE585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/>
          <p:cNvSpPr/>
          <p:nvPr userDrawn="1"/>
        </p:nvSpPr>
        <p:spPr>
          <a:xfrm>
            <a:off x="6333403" y="1857675"/>
            <a:ext cx="2399899" cy="2916456"/>
          </a:xfrm>
          <a:prstGeom prst="rect">
            <a:avLst/>
          </a:prstGeom>
          <a:solidFill>
            <a:srgbClr val="D2CB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8"/>
          <p:cNvSpPr/>
          <p:nvPr userDrawn="1"/>
        </p:nvSpPr>
        <p:spPr>
          <a:xfrm>
            <a:off x="3558128" y="1858074"/>
            <a:ext cx="2399899" cy="2916456"/>
          </a:xfrm>
          <a:prstGeom prst="rect">
            <a:avLst/>
          </a:prstGeom>
          <a:solidFill>
            <a:srgbClr val="5858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/>
          <p:cNvSpPr/>
          <p:nvPr userDrawn="1"/>
        </p:nvSpPr>
        <p:spPr>
          <a:xfrm>
            <a:off x="9153573" y="1857675"/>
            <a:ext cx="2399899" cy="2916456"/>
          </a:xfrm>
          <a:prstGeom prst="rect">
            <a:avLst/>
          </a:prstGeom>
          <a:solidFill>
            <a:srgbClr val="D1D3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 Placeholder 16"/>
          <p:cNvSpPr>
            <a:spLocks noGrp="1"/>
          </p:cNvSpPr>
          <p:nvPr>
            <p:ph type="body" sz="quarter" idx="25" hasCustomPrompt="1"/>
          </p:nvPr>
        </p:nvSpPr>
        <p:spPr>
          <a:xfrm>
            <a:off x="6499320" y="1856509"/>
            <a:ext cx="2091267" cy="2918691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ts val="2500"/>
              </a:lnSpc>
              <a:buNone/>
              <a:defRPr sz="22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THE TITLE OF YOUR BOX</a:t>
            </a:r>
            <a:endParaRPr lang="es-E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4901" y="266337"/>
            <a:ext cx="10783787" cy="72464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29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61167" y="4995195"/>
            <a:ext cx="10902759" cy="102691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10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text</a:t>
            </a:r>
            <a:endParaRPr lang="es-E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1" hasCustomPrompt="1"/>
          </p:nvPr>
        </p:nvSpPr>
        <p:spPr>
          <a:xfrm>
            <a:off x="952115" y="1856510"/>
            <a:ext cx="2091267" cy="2918691"/>
          </a:xfrm>
          <a:prstGeom prst="rect">
            <a:avLst/>
          </a:prstGeom>
          <a:noFill/>
        </p:spPr>
        <p:txBody>
          <a:bodyPr anchor="ctr"/>
          <a:lstStyle>
            <a:lvl1pPr marL="0" indent="0" algn="l">
              <a:lnSpc>
                <a:spcPts val="2500"/>
              </a:lnSpc>
              <a:spcBef>
                <a:spcPts val="0"/>
              </a:spcBef>
              <a:buNone/>
              <a:defRPr sz="22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THE TITLE OF YOUR BOX</a:t>
            </a:r>
            <a:endParaRPr lang="es-ES" dirty="0"/>
          </a:p>
        </p:txBody>
      </p:sp>
      <p:sp>
        <p:nvSpPr>
          <p:cNvPr id="24" name="Text Placeholder 16"/>
          <p:cNvSpPr>
            <a:spLocks noGrp="1"/>
          </p:cNvSpPr>
          <p:nvPr>
            <p:ph type="body" sz="quarter" idx="24" hasCustomPrompt="1"/>
          </p:nvPr>
        </p:nvSpPr>
        <p:spPr>
          <a:xfrm>
            <a:off x="3720712" y="1856510"/>
            <a:ext cx="2091267" cy="2918691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ts val="2500"/>
              </a:lnSpc>
              <a:spcBef>
                <a:spcPts val="0"/>
              </a:spcBef>
              <a:buNone/>
              <a:defRPr sz="22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THE TITLE OF YOUR BOX</a:t>
            </a:r>
            <a:endParaRPr lang="es-ES" dirty="0"/>
          </a:p>
        </p:txBody>
      </p:sp>
      <p:sp>
        <p:nvSpPr>
          <p:cNvPr id="26" name="Text Placeholder 16"/>
          <p:cNvSpPr>
            <a:spLocks noGrp="1"/>
          </p:cNvSpPr>
          <p:nvPr>
            <p:ph type="body" sz="quarter" idx="26" hasCustomPrompt="1"/>
          </p:nvPr>
        </p:nvSpPr>
        <p:spPr>
          <a:xfrm>
            <a:off x="9318253" y="1856508"/>
            <a:ext cx="2091267" cy="2918691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ts val="2500"/>
              </a:lnSpc>
              <a:buNone/>
              <a:defRPr sz="22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THE TITLE OF YOUR BOX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091654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 Top Banner 4 Boxes + Texts Op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 userDrawn="1"/>
        </p:nvSpPr>
        <p:spPr>
          <a:xfrm>
            <a:off x="782855" y="1857675"/>
            <a:ext cx="2399899" cy="2916456"/>
          </a:xfrm>
          <a:prstGeom prst="rect">
            <a:avLst/>
          </a:prstGeom>
          <a:solidFill>
            <a:srgbClr val="EE58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srgbClr val="EE585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/>
          <p:cNvSpPr/>
          <p:nvPr userDrawn="1"/>
        </p:nvSpPr>
        <p:spPr>
          <a:xfrm>
            <a:off x="6333403" y="1857675"/>
            <a:ext cx="2399899" cy="2916456"/>
          </a:xfrm>
          <a:prstGeom prst="rect">
            <a:avLst/>
          </a:prstGeom>
          <a:solidFill>
            <a:srgbClr val="D2CB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8"/>
          <p:cNvSpPr/>
          <p:nvPr userDrawn="1"/>
        </p:nvSpPr>
        <p:spPr>
          <a:xfrm>
            <a:off x="3558128" y="1858074"/>
            <a:ext cx="2399899" cy="2916456"/>
          </a:xfrm>
          <a:prstGeom prst="rect">
            <a:avLst/>
          </a:prstGeom>
          <a:solidFill>
            <a:srgbClr val="5858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/>
          <p:cNvSpPr/>
          <p:nvPr userDrawn="1"/>
        </p:nvSpPr>
        <p:spPr>
          <a:xfrm>
            <a:off x="9153573" y="1857675"/>
            <a:ext cx="2399899" cy="2916456"/>
          </a:xfrm>
          <a:prstGeom prst="rect">
            <a:avLst/>
          </a:prstGeom>
          <a:solidFill>
            <a:srgbClr val="D1D3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 Placeholder 16"/>
          <p:cNvSpPr>
            <a:spLocks noGrp="1"/>
          </p:cNvSpPr>
          <p:nvPr>
            <p:ph type="body" sz="quarter" idx="25" hasCustomPrompt="1"/>
          </p:nvPr>
        </p:nvSpPr>
        <p:spPr>
          <a:xfrm>
            <a:off x="6499320" y="1856509"/>
            <a:ext cx="2091267" cy="2918691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ts val="2500"/>
              </a:lnSpc>
              <a:buNone/>
              <a:defRPr sz="22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THE TITLE OF YOUR BOX</a:t>
            </a:r>
            <a:endParaRPr lang="es-E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4901" y="266337"/>
            <a:ext cx="10783787" cy="72464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2900" b="1">
                <a:solidFill>
                  <a:srgbClr val="D2CBB8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61167" y="4995195"/>
            <a:ext cx="10902759" cy="102691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10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text</a:t>
            </a:r>
            <a:endParaRPr lang="es-E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1" hasCustomPrompt="1"/>
          </p:nvPr>
        </p:nvSpPr>
        <p:spPr>
          <a:xfrm>
            <a:off x="952115" y="1856510"/>
            <a:ext cx="2091267" cy="2918691"/>
          </a:xfrm>
          <a:prstGeom prst="rect">
            <a:avLst/>
          </a:prstGeom>
          <a:noFill/>
        </p:spPr>
        <p:txBody>
          <a:bodyPr anchor="ctr"/>
          <a:lstStyle>
            <a:lvl1pPr marL="0" indent="0" algn="l">
              <a:lnSpc>
                <a:spcPts val="2500"/>
              </a:lnSpc>
              <a:spcBef>
                <a:spcPts val="0"/>
              </a:spcBef>
              <a:buNone/>
              <a:defRPr sz="22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THE TITLE OF YOUR BOX</a:t>
            </a:r>
            <a:endParaRPr lang="es-ES" dirty="0"/>
          </a:p>
        </p:txBody>
      </p:sp>
      <p:sp>
        <p:nvSpPr>
          <p:cNvPr id="24" name="Text Placeholder 16"/>
          <p:cNvSpPr>
            <a:spLocks noGrp="1"/>
          </p:cNvSpPr>
          <p:nvPr>
            <p:ph type="body" sz="quarter" idx="24" hasCustomPrompt="1"/>
          </p:nvPr>
        </p:nvSpPr>
        <p:spPr>
          <a:xfrm>
            <a:off x="3720712" y="1856510"/>
            <a:ext cx="2091267" cy="2918691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ts val="2500"/>
              </a:lnSpc>
              <a:spcBef>
                <a:spcPts val="0"/>
              </a:spcBef>
              <a:buNone/>
              <a:defRPr sz="22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THE TITLE OF YOUR BOX</a:t>
            </a:r>
            <a:endParaRPr lang="es-ES" dirty="0"/>
          </a:p>
        </p:txBody>
      </p:sp>
      <p:sp>
        <p:nvSpPr>
          <p:cNvPr id="26" name="Text Placeholder 16"/>
          <p:cNvSpPr>
            <a:spLocks noGrp="1"/>
          </p:cNvSpPr>
          <p:nvPr>
            <p:ph type="body" sz="quarter" idx="26" hasCustomPrompt="1"/>
          </p:nvPr>
        </p:nvSpPr>
        <p:spPr>
          <a:xfrm>
            <a:off x="9318253" y="1856508"/>
            <a:ext cx="2091267" cy="2918691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ts val="2500"/>
              </a:lnSpc>
              <a:buNone/>
              <a:defRPr sz="22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THE TITLE OF YOUR BOX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71286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 Top Banner + 4 Text Boxes O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885524" y="1873250"/>
            <a:ext cx="2399899" cy="3767154"/>
          </a:xfrm>
          <a:prstGeom prst="rect">
            <a:avLst/>
          </a:prstGeom>
          <a:solidFill>
            <a:srgbClr val="EE58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885524" y="1873250"/>
            <a:ext cx="2399899" cy="5080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ctangle 30"/>
          <p:cNvSpPr/>
          <p:nvPr userDrawn="1"/>
        </p:nvSpPr>
        <p:spPr>
          <a:xfrm>
            <a:off x="3570965" y="1873250"/>
            <a:ext cx="2399899" cy="3767154"/>
          </a:xfrm>
          <a:prstGeom prst="rect">
            <a:avLst/>
          </a:prstGeom>
          <a:solidFill>
            <a:srgbClr val="5858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Rectangle 31"/>
          <p:cNvSpPr/>
          <p:nvPr userDrawn="1"/>
        </p:nvSpPr>
        <p:spPr>
          <a:xfrm>
            <a:off x="3570965" y="1873250"/>
            <a:ext cx="2399899" cy="50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32"/>
          <p:cNvSpPr/>
          <p:nvPr userDrawn="1"/>
        </p:nvSpPr>
        <p:spPr>
          <a:xfrm>
            <a:off x="6256407" y="1873250"/>
            <a:ext cx="2399899" cy="3767154"/>
          </a:xfrm>
          <a:prstGeom prst="rect">
            <a:avLst/>
          </a:prstGeom>
          <a:solidFill>
            <a:srgbClr val="D2CB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 33"/>
          <p:cNvSpPr/>
          <p:nvPr userDrawn="1"/>
        </p:nvSpPr>
        <p:spPr>
          <a:xfrm>
            <a:off x="6256407" y="1873250"/>
            <a:ext cx="2399899" cy="5080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Rectangle 34"/>
          <p:cNvSpPr/>
          <p:nvPr userDrawn="1"/>
        </p:nvSpPr>
        <p:spPr>
          <a:xfrm>
            <a:off x="8941848" y="1873250"/>
            <a:ext cx="2399899" cy="3767154"/>
          </a:xfrm>
          <a:prstGeom prst="rect">
            <a:avLst/>
          </a:prstGeom>
          <a:solidFill>
            <a:srgbClr val="D1D3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 35"/>
          <p:cNvSpPr/>
          <p:nvPr userDrawn="1"/>
        </p:nvSpPr>
        <p:spPr>
          <a:xfrm>
            <a:off x="8941848" y="1873250"/>
            <a:ext cx="2399899" cy="5080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 Placeholder 16"/>
          <p:cNvSpPr>
            <a:spLocks noGrp="1"/>
          </p:cNvSpPr>
          <p:nvPr>
            <p:ph type="body" sz="quarter" idx="25" hasCustomPrompt="1"/>
          </p:nvPr>
        </p:nvSpPr>
        <p:spPr>
          <a:xfrm>
            <a:off x="1002831" y="2686528"/>
            <a:ext cx="2174319" cy="2886830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900"/>
              </a:lnSpc>
              <a:buNone/>
              <a:defRPr sz="700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plain text</a:t>
            </a:r>
            <a:endParaRPr lang="es-E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4901" y="266337"/>
            <a:ext cx="10783787" cy="72464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29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1" hasCustomPrompt="1"/>
          </p:nvPr>
        </p:nvSpPr>
        <p:spPr>
          <a:xfrm>
            <a:off x="883405" y="1863085"/>
            <a:ext cx="2391904" cy="51723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ts val="1500"/>
              </a:lnSpc>
              <a:buNone/>
              <a:defRPr sz="14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TITLE OF THE BOX</a:t>
            </a:r>
            <a:endParaRPr lang="es-ES" dirty="0"/>
          </a:p>
        </p:txBody>
      </p:sp>
      <p:sp>
        <p:nvSpPr>
          <p:cNvPr id="24" name="Text Placeholder 16"/>
          <p:cNvSpPr>
            <a:spLocks noGrp="1"/>
          </p:cNvSpPr>
          <p:nvPr>
            <p:ph type="body" sz="quarter" idx="24" hasCustomPrompt="1"/>
          </p:nvPr>
        </p:nvSpPr>
        <p:spPr>
          <a:xfrm>
            <a:off x="1002832" y="2353435"/>
            <a:ext cx="2174319" cy="36021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2500"/>
              </a:lnSpc>
              <a:buNone/>
              <a:defRPr sz="10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the header title</a:t>
            </a:r>
            <a:endParaRPr lang="es-ES" dirty="0"/>
          </a:p>
        </p:txBody>
      </p:sp>
      <p:sp>
        <p:nvSpPr>
          <p:cNvPr id="12" name="Text Placeholder 16"/>
          <p:cNvSpPr>
            <a:spLocks noGrp="1"/>
          </p:cNvSpPr>
          <p:nvPr>
            <p:ph type="body" sz="quarter" idx="26" hasCustomPrompt="1"/>
          </p:nvPr>
        </p:nvSpPr>
        <p:spPr>
          <a:xfrm>
            <a:off x="3688287" y="2686528"/>
            <a:ext cx="2174319" cy="2886830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900"/>
              </a:lnSpc>
              <a:buNone/>
              <a:defRPr sz="7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plain text</a:t>
            </a:r>
            <a:endParaRPr lang="es-ES" dirty="0"/>
          </a:p>
        </p:txBody>
      </p:sp>
      <p:sp>
        <p:nvSpPr>
          <p:cNvPr id="13" name="Text Placeholder 16"/>
          <p:cNvSpPr>
            <a:spLocks noGrp="1"/>
          </p:cNvSpPr>
          <p:nvPr>
            <p:ph type="body" sz="quarter" idx="27" hasCustomPrompt="1"/>
          </p:nvPr>
        </p:nvSpPr>
        <p:spPr>
          <a:xfrm>
            <a:off x="3568861" y="1863085"/>
            <a:ext cx="2391904" cy="517238"/>
          </a:xfrm>
          <a:prstGeom prst="rect">
            <a:avLst/>
          </a:prstGeom>
          <a:solidFill>
            <a:schemeClr val="tx1">
              <a:alpha val="20000"/>
            </a:schemeClr>
          </a:solidFill>
        </p:spPr>
        <p:txBody>
          <a:bodyPr anchor="ctr"/>
          <a:lstStyle>
            <a:lvl1pPr marL="0" indent="0" algn="ctr">
              <a:lnSpc>
                <a:spcPts val="1500"/>
              </a:lnSpc>
              <a:buNone/>
              <a:defRPr sz="14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TITLE OF THE BOX</a:t>
            </a:r>
            <a:endParaRPr lang="es-ES" dirty="0"/>
          </a:p>
        </p:txBody>
      </p:sp>
      <p:sp>
        <p:nvSpPr>
          <p:cNvPr id="14" name="Text Placeholder 16"/>
          <p:cNvSpPr>
            <a:spLocks noGrp="1"/>
          </p:cNvSpPr>
          <p:nvPr>
            <p:ph type="body" sz="quarter" idx="28" hasCustomPrompt="1"/>
          </p:nvPr>
        </p:nvSpPr>
        <p:spPr>
          <a:xfrm>
            <a:off x="3688289" y="2353435"/>
            <a:ext cx="2174319" cy="36021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2500"/>
              </a:lnSpc>
              <a:buNone/>
              <a:defRPr sz="10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the header title</a:t>
            </a:r>
            <a:endParaRPr lang="es-ES" dirty="0"/>
          </a:p>
        </p:txBody>
      </p:sp>
      <p:sp>
        <p:nvSpPr>
          <p:cNvPr id="15" name="Text Placeholder 16"/>
          <p:cNvSpPr>
            <a:spLocks noGrp="1"/>
          </p:cNvSpPr>
          <p:nvPr>
            <p:ph type="body" sz="quarter" idx="29" hasCustomPrompt="1"/>
          </p:nvPr>
        </p:nvSpPr>
        <p:spPr>
          <a:xfrm>
            <a:off x="6373743" y="2686528"/>
            <a:ext cx="2174319" cy="2886830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900"/>
              </a:lnSpc>
              <a:buNone/>
              <a:defRPr sz="7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plain text</a:t>
            </a:r>
            <a:endParaRPr lang="es-ES" dirty="0"/>
          </a:p>
        </p:txBody>
      </p:sp>
      <p:sp>
        <p:nvSpPr>
          <p:cNvPr id="16" name="Text Placeholder 16"/>
          <p:cNvSpPr>
            <a:spLocks noGrp="1"/>
          </p:cNvSpPr>
          <p:nvPr>
            <p:ph type="body" sz="quarter" idx="30" hasCustomPrompt="1"/>
          </p:nvPr>
        </p:nvSpPr>
        <p:spPr>
          <a:xfrm>
            <a:off x="6254317" y="1863085"/>
            <a:ext cx="2391904" cy="51723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ts val="1500"/>
              </a:lnSpc>
              <a:buNone/>
              <a:defRPr sz="14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TITLE OF THE BOX</a:t>
            </a:r>
            <a:endParaRPr lang="es-ES" dirty="0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31" hasCustomPrompt="1"/>
          </p:nvPr>
        </p:nvSpPr>
        <p:spPr>
          <a:xfrm>
            <a:off x="6373745" y="2353435"/>
            <a:ext cx="2174319" cy="36021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2500"/>
              </a:lnSpc>
              <a:buNone/>
              <a:defRPr sz="10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the header title</a:t>
            </a:r>
            <a:endParaRPr lang="es-ES" dirty="0"/>
          </a:p>
        </p:txBody>
      </p:sp>
      <p:sp>
        <p:nvSpPr>
          <p:cNvPr id="19" name="Text Placeholder 16"/>
          <p:cNvSpPr>
            <a:spLocks noGrp="1"/>
          </p:cNvSpPr>
          <p:nvPr>
            <p:ph type="body" sz="quarter" idx="32" hasCustomPrompt="1"/>
          </p:nvPr>
        </p:nvSpPr>
        <p:spPr>
          <a:xfrm>
            <a:off x="9059199" y="2686528"/>
            <a:ext cx="2174319" cy="2886830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900"/>
              </a:lnSpc>
              <a:buNone/>
              <a:defRPr sz="7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plain text</a:t>
            </a:r>
            <a:endParaRPr lang="es-ES" dirty="0"/>
          </a:p>
        </p:txBody>
      </p:sp>
      <p:sp>
        <p:nvSpPr>
          <p:cNvPr id="20" name="Text Placeholder 16"/>
          <p:cNvSpPr>
            <a:spLocks noGrp="1"/>
          </p:cNvSpPr>
          <p:nvPr>
            <p:ph type="body" sz="quarter" idx="33" hasCustomPrompt="1"/>
          </p:nvPr>
        </p:nvSpPr>
        <p:spPr>
          <a:xfrm>
            <a:off x="8939773" y="1863085"/>
            <a:ext cx="2391904" cy="51723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ts val="1500"/>
              </a:lnSpc>
              <a:buNone/>
              <a:defRPr sz="14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TITLE OF THE BOX</a:t>
            </a:r>
            <a:endParaRPr lang="es-ES" dirty="0"/>
          </a:p>
        </p:txBody>
      </p:sp>
      <p:sp>
        <p:nvSpPr>
          <p:cNvPr id="21" name="Text Placeholder 16"/>
          <p:cNvSpPr>
            <a:spLocks noGrp="1"/>
          </p:cNvSpPr>
          <p:nvPr>
            <p:ph type="body" sz="quarter" idx="34" hasCustomPrompt="1"/>
          </p:nvPr>
        </p:nvSpPr>
        <p:spPr>
          <a:xfrm>
            <a:off x="9059201" y="2353435"/>
            <a:ext cx="2174319" cy="36021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2500"/>
              </a:lnSpc>
              <a:buNone/>
              <a:defRPr sz="10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the header title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749163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 Top Banner + 4 Text Boxes Op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885524" y="1873250"/>
            <a:ext cx="2399899" cy="3767154"/>
          </a:xfrm>
          <a:prstGeom prst="rect">
            <a:avLst/>
          </a:prstGeom>
          <a:solidFill>
            <a:srgbClr val="EE58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885524" y="1873250"/>
            <a:ext cx="2399899" cy="5080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ctangle 30"/>
          <p:cNvSpPr/>
          <p:nvPr userDrawn="1"/>
        </p:nvSpPr>
        <p:spPr>
          <a:xfrm>
            <a:off x="3570965" y="1873250"/>
            <a:ext cx="2399899" cy="3767154"/>
          </a:xfrm>
          <a:prstGeom prst="rect">
            <a:avLst/>
          </a:prstGeom>
          <a:solidFill>
            <a:srgbClr val="5858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Rectangle 31"/>
          <p:cNvSpPr/>
          <p:nvPr userDrawn="1"/>
        </p:nvSpPr>
        <p:spPr>
          <a:xfrm>
            <a:off x="3570965" y="1873250"/>
            <a:ext cx="2399899" cy="50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32"/>
          <p:cNvSpPr/>
          <p:nvPr userDrawn="1"/>
        </p:nvSpPr>
        <p:spPr>
          <a:xfrm>
            <a:off x="6256407" y="1873250"/>
            <a:ext cx="2399899" cy="3767154"/>
          </a:xfrm>
          <a:prstGeom prst="rect">
            <a:avLst/>
          </a:prstGeom>
          <a:solidFill>
            <a:srgbClr val="D2CB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 33"/>
          <p:cNvSpPr/>
          <p:nvPr userDrawn="1"/>
        </p:nvSpPr>
        <p:spPr>
          <a:xfrm>
            <a:off x="6256407" y="1873250"/>
            <a:ext cx="2399899" cy="5080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Rectangle 34"/>
          <p:cNvSpPr/>
          <p:nvPr userDrawn="1"/>
        </p:nvSpPr>
        <p:spPr>
          <a:xfrm>
            <a:off x="8941848" y="1873250"/>
            <a:ext cx="2399899" cy="3767154"/>
          </a:xfrm>
          <a:prstGeom prst="rect">
            <a:avLst/>
          </a:prstGeom>
          <a:solidFill>
            <a:srgbClr val="D1D3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 35"/>
          <p:cNvSpPr/>
          <p:nvPr userDrawn="1"/>
        </p:nvSpPr>
        <p:spPr>
          <a:xfrm>
            <a:off x="8941848" y="1873250"/>
            <a:ext cx="2399899" cy="5080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 Placeholder 16"/>
          <p:cNvSpPr>
            <a:spLocks noGrp="1"/>
          </p:cNvSpPr>
          <p:nvPr>
            <p:ph type="body" sz="quarter" idx="25" hasCustomPrompt="1"/>
          </p:nvPr>
        </p:nvSpPr>
        <p:spPr>
          <a:xfrm>
            <a:off x="1002831" y="2686528"/>
            <a:ext cx="2174319" cy="2886830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900"/>
              </a:lnSpc>
              <a:buNone/>
              <a:defRPr sz="700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plain text</a:t>
            </a:r>
            <a:endParaRPr lang="es-E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4901" y="266337"/>
            <a:ext cx="10783787" cy="72464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2900" b="1">
                <a:solidFill>
                  <a:srgbClr val="D2CBB8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1" hasCustomPrompt="1"/>
          </p:nvPr>
        </p:nvSpPr>
        <p:spPr>
          <a:xfrm>
            <a:off x="883405" y="1863085"/>
            <a:ext cx="2391904" cy="51723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ts val="1500"/>
              </a:lnSpc>
              <a:buNone/>
              <a:defRPr sz="14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TITLE OF THE BOX</a:t>
            </a:r>
            <a:endParaRPr lang="es-ES" dirty="0"/>
          </a:p>
        </p:txBody>
      </p:sp>
      <p:sp>
        <p:nvSpPr>
          <p:cNvPr id="24" name="Text Placeholder 16"/>
          <p:cNvSpPr>
            <a:spLocks noGrp="1"/>
          </p:cNvSpPr>
          <p:nvPr>
            <p:ph type="body" sz="quarter" idx="24" hasCustomPrompt="1"/>
          </p:nvPr>
        </p:nvSpPr>
        <p:spPr>
          <a:xfrm>
            <a:off x="1002832" y="2353435"/>
            <a:ext cx="2174319" cy="36021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2500"/>
              </a:lnSpc>
              <a:buNone/>
              <a:defRPr sz="10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the header title</a:t>
            </a:r>
            <a:endParaRPr lang="es-ES" dirty="0"/>
          </a:p>
        </p:txBody>
      </p:sp>
      <p:sp>
        <p:nvSpPr>
          <p:cNvPr id="12" name="Text Placeholder 16"/>
          <p:cNvSpPr>
            <a:spLocks noGrp="1"/>
          </p:cNvSpPr>
          <p:nvPr>
            <p:ph type="body" sz="quarter" idx="26" hasCustomPrompt="1"/>
          </p:nvPr>
        </p:nvSpPr>
        <p:spPr>
          <a:xfrm>
            <a:off x="3688287" y="2686528"/>
            <a:ext cx="2174319" cy="2886830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900"/>
              </a:lnSpc>
              <a:buNone/>
              <a:defRPr sz="7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plain text</a:t>
            </a:r>
            <a:endParaRPr lang="es-ES" dirty="0"/>
          </a:p>
        </p:txBody>
      </p:sp>
      <p:sp>
        <p:nvSpPr>
          <p:cNvPr id="13" name="Text Placeholder 16"/>
          <p:cNvSpPr>
            <a:spLocks noGrp="1"/>
          </p:cNvSpPr>
          <p:nvPr>
            <p:ph type="body" sz="quarter" idx="27" hasCustomPrompt="1"/>
          </p:nvPr>
        </p:nvSpPr>
        <p:spPr>
          <a:xfrm>
            <a:off x="3568861" y="1863085"/>
            <a:ext cx="2391904" cy="517238"/>
          </a:xfrm>
          <a:prstGeom prst="rect">
            <a:avLst/>
          </a:prstGeom>
          <a:solidFill>
            <a:schemeClr val="tx1">
              <a:alpha val="20000"/>
            </a:schemeClr>
          </a:solidFill>
        </p:spPr>
        <p:txBody>
          <a:bodyPr anchor="ctr"/>
          <a:lstStyle>
            <a:lvl1pPr marL="0" indent="0" algn="ctr">
              <a:lnSpc>
                <a:spcPts val="1500"/>
              </a:lnSpc>
              <a:buNone/>
              <a:defRPr sz="14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TITLE OF THE BOX</a:t>
            </a:r>
            <a:endParaRPr lang="es-ES" dirty="0"/>
          </a:p>
        </p:txBody>
      </p:sp>
      <p:sp>
        <p:nvSpPr>
          <p:cNvPr id="14" name="Text Placeholder 16"/>
          <p:cNvSpPr>
            <a:spLocks noGrp="1"/>
          </p:cNvSpPr>
          <p:nvPr>
            <p:ph type="body" sz="quarter" idx="28" hasCustomPrompt="1"/>
          </p:nvPr>
        </p:nvSpPr>
        <p:spPr>
          <a:xfrm>
            <a:off x="3688289" y="2353435"/>
            <a:ext cx="2174319" cy="36021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2500"/>
              </a:lnSpc>
              <a:buNone/>
              <a:defRPr sz="10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the header title</a:t>
            </a:r>
            <a:endParaRPr lang="es-ES" dirty="0"/>
          </a:p>
        </p:txBody>
      </p:sp>
      <p:sp>
        <p:nvSpPr>
          <p:cNvPr id="15" name="Text Placeholder 16"/>
          <p:cNvSpPr>
            <a:spLocks noGrp="1"/>
          </p:cNvSpPr>
          <p:nvPr>
            <p:ph type="body" sz="quarter" idx="29" hasCustomPrompt="1"/>
          </p:nvPr>
        </p:nvSpPr>
        <p:spPr>
          <a:xfrm>
            <a:off x="6373743" y="2686528"/>
            <a:ext cx="2174319" cy="2886830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900"/>
              </a:lnSpc>
              <a:buNone/>
              <a:defRPr sz="7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plain text</a:t>
            </a:r>
            <a:endParaRPr lang="es-ES" dirty="0"/>
          </a:p>
        </p:txBody>
      </p:sp>
      <p:sp>
        <p:nvSpPr>
          <p:cNvPr id="16" name="Text Placeholder 16"/>
          <p:cNvSpPr>
            <a:spLocks noGrp="1"/>
          </p:cNvSpPr>
          <p:nvPr>
            <p:ph type="body" sz="quarter" idx="30" hasCustomPrompt="1"/>
          </p:nvPr>
        </p:nvSpPr>
        <p:spPr>
          <a:xfrm>
            <a:off x="6254317" y="1863085"/>
            <a:ext cx="2391904" cy="51723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ts val="1500"/>
              </a:lnSpc>
              <a:buNone/>
              <a:defRPr sz="14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TITLE OF THE BOX</a:t>
            </a:r>
            <a:endParaRPr lang="es-ES" dirty="0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31" hasCustomPrompt="1"/>
          </p:nvPr>
        </p:nvSpPr>
        <p:spPr>
          <a:xfrm>
            <a:off x="6373745" y="2353435"/>
            <a:ext cx="2174319" cy="36021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2500"/>
              </a:lnSpc>
              <a:buNone/>
              <a:defRPr sz="10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the header title</a:t>
            </a:r>
            <a:endParaRPr lang="es-ES" dirty="0"/>
          </a:p>
        </p:txBody>
      </p:sp>
      <p:sp>
        <p:nvSpPr>
          <p:cNvPr id="19" name="Text Placeholder 16"/>
          <p:cNvSpPr>
            <a:spLocks noGrp="1"/>
          </p:cNvSpPr>
          <p:nvPr>
            <p:ph type="body" sz="quarter" idx="32" hasCustomPrompt="1"/>
          </p:nvPr>
        </p:nvSpPr>
        <p:spPr>
          <a:xfrm>
            <a:off x="9059199" y="2686528"/>
            <a:ext cx="2174319" cy="2886830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900"/>
              </a:lnSpc>
              <a:buNone/>
              <a:defRPr sz="7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plain text</a:t>
            </a:r>
            <a:endParaRPr lang="es-ES" dirty="0"/>
          </a:p>
        </p:txBody>
      </p:sp>
      <p:sp>
        <p:nvSpPr>
          <p:cNvPr id="20" name="Text Placeholder 16"/>
          <p:cNvSpPr>
            <a:spLocks noGrp="1"/>
          </p:cNvSpPr>
          <p:nvPr>
            <p:ph type="body" sz="quarter" idx="33" hasCustomPrompt="1"/>
          </p:nvPr>
        </p:nvSpPr>
        <p:spPr>
          <a:xfrm>
            <a:off x="8939773" y="1863085"/>
            <a:ext cx="2391904" cy="51723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ts val="1500"/>
              </a:lnSpc>
              <a:buNone/>
              <a:defRPr sz="14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TITLE OF THE BOX</a:t>
            </a:r>
            <a:endParaRPr lang="es-ES" dirty="0"/>
          </a:p>
        </p:txBody>
      </p:sp>
      <p:sp>
        <p:nvSpPr>
          <p:cNvPr id="21" name="Text Placeholder 16"/>
          <p:cNvSpPr>
            <a:spLocks noGrp="1"/>
          </p:cNvSpPr>
          <p:nvPr>
            <p:ph type="body" sz="quarter" idx="34" hasCustomPrompt="1"/>
          </p:nvPr>
        </p:nvSpPr>
        <p:spPr>
          <a:xfrm>
            <a:off x="9059201" y="2353435"/>
            <a:ext cx="2174319" cy="36021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2500"/>
              </a:lnSpc>
              <a:buNone/>
              <a:defRPr sz="10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the header title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107634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 Top Banner +2 Text Boxes O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/>
        </p:nvSpPr>
        <p:spPr>
          <a:xfrm>
            <a:off x="741772" y="1875182"/>
            <a:ext cx="5035827" cy="3949148"/>
          </a:xfrm>
          <a:prstGeom prst="rect">
            <a:avLst/>
          </a:prstGeom>
          <a:solidFill>
            <a:srgbClr val="EE58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a-E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741772" y="1709530"/>
            <a:ext cx="5035827" cy="165652"/>
          </a:xfrm>
          <a:prstGeom prst="rect">
            <a:avLst/>
          </a:prstGeom>
          <a:solidFill>
            <a:srgbClr val="5858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a-E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413703" y="1875182"/>
            <a:ext cx="5035827" cy="3949148"/>
          </a:xfrm>
          <a:prstGeom prst="rect">
            <a:avLst/>
          </a:prstGeom>
          <a:solidFill>
            <a:srgbClr val="D2CB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a-E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413703" y="1709530"/>
            <a:ext cx="5035827" cy="165652"/>
          </a:xfrm>
          <a:prstGeom prst="rect">
            <a:avLst/>
          </a:prstGeom>
          <a:solidFill>
            <a:srgbClr val="5858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a-E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 Placeholder 16"/>
          <p:cNvSpPr>
            <a:spLocks noGrp="1"/>
          </p:cNvSpPr>
          <p:nvPr userDrawn="1">
            <p:ph type="body" sz="quarter" idx="25" hasCustomPrompt="1"/>
          </p:nvPr>
        </p:nvSpPr>
        <p:spPr>
          <a:xfrm>
            <a:off x="1002831" y="2668746"/>
            <a:ext cx="4382236" cy="298456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1100"/>
              </a:lnSpc>
              <a:buNone/>
              <a:defRPr sz="95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plain text</a:t>
            </a:r>
            <a:endParaRPr lang="es-ES" dirty="0"/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514901" y="266337"/>
            <a:ext cx="10783787" cy="72464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29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24" name="Text Placeholder 16"/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1002831" y="1919282"/>
            <a:ext cx="4382236" cy="36021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2500"/>
              </a:lnSpc>
              <a:buNone/>
              <a:defRPr sz="22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TITLE</a:t>
            </a:r>
            <a:endParaRPr lang="es-ES" dirty="0"/>
          </a:p>
        </p:txBody>
      </p:sp>
      <p:sp>
        <p:nvSpPr>
          <p:cNvPr id="26" name="Text Placeholder 16"/>
          <p:cNvSpPr>
            <a:spLocks noGrp="1"/>
          </p:cNvSpPr>
          <p:nvPr userDrawn="1">
            <p:ph type="body" sz="quarter" idx="26" hasCustomPrompt="1"/>
          </p:nvPr>
        </p:nvSpPr>
        <p:spPr>
          <a:xfrm>
            <a:off x="1012507" y="2315785"/>
            <a:ext cx="4372560" cy="36021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2500"/>
              </a:lnSpc>
              <a:buNone/>
              <a:defRPr sz="1300" b="1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header</a:t>
            </a:r>
            <a:endParaRPr lang="es-ES" dirty="0"/>
          </a:p>
        </p:txBody>
      </p:sp>
      <p:sp>
        <p:nvSpPr>
          <p:cNvPr id="27" name="Text Placeholder 16"/>
          <p:cNvSpPr>
            <a:spLocks noGrp="1"/>
          </p:cNvSpPr>
          <p:nvPr userDrawn="1">
            <p:ph type="body" sz="quarter" idx="27" hasCustomPrompt="1"/>
          </p:nvPr>
        </p:nvSpPr>
        <p:spPr>
          <a:xfrm>
            <a:off x="6673078" y="2676003"/>
            <a:ext cx="4382236" cy="298456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1100"/>
              </a:lnSpc>
              <a:buNone/>
              <a:defRPr sz="95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plain text</a:t>
            </a:r>
            <a:endParaRPr lang="es-ES" dirty="0"/>
          </a:p>
        </p:txBody>
      </p:sp>
      <p:sp>
        <p:nvSpPr>
          <p:cNvPr id="28" name="Text Placeholder 16"/>
          <p:cNvSpPr>
            <a:spLocks noGrp="1"/>
          </p:cNvSpPr>
          <p:nvPr userDrawn="1">
            <p:ph type="body" sz="quarter" idx="28" hasCustomPrompt="1"/>
          </p:nvPr>
        </p:nvSpPr>
        <p:spPr>
          <a:xfrm>
            <a:off x="6673078" y="1926539"/>
            <a:ext cx="4382236" cy="36021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2500"/>
              </a:lnSpc>
              <a:buNone/>
              <a:defRPr sz="22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TITLE</a:t>
            </a:r>
            <a:endParaRPr lang="es-ES" dirty="0"/>
          </a:p>
        </p:txBody>
      </p:sp>
      <p:sp>
        <p:nvSpPr>
          <p:cNvPr id="29" name="Text Placeholder 16"/>
          <p:cNvSpPr>
            <a:spLocks noGrp="1"/>
          </p:cNvSpPr>
          <p:nvPr userDrawn="1">
            <p:ph type="body" sz="quarter" idx="29" hasCustomPrompt="1"/>
          </p:nvPr>
        </p:nvSpPr>
        <p:spPr>
          <a:xfrm>
            <a:off x="6682753" y="2323042"/>
            <a:ext cx="4372560" cy="36021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2500"/>
              </a:lnSpc>
              <a:buNone/>
              <a:defRPr sz="13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header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729058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 Top Banner +2 Text Boxes Op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/>
        </p:nvSpPr>
        <p:spPr>
          <a:xfrm>
            <a:off x="741772" y="1875182"/>
            <a:ext cx="5035827" cy="3949148"/>
          </a:xfrm>
          <a:prstGeom prst="rect">
            <a:avLst/>
          </a:prstGeom>
          <a:solidFill>
            <a:srgbClr val="EE58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a-E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741772" y="1709530"/>
            <a:ext cx="5035827" cy="165652"/>
          </a:xfrm>
          <a:prstGeom prst="rect">
            <a:avLst/>
          </a:prstGeom>
          <a:solidFill>
            <a:srgbClr val="5858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a-E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413703" y="1875182"/>
            <a:ext cx="5035827" cy="3949148"/>
          </a:xfrm>
          <a:prstGeom prst="rect">
            <a:avLst/>
          </a:prstGeom>
          <a:solidFill>
            <a:srgbClr val="D2CB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a-E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413703" y="1709530"/>
            <a:ext cx="5035827" cy="165652"/>
          </a:xfrm>
          <a:prstGeom prst="rect">
            <a:avLst/>
          </a:prstGeom>
          <a:solidFill>
            <a:srgbClr val="5858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a-E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 Placeholder 16"/>
          <p:cNvSpPr>
            <a:spLocks noGrp="1"/>
          </p:cNvSpPr>
          <p:nvPr userDrawn="1">
            <p:ph type="body" sz="quarter" idx="25" hasCustomPrompt="1"/>
          </p:nvPr>
        </p:nvSpPr>
        <p:spPr>
          <a:xfrm>
            <a:off x="1002831" y="2668746"/>
            <a:ext cx="4382236" cy="298456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1100"/>
              </a:lnSpc>
              <a:buNone/>
              <a:defRPr sz="95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plain text</a:t>
            </a:r>
            <a:endParaRPr lang="es-ES" dirty="0"/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514901" y="266337"/>
            <a:ext cx="10783787" cy="72464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2900" b="1">
                <a:solidFill>
                  <a:srgbClr val="D2CBB8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24" name="Text Placeholder 16"/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1002831" y="1919282"/>
            <a:ext cx="4382236" cy="36021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2500"/>
              </a:lnSpc>
              <a:buNone/>
              <a:defRPr sz="22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TITLE</a:t>
            </a:r>
            <a:endParaRPr lang="es-ES" dirty="0"/>
          </a:p>
        </p:txBody>
      </p:sp>
      <p:sp>
        <p:nvSpPr>
          <p:cNvPr id="26" name="Text Placeholder 16"/>
          <p:cNvSpPr>
            <a:spLocks noGrp="1"/>
          </p:cNvSpPr>
          <p:nvPr userDrawn="1">
            <p:ph type="body" sz="quarter" idx="26" hasCustomPrompt="1"/>
          </p:nvPr>
        </p:nvSpPr>
        <p:spPr>
          <a:xfrm>
            <a:off x="1012507" y="2315785"/>
            <a:ext cx="4372560" cy="36021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2500"/>
              </a:lnSpc>
              <a:buNone/>
              <a:defRPr sz="1300" b="1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header</a:t>
            </a:r>
            <a:endParaRPr lang="es-ES" dirty="0"/>
          </a:p>
        </p:txBody>
      </p:sp>
      <p:sp>
        <p:nvSpPr>
          <p:cNvPr id="27" name="Text Placeholder 16"/>
          <p:cNvSpPr>
            <a:spLocks noGrp="1"/>
          </p:cNvSpPr>
          <p:nvPr userDrawn="1">
            <p:ph type="body" sz="quarter" idx="27" hasCustomPrompt="1"/>
          </p:nvPr>
        </p:nvSpPr>
        <p:spPr>
          <a:xfrm>
            <a:off x="6673078" y="2676003"/>
            <a:ext cx="4382236" cy="298456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1100"/>
              </a:lnSpc>
              <a:buNone/>
              <a:defRPr sz="95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plain text</a:t>
            </a:r>
            <a:endParaRPr lang="es-ES" dirty="0"/>
          </a:p>
        </p:txBody>
      </p:sp>
      <p:sp>
        <p:nvSpPr>
          <p:cNvPr id="28" name="Text Placeholder 16"/>
          <p:cNvSpPr>
            <a:spLocks noGrp="1"/>
          </p:cNvSpPr>
          <p:nvPr userDrawn="1">
            <p:ph type="body" sz="quarter" idx="28" hasCustomPrompt="1"/>
          </p:nvPr>
        </p:nvSpPr>
        <p:spPr>
          <a:xfrm>
            <a:off x="6673078" y="1926539"/>
            <a:ext cx="4382236" cy="36021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2500"/>
              </a:lnSpc>
              <a:buNone/>
              <a:defRPr sz="22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TITLE</a:t>
            </a:r>
            <a:endParaRPr lang="es-ES" dirty="0"/>
          </a:p>
        </p:txBody>
      </p:sp>
      <p:sp>
        <p:nvSpPr>
          <p:cNvPr id="29" name="Text Placeholder 16"/>
          <p:cNvSpPr>
            <a:spLocks noGrp="1"/>
          </p:cNvSpPr>
          <p:nvPr userDrawn="1">
            <p:ph type="body" sz="quarter" idx="29" hasCustomPrompt="1"/>
          </p:nvPr>
        </p:nvSpPr>
        <p:spPr>
          <a:xfrm>
            <a:off x="6682753" y="2323042"/>
            <a:ext cx="4372560" cy="36021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2500"/>
              </a:lnSpc>
              <a:buNone/>
              <a:defRPr sz="13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header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137730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 Top Banner, Chart &amp; Texts O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4901" y="266337"/>
            <a:ext cx="10783787" cy="72464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2900" b="1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214343" y="1794971"/>
            <a:ext cx="4324955" cy="525931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2200" b="1">
                <a:solidFill>
                  <a:srgbClr val="EE5859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TITLE OF THE GRAPHIC</a:t>
            </a:r>
            <a:endParaRPr lang="es-ES" dirty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7214343" y="2466110"/>
            <a:ext cx="4324955" cy="147781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ts val="1500"/>
              </a:lnSpc>
              <a:buNone/>
              <a:defRPr sz="1300" b="1">
                <a:solidFill>
                  <a:srgbClr val="EE5859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Title of the subsection</a:t>
            </a:r>
            <a:endParaRPr lang="es-ES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7214343" y="2663222"/>
            <a:ext cx="4324955" cy="2816828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ts val="1100"/>
              </a:lnSpc>
              <a:buNone/>
              <a:defRPr sz="90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plain text</a:t>
            </a:r>
            <a:endParaRPr lang="es-ES" dirty="0"/>
          </a:p>
        </p:txBody>
      </p:sp>
      <p:graphicFrame>
        <p:nvGraphicFramePr>
          <p:cNvPr id="3" name="Diagram 2"/>
          <p:cNvGraphicFramePr/>
          <p:nvPr userDrawn="1"/>
        </p:nvGraphicFramePr>
        <p:xfrm>
          <a:off x="367695" y="1716315"/>
          <a:ext cx="6366933" cy="40168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574645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 Top Banner, Chart &amp; Texts Op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4901" y="266337"/>
            <a:ext cx="10783787" cy="72464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2900" b="1" baseline="0">
                <a:solidFill>
                  <a:srgbClr val="D2CBB8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214343" y="1794971"/>
            <a:ext cx="4324955" cy="525931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2200" b="1">
                <a:solidFill>
                  <a:srgbClr val="EE5859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TITLE OF THE GRAPHIC</a:t>
            </a:r>
            <a:endParaRPr lang="es-ES" dirty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7214343" y="2466110"/>
            <a:ext cx="4324955" cy="147781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ts val="1500"/>
              </a:lnSpc>
              <a:buNone/>
              <a:defRPr sz="1300" b="1">
                <a:solidFill>
                  <a:srgbClr val="EE5859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Title of the subsection</a:t>
            </a:r>
            <a:endParaRPr lang="es-ES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7214343" y="2663222"/>
            <a:ext cx="4324955" cy="2816828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ts val="1100"/>
              </a:lnSpc>
              <a:buNone/>
              <a:defRPr sz="90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plain text</a:t>
            </a:r>
            <a:endParaRPr lang="es-ES" dirty="0"/>
          </a:p>
        </p:txBody>
      </p:sp>
      <p:graphicFrame>
        <p:nvGraphicFramePr>
          <p:cNvPr id="3" name="Diagram 2"/>
          <p:cNvGraphicFramePr/>
          <p:nvPr userDrawn="1"/>
        </p:nvGraphicFramePr>
        <p:xfrm>
          <a:off x="367695" y="1716315"/>
          <a:ext cx="6366933" cy="40168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14326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 Top Banner, Chartop2 &amp; Texts O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4901" y="266337"/>
            <a:ext cx="10783787" cy="72464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29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214343" y="1794971"/>
            <a:ext cx="4324955" cy="525931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2200" b="1">
                <a:solidFill>
                  <a:srgbClr val="EE5859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TITLE OF THE CHART</a:t>
            </a:r>
            <a:endParaRPr lang="es-ES" dirty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7214343" y="2466110"/>
            <a:ext cx="4324955" cy="147781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ts val="1500"/>
              </a:lnSpc>
              <a:buNone/>
              <a:defRPr sz="1300" b="1">
                <a:solidFill>
                  <a:srgbClr val="EE5859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Title of the subsection</a:t>
            </a:r>
            <a:endParaRPr lang="es-ES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7214343" y="2663222"/>
            <a:ext cx="4324955" cy="2816828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ts val="1100"/>
              </a:lnSpc>
              <a:buNone/>
              <a:defRPr sz="90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plain text</a:t>
            </a:r>
            <a:endParaRPr lang="es-ES" dirty="0"/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5" hasCustomPrompt="1"/>
          </p:nvPr>
        </p:nvSpPr>
        <p:spPr>
          <a:xfrm>
            <a:off x="514902" y="1794971"/>
            <a:ext cx="6084260" cy="3685080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r>
              <a:rPr lang="es-ES" dirty="0" err="1"/>
              <a:t>Click</a:t>
            </a:r>
            <a:r>
              <a:rPr lang="es-ES" dirty="0"/>
              <a:t> in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icon</a:t>
            </a:r>
            <a:r>
              <a:rPr lang="es-ES" dirty="0"/>
              <a:t> </a:t>
            </a:r>
            <a:r>
              <a:rPr lang="es-ES" dirty="0" err="1"/>
              <a:t>below</a:t>
            </a:r>
            <a:r>
              <a:rPr lang="es-ES" dirty="0"/>
              <a:t> to </a:t>
            </a:r>
            <a:r>
              <a:rPr lang="es-ES" dirty="0" err="1"/>
              <a:t>insert</a:t>
            </a:r>
            <a:r>
              <a:rPr lang="es-ES" dirty="0"/>
              <a:t> </a:t>
            </a:r>
            <a:r>
              <a:rPr lang="es-ES" dirty="0" err="1"/>
              <a:t>your</a:t>
            </a:r>
            <a:r>
              <a:rPr lang="es-ES" dirty="0"/>
              <a:t> chart</a:t>
            </a:r>
          </a:p>
        </p:txBody>
      </p:sp>
    </p:spTree>
    <p:extLst>
      <p:ext uri="{BB962C8B-B14F-4D97-AF65-F5344CB8AC3E}">
        <p14:creationId xmlns:p14="http://schemas.microsoft.com/office/powerpoint/2010/main" val="3472828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 Section Intro O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2858238" y="2492944"/>
            <a:ext cx="2052332" cy="1208401"/>
          </a:xfrm>
          <a:prstGeom prst="rect">
            <a:avLst/>
          </a:prstGeom>
        </p:spPr>
        <p:txBody>
          <a:bodyPr anchor="b"/>
          <a:lstStyle>
            <a:lvl1pPr algn="r">
              <a:lnSpc>
                <a:spcPts val="5700"/>
              </a:lnSpc>
              <a:defRPr sz="9600" b="1">
                <a:solidFill>
                  <a:srgbClr val="33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00</a:t>
            </a:r>
            <a:endParaRPr lang="es-E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919766" y="2168602"/>
            <a:ext cx="3067121" cy="174395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4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HERE GOES THE TITLE OF YOUR SECTION</a:t>
            </a:r>
            <a:endParaRPr lang="es-E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5350503" y="1894902"/>
            <a:ext cx="0" cy="2423711"/>
          </a:xfrm>
          <a:prstGeom prst="line">
            <a:avLst/>
          </a:prstGeom>
          <a:ln w="161925">
            <a:solidFill>
              <a:srgbClr val="33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42230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 Top Banner, Chartop2 &amp; Texts Op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4901" y="266337"/>
            <a:ext cx="10783787" cy="72464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2900" b="1">
                <a:solidFill>
                  <a:srgbClr val="D2CBB8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214343" y="1794971"/>
            <a:ext cx="4324955" cy="525931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2200" b="1">
                <a:solidFill>
                  <a:srgbClr val="EE5859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TITLE OF THE CHART</a:t>
            </a:r>
            <a:endParaRPr lang="es-ES" dirty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7214343" y="2466110"/>
            <a:ext cx="4324955" cy="147781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ts val="1500"/>
              </a:lnSpc>
              <a:buNone/>
              <a:defRPr sz="1300" b="1">
                <a:solidFill>
                  <a:srgbClr val="EE5859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Title of the subsection</a:t>
            </a:r>
            <a:endParaRPr lang="es-ES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7214343" y="2663222"/>
            <a:ext cx="4324955" cy="2816828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ts val="1100"/>
              </a:lnSpc>
              <a:buNone/>
              <a:defRPr sz="90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plain text</a:t>
            </a:r>
            <a:endParaRPr lang="es-ES" dirty="0"/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5" hasCustomPrompt="1"/>
          </p:nvPr>
        </p:nvSpPr>
        <p:spPr>
          <a:xfrm>
            <a:off x="514902" y="1794971"/>
            <a:ext cx="6084260" cy="3685080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r>
              <a:rPr lang="es-ES" dirty="0" err="1"/>
              <a:t>Click</a:t>
            </a:r>
            <a:r>
              <a:rPr lang="es-ES" dirty="0"/>
              <a:t> in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icon</a:t>
            </a:r>
            <a:r>
              <a:rPr lang="es-ES" dirty="0"/>
              <a:t> </a:t>
            </a:r>
            <a:r>
              <a:rPr lang="es-ES" dirty="0" err="1"/>
              <a:t>below</a:t>
            </a:r>
            <a:r>
              <a:rPr lang="es-ES" dirty="0"/>
              <a:t> to </a:t>
            </a:r>
            <a:r>
              <a:rPr lang="es-ES" dirty="0" err="1"/>
              <a:t>insert</a:t>
            </a:r>
            <a:r>
              <a:rPr lang="es-ES" dirty="0"/>
              <a:t> </a:t>
            </a:r>
            <a:r>
              <a:rPr lang="es-ES" dirty="0" err="1"/>
              <a:t>your</a:t>
            </a:r>
            <a:r>
              <a:rPr lang="es-ES" dirty="0"/>
              <a:t> chart</a:t>
            </a:r>
          </a:p>
        </p:txBody>
      </p:sp>
    </p:spTree>
    <p:extLst>
      <p:ext uri="{BB962C8B-B14F-4D97-AF65-F5344CB8AC3E}">
        <p14:creationId xmlns:p14="http://schemas.microsoft.com/office/powerpoint/2010/main" val="30264856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 Top Banner, Smartgraphic &amp; Texts O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4901" y="266337"/>
            <a:ext cx="10783787" cy="72464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29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214343" y="1794971"/>
            <a:ext cx="4324955" cy="525931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2100" b="1">
                <a:solidFill>
                  <a:srgbClr val="EE5859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TITLE OF YOUR SMARTART</a:t>
            </a:r>
            <a:endParaRPr lang="es-ES" dirty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7214343" y="2466110"/>
            <a:ext cx="4324955" cy="147781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ts val="1500"/>
              </a:lnSpc>
              <a:buNone/>
              <a:defRPr sz="1300" b="1">
                <a:solidFill>
                  <a:srgbClr val="EE5859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Title of the subsection</a:t>
            </a:r>
            <a:endParaRPr lang="es-ES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7214343" y="2663222"/>
            <a:ext cx="4324955" cy="2816828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ts val="1100"/>
              </a:lnSpc>
              <a:buNone/>
              <a:defRPr sz="90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plain text</a:t>
            </a:r>
            <a:endParaRPr lang="es-ES" dirty="0"/>
          </a:p>
        </p:txBody>
      </p:sp>
      <p:sp>
        <p:nvSpPr>
          <p:cNvPr id="4" name="SmartArt Placeholder 3"/>
          <p:cNvSpPr>
            <a:spLocks noGrp="1"/>
          </p:cNvSpPr>
          <p:nvPr>
            <p:ph type="dgm" sz="quarter" idx="15" hasCustomPrompt="1"/>
          </p:nvPr>
        </p:nvSpPr>
        <p:spPr>
          <a:xfrm>
            <a:off x="514901" y="1794971"/>
            <a:ext cx="6315583" cy="3685080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r>
              <a:rPr lang="es-ES" dirty="0" err="1"/>
              <a:t>Click</a:t>
            </a:r>
            <a:r>
              <a:rPr lang="es-ES" dirty="0"/>
              <a:t> in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icon</a:t>
            </a:r>
            <a:r>
              <a:rPr lang="es-ES" dirty="0"/>
              <a:t> </a:t>
            </a:r>
            <a:r>
              <a:rPr lang="es-ES" dirty="0" err="1"/>
              <a:t>below</a:t>
            </a:r>
            <a:r>
              <a:rPr lang="es-ES" dirty="0"/>
              <a:t> to </a:t>
            </a:r>
            <a:r>
              <a:rPr lang="es-ES" dirty="0" err="1"/>
              <a:t>insert</a:t>
            </a:r>
            <a:r>
              <a:rPr lang="es-ES" dirty="0"/>
              <a:t> </a:t>
            </a:r>
            <a:r>
              <a:rPr lang="es-ES" dirty="0" err="1"/>
              <a:t>you</a:t>
            </a:r>
            <a:r>
              <a:rPr lang="es-ES" dirty="0"/>
              <a:t> SmartArt</a:t>
            </a:r>
          </a:p>
        </p:txBody>
      </p:sp>
    </p:spTree>
    <p:extLst>
      <p:ext uri="{BB962C8B-B14F-4D97-AF65-F5344CB8AC3E}">
        <p14:creationId xmlns:p14="http://schemas.microsoft.com/office/powerpoint/2010/main" val="13797801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 Top Banner, Smartgraphic &amp; Texts Op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4901" y="266337"/>
            <a:ext cx="10783787" cy="72464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2900" b="1">
                <a:solidFill>
                  <a:srgbClr val="D2CBB8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214343" y="1794971"/>
            <a:ext cx="4324955" cy="525931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2100" b="1">
                <a:solidFill>
                  <a:srgbClr val="EE5859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TITLE OF YOUR SMARTART</a:t>
            </a:r>
            <a:endParaRPr lang="es-ES" dirty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7214343" y="2466110"/>
            <a:ext cx="4324955" cy="147781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ts val="1500"/>
              </a:lnSpc>
              <a:buNone/>
              <a:defRPr sz="1300" b="1">
                <a:solidFill>
                  <a:srgbClr val="EE5859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Title of the subsection</a:t>
            </a:r>
            <a:endParaRPr lang="es-ES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7214343" y="2663222"/>
            <a:ext cx="4324955" cy="2816828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ts val="1100"/>
              </a:lnSpc>
              <a:buNone/>
              <a:defRPr sz="90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plain text</a:t>
            </a:r>
            <a:endParaRPr lang="es-ES" dirty="0"/>
          </a:p>
        </p:txBody>
      </p:sp>
      <p:sp>
        <p:nvSpPr>
          <p:cNvPr id="4" name="SmartArt Placeholder 3"/>
          <p:cNvSpPr>
            <a:spLocks noGrp="1"/>
          </p:cNvSpPr>
          <p:nvPr>
            <p:ph type="dgm" sz="quarter" idx="15" hasCustomPrompt="1"/>
          </p:nvPr>
        </p:nvSpPr>
        <p:spPr>
          <a:xfrm>
            <a:off x="514901" y="1794971"/>
            <a:ext cx="6315583" cy="3685080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r>
              <a:rPr lang="es-ES" dirty="0" err="1"/>
              <a:t>Click</a:t>
            </a:r>
            <a:r>
              <a:rPr lang="es-ES" dirty="0"/>
              <a:t> in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icon</a:t>
            </a:r>
            <a:r>
              <a:rPr lang="es-ES" dirty="0"/>
              <a:t> </a:t>
            </a:r>
            <a:r>
              <a:rPr lang="es-ES" dirty="0" err="1"/>
              <a:t>below</a:t>
            </a:r>
            <a:r>
              <a:rPr lang="es-ES" dirty="0"/>
              <a:t> to </a:t>
            </a:r>
            <a:r>
              <a:rPr lang="es-ES" dirty="0" err="1"/>
              <a:t>insert</a:t>
            </a:r>
            <a:r>
              <a:rPr lang="es-ES" dirty="0"/>
              <a:t> </a:t>
            </a:r>
            <a:r>
              <a:rPr lang="es-ES" dirty="0" err="1"/>
              <a:t>you</a:t>
            </a:r>
            <a:r>
              <a:rPr lang="es-ES" dirty="0"/>
              <a:t> SmartArt</a:t>
            </a:r>
          </a:p>
        </p:txBody>
      </p:sp>
    </p:spTree>
    <p:extLst>
      <p:ext uri="{BB962C8B-B14F-4D97-AF65-F5344CB8AC3E}">
        <p14:creationId xmlns:p14="http://schemas.microsoft.com/office/powerpoint/2010/main" val="19456064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 Top Banner &amp; Text O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4901" y="266337"/>
            <a:ext cx="10783787" cy="72464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29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14901" y="1443989"/>
            <a:ext cx="10783787" cy="525931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700" b="1">
                <a:solidFill>
                  <a:srgbClr val="EE5859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Here goes the header</a:t>
            </a:r>
            <a:endParaRPr lang="es-E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14901" y="1969920"/>
            <a:ext cx="10783787" cy="406323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500"/>
              </a:lnSpc>
              <a:buNone/>
              <a:defRPr sz="1300" baseline="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465801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 Top Banner &amp; Text Op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4901" y="266337"/>
            <a:ext cx="10783787" cy="72464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2900" b="1">
                <a:solidFill>
                  <a:srgbClr val="D2CBB8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14901" y="1443989"/>
            <a:ext cx="10783787" cy="525931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700" b="1">
                <a:solidFill>
                  <a:srgbClr val="EE5859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Here goes the header</a:t>
            </a:r>
            <a:endParaRPr lang="es-E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14901" y="1969920"/>
            <a:ext cx="10783787" cy="406323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500"/>
              </a:lnSpc>
              <a:buNone/>
              <a:defRPr sz="1300" baseline="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058594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 Top Banner &amp; Image O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4901" y="266337"/>
            <a:ext cx="10783787" cy="72464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2900" b="1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112184" y="1357313"/>
            <a:ext cx="11954933" cy="4826000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rial Narrow" panose="020B0606020202030204" pitchFamily="34" charset="0"/>
              </a:defRPr>
            </a:lvl1pPr>
          </a:lstStyle>
          <a:p>
            <a:r>
              <a:rPr lang="es-ES" dirty="0" err="1"/>
              <a:t>Click</a:t>
            </a:r>
            <a:r>
              <a:rPr lang="es-ES" dirty="0"/>
              <a:t> in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icon</a:t>
            </a:r>
            <a:r>
              <a:rPr lang="es-ES" dirty="0"/>
              <a:t> </a:t>
            </a:r>
            <a:r>
              <a:rPr lang="es-ES" dirty="0" err="1"/>
              <a:t>below</a:t>
            </a:r>
            <a:r>
              <a:rPr lang="es-ES" dirty="0"/>
              <a:t> to </a:t>
            </a:r>
            <a:r>
              <a:rPr lang="es-ES" dirty="0" err="1"/>
              <a:t>insert</a:t>
            </a:r>
            <a:r>
              <a:rPr lang="es-ES" dirty="0"/>
              <a:t> </a:t>
            </a:r>
            <a:r>
              <a:rPr lang="es-ES" dirty="0" err="1"/>
              <a:t>your</a:t>
            </a:r>
            <a:r>
              <a:rPr lang="es-ES" dirty="0"/>
              <a:t> </a:t>
            </a:r>
            <a:r>
              <a:rPr lang="es-ES" dirty="0" err="1"/>
              <a:t>picture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33411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 Top Banner &amp; Image Op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4901" y="266337"/>
            <a:ext cx="10783787" cy="72464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2900" b="1" baseline="0">
                <a:solidFill>
                  <a:srgbClr val="D2CBB8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112184" y="1357313"/>
            <a:ext cx="11954933" cy="4826000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rial Narrow" panose="020B0606020202030204" pitchFamily="34" charset="0"/>
              </a:defRPr>
            </a:lvl1pPr>
          </a:lstStyle>
          <a:p>
            <a:r>
              <a:rPr lang="es-ES" dirty="0" err="1"/>
              <a:t>Click</a:t>
            </a:r>
            <a:r>
              <a:rPr lang="es-ES" dirty="0"/>
              <a:t> in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icon</a:t>
            </a:r>
            <a:r>
              <a:rPr lang="es-ES" dirty="0"/>
              <a:t> </a:t>
            </a:r>
            <a:r>
              <a:rPr lang="es-ES" dirty="0" err="1"/>
              <a:t>below</a:t>
            </a:r>
            <a:r>
              <a:rPr lang="es-ES" dirty="0"/>
              <a:t> to </a:t>
            </a:r>
            <a:r>
              <a:rPr lang="es-ES" dirty="0" err="1"/>
              <a:t>insert</a:t>
            </a:r>
            <a:r>
              <a:rPr lang="es-ES" dirty="0"/>
              <a:t> </a:t>
            </a:r>
            <a:r>
              <a:rPr lang="es-ES" dirty="0" err="1"/>
              <a:t>your</a:t>
            </a:r>
            <a:r>
              <a:rPr lang="es-ES" dirty="0"/>
              <a:t> </a:t>
            </a:r>
            <a:r>
              <a:rPr lang="es-ES" dirty="0" err="1"/>
              <a:t>picture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416176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 Top Banner, Texts &amp; Icons O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4901" y="266337"/>
            <a:ext cx="10783787" cy="72464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29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052114"/>
            <a:ext cx="2091267" cy="525931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ts val="1500"/>
              </a:lnSpc>
              <a:buNone/>
              <a:defRPr sz="1200" b="1">
                <a:solidFill>
                  <a:srgbClr val="EE5859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HERE YOU PASTE YOUR HEADER</a:t>
            </a:r>
            <a:endParaRPr lang="es-ES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3546294"/>
            <a:ext cx="2091267" cy="173055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200"/>
              </a:lnSpc>
              <a:buNone/>
              <a:defRPr sz="1100" baseline="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1327151" y="2299639"/>
            <a:ext cx="884767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3513667" y="3546294"/>
            <a:ext cx="2091267" cy="173055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200"/>
              </a:lnSpc>
              <a:buNone/>
              <a:defRPr sz="110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4155018" y="2299639"/>
            <a:ext cx="884767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6341533" y="3546294"/>
            <a:ext cx="2091267" cy="173055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200"/>
              </a:lnSpc>
              <a:buNone/>
              <a:defRPr sz="110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6982885" y="2299639"/>
            <a:ext cx="884767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9169400" y="3546294"/>
            <a:ext cx="2091267" cy="173055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200"/>
              </a:lnSpc>
              <a:buNone/>
              <a:defRPr sz="110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20"/>
          </p:nvPr>
        </p:nvSpPr>
        <p:spPr>
          <a:xfrm>
            <a:off x="9810751" y="2299639"/>
            <a:ext cx="884767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1" hasCustomPrompt="1"/>
          </p:nvPr>
        </p:nvSpPr>
        <p:spPr>
          <a:xfrm>
            <a:off x="3513667" y="3129720"/>
            <a:ext cx="2091267" cy="44832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ts val="1500"/>
              </a:lnSpc>
              <a:buNone/>
              <a:defRPr sz="1200" b="1">
                <a:solidFill>
                  <a:srgbClr val="EE5859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YOU PASTE YOUR HEADER</a:t>
            </a:r>
            <a:endParaRPr lang="es-ES" dirty="0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22" hasCustomPrompt="1"/>
          </p:nvPr>
        </p:nvSpPr>
        <p:spPr>
          <a:xfrm>
            <a:off x="6341533" y="3129720"/>
            <a:ext cx="2091267" cy="44832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ts val="1500"/>
              </a:lnSpc>
              <a:buNone/>
              <a:defRPr sz="1200" b="1" baseline="0">
                <a:solidFill>
                  <a:srgbClr val="EE5859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YOU PASTE YOUR HEADER</a:t>
            </a:r>
            <a:endParaRPr lang="es-ES" dirty="0"/>
          </a:p>
        </p:txBody>
      </p:sp>
      <p:sp>
        <p:nvSpPr>
          <p:cNvPr id="19" name="Text Placeholder 16"/>
          <p:cNvSpPr>
            <a:spLocks noGrp="1"/>
          </p:cNvSpPr>
          <p:nvPr>
            <p:ph type="body" sz="quarter" idx="23" hasCustomPrompt="1"/>
          </p:nvPr>
        </p:nvSpPr>
        <p:spPr>
          <a:xfrm>
            <a:off x="9169400" y="3138180"/>
            <a:ext cx="2091267" cy="44832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ts val="1500"/>
              </a:lnSpc>
              <a:buNone/>
              <a:defRPr sz="1200" b="1" baseline="0">
                <a:solidFill>
                  <a:srgbClr val="EE5859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YOU PASTE YOUR HEADER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076402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 Top Banner, Texts &amp; Icons Op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4901" y="266337"/>
            <a:ext cx="10783787" cy="72464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2900" b="1">
                <a:solidFill>
                  <a:srgbClr val="D2CBB8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052114"/>
            <a:ext cx="2091267" cy="525931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ts val="1500"/>
              </a:lnSpc>
              <a:buNone/>
              <a:defRPr sz="1200" b="1">
                <a:solidFill>
                  <a:srgbClr val="EE5859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HERE YOU PASTE YOUR HEADER</a:t>
            </a:r>
            <a:endParaRPr lang="es-ES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3546294"/>
            <a:ext cx="2091267" cy="173055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200"/>
              </a:lnSpc>
              <a:buNone/>
              <a:defRPr sz="1100" baseline="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1327151" y="2299639"/>
            <a:ext cx="884767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3513667" y="3546294"/>
            <a:ext cx="2091267" cy="173055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200"/>
              </a:lnSpc>
              <a:buNone/>
              <a:defRPr sz="110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4155018" y="2299639"/>
            <a:ext cx="884767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6341533" y="3546294"/>
            <a:ext cx="2091267" cy="173055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200"/>
              </a:lnSpc>
              <a:buNone/>
              <a:defRPr sz="110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6982885" y="2299639"/>
            <a:ext cx="884767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9169400" y="3546294"/>
            <a:ext cx="2091267" cy="173055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200"/>
              </a:lnSpc>
              <a:buNone/>
              <a:defRPr sz="110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20"/>
          </p:nvPr>
        </p:nvSpPr>
        <p:spPr>
          <a:xfrm>
            <a:off x="9810751" y="2299639"/>
            <a:ext cx="884767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1" hasCustomPrompt="1"/>
          </p:nvPr>
        </p:nvSpPr>
        <p:spPr>
          <a:xfrm>
            <a:off x="3513667" y="3129720"/>
            <a:ext cx="2091267" cy="44832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ts val="1500"/>
              </a:lnSpc>
              <a:buNone/>
              <a:defRPr sz="1200" b="1">
                <a:solidFill>
                  <a:srgbClr val="EE5859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YOU PASTE YOUR HEADER</a:t>
            </a:r>
            <a:endParaRPr lang="es-ES" dirty="0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22" hasCustomPrompt="1"/>
          </p:nvPr>
        </p:nvSpPr>
        <p:spPr>
          <a:xfrm>
            <a:off x="6341533" y="3129720"/>
            <a:ext cx="2091267" cy="44832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ts val="1500"/>
              </a:lnSpc>
              <a:buNone/>
              <a:defRPr sz="1200" b="1" baseline="0">
                <a:solidFill>
                  <a:srgbClr val="EE5859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YOU PASTE YOUR HEADER</a:t>
            </a:r>
            <a:endParaRPr lang="es-ES" dirty="0"/>
          </a:p>
        </p:txBody>
      </p:sp>
      <p:sp>
        <p:nvSpPr>
          <p:cNvPr id="19" name="Text Placeholder 16"/>
          <p:cNvSpPr>
            <a:spLocks noGrp="1"/>
          </p:cNvSpPr>
          <p:nvPr>
            <p:ph type="body" sz="quarter" idx="23" hasCustomPrompt="1"/>
          </p:nvPr>
        </p:nvSpPr>
        <p:spPr>
          <a:xfrm>
            <a:off x="9169400" y="3138180"/>
            <a:ext cx="2091267" cy="44832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ts val="1500"/>
              </a:lnSpc>
              <a:buNone/>
              <a:defRPr sz="1200" b="1" baseline="0">
                <a:solidFill>
                  <a:srgbClr val="EE5859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YOU PASTE YOUR HEADER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144041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 Top Banner 4 Boxes + Texts O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 userDrawn="1"/>
        </p:nvSpPr>
        <p:spPr>
          <a:xfrm>
            <a:off x="782855" y="1857675"/>
            <a:ext cx="2399899" cy="2916456"/>
          </a:xfrm>
          <a:prstGeom prst="rect">
            <a:avLst/>
          </a:prstGeom>
          <a:solidFill>
            <a:srgbClr val="EE58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srgbClr val="EE585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/>
          <p:cNvSpPr/>
          <p:nvPr userDrawn="1"/>
        </p:nvSpPr>
        <p:spPr>
          <a:xfrm>
            <a:off x="6333403" y="1857675"/>
            <a:ext cx="2399899" cy="2916456"/>
          </a:xfrm>
          <a:prstGeom prst="rect">
            <a:avLst/>
          </a:prstGeom>
          <a:solidFill>
            <a:srgbClr val="D2CB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8"/>
          <p:cNvSpPr/>
          <p:nvPr userDrawn="1"/>
        </p:nvSpPr>
        <p:spPr>
          <a:xfrm>
            <a:off x="3558128" y="1858074"/>
            <a:ext cx="2399899" cy="2916456"/>
          </a:xfrm>
          <a:prstGeom prst="rect">
            <a:avLst/>
          </a:prstGeom>
          <a:solidFill>
            <a:srgbClr val="5858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/>
          <p:cNvSpPr/>
          <p:nvPr userDrawn="1"/>
        </p:nvSpPr>
        <p:spPr>
          <a:xfrm>
            <a:off x="9153573" y="1857675"/>
            <a:ext cx="2399899" cy="2916456"/>
          </a:xfrm>
          <a:prstGeom prst="rect">
            <a:avLst/>
          </a:prstGeom>
          <a:solidFill>
            <a:srgbClr val="D1D3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 Placeholder 16"/>
          <p:cNvSpPr>
            <a:spLocks noGrp="1"/>
          </p:cNvSpPr>
          <p:nvPr>
            <p:ph type="body" sz="quarter" idx="25" hasCustomPrompt="1"/>
          </p:nvPr>
        </p:nvSpPr>
        <p:spPr>
          <a:xfrm>
            <a:off x="6499320" y="1856509"/>
            <a:ext cx="2091267" cy="2918691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ts val="2500"/>
              </a:lnSpc>
              <a:buNone/>
              <a:defRPr sz="22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THE TITLE OF YOUR BOX</a:t>
            </a:r>
            <a:endParaRPr lang="es-E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4901" y="266337"/>
            <a:ext cx="10783787" cy="72464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29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61167" y="4995195"/>
            <a:ext cx="10902759" cy="102691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10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text</a:t>
            </a:r>
            <a:endParaRPr lang="es-E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1" hasCustomPrompt="1"/>
          </p:nvPr>
        </p:nvSpPr>
        <p:spPr>
          <a:xfrm>
            <a:off x="952115" y="1856510"/>
            <a:ext cx="2091267" cy="2918691"/>
          </a:xfrm>
          <a:prstGeom prst="rect">
            <a:avLst/>
          </a:prstGeom>
          <a:noFill/>
        </p:spPr>
        <p:txBody>
          <a:bodyPr anchor="ctr"/>
          <a:lstStyle>
            <a:lvl1pPr marL="0" indent="0" algn="l">
              <a:lnSpc>
                <a:spcPts val="2500"/>
              </a:lnSpc>
              <a:spcBef>
                <a:spcPts val="0"/>
              </a:spcBef>
              <a:buNone/>
              <a:defRPr sz="22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THE TITLE OF YOUR BOX</a:t>
            </a:r>
            <a:endParaRPr lang="es-ES" dirty="0"/>
          </a:p>
        </p:txBody>
      </p:sp>
      <p:sp>
        <p:nvSpPr>
          <p:cNvPr id="24" name="Text Placeholder 16"/>
          <p:cNvSpPr>
            <a:spLocks noGrp="1"/>
          </p:cNvSpPr>
          <p:nvPr>
            <p:ph type="body" sz="quarter" idx="24" hasCustomPrompt="1"/>
          </p:nvPr>
        </p:nvSpPr>
        <p:spPr>
          <a:xfrm>
            <a:off x="3720712" y="1856510"/>
            <a:ext cx="2091267" cy="2918691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ts val="2500"/>
              </a:lnSpc>
              <a:spcBef>
                <a:spcPts val="0"/>
              </a:spcBef>
              <a:buNone/>
              <a:defRPr sz="22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THE TITLE OF YOUR BOX</a:t>
            </a:r>
            <a:endParaRPr lang="es-ES" dirty="0"/>
          </a:p>
        </p:txBody>
      </p:sp>
      <p:sp>
        <p:nvSpPr>
          <p:cNvPr id="26" name="Text Placeholder 16"/>
          <p:cNvSpPr>
            <a:spLocks noGrp="1"/>
          </p:cNvSpPr>
          <p:nvPr>
            <p:ph type="body" sz="quarter" idx="26" hasCustomPrompt="1"/>
          </p:nvPr>
        </p:nvSpPr>
        <p:spPr>
          <a:xfrm>
            <a:off x="9318253" y="1856508"/>
            <a:ext cx="2091267" cy="2918691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ts val="2500"/>
              </a:lnSpc>
              <a:buNone/>
              <a:defRPr sz="22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THE TITLE OF YOUR BOX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9044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 Section Intro Op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2858238" y="2492944"/>
            <a:ext cx="2052332" cy="1208401"/>
          </a:xfrm>
          <a:prstGeom prst="rect">
            <a:avLst/>
          </a:prstGeom>
        </p:spPr>
        <p:txBody>
          <a:bodyPr anchor="b"/>
          <a:lstStyle>
            <a:lvl1pPr algn="r">
              <a:lnSpc>
                <a:spcPts val="5700"/>
              </a:lnSpc>
              <a:defRPr sz="9600" b="1">
                <a:solidFill>
                  <a:srgbClr val="33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00</a:t>
            </a:r>
            <a:endParaRPr lang="es-E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919766" y="2168602"/>
            <a:ext cx="3067121" cy="174395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400" b="1">
                <a:solidFill>
                  <a:srgbClr val="D2CBB8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HERE GOES THE TITLE OF YOUR SECTION</a:t>
            </a:r>
            <a:endParaRPr lang="es-E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5350503" y="1894902"/>
            <a:ext cx="0" cy="2423711"/>
          </a:xfrm>
          <a:prstGeom prst="line">
            <a:avLst/>
          </a:prstGeom>
          <a:ln w="161925">
            <a:solidFill>
              <a:srgbClr val="33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330561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 Top Banner 4 Boxes + Texts Op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 userDrawn="1"/>
        </p:nvSpPr>
        <p:spPr>
          <a:xfrm>
            <a:off x="782855" y="1857675"/>
            <a:ext cx="2399899" cy="2916456"/>
          </a:xfrm>
          <a:prstGeom prst="rect">
            <a:avLst/>
          </a:prstGeom>
          <a:solidFill>
            <a:srgbClr val="EE58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srgbClr val="EE585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/>
          <p:cNvSpPr/>
          <p:nvPr userDrawn="1"/>
        </p:nvSpPr>
        <p:spPr>
          <a:xfrm>
            <a:off x="6333403" y="1857675"/>
            <a:ext cx="2399899" cy="2916456"/>
          </a:xfrm>
          <a:prstGeom prst="rect">
            <a:avLst/>
          </a:prstGeom>
          <a:solidFill>
            <a:srgbClr val="D2CB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8"/>
          <p:cNvSpPr/>
          <p:nvPr userDrawn="1"/>
        </p:nvSpPr>
        <p:spPr>
          <a:xfrm>
            <a:off x="3558128" y="1858074"/>
            <a:ext cx="2399899" cy="2916456"/>
          </a:xfrm>
          <a:prstGeom prst="rect">
            <a:avLst/>
          </a:prstGeom>
          <a:solidFill>
            <a:srgbClr val="5858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/>
          <p:cNvSpPr/>
          <p:nvPr userDrawn="1"/>
        </p:nvSpPr>
        <p:spPr>
          <a:xfrm>
            <a:off x="9153573" y="1857675"/>
            <a:ext cx="2399899" cy="2916456"/>
          </a:xfrm>
          <a:prstGeom prst="rect">
            <a:avLst/>
          </a:prstGeom>
          <a:solidFill>
            <a:srgbClr val="D1D3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 Placeholder 16"/>
          <p:cNvSpPr>
            <a:spLocks noGrp="1"/>
          </p:cNvSpPr>
          <p:nvPr>
            <p:ph type="body" sz="quarter" idx="25" hasCustomPrompt="1"/>
          </p:nvPr>
        </p:nvSpPr>
        <p:spPr>
          <a:xfrm>
            <a:off x="6499320" y="1856509"/>
            <a:ext cx="2091267" cy="2918691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ts val="2500"/>
              </a:lnSpc>
              <a:buNone/>
              <a:defRPr sz="22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THE TITLE OF YOUR BOX</a:t>
            </a:r>
            <a:endParaRPr lang="es-E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4901" y="266337"/>
            <a:ext cx="10783787" cy="72464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2900" b="1">
                <a:solidFill>
                  <a:srgbClr val="D2CBB8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61167" y="4995195"/>
            <a:ext cx="10902759" cy="102691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10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text</a:t>
            </a:r>
            <a:endParaRPr lang="es-E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1" hasCustomPrompt="1"/>
          </p:nvPr>
        </p:nvSpPr>
        <p:spPr>
          <a:xfrm>
            <a:off x="952115" y="1856510"/>
            <a:ext cx="2091267" cy="2918691"/>
          </a:xfrm>
          <a:prstGeom prst="rect">
            <a:avLst/>
          </a:prstGeom>
          <a:noFill/>
        </p:spPr>
        <p:txBody>
          <a:bodyPr anchor="ctr"/>
          <a:lstStyle>
            <a:lvl1pPr marL="0" indent="0" algn="l">
              <a:lnSpc>
                <a:spcPts val="2500"/>
              </a:lnSpc>
              <a:spcBef>
                <a:spcPts val="0"/>
              </a:spcBef>
              <a:buNone/>
              <a:defRPr sz="22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THE TITLE OF YOUR BOX</a:t>
            </a:r>
            <a:endParaRPr lang="es-ES" dirty="0"/>
          </a:p>
        </p:txBody>
      </p:sp>
      <p:sp>
        <p:nvSpPr>
          <p:cNvPr id="24" name="Text Placeholder 16"/>
          <p:cNvSpPr>
            <a:spLocks noGrp="1"/>
          </p:cNvSpPr>
          <p:nvPr>
            <p:ph type="body" sz="quarter" idx="24" hasCustomPrompt="1"/>
          </p:nvPr>
        </p:nvSpPr>
        <p:spPr>
          <a:xfrm>
            <a:off x="3720712" y="1856510"/>
            <a:ext cx="2091267" cy="2918691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ts val="2500"/>
              </a:lnSpc>
              <a:spcBef>
                <a:spcPts val="0"/>
              </a:spcBef>
              <a:buNone/>
              <a:defRPr sz="22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THE TITLE OF YOUR BOX</a:t>
            </a:r>
            <a:endParaRPr lang="es-ES" dirty="0"/>
          </a:p>
        </p:txBody>
      </p:sp>
      <p:sp>
        <p:nvSpPr>
          <p:cNvPr id="26" name="Text Placeholder 16"/>
          <p:cNvSpPr>
            <a:spLocks noGrp="1"/>
          </p:cNvSpPr>
          <p:nvPr>
            <p:ph type="body" sz="quarter" idx="26" hasCustomPrompt="1"/>
          </p:nvPr>
        </p:nvSpPr>
        <p:spPr>
          <a:xfrm>
            <a:off x="9318253" y="1856508"/>
            <a:ext cx="2091267" cy="2918691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ts val="2500"/>
              </a:lnSpc>
              <a:buNone/>
              <a:defRPr sz="22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THE TITLE OF YOUR BOX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008474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 Top Banner + 4 Text Boxes O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885524" y="1873250"/>
            <a:ext cx="2399899" cy="3767154"/>
          </a:xfrm>
          <a:prstGeom prst="rect">
            <a:avLst/>
          </a:prstGeom>
          <a:solidFill>
            <a:srgbClr val="EE58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885524" y="1873250"/>
            <a:ext cx="2399899" cy="5080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ctangle 30"/>
          <p:cNvSpPr/>
          <p:nvPr userDrawn="1"/>
        </p:nvSpPr>
        <p:spPr>
          <a:xfrm>
            <a:off x="3570965" y="1873250"/>
            <a:ext cx="2399899" cy="3767154"/>
          </a:xfrm>
          <a:prstGeom prst="rect">
            <a:avLst/>
          </a:prstGeom>
          <a:solidFill>
            <a:srgbClr val="5858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Rectangle 31"/>
          <p:cNvSpPr/>
          <p:nvPr userDrawn="1"/>
        </p:nvSpPr>
        <p:spPr>
          <a:xfrm>
            <a:off x="3570965" y="1873250"/>
            <a:ext cx="2399899" cy="50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32"/>
          <p:cNvSpPr/>
          <p:nvPr userDrawn="1"/>
        </p:nvSpPr>
        <p:spPr>
          <a:xfrm>
            <a:off x="6256407" y="1873250"/>
            <a:ext cx="2399899" cy="3767154"/>
          </a:xfrm>
          <a:prstGeom prst="rect">
            <a:avLst/>
          </a:prstGeom>
          <a:solidFill>
            <a:srgbClr val="D2CB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 33"/>
          <p:cNvSpPr/>
          <p:nvPr userDrawn="1"/>
        </p:nvSpPr>
        <p:spPr>
          <a:xfrm>
            <a:off x="6256407" y="1873250"/>
            <a:ext cx="2399899" cy="5080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Rectangle 34"/>
          <p:cNvSpPr/>
          <p:nvPr userDrawn="1"/>
        </p:nvSpPr>
        <p:spPr>
          <a:xfrm>
            <a:off x="8941848" y="1873250"/>
            <a:ext cx="2399899" cy="3767154"/>
          </a:xfrm>
          <a:prstGeom prst="rect">
            <a:avLst/>
          </a:prstGeom>
          <a:solidFill>
            <a:srgbClr val="D1D3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 35"/>
          <p:cNvSpPr/>
          <p:nvPr userDrawn="1"/>
        </p:nvSpPr>
        <p:spPr>
          <a:xfrm>
            <a:off x="8941848" y="1873250"/>
            <a:ext cx="2399899" cy="5080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 Placeholder 16"/>
          <p:cNvSpPr>
            <a:spLocks noGrp="1"/>
          </p:cNvSpPr>
          <p:nvPr>
            <p:ph type="body" sz="quarter" idx="25" hasCustomPrompt="1"/>
          </p:nvPr>
        </p:nvSpPr>
        <p:spPr>
          <a:xfrm>
            <a:off x="1002831" y="2686528"/>
            <a:ext cx="2174319" cy="2886830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900"/>
              </a:lnSpc>
              <a:buNone/>
              <a:defRPr sz="700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plain text</a:t>
            </a:r>
            <a:endParaRPr lang="es-E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4901" y="266337"/>
            <a:ext cx="10783787" cy="72464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29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1" hasCustomPrompt="1"/>
          </p:nvPr>
        </p:nvSpPr>
        <p:spPr>
          <a:xfrm>
            <a:off x="883405" y="1863085"/>
            <a:ext cx="2391904" cy="51723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ts val="1500"/>
              </a:lnSpc>
              <a:buNone/>
              <a:defRPr sz="14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TITLE OF THE BOX</a:t>
            </a:r>
            <a:endParaRPr lang="es-ES" dirty="0"/>
          </a:p>
        </p:txBody>
      </p:sp>
      <p:sp>
        <p:nvSpPr>
          <p:cNvPr id="24" name="Text Placeholder 16"/>
          <p:cNvSpPr>
            <a:spLocks noGrp="1"/>
          </p:cNvSpPr>
          <p:nvPr>
            <p:ph type="body" sz="quarter" idx="24" hasCustomPrompt="1"/>
          </p:nvPr>
        </p:nvSpPr>
        <p:spPr>
          <a:xfrm>
            <a:off x="1002832" y="2353435"/>
            <a:ext cx="2174319" cy="36021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2500"/>
              </a:lnSpc>
              <a:buNone/>
              <a:defRPr sz="10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the header title</a:t>
            </a:r>
            <a:endParaRPr lang="es-ES" dirty="0"/>
          </a:p>
        </p:txBody>
      </p:sp>
      <p:sp>
        <p:nvSpPr>
          <p:cNvPr id="12" name="Text Placeholder 16"/>
          <p:cNvSpPr>
            <a:spLocks noGrp="1"/>
          </p:cNvSpPr>
          <p:nvPr>
            <p:ph type="body" sz="quarter" idx="26" hasCustomPrompt="1"/>
          </p:nvPr>
        </p:nvSpPr>
        <p:spPr>
          <a:xfrm>
            <a:off x="3688287" y="2686528"/>
            <a:ext cx="2174319" cy="2886830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900"/>
              </a:lnSpc>
              <a:buNone/>
              <a:defRPr sz="7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plain text</a:t>
            </a:r>
            <a:endParaRPr lang="es-ES" dirty="0"/>
          </a:p>
        </p:txBody>
      </p:sp>
      <p:sp>
        <p:nvSpPr>
          <p:cNvPr id="13" name="Text Placeholder 16"/>
          <p:cNvSpPr>
            <a:spLocks noGrp="1"/>
          </p:cNvSpPr>
          <p:nvPr>
            <p:ph type="body" sz="quarter" idx="27" hasCustomPrompt="1"/>
          </p:nvPr>
        </p:nvSpPr>
        <p:spPr>
          <a:xfrm>
            <a:off x="3568861" y="1863085"/>
            <a:ext cx="2391904" cy="517238"/>
          </a:xfrm>
          <a:prstGeom prst="rect">
            <a:avLst/>
          </a:prstGeom>
          <a:solidFill>
            <a:schemeClr val="tx1">
              <a:alpha val="20000"/>
            </a:schemeClr>
          </a:solidFill>
        </p:spPr>
        <p:txBody>
          <a:bodyPr anchor="ctr"/>
          <a:lstStyle>
            <a:lvl1pPr marL="0" indent="0" algn="ctr">
              <a:lnSpc>
                <a:spcPts val="1500"/>
              </a:lnSpc>
              <a:buNone/>
              <a:defRPr sz="14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TITLE OF THE BOX</a:t>
            </a:r>
            <a:endParaRPr lang="es-ES" dirty="0"/>
          </a:p>
        </p:txBody>
      </p:sp>
      <p:sp>
        <p:nvSpPr>
          <p:cNvPr id="14" name="Text Placeholder 16"/>
          <p:cNvSpPr>
            <a:spLocks noGrp="1"/>
          </p:cNvSpPr>
          <p:nvPr>
            <p:ph type="body" sz="quarter" idx="28" hasCustomPrompt="1"/>
          </p:nvPr>
        </p:nvSpPr>
        <p:spPr>
          <a:xfrm>
            <a:off x="3688289" y="2353435"/>
            <a:ext cx="2174319" cy="36021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2500"/>
              </a:lnSpc>
              <a:buNone/>
              <a:defRPr sz="10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the header title</a:t>
            </a:r>
            <a:endParaRPr lang="es-ES" dirty="0"/>
          </a:p>
        </p:txBody>
      </p:sp>
      <p:sp>
        <p:nvSpPr>
          <p:cNvPr id="15" name="Text Placeholder 16"/>
          <p:cNvSpPr>
            <a:spLocks noGrp="1"/>
          </p:cNvSpPr>
          <p:nvPr>
            <p:ph type="body" sz="quarter" idx="29" hasCustomPrompt="1"/>
          </p:nvPr>
        </p:nvSpPr>
        <p:spPr>
          <a:xfrm>
            <a:off x="6373743" y="2686528"/>
            <a:ext cx="2174319" cy="2886830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900"/>
              </a:lnSpc>
              <a:buNone/>
              <a:defRPr sz="7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plain text</a:t>
            </a:r>
            <a:endParaRPr lang="es-ES" dirty="0"/>
          </a:p>
        </p:txBody>
      </p:sp>
      <p:sp>
        <p:nvSpPr>
          <p:cNvPr id="16" name="Text Placeholder 16"/>
          <p:cNvSpPr>
            <a:spLocks noGrp="1"/>
          </p:cNvSpPr>
          <p:nvPr>
            <p:ph type="body" sz="quarter" idx="30" hasCustomPrompt="1"/>
          </p:nvPr>
        </p:nvSpPr>
        <p:spPr>
          <a:xfrm>
            <a:off x="6254317" y="1863085"/>
            <a:ext cx="2391904" cy="51723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ts val="1500"/>
              </a:lnSpc>
              <a:buNone/>
              <a:defRPr sz="14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TITLE OF THE BOX</a:t>
            </a:r>
            <a:endParaRPr lang="es-ES" dirty="0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31" hasCustomPrompt="1"/>
          </p:nvPr>
        </p:nvSpPr>
        <p:spPr>
          <a:xfrm>
            <a:off x="6373745" y="2353435"/>
            <a:ext cx="2174319" cy="36021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2500"/>
              </a:lnSpc>
              <a:buNone/>
              <a:defRPr sz="10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the header title</a:t>
            </a:r>
            <a:endParaRPr lang="es-ES" dirty="0"/>
          </a:p>
        </p:txBody>
      </p:sp>
      <p:sp>
        <p:nvSpPr>
          <p:cNvPr id="19" name="Text Placeholder 16"/>
          <p:cNvSpPr>
            <a:spLocks noGrp="1"/>
          </p:cNvSpPr>
          <p:nvPr>
            <p:ph type="body" sz="quarter" idx="32" hasCustomPrompt="1"/>
          </p:nvPr>
        </p:nvSpPr>
        <p:spPr>
          <a:xfrm>
            <a:off x="9059199" y="2686528"/>
            <a:ext cx="2174319" cy="2886830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900"/>
              </a:lnSpc>
              <a:buNone/>
              <a:defRPr sz="7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plain text</a:t>
            </a:r>
            <a:endParaRPr lang="es-ES" dirty="0"/>
          </a:p>
        </p:txBody>
      </p:sp>
      <p:sp>
        <p:nvSpPr>
          <p:cNvPr id="20" name="Text Placeholder 16"/>
          <p:cNvSpPr>
            <a:spLocks noGrp="1"/>
          </p:cNvSpPr>
          <p:nvPr>
            <p:ph type="body" sz="quarter" idx="33" hasCustomPrompt="1"/>
          </p:nvPr>
        </p:nvSpPr>
        <p:spPr>
          <a:xfrm>
            <a:off x="8939773" y="1863085"/>
            <a:ext cx="2391904" cy="51723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ts val="1500"/>
              </a:lnSpc>
              <a:buNone/>
              <a:defRPr sz="14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TITLE OF THE BOX</a:t>
            </a:r>
            <a:endParaRPr lang="es-ES" dirty="0"/>
          </a:p>
        </p:txBody>
      </p:sp>
      <p:sp>
        <p:nvSpPr>
          <p:cNvPr id="21" name="Text Placeholder 16"/>
          <p:cNvSpPr>
            <a:spLocks noGrp="1"/>
          </p:cNvSpPr>
          <p:nvPr>
            <p:ph type="body" sz="quarter" idx="34" hasCustomPrompt="1"/>
          </p:nvPr>
        </p:nvSpPr>
        <p:spPr>
          <a:xfrm>
            <a:off x="9059201" y="2353435"/>
            <a:ext cx="2174319" cy="36021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2500"/>
              </a:lnSpc>
              <a:buNone/>
              <a:defRPr sz="10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the header title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226168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 Top Banner + 4 Text Boxes Op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885524" y="1873250"/>
            <a:ext cx="2399899" cy="3767154"/>
          </a:xfrm>
          <a:prstGeom prst="rect">
            <a:avLst/>
          </a:prstGeom>
          <a:solidFill>
            <a:srgbClr val="EE58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885524" y="1873250"/>
            <a:ext cx="2399899" cy="5080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ctangle 30"/>
          <p:cNvSpPr/>
          <p:nvPr userDrawn="1"/>
        </p:nvSpPr>
        <p:spPr>
          <a:xfrm>
            <a:off x="3570965" y="1873250"/>
            <a:ext cx="2399899" cy="3767154"/>
          </a:xfrm>
          <a:prstGeom prst="rect">
            <a:avLst/>
          </a:prstGeom>
          <a:solidFill>
            <a:srgbClr val="5858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Rectangle 31"/>
          <p:cNvSpPr/>
          <p:nvPr userDrawn="1"/>
        </p:nvSpPr>
        <p:spPr>
          <a:xfrm>
            <a:off x="3570965" y="1873250"/>
            <a:ext cx="2399899" cy="50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32"/>
          <p:cNvSpPr/>
          <p:nvPr userDrawn="1"/>
        </p:nvSpPr>
        <p:spPr>
          <a:xfrm>
            <a:off x="6256407" y="1873250"/>
            <a:ext cx="2399899" cy="3767154"/>
          </a:xfrm>
          <a:prstGeom prst="rect">
            <a:avLst/>
          </a:prstGeom>
          <a:solidFill>
            <a:srgbClr val="D2CB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 33"/>
          <p:cNvSpPr/>
          <p:nvPr userDrawn="1"/>
        </p:nvSpPr>
        <p:spPr>
          <a:xfrm>
            <a:off x="6256407" y="1873250"/>
            <a:ext cx="2399899" cy="5080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Rectangle 34"/>
          <p:cNvSpPr/>
          <p:nvPr userDrawn="1"/>
        </p:nvSpPr>
        <p:spPr>
          <a:xfrm>
            <a:off x="8941848" y="1873250"/>
            <a:ext cx="2399899" cy="3767154"/>
          </a:xfrm>
          <a:prstGeom prst="rect">
            <a:avLst/>
          </a:prstGeom>
          <a:solidFill>
            <a:srgbClr val="D1D3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 35"/>
          <p:cNvSpPr/>
          <p:nvPr userDrawn="1"/>
        </p:nvSpPr>
        <p:spPr>
          <a:xfrm>
            <a:off x="8941848" y="1873250"/>
            <a:ext cx="2399899" cy="5080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 Placeholder 16"/>
          <p:cNvSpPr>
            <a:spLocks noGrp="1"/>
          </p:cNvSpPr>
          <p:nvPr>
            <p:ph type="body" sz="quarter" idx="25" hasCustomPrompt="1"/>
          </p:nvPr>
        </p:nvSpPr>
        <p:spPr>
          <a:xfrm>
            <a:off x="1002831" y="2686528"/>
            <a:ext cx="2174319" cy="2886830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900"/>
              </a:lnSpc>
              <a:buNone/>
              <a:defRPr sz="700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plain text</a:t>
            </a:r>
            <a:endParaRPr lang="es-E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4901" y="266337"/>
            <a:ext cx="10783787" cy="72464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2900" b="1">
                <a:solidFill>
                  <a:srgbClr val="D2CBB8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1" hasCustomPrompt="1"/>
          </p:nvPr>
        </p:nvSpPr>
        <p:spPr>
          <a:xfrm>
            <a:off x="883405" y="1863085"/>
            <a:ext cx="2391904" cy="51723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ts val="1500"/>
              </a:lnSpc>
              <a:buNone/>
              <a:defRPr sz="14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TITLE OF THE BOX</a:t>
            </a:r>
            <a:endParaRPr lang="es-ES" dirty="0"/>
          </a:p>
        </p:txBody>
      </p:sp>
      <p:sp>
        <p:nvSpPr>
          <p:cNvPr id="24" name="Text Placeholder 16"/>
          <p:cNvSpPr>
            <a:spLocks noGrp="1"/>
          </p:cNvSpPr>
          <p:nvPr>
            <p:ph type="body" sz="quarter" idx="24" hasCustomPrompt="1"/>
          </p:nvPr>
        </p:nvSpPr>
        <p:spPr>
          <a:xfrm>
            <a:off x="1002832" y="2353435"/>
            <a:ext cx="2174319" cy="36021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2500"/>
              </a:lnSpc>
              <a:buNone/>
              <a:defRPr sz="10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the header title</a:t>
            </a:r>
            <a:endParaRPr lang="es-ES" dirty="0"/>
          </a:p>
        </p:txBody>
      </p:sp>
      <p:sp>
        <p:nvSpPr>
          <p:cNvPr id="12" name="Text Placeholder 16"/>
          <p:cNvSpPr>
            <a:spLocks noGrp="1"/>
          </p:cNvSpPr>
          <p:nvPr>
            <p:ph type="body" sz="quarter" idx="26" hasCustomPrompt="1"/>
          </p:nvPr>
        </p:nvSpPr>
        <p:spPr>
          <a:xfrm>
            <a:off x="3688287" y="2686528"/>
            <a:ext cx="2174319" cy="2886830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900"/>
              </a:lnSpc>
              <a:buNone/>
              <a:defRPr sz="7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plain text</a:t>
            </a:r>
            <a:endParaRPr lang="es-ES" dirty="0"/>
          </a:p>
        </p:txBody>
      </p:sp>
      <p:sp>
        <p:nvSpPr>
          <p:cNvPr id="13" name="Text Placeholder 16"/>
          <p:cNvSpPr>
            <a:spLocks noGrp="1"/>
          </p:cNvSpPr>
          <p:nvPr>
            <p:ph type="body" sz="quarter" idx="27" hasCustomPrompt="1"/>
          </p:nvPr>
        </p:nvSpPr>
        <p:spPr>
          <a:xfrm>
            <a:off x="3568861" y="1863085"/>
            <a:ext cx="2391904" cy="517238"/>
          </a:xfrm>
          <a:prstGeom prst="rect">
            <a:avLst/>
          </a:prstGeom>
          <a:solidFill>
            <a:schemeClr val="tx1">
              <a:alpha val="20000"/>
            </a:schemeClr>
          </a:solidFill>
        </p:spPr>
        <p:txBody>
          <a:bodyPr anchor="ctr"/>
          <a:lstStyle>
            <a:lvl1pPr marL="0" indent="0" algn="ctr">
              <a:lnSpc>
                <a:spcPts val="1500"/>
              </a:lnSpc>
              <a:buNone/>
              <a:defRPr sz="14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TITLE OF THE BOX</a:t>
            </a:r>
            <a:endParaRPr lang="es-ES" dirty="0"/>
          </a:p>
        </p:txBody>
      </p:sp>
      <p:sp>
        <p:nvSpPr>
          <p:cNvPr id="14" name="Text Placeholder 16"/>
          <p:cNvSpPr>
            <a:spLocks noGrp="1"/>
          </p:cNvSpPr>
          <p:nvPr>
            <p:ph type="body" sz="quarter" idx="28" hasCustomPrompt="1"/>
          </p:nvPr>
        </p:nvSpPr>
        <p:spPr>
          <a:xfrm>
            <a:off x="3688289" y="2353435"/>
            <a:ext cx="2174319" cy="36021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2500"/>
              </a:lnSpc>
              <a:buNone/>
              <a:defRPr sz="10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the header title</a:t>
            </a:r>
            <a:endParaRPr lang="es-ES" dirty="0"/>
          </a:p>
        </p:txBody>
      </p:sp>
      <p:sp>
        <p:nvSpPr>
          <p:cNvPr id="15" name="Text Placeholder 16"/>
          <p:cNvSpPr>
            <a:spLocks noGrp="1"/>
          </p:cNvSpPr>
          <p:nvPr>
            <p:ph type="body" sz="quarter" idx="29" hasCustomPrompt="1"/>
          </p:nvPr>
        </p:nvSpPr>
        <p:spPr>
          <a:xfrm>
            <a:off x="6373743" y="2686528"/>
            <a:ext cx="2174319" cy="2886830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900"/>
              </a:lnSpc>
              <a:buNone/>
              <a:defRPr sz="7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plain text</a:t>
            </a:r>
            <a:endParaRPr lang="es-ES" dirty="0"/>
          </a:p>
        </p:txBody>
      </p:sp>
      <p:sp>
        <p:nvSpPr>
          <p:cNvPr id="16" name="Text Placeholder 16"/>
          <p:cNvSpPr>
            <a:spLocks noGrp="1"/>
          </p:cNvSpPr>
          <p:nvPr>
            <p:ph type="body" sz="quarter" idx="30" hasCustomPrompt="1"/>
          </p:nvPr>
        </p:nvSpPr>
        <p:spPr>
          <a:xfrm>
            <a:off x="6254317" y="1863085"/>
            <a:ext cx="2391904" cy="51723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ts val="1500"/>
              </a:lnSpc>
              <a:buNone/>
              <a:defRPr sz="14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TITLE OF THE BOX</a:t>
            </a:r>
            <a:endParaRPr lang="es-ES" dirty="0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31" hasCustomPrompt="1"/>
          </p:nvPr>
        </p:nvSpPr>
        <p:spPr>
          <a:xfrm>
            <a:off x="6373745" y="2353435"/>
            <a:ext cx="2174319" cy="36021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2500"/>
              </a:lnSpc>
              <a:buNone/>
              <a:defRPr sz="10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the header title</a:t>
            </a:r>
            <a:endParaRPr lang="es-ES" dirty="0"/>
          </a:p>
        </p:txBody>
      </p:sp>
      <p:sp>
        <p:nvSpPr>
          <p:cNvPr id="19" name="Text Placeholder 16"/>
          <p:cNvSpPr>
            <a:spLocks noGrp="1"/>
          </p:cNvSpPr>
          <p:nvPr>
            <p:ph type="body" sz="quarter" idx="32" hasCustomPrompt="1"/>
          </p:nvPr>
        </p:nvSpPr>
        <p:spPr>
          <a:xfrm>
            <a:off x="9059199" y="2686528"/>
            <a:ext cx="2174319" cy="2886830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900"/>
              </a:lnSpc>
              <a:buNone/>
              <a:defRPr sz="7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plain text</a:t>
            </a:r>
            <a:endParaRPr lang="es-ES" dirty="0"/>
          </a:p>
        </p:txBody>
      </p:sp>
      <p:sp>
        <p:nvSpPr>
          <p:cNvPr id="20" name="Text Placeholder 16"/>
          <p:cNvSpPr>
            <a:spLocks noGrp="1"/>
          </p:cNvSpPr>
          <p:nvPr>
            <p:ph type="body" sz="quarter" idx="33" hasCustomPrompt="1"/>
          </p:nvPr>
        </p:nvSpPr>
        <p:spPr>
          <a:xfrm>
            <a:off x="8939773" y="1863085"/>
            <a:ext cx="2391904" cy="51723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ts val="1500"/>
              </a:lnSpc>
              <a:buNone/>
              <a:defRPr sz="14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TITLE OF THE BOX</a:t>
            </a:r>
            <a:endParaRPr lang="es-ES" dirty="0"/>
          </a:p>
        </p:txBody>
      </p:sp>
      <p:sp>
        <p:nvSpPr>
          <p:cNvPr id="21" name="Text Placeholder 16"/>
          <p:cNvSpPr>
            <a:spLocks noGrp="1"/>
          </p:cNvSpPr>
          <p:nvPr>
            <p:ph type="body" sz="quarter" idx="34" hasCustomPrompt="1"/>
          </p:nvPr>
        </p:nvSpPr>
        <p:spPr>
          <a:xfrm>
            <a:off x="9059201" y="2353435"/>
            <a:ext cx="2174319" cy="36021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2500"/>
              </a:lnSpc>
              <a:buNone/>
              <a:defRPr sz="10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the header title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868197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 Top Banner +2 Text Boxes O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/>
        </p:nvSpPr>
        <p:spPr>
          <a:xfrm>
            <a:off x="741772" y="1875182"/>
            <a:ext cx="5035827" cy="3949148"/>
          </a:xfrm>
          <a:prstGeom prst="rect">
            <a:avLst/>
          </a:prstGeom>
          <a:solidFill>
            <a:srgbClr val="EE58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a-E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741772" y="1709530"/>
            <a:ext cx="5035827" cy="165652"/>
          </a:xfrm>
          <a:prstGeom prst="rect">
            <a:avLst/>
          </a:prstGeom>
          <a:solidFill>
            <a:srgbClr val="5858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a-E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413703" y="1875182"/>
            <a:ext cx="5035827" cy="3949148"/>
          </a:xfrm>
          <a:prstGeom prst="rect">
            <a:avLst/>
          </a:prstGeom>
          <a:solidFill>
            <a:srgbClr val="D2CB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a-E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413703" y="1709530"/>
            <a:ext cx="5035827" cy="165652"/>
          </a:xfrm>
          <a:prstGeom prst="rect">
            <a:avLst/>
          </a:prstGeom>
          <a:solidFill>
            <a:srgbClr val="5858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a-E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 Placeholder 16"/>
          <p:cNvSpPr>
            <a:spLocks noGrp="1"/>
          </p:cNvSpPr>
          <p:nvPr userDrawn="1">
            <p:ph type="body" sz="quarter" idx="25" hasCustomPrompt="1"/>
          </p:nvPr>
        </p:nvSpPr>
        <p:spPr>
          <a:xfrm>
            <a:off x="1002831" y="2668746"/>
            <a:ext cx="4382236" cy="298456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1100"/>
              </a:lnSpc>
              <a:buNone/>
              <a:defRPr sz="95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plain text</a:t>
            </a:r>
            <a:endParaRPr lang="es-ES" dirty="0"/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514901" y="266337"/>
            <a:ext cx="10783787" cy="72464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29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24" name="Text Placeholder 16"/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1002831" y="1919282"/>
            <a:ext cx="4382236" cy="36021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2500"/>
              </a:lnSpc>
              <a:buNone/>
              <a:defRPr sz="22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TITLE</a:t>
            </a:r>
            <a:endParaRPr lang="es-ES" dirty="0"/>
          </a:p>
        </p:txBody>
      </p:sp>
      <p:sp>
        <p:nvSpPr>
          <p:cNvPr id="26" name="Text Placeholder 16"/>
          <p:cNvSpPr>
            <a:spLocks noGrp="1"/>
          </p:cNvSpPr>
          <p:nvPr userDrawn="1">
            <p:ph type="body" sz="quarter" idx="26" hasCustomPrompt="1"/>
          </p:nvPr>
        </p:nvSpPr>
        <p:spPr>
          <a:xfrm>
            <a:off x="1012507" y="2315785"/>
            <a:ext cx="4372560" cy="36021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2500"/>
              </a:lnSpc>
              <a:buNone/>
              <a:defRPr sz="1300" b="1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header</a:t>
            </a:r>
            <a:endParaRPr lang="es-ES" dirty="0"/>
          </a:p>
        </p:txBody>
      </p:sp>
      <p:sp>
        <p:nvSpPr>
          <p:cNvPr id="27" name="Text Placeholder 16"/>
          <p:cNvSpPr>
            <a:spLocks noGrp="1"/>
          </p:cNvSpPr>
          <p:nvPr userDrawn="1">
            <p:ph type="body" sz="quarter" idx="27" hasCustomPrompt="1"/>
          </p:nvPr>
        </p:nvSpPr>
        <p:spPr>
          <a:xfrm>
            <a:off x="6673078" y="2676003"/>
            <a:ext cx="4382236" cy="298456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1100"/>
              </a:lnSpc>
              <a:buNone/>
              <a:defRPr sz="95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plain text</a:t>
            </a:r>
            <a:endParaRPr lang="es-ES" dirty="0"/>
          </a:p>
        </p:txBody>
      </p:sp>
      <p:sp>
        <p:nvSpPr>
          <p:cNvPr id="28" name="Text Placeholder 16"/>
          <p:cNvSpPr>
            <a:spLocks noGrp="1"/>
          </p:cNvSpPr>
          <p:nvPr userDrawn="1">
            <p:ph type="body" sz="quarter" idx="28" hasCustomPrompt="1"/>
          </p:nvPr>
        </p:nvSpPr>
        <p:spPr>
          <a:xfrm>
            <a:off x="6673078" y="1926539"/>
            <a:ext cx="4382236" cy="36021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2500"/>
              </a:lnSpc>
              <a:buNone/>
              <a:defRPr sz="22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TITLE</a:t>
            </a:r>
            <a:endParaRPr lang="es-ES" dirty="0"/>
          </a:p>
        </p:txBody>
      </p:sp>
      <p:sp>
        <p:nvSpPr>
          <p:cNvPr id="29" name="Text Placeholder 16"/>
          <p:cNvSpPr>
            <a:spLocks noGrp="1"/>
          </p:cNvSpPr>
          <p:nvPr userDrawn="1">
            <p:ph type="body" sz="quarter" idx="29" hasCustomPrompt="1"/>
          </p:nvPr>
        </p:nvSpPr>
        <p:spPr>
          <a:xfrm>
            <a:off x="6682753" y="2323042"/>
            <a:ext cx="4372560" cy="36021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2500"/>
              </a:lnSpc>
              <a:buNone/>
              <a:defRPr sz="13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header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3910293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 Top Banner +2 Text Boxes Op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/>
        </p:nvSpPr>
        <p:spPr>
          <a:xfrm>
            <a:off x="741772" y="1875182"/>
            <a:ext cx="5035827" cy="3949148"/>
          </a:xfrm>
          <a:prstGeom prst="rect">
            <a:avLst/>
          </a:prstGeom>
          <a:solidFill>
            <a:srgbClr val="EE58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a-E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741772" y="1709530"/>
            <a:ext cx="5035827" cy="165652"/>
          </a:xfrm>
          <a:prstGeom prst="rect">
            <a:avLst/>
          </a:prstGeom>
          <a:solidFill>
            <a:srgbClr val="5858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a-E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413703" y="1875182"/>
            <a:ext cx="5035827" cy="3949148"/>
          </a:xfrm>
          <a:prstGeom prst="rect">
            <a:avLst/>
          </a:prstGeom>
          <a:solidFill>
            <a:srgbClr val="D2CB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a-E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413703" y="1709530"/>
            <a:ext cx="5035827" cy="165652"/>
          </a:xfrm>
          <a:prstGeom prst="rect">
            <a:avLst/>
          </a:prstGeom>
          <a:solidFill>
            <a:srgbClr val="5858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a-E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 Placeholder 16"/>
          <p:cNvSpPr>
            <a:spLocks noGrp="1"/>
          </p:cNvSpPr>
          <p:nvPr userDrawn="1">
            <p:ph type="body" sz="quarter" idx="25" hasCustomPrompt="1"/>
          </p:nvPr>
        </p:nvSpPr>
        <p:spPr>
          <a:xfrm>
            <a:off x="1002831" y="2668746"/>
            <a:ext cx="4382236" cy="298456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1100"/>
              </a:lnSpc>
              <a:buNone/>
              <a:defRPr sz="95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plain text</a:t>
            </a:r>
            <a:endParaRPr lang="es-ES" dirty="0"/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514901" y="266337"/>
            <a:ext cx="10783787" cy="72464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2900" b="1">
                <a:solidFill>
                  <a:srgbClr val="D2CBB8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24" name="Text Placeholder 16"/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1002831" y="1919282"/>
            <a:ext cx="4382236" cy="36021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2500"/>
              </a:lnSpc>
              <a:buNone/>
              <a:defRPr sz="22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TITLE</a:t>
            </a:r>
            <a:endParaRPr lang="es-ES" dirty="0"/>
          </a:p>
        </p:txBody>
      </p:sp>
      <p:sp>
        <p:nvSpPr>
          <p:cNvPr id="26" name="Text Placeholder 16"/>
          <p:cNvSpPr>
            <a:spLocks noGrp="1"/>
          </p:cNvSpPr>
          <p:nvPr userDrawn="1">
            <p:ph type="body" sz="quarter" idx="26" hasCustomPrompt="1"/>
          </p:nvPr>
        </p:nvSpPr>
        <p:spPr>
          <a:xfrm>
            <a:off x="1012507" y="2315785"/>
            <a:ext cx="4372560" cy="36021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2500"/>
              </a:lnSpc>
              <a:buNone/>
              <a:defRPr sz="1300" b="1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header</a:t>
            </a:r>
            <a:endParaRPr lang="es-ES" dirty="0"/>
          </a:p>
        </p:txBody>
      </p:sp>
      <p:sp>
        <p:nvSpPr>
          <p:cNvPr id="27" name="Text Placeholder 16"/>
          <p:cNvSpPr>
            <a:spLocks noGrp="1"/>
          </p:cNvSpPr>
          <p:nvPr userDrawn="1">
            <p:ph type="body" sz="quarter" idx="27" hasCustomPrompt="1"/>
          </p:nvPr>
        </p:nvSpPr>
        <p:spPr>
          <a:xfrm>
            <a:off x="6673078" y="2676003"/>
            <a:ext cx="4382236" cy="298456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1100"/>
              </a:lnSpc>
              <a:buNone/>
              <a:defRPr sz="95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plain text</a:t>
            </a:r>
            <a:endParaRPr lang="es-ES" dirty="0"/>
          </a:p>
        </p:txBody>
      </p:sp>
      <p:sp>
        <p:nvSpPr>
          <p:cNvPr id="28" name="Text Placeholder 16"/>
          <p:cNvSpPr>
            <a:spLocks noGrp="1"/>
          </p:cNvSpPr>
          <p:nvPr userDrawn="1">
            <p:ph type="body" sz="quarter" idx="28" hasCustomPrompt="1"/>
          </p:nvPr>
        </p:nvSpPr>
        <p:spPr>
          <a:xfrm>
            <a:off x="6673078" y="1926539"/>
            <a:ext cx="4382236" cy="36021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2500"/>
              </a:lnSpc>
              <a:buNone/>
              <a:defRPr sz="22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TITLE</a:t>
            </a:r>
            <a:endParaRPr lang="es-ES" dirty="0"/>
          </a:p>
        </p:txBody>
      </p:sp>
      <p:sp>
        <p:nvSpPr>
          <p:cNvPr id="29" name="Text Placeholder 16"/>
          <p:cNvSpPr>
            <a:spLocks noGrp="1"/>
          </p:cNvSpPr>
          <p:nvPr userDrawn="1">
            <p:ph type="body" sz="quarter" idx="29" hasCustomPrompt="1"/>
          </p:nvPr>
        </p:nvSpPr>
        <p:spPr>
          <a:xfrm>
            <a:off x="6682753" y="2323042"/>
            <a:ext cx="4372560" cy="36021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2500"/>
              </a:lnSpc>
              <a:buNone/>
              <a:defRPr sz="13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header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6056182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 Top Banner, Chart &amp; Texts O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4901" y="266337"/>
            <a:ext cx="10783787" cy="72464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2900" b="1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214343" y="1794971"/>
            <a:ext cx="4324955" cy="525931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2200" b="1">
                <a:solidFill>
                  <a:srgbClr val="EE5859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TITLE OF THE GRAPHIC</a:t>
            </a:r>
            <a:endParaRPr lang="es-ES" dirty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7214343" y="2466110"/>
            <a:ext cx="4324955" cy="147781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ts val="1500"/>
              </a:lnSpc>
              <a:buNone/>
              <a:defRPr sz="1300" b="1">
                <a:solidFill>
                  <a:srgbClr val="EE5859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Title of the subsection</a:t>
            </a:r>
            <a:endParaRPr lang="es-ES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7214343" y="2663222"/>
            <a:ext cx="4324955" cy="2816828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ts val="1100"/>
              </a:lnSpc>
              <a:buNone/>
              <a:defRPr sz="90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plain text</a:t>
            </a:r>
            <a:endParaRPr lang="es-ES" dirty="0"/>
          </a:p>
        </p:txBody>
      </p:sp>
      <p:graphicFrame>
        <p:nvGraphicFramePr>
          <p:cNvPr id="3" name="Diagram 2"/>
          <p:cNvGraphicFramePr/>
          <p:nvPr userDrawn="1"/>
        </p:nvGraphicFramePr>
        <p:xfrm>
          <a:off x="367695" y="1716315"/>
          <a:ext cx="6366933" cy="40168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1360722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 Top Banner, Chart &amp; Texts Op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4901" y="266337"/>
            <a:ext cx="10783787" cy="72464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2900" b="1" baseline="0">
                <a:solidFill>
                  <a:srgbClr val="D2CBB8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214343" y="1794971"/>
            <a:ext cx="4324955" cy="525931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2200" b="1">
                <a:solidFill>
                  <a:srgbClr val="EE5859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TITLE OF THE GRAPHIC</a:t>
            </a:r>
            <a:endParaRPr lang="es-ES" dirty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7214343" y="2466110"/>
            <a:ext cx="4324955" cy="147781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ts val="1500"/>
              </a:lnSpc>
              <a:buNone/>
              <a:defRPr sz="1300" b="1">
                <a:solidFill>
                  <a:srgbClr val="EE5859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Title of the subsection</a:t>
            </a:r>
            <a:endParaRPr lang="es-ES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7214343" y="2663222"/>
            <a:ext cx="4324955" cy="2816828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ts val="1100"/>
              </a:lnSpc>
              <a:buNone/>
              <a:defRPr sz="90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plain text</a:t>
            </a:r>
            <a:endParaRPr lang="es-ES" dirty="0"/>
          </a:p>
        </p:txBody>
      </p:sp>
      <p:graphicFrame>
        <p:nvGraphicFramePr>
          <p:cNvPr id="3" name="Diagram 2"/>
          <p:cNvGraphicFramePr/>
          <p:nvPr userDrawn="1"/>
        </p:nvGraphicFramePr>
        <p:xfrm>
          <a:off x="367695" y="1716315"/>
          <a:ext cx="6366933" cy="40168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9245769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 Top Banner, Chartop2 &amp; Texts O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4901" y="266337"/>
            <a:ext cx="10783787" cy="72464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29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214343" y="1794971"/>
            <a:ext cx="4324955" cy="525931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2200" b="1">
                <a:solidFill>
                  <a:srgbClr val="EE5859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TITLE OF THE CHART</a:t>
            </a:r>
            <a:endParaRPr lang="es-ES" dirty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7214343" y="2466110"/>
            <a:ext cx="4324955" cy="147781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ts val="1500"/>
              </a:lnSpc>
              <a:buNone/>
              <a:defRPr sz="1300" b="1">
                <a:solidFill>
                  <a:srgbClr val="EE5859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Title of the subsection</a:t>
            </a:r>
            <a:endParaRPr lang="es-ES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7214343" y="2663222"/>
            <a:ext cx="4324955" cy="2816828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ts val="1100"/>
              </a:lnSpc>
              <a:buNone/>
              <a:defRPr sz="90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plain text</a:t>
            </a:r>
            <a:endParaRPr lang="es-ES" dirty="0"/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5" hasCustomPrompt="1"/>
          </p:nvPr>
        </p:nvSpPr>
        <p:spPr>
          <a:xfrm>
            <a:off x="514902" y="1794971"/>
            <a:ext cx="6084260" cy="3685080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r>
              <a:rPr lang="es-ES" dirty="0" err="1"/>
              <a:t>Click</a:t>
            </a:r>
            <a:r>
              <a:rPr lang="es-ES" dirty="0"/>
              <a:t> in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icon</a:t>
            </a:r>
            <a:r>
              <a:rPr lang="es-ES" dirty="0"/>
              <a:t> </a:t>
            </a:r>
            <a:r>
              <a:rPr lang="es-ES" dirty="0" err="1"/>
              <a:t>below</a:t>
            </a:r>
            <a:r>
              <a:rPr lang="es-ES" dirty="0"/>
              <a:t> to </a:t>
            </a:r>
            <a:r>
              <a:rPr lang="es-ES" dirty="0" err="1"/>
              <a:t>insert</a:t>
            </a:r>
            <a:r>
              <a:rPr lang="es-ES" dirty="0"/>
              <a:t> </a:t>
            </a:r>
            <a:r>
              <a:rPr lang="es-ES" dirty="0" err="1"/>
              <a:t>your</a:t>
            </a:r>
            <a:r>
              <a:rPr lang="es-ES" dirty="0"/>
              <a:t> chart</a:t>
            </a:r>
          </a:p>
        </p:txBody>
      </p:sp>
    </p:spTree>
    <p:extLst>
      <p:ext uri="{BB962C8B-B14F-4D97-AF65-F5344CB8AC3E}">
        <p14:creationId xmlns:p14="http://schemas.microsoft.com/office/powerpoint/2010/main" val="156674934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 Top Banner, Chartop2 &amp; Texts Op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4901" y="266337"/>
            <a:ext cx="10783787" cy="72464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2900" b="1">
                <a:solidFill>
                  <a:srgbClr val="D2CBB8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214343" y="1794971"/>
            <a:ext cx="4324955" cy="525931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2200" b="1">
                <a:solidFill>
                  <a:srgbClr val="EE5859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TITLE OF THE CHART</a:t>
            </a:r>
            <a:endParaRPr lang="es-ES" dirty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7214343" y="2466110"/>
            <a:ext cx="4324955" cy="147781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ts val="1500"/>
              </a:lnSpc>
              <a:buNone/>
              <a:defRPr sz="1300" b="1">
                <a:solidFill>
                  <a:srgbClr val="EE5859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Title of the subsection</a:t>
            </a:r>
            <a:endParaRPr lang="es-ES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7214343" y="2663222"/>
            <a:ext cx="4324955" cy="2816828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ts val="1100"/>
              </a:lnSpc>
              <a:buNone/>
              <a:defRPr sz="90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plain text</a:t>
            </a:r>
            <a:endParaRPr lang="es-ES" dirty="0"/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5" hasCustomPrompt="1"/>
          </p:nvPr>
        </p:nvSpPr>
        <p:spPr>
          <a:xfrm>
            <a:off x="514902" y="1794971"/>
            <a:ext cx="6084260" cy="3685080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r>
              <a:rPr lang="es-ES" dirty="0" err="1"/>
              <a:t>Click</a:t>
            </a:r>
            <a:r>
              <a:rPr lang="es-ES" dirty="0"/>
              <a:t> in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icon</a:t>
            </a:r>
            <a:r>
              <a:rPr lang="es-ES" dirty="0"/>
              <a:t> </a:t>
            </a:r>
            <a:r>
              <a:rPr lang="es-ES" dirty="0" err="1"/>
              <a:t>below</a:t>
            </a:r>
            <a:r>
              <a:rPr lang="es-ES" dirty="0"/>
              <a:t> to </a:t>
            </a:r>
            <a:r>
              <a:rPr lang="es-ES" dirty="0" err="1"/>
              <a:t>insert</a:t>
            </a:r>
            <a:r>
              <a:rPr lang="es-ES" dirty="0"/>
              <a:t> </a:t>
            </a:r>
            <a:r>
              <a:rPr lang="es-ES" dirty="0" err="1"/>
              <a:t>your</a:t>
            </a:r>
            <a:r>
              <a:rPr lang="es-ES" dirty="0"/>
              <a:t> chart</a:t>
            </a:r>
          </a:p>
        </p:txBody>
      </p:sp>
    </p:spTree>
    <p:extLst>
      <p:ext uri="{BB962C8B-B14F-4D97-AF65-F5344CB8AC3E}">
        <p14:creationId xmlns:p14="http://schemas.microsoft.com/office/powerpoint/2010/main" val="271591290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 Top Banner, Smartgraphic &amp; Texts O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4901" y="266337"/>
            <a:ext cx="10783787" cy="72464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29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214343" y="1794971"/>
            <a:ext cx="4324955" cy="525931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2100" b="1">
                <a:solidFill>
                  <a:srgbClr val="EE5859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TITLE OF YOUR SMARTART</a:t>
            </a:r>
            <a:endParaRPr lang="es-ES" dirty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7214343" y="2466110"/>
            <a:ext cx="4324955" cy="147781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ts val="1500"/>
              </a:lnSpc>
              <a:buNone/>
              <a:defRPr sz="1300" b="1">
                <a:solidFill>
                  <a:srgbClr val="EE5859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Title of the subsection</a:t>
            </a:r>
            <a:endParaRPr lang="es-ES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7214343" y="2663222"/>
            <a:ext cx="4324955" cy="2816828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ts val="1100"/>
              </a:lnSpc>
              <a:buNone/>
              <a:defRPr sz="90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plain text</a:t>
            </a:r>
            <a:endParaRPr lang="es-ES" dirty="0"/>
          </a:p>
        </p:txBody>
      </p:sp>
      <p:sp>
        <p:nvSpPr>
          <p:cNvPr id="4" name="SmartArt Placeholder 3"/>
          <p:cNvSpPr>
            <a:spLocks noGrp="1"/>
          </p:cNvSpPr>
          <p:nvPr>
            <p:ph type="dgm" sz="quarter" idx="15" hasCustomPrompt="1"/>
          </p:nvPr>
        </p:nvSpPr>
        <p:spPr>
          <a:xfrm>
            <a:off x="514901" y="1794971"/>
            <a:ext cx="6315583" cy="3685080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r>
              <a:rPr lang="es-ES" dirty="0" err="1"/>
              <a:t>Click</a:t>
            </a:r>
            <a:r>
              <a:rPr lang="es-ES" dirty="0"/>
              <a:t> in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icon</a:t>
            </a:r>
            <a:r>
              <a:rPr lang="es-ES" dirty="0"/>
              <a:t> </a:t>
            </a:r>
            <a:r>
              <a:rPr lang="es-ES" dirty="0" err="1"/>
              <a:t>below</a:t>
            </a:r>
            <a:r>
              <a:rPr lang="es-ES" dirty="0"/>
              <a:t> to </a:t>
            </a:r>
            <a:r>
              <a:rPr lang="es-ES" dirty="0" err="1"/>
              <a:t>insert</a:t>
            </a:r>
            <a:r>
              <a:rPr lang="es-ES" dirty="0"/>
              <a:t> </a:t>
            </a:r>
            <a:r>
              <a:rPr lang="es-ES" dirty="0" err="1"/>
              <a:t>you</a:t>
            </a:r>
            <a:r>
              <a:rPr lang="es-ES" dirty="0"/>
              <a:t> SmartArt</a:t>
            </a:r>
          </a:p>
        </p:txBody>
      </p:sp>
    </p:spTree>
    <p:extLst>
      <p:ext uri="{BB962C8B-B14F-4D97-AF65-F5344CB8AC3E}">
        <p14:creationId xmlns:p14="http://schemas.microsoft.com/office/powerpoint/2010/main" val="654718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 Goodby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/>
          <p:cNvSpPr txBox="1">
            <a:spLocks/>
          </p:cNvSpPr>
          <p:nvPr userDrawn="1"/>
        </p:nvSpPr>
        <p:spPr>
          <a:xfrm>
            <a:off x="7296933" y="1779705"/>
            <a:ext cx="4431833" cy="1716918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ts val="3700"/>
              </a:lnSpc>
              <a:spcBef>
                <a:spcPct val="0"/>
              </a:spcBef>
              <a:buNone/>
              <a:defRPr sz="3400" kern="1200">
                <a:solidFill>
                  <a:schemeClr val="bg1"/>
                </a:solidFill>
                <a:latin typeface="Trade Gothic LT Std Bold" panose="00000800000000000000" pitchFamily="50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37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339999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  <a:t>THANK YOU FOR YOUR ATTENTION</a:t>
            </a:r>
            <a:endParaRPr kumimoji="0" lang="es-ES" sz="3400" b="1" i="0" u="none" strike="noStrike" kern="1200" cap="none" spc="0" normalizeH="0" baseline="0" noProof="0" dirty="0">
              <a:ln>
                <a:noFill/>
              </a:ln>
              <a:solidFill>
                <a:srgbClr val="339999"/>
              </a:solidFill>
              <a:effectLst/>
              <a:uLnTx/>
              <a:uFillTx/>
              <a:latin typeface="Arial Narrow" panose="020B0606020202030204" pitchFamily="34" charset="0"/>
              <a:ea typeface="+mj-ea"/>
              <a:cs typeface="+mj-cs"/>
            </a:endParaRPr>
          </a:p>
        </p:txBody>
      </p:sp>
      <p:sp>
        <p:nvSpPr>
          <p:cNvPr id="24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7381246" y="3525066"/>
            <a:ext cx="4092665" cy="2139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950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Name </a:t>
            </a:r>
            <a:r>
              <a:rPr lang="en-US" dirty="0" err="1"/>
              <a:t>Lastname</a:t>
            </a:r>
            <a:endParaRPr lang="es-ES" dirty="0"/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7636106" y="3767409"/>
            <a:ext cx="4092665" cy="36676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50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Mobile Telephone</a:t>
            </a:r>
          </a:p>
          <a:p>
            <a:pPr lvl="0"/>
            <a:r>
              <a:rPr lang="en-US" dirty="0"/>
              <a:t>Desktop Telephone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7636106" y="4134173"/>
            <a:ext cx="4092665" cy="2139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95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name.lastname@impact-initiatives.org</a:t>
            </a:r>
            <a:endParaRPr lang="es-ES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7636105" y="4348073"/>
            <a:ext cx="4092665" cy="2139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950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skype user name</a:t>
            </a:r>
            <a:endParaRPr lang="es-ES" dirty="0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7636104" y="4561973"/>
            <a:ext cx="4092665" cy="2139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95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www.impact-initiatives.org</a:t>
            </a:r>
            <a:endParaRPr lang="es-ES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7636102" y="4790051"/>
            <a:ext cx="4092665" cy="2139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95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IMPACT Initiatives</a:t>
            </a:r>
            <a:endParaRPr lang="es-ES" dirty="0"/>
          </a:p>
        </p:txBody>
      </p:sp>
      <p:sp>
        <p:nvSpPr>
          <p:cNvPr id="30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7636101" y="5018129"/>
            <a:ext cx="4092665" cy="2139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95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@</a:t>
            </a:r>
            <a:r>
              <a:rPr lang="en-US" dirty="0" err="1"/>
              <a:t>IMPACT_init</a:t>
            </a:r>
            <a:endParaRPr lang="es-ES" dirty="0"/>
          </a:p>
        </p:txBody>
      </p:sp>
      <p:pic>
        <p:nvPicPr>
          <p:cNvPr id="31" name="Picture 3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0545" y="3817682"/>
            <a:ext cx="185463" cy="139097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553" y="4199662"/>
            <a:ext cx="190096" cy="98019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1484" y="4393775"/>
            <a:ext cx="174561" cy="130921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5488" y="4605381"/>
            <a:ext cx="197163" cy="14787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9706" y="4833939"/>
            <a:ext cx="184693" cy="13852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1484" y="5085917"/>
            <a:ext cx="224481" cy="117852"/>
          </a:xfrm>
          <a:prstGeom prst="rect">
            <a:avLst/>
          </a:prstGeom>
        </p:spPr>
      </p:pic>
      <p:cxnSp>
        <p:nvCxnSpPr>
          <p:cNvPr id="37" name="Straight Connector 36"/>
          <p:cNvCxnSpPr/>
          <p:nvPr userDrawn="1"/>
        </p:nvCxnSpPr>
        <p:spPr>
          <a:xfrm>
            <a:off x="6890545" y="2270286"/>
            <a:ext cx="0" cy="3273866"/>
          </a:xfrm>
          <a:prstGeom prst="line">
            <a:avLst/>
          </a:prstGeom>
          <a:ln w="161925">
            <a:solidFill>
              <a:srgbClr val="33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351495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 Top Banner, Smartgraphic &amp; Texts Op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4901" y="266337"/>
            <a:ext cx="10783787" cy="72464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2900" b="1">
                <a:solidFill>
                  <a:srgbClr val="D2CBB8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214343" y="1794971"/>
            <a:ext cx="4324955" cy="525931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2100" b="1">
                <a:solidFill>
                  <a:srgbClr val="EE5859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TITLE OF YOUR SMARTART</a:t>
            </a:r>
            <a:endParaRPr lang="es-ES" dirty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7214343" y="2466110"/>
            <a:ext cx="4324955" cy="147781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ts val="1500"/>
              </a:lnSpc>
              <a:buNone/>
              <a:defRPr sz="1300" b="1">
                <a:solidFill>
                  <a:srgbClr val="EE5859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Title of the subsection</a:t>
            </a:r>
            <a:endParaRPr lang="es-ES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7214343" y="2663222"/>
            <a:ext cx="4324955" cy="2816828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ts val="1100"/>
              </a:lnSpc>
              <a:buNone/>
              <a:defRPr sz="90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plain text</a:t>
            </a:r>
            <a:endParaRPr lang="es-ES" dirty="0"/>
          </a:p>
        </p:txBody>
      </p:sp>
      <p:sp>
        <p:nvSpPr>
          <p:cNvPr id="4" name="SmartArt Placeholder 3"/>
          <p:cNvSpPr>
            <a:spLocks noGrp="1"/>
          </p:cNvSpPr>
          <p:nvPr>
            <p:ph type="dgm" sz="quarter" idx="15" hasCustomPrompt="1"/>
          </p:nvPr>
        </p:nvSpPr>
        <p:spPr>
          <a:xfrm>
            <a:off x="514901" y="1794971"/>
            <a:ext cx="6315583" cy="3685080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r>
              <a:rPr lang="es-ES" dirty="0" err="1"/>
              <a:t>Click</a:t>
            </a:r>
            <a:r>
              <a:rPr lang="es-ES" dirty="0"/>
              <a:t> in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icon</a:t>
            </a:r>
            <a:r>
              <a:rPr lang="es-ES" dirty="0"/>
              <a:t> </a:t>
            </a:r>
            <a:r>
              <a:rPr lang="es-ES" dirty="0" err="1"/>
              <a:t>below</a:t>
            </a:r>
            <a:r>
              <a:rPr lang="es-ES" dirty="0"/>
              <a:t> to </a:t>
            </a:r>
            <a:r>
              <a:rPr lang="es-ES" dirty="0" err="1"/>
              <a:t>insert</a:t>
            </a:r>
            <a:r>
              <a:rPr lang="es-ES" dirty="0"/>
              <a:t> </a:t>
            </a:r>
            <a:r>
              <a:rPr lang="es-ES" dirty="0" err="1"/>
              <a:t>you</a:t>
            </a:r>
            <a:r>
              <a:rPr lang="es-ES" dirty="0"/>
              <a:t> SmartArt</a:t>
            </a:r>
          </a:p>
        </p:txBody>
      </p:sp>
    </p:spTree>
    <p:extLst>
      <p:ext uri="{BB962C8B-B14F-4D97-AF65-F5344CB8AC3E}">
        <p14:creationId xmlns:p14="http://schemas.microsoft.com/office/powerpoint/2010/main" val="76962235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 Top Banner &amp; Text O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4901" y="266337"/>
            <a:ext cx="10783787" cy="72464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29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14901" y="1443989"/>
            <a:ext cx="10783787" cy="525931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700" b="1">
                <a:solidFill>
                  <a:srgbClr val="EE5859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Here goes the header</a:t>
            </a:r>
            <a:endParaRPr lang="es-E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14901" y="1969920"/>
            <a:ext cx="10783787" cy="406323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500"/>
              </a:lnSpc>
              <a:buNone/>
              <a:defRPr sz="1300" baseline="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4062072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 Top Banner &amp; Text Op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4901" y="266337"/>
            <a:ext cx="10783787" cy="72464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2900" b="1">
                <a:solidFill>
                  <a:srgbClr val="D2CBB8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14901" y="1443989"/>
            <a:ext cx="10783787" cy="525931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700" b="1">
                <a:solidFill>
                  <a:srgbClr val="EE5859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Here goes the header</a:t>
            </a:r>
            <a:endParaRPr lang="es-E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14901" y="1969920"/>
            <a:ext cx="10783787" cy="406323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500"/>
              </a:lnSpc>
              <a:buNone/>
              <a:defRPr sz="1300" baseline="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7301769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 Top Banner &amp; Image O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4901" y="266337"/>
            <a:ext cx="10783787" cy="72464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2900" b="1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112184" y="1357313"/>
            <a:ext cx="11954933" cy="4826000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rial Narrow" panose="020B0606020202030204" pitchFamily="34" charset="0"/>
              </a:defRPr>
            </a:lvl1pPr>
          </a:lstStyle>
          <a:p>
            <a:r>
              <a:rPr lang="es-ES" dirty="0" err="1"/>
              <a:t>Click</a:t>
            </a:r>
            <a:r>
              <a:rPr lang="es-ES" dirty="0"/>
              <a:t> in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icon</a:t>
            </a:r>
            <a:r>
              <a:rPr lang="es-ES" dirty="0"/>
              <a:t> </a:t>
            </a:r>
            <a:r>
              <a:rPr lang="es-ES" dirty="0" err="1"/>
              <a:t>below</a:t>
            </a:r>
            <a:r>
              <a:rPr lang="es-ES" dirty="0"/>
              <a:t> to </a:t>
            </a:r>
            <a:r>
              <a:rPr lang="es-ES" dirty="0" err="1"/>
              <a:t>insert</a:t>
            </a:r>
            <a:r>
              <a:rPr lang="es-ES" dirty="0"/>
              <a:t> </a:t>
            </a:r>
            <a:r>
              <a:rPr lang="es-ES" dirty="0" err="1"/>
              <a:t>your</a:t>
            </a:r>
            <a:r>
              <a:rPr lang="es-ES" dirty="0"/>
              <a:t> </a:t>
            </a:r>
            <a:r>
              <a:rPr lang="es-ES" dirty="0" err="1"/>
              <a:t>picture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6798836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 Top Banner &amp; Image Op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4901" y="266337"/>
            <a:ext cx="10783787" cy="72464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2900" b="1" baseline="0">
                <a:solidFill>
                  <a:srgbClr val="D2CBB8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112184" y="1357313"/>
            <a:ext cx="11954933" cy="4826000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rial Narrow" panose="020B0606020202030204" pitchFamily="34" charset="0"/>
              </a:defRPr>
            </a:lvl1pPr>
          </a:lstStyle>
          <a:p>
            <a:r>
              <a:rPr lang="es-ES" dirty="0" err="1"/>
              <a:t>Click</a:t>
            </a:r>
            <a:r>
              <a:rPr lang="es-ES" dirty="0"/>
              <a:t> in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icon</a:t>
            </a:r>
            <a:r>
              <a:rPr lang="es-ES" dirty="0"/>
              <a:t> </a:t>
            </a:r>
            <a:r>
              <a:rPr lang="es-ES" dirty="0" err="1"/>
              <a:t>below</a:t>
            </a:r>
            <a:r>
              <a:rPr lang="es-ES" dirty="0"/>
              <a:t> to </a:t>
            </a:r>
            <a:r>
              <a:rPr lang="es-ES" dirty="0" err="1"/>
              <a:t>insert</a:t>
            </a:r>
            <a:r>
              <a:rPr lang="es-ES" dirty="0"/>
              <a:t> </a:t>
            </a:r>
            <a:r>
              <a:rPr lang="es-ES" dirty="0" err="1"/>
              <a:t>your</a:t>
            </a:r>
            <a:r>
              <a:rPr lang="es-ES" dirty="0"/>
              <a:t> </a:t>
            </a:r>
            <a:r>
              <a:rPr lang="es-ES" dirty="0" err="1"/>
              <a:t>picture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988392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 Top Banner, Texts &amp; Icons O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4901" y="266337"/>
            <a:ext cx="10783787" cy="72464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29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052114"/>
            <a:ext cx="2091267" cy="525931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ts val="1500"/>
              </a:lnSpc>
              <a:buNone/>
              <a:defRPr sz="1200" b="1">
                <a:solidFill>
                  <a:srgbClr val="EE5859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HERE YOU PASTE YOUR HEADER</a:t>
            </a:r>
            <a:endParaRPr lang="es-ES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3546294"/>
            <a:ext cx="2091267" cy="173055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200"/>
              </a:lnSpc>
              <a:buNone/>
              <a:defRPr sz="1100" baseline="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1327151" y="2299639"/>
            <a:ext cx="884767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3513667" y="3546294"/>
            <a:ext cx="2091267" cy="173055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200"/>
              </a:lnSpc>
              <a:buNone/>
              <a:defRPr sz="110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4155018" y="2299639"/>
            <a:ext cx="884767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6341533" y="3546294"/>
            <a:ext cx="2091267" cy="173055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200"/>
              </a:lnSpc>
              <a:buNone/>
              <a:defRPr sz="110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6982885" y="2299639"/>
            <a:ext cx="884767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9169400" y="3546294"/>
            <a:ext cx="2091267" cy="173055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200"/>
              </a:lnSpc>
              <a:buNone/>
              <a:defRPr sz="110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20"/>
          </p:nvPr>
        </p:nvSpPr>
        <p:spPr>
          <a:xfrm>
            <a:off x="9810751" y="2299639"/>
            <a:ext cx="884767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1" hasCustomPrompt="1"/>
          </p:nvPr>
        </p:nvSpPr>
        <p:spPr>
          <a:xfrm>
            <a:off x="3513667" y="3129720"/>
            <a:ext cx="2091267" cy="44832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ts val="1500"/>
              </a:lnSpc>
              <a:buNone/>
              <a:defRPr sz="1200" b="1">
                <a:solidFill>
                  <a:srgbClr val="EE5859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YOU PASTE YOUR HEADER</a:t>
            </a:r>
            <a:endParaRPr lang="es-ES" dirty="0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22" hasCustomPrompt="1"/>
          </p:nvPr>
        </p:nvSpPr>
        <p:spPr>
          <a:xfrm>
            <a:off x="6341533" y="3129720"/>
            <a:ext cx="2091267" cy="44832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ts val="1500"/>
              </a:lnSpc>
              <a:buNone/>
              <a:defRPr sz="1200" b="1" baseline="0">
                <a:solidFill>
                  <a:srgbClr val="EE5859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YOU PASTE YOUR HEADER</a:t>
            </a:r>
            <a:endParaRPr lang="es-ES" dirty="0"/>
          </a:p>
        </p:txBody>
      </p:sp>
      <p:sp>
        <p:nvSpPr>
          <p:cNvPr id="19" name="Text Placeholder 16"/>
          <p:cNvSpPr>
            <a:spLocks noGrp="1"/>
          </p:cNvSpPr>
          <p:nvPr>
            <p:ph type="body" sz="quarter" idx="23" hasCustomPrompt="1"/>
          </p:nvPr>
        </p:nvSpPr>
        <p:spPr>
          <a:xfrm>
            <a:off x="9169400" y="3138180"/>
            <a:ext cx="2091267" cy="44832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ts val="1500"/>
              </a:lnSpc>
              <a:buNone/>
              <a:defRPr sz="1200" b="1" baseline="0">
                <a:solidFill>
                  <a:srgbClr val="EE5859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YOU PASTE YOUR HEADER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5913611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 Top Banner, Texts &amp; Icons Op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4901" y="266337"/>
            <a:ext cx="10783787" cy="72464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2900" b="1">
                <a:solidFill>
                  <a:srgbClr val="D2CBB8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052114"/>
            <a:ext cx="2091267" cy="525931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ts val="1500"/>
              </a:lnSpc>
              <a:buNone/>
              <a:defRPr sz="1200" b="1">
                <a:solidFill>
                  <a:srgbClr val="EE5859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HERE YOU PASTE YOUR HEADER</a:t>
            </a:r>
            <a:endParaRPr lang="es-ES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3546294"/>
            <a:ext cx="2091267" cy="173055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200"/>
              </a:lnSpc>
              <a:buNone/>
              <a:defRPr sz="1100" baseline="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1327151" y="2299639"/>
            <a:ext cx="884767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3513667" y="3546294"/>
            <a:ext cx="2091267" cy="173055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200"/>
              </a:lnSpc>
              <a:buNone/>
              <a:defRPr sz="110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4155018" y="2299639"/>
            <a:ext cx="884767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6341533" y="3546294"/>
            <a:ext cx="2091267" cy="173055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200"/>
              </a:lnSpc>
              <a:buNone/>
              <a:defRPr sz="110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6982885" y="2299639"/>
            <a:ext cx="884767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9169400" y="3546294"/>
            <a:ext cx="2091267" cy="173055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200"/>
              </a:lnSpc>
              <a:buNone/>
              <a:defRPr sz="110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20"/>
          </p:nvPr>
        </p:nvSpPr>
        <p:spPr>
          <a:xfrm>
            <a:off x="9810751" y="2299639"/>
            <a:ext cx="884767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1" hasCustomPrompt="1"/>
          </p:nvPr>
        </p:nvSpPr>
        <p:spPr>
          <a:xfrm>
            <a:off x="3513667" y="3129720"/>
            <a:ext cx="2091267" cy="44832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ts val="1500"/>
              </a:lnSpc>
              <a:buNone/>
              <a:defRPr sz="1200" b="1">
                <a:solidFill>
                  <a:srgbClr val="EE5859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YOU PASTE YOUR HEADER</a:t>
            </a:r>
            <a:endParaRPr lang="es-ES" dirty="0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22" hasCustomPrompt="1"/>
          </p:nvPr>
        </p:nvSpPr>
        <p:spPr>
          <a:xfrm>
            <a:off x="6341533" y="3129720"/>
            <a:ext cx="2091267" cy="44832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ts val="1500"/>
              </a:lnSpc>
              <a:buNone/>
              <a:defRPr sz="1200" b="1" baseline="0">
                <a:solidFill>
                  <a:srgbClr val="EE5859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YOU PASTE YOUR HEADER</a:t>
            </a:r>
            <a:endParaRPr lang="es-ES" dirty="0"/>
          </a:p>
        </p:txBody>
      </p:sp>
      <p:sp>
        <p:nvSpPr>
          <p:cNvPr id="19" name="Text Placeholder 16"/>
          <p:cNvSpPr>
            <a:spLocks noGrp="1"/>
          </p:cNvSpPr>
          <p:nvPr>
            <p:ph type="body" sz="quarter" idx="23" hasCustomPrompt="1"/>
          </p:nvPr>
        </p:nvSpPr>
        <p:spPr>
          <a:xfrm>
            <a:off x="9169400" y="3138180"/>
            <a:ext cx="2091267" cy="44832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ts val="1500"/>
              </a:lnSpc>
              <a:buNone/>
              <a:defRPr sz="1200" b="1" baseline="0">
                <a:solidFill>
                  <a:srgbClr val="EE5859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YOU PASTE YOUR HEADER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704066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 Top Banner 4 Boxes + Texts O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 userDrawn="1"/>
        </p:nvSpPr>
        <p:spPr>
          <a:xfrm>
            <a:off x="782855" y="1857675"/>
            <a:ext cx="2399899" cy="2916456"/>
          </a:xfrm>
          <a:prstGeom prst="rect">
            <a:avLst/>
          </a:prstGeom>
          <a:solidFill>
            <a:srgbClr val="EE58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srgbClr val="EE585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/>
          <p:cNvSpPr/>
          <p:nvPr userDrawn="1"/>
        </p:nvSpPr>
        <p:spPr>
          <a:xfrm>
            <a:off x="6333403" y="1857675"/>
            <a:ext cx="2399899" cy="2916456"/>
          </a:xfrm>
          <a:prstGeom prst="rect">
            <a:avLst/>
          </a:prstGeom>
          <a:solidFill>
            <a:srgbClr val="D2CB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8"/>
          <p:cNvSpPr/>
          <p:nvPr userDrawn="1"/>
        </p:nvSpPr>
        <p:spPr>
          <a:xfrm>
            <a:off x="3558128" y="1858074"/>
            <a:ext cx="2399899" cy="2916456"/>
          </a:xfrm>
          <a:prstGeom prst="rect">
            <a:avLst/>
          </a:prstGeom>
          <a:solidFill>
            <a:srgbClr val="5858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/>
          <p:cNvSpPr/>
          <p:nvPr userDrawn="1"/>
        </p:nvSpPr>
        <p:spPr>
          <a:xfrm>
            <a:off x="9153573" y="1857675"/>
            <a:ext cx="2399899" cy="2916456"/>
          </a:xfrm>
          <a:prstGeom prst="rect">
            <a:avLst/>
          </a:prstGeom>
          <a:solidFill>
            <a:srgbClr val="D1D3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 Placeholder 16"/>
          <p:cNvSpPr>
            <a:spLocks noGrp="1"/>
          </p:cNvSpPr>
          <p:nvPr>
            <p:ph type="body" sz="quarter" idx="25" hasCustomPrompt="1"/>
          </p:nvPr>
        </p:nvSpPr>
        <p:spPr>
          <a:xfrm>
            <a:off x="6499320" y="1856509"/>
            <a:ext cx="2091267" cy="2918691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ts val="2500"/>
              </a:lnSpc>
              <a:buNone/>
              <a:defRPr sz="22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THE TITLE OF YOUR BOX</a:t>
            </a:r>
            <a:endParaRPr lang="es-E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4901" y="266337"/>
            <a:ext cx="10783787" cy="72464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29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61167" y="4995195"/>
            <a:ext cx="10902759" cy="102691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10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text</a:t>
            </a:r>
            <a:endParaRPr lang="es-E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1" hasCustomPrompt="1"/>
          </p:nvPr>
        </p:nvSpPr>
        <p:spPr>
          <a:xfrm>
            <a:off x="952115" y="1856510"/>
            <a:ext cx="2091267" cy="2918691"/>
          </a:xfrm>
          <a:prstGeom prst="rect">
            <a:avLst/>
          </a:prstGeom>
          <a:noFill/>
        </p:spPr>
        <p:txBody>
          <a:bodyPr anchor="ctr"/>
          <a:lstStyle>
            <a:lvl1pPr marL="0" indent="0" algn="l">
              <a:lnSpc>
                <a:spcPts val="2500"/>
              </a:lnSpc>
              <a:spcBef>
                <a:spcPts val="0"/>
              </a:spcBef>
              <a:buNone/>
              <a:defRPr sz="22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THE TITLE OF YOUR BOX</a:t>
            </a:r>
            <a:endParaRPr lang="es-ES" dirty="0"/>
          </a:p>
        </p:txBody>
      </p:sp>
      <p:sp>
        <p:nvSpPr>
          <p:cNvPr id="24" name="Text Placeholder 16"/>
          <p:cNvSpPr>
            <a:spLocks noGrp="1"/>
          </p:cNvSpPr>
          <p:nvPr>
            <p:ph type="body" sz="quarter" idx="24" hasCustomPrompt="1"/>
          </p:nvPr>
        </p:nvSpPr>
        <p:spPr>
          <a:xfrm>
            <a:off x="3720712" y="1856510"/>
            <a:ext cx="2091267" cy="2918691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ts val="2500"/>
              </a:lnSpc>
              <a:spcBef>
                <a:spcPts val="0"/>
              </a:spcBef>
              <a:buNone/>
              <a:defRPr sz="22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THE TITLE OF YOUR BOX</a:t>
            </a:r>
            <a:endParaRPr lang="es-ES" dirty="0"/>
          </a:p>
        </p:txBody>
      </p:sp>
      <p:sp>
        <p:nvSpPr>
          <p:cNvPr id="26" name="Text Placeholder 16"/>
          <p:cNvSpPr>
            <a:spLocks noGrp="1"/>
          </p:cNvSpPr>
          <p:nvPr>
            <p:ph type="body" sz="quarter" idx="26" hasCustomPrompt="1"/>
          </p:nvPr>
        </p:nvSpPr>
        <p:spPr>
          <a:xfrm>
            <a:off x="9318253" y="1856508"/>
            <a:ext cx="2091267" cy="2918691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ts val="2500"/>
              </a:lnSpc>
              <a:buNone/>
              <a:defRPr sz="22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THE TITLE OF YOUR BOX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7201403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 Top Banner 4 Boxes + Texts Op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 userDrawn="1"/>
        </p:nvSpPr>
        <p:spPr>
          <a:xfrm>
            <a:off x="782855" y="1857675"/>
            <a:ext cx="2399899" cy="2916456"/>
          </a:xfrm>
          <a:prstGeom prst="rect">
            <a:avLst/>
          </a:prstGeom>
          <a:solidFill>
            <a:srgbClr val="EE58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srgbClr val="EE585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/>
          <p:cNvSpPr/>
          <p:nvPr userDrawn="1"/>
        </p:nvSpPr>
        <p:spPr>
          <a:xfrm>
            <a:off x="6333403" y="1857675"/>
            <a:ext cx="2399899" cy="2916456"/>
          </a:xfrm>
          <a:prstGeom prst="rect">
            <a:avLst/>
          </a:prstGeom>
          <a:solidFill>
            <a:srgbClr val="D2CB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8"/>
          <p:cNvSpPr/>
          <p:nvPr userDrawn="1"/>
        </p:nvSpPr>
        <p:spPr>
          <a:xfrm>
            <a:off x="3558128" y="1858074"/>
            <a:ext cx="2399899" cy="2916456"/>
          </a:xfrm>
          <a:prstGeom prst="rect">
            <a:avLst/>
          </a:prstGeom>
          <a:solidFill>
            <a:srgbClr val="5858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/>
          <p:cNvSpPr/>
          <p:nvPr userDrawn="1"/>
        </p:nvSpPr>
        <p:spPr>
          <a:xfrm>
            <a:off x="9153573" y="1857675"/>
            <a:ext cx="2399899" cy="2916456"/>
          </a:xfrm>
          <a:prstGeom prst="rect">
            <a:avLst/>
          </a:prstGeom>
          <a:solidFill>
            <a:srgbClr val="D1D3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 Placeholder 16"/>
          <p:cNvSpPr>
            <a:spLocks noGrp="1"/>
          </p:cNvSpPr>
          <p:nvPr>
            <p:ph type="body" sz="quarter" idx="25" hasCustomPrompt="1"/>
          </p:nvPr>
        </p:nvSpPr>
        <p:spPr>
          <a:xfrm>
            <a:off x="6499320" y="1856509"/>
            <a:ext cx="2091267" cy="2918691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ts val="2500"/>
              </a:lnSpc>
              <a:buNone/>
              <a:defRPr sz="22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THE TITLE OF YOUR BOX</a:t>
            </a:r>
            <a:endParaRPr lang="es-E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4901" y="266337"/>
            <a:ext cx="10783787" cy="72464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2900" b="1">
                <a:solidFill>
                  <a:srgbClr val="D2CBB8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61167" y="4995195"/>
            <a:ext cx="10902759" cy="102691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10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text</a:t>
            </a:r>
            <a:endParaRPr lang="es-E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1" hasCustomPrompt="1"/>
          </p:nvPr>
        </p:nvSpPr>
        <p:spPr>
          <a:xfrm>
            <a:off x="952115" y="1856510"/>
            <a:ext cx="2091267" cy="2918691"/>
          </a:xfrm>
          <a:prstGeom prst="rect">
            <a:avLst/>
          </a:prstGeom>
          <a:noFill/>
        </p:spPr>
        <p:txBody>
          <a:bodyPr anchor="ctr"/>
          <a:lstStyle>
            <a:lvl1pPr marL="0" indent="0" algn="l">
              <a:lnSpc>
                <a:spcPts val="2500"/>
              </a:lnSpc>
              <a:spcBef>
                <a:spcPts val="0"/>
              </a:spcBef>
              <a:buNone/>
              <a:defRPr sz="22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THE TITLE OF YOUR BOX</a:t>
            </a:r>
            <a:endParaRPr lang="es-ES" dirty="0"/>
          </a:p>
        </p:txBody>
      </p:sp>
      <p:sp>
        <p:nvSpPr>
          <p:cNvPr id="24" name="Text Placeholder 16"/>
          <p:cNvSpPr>
            <a:spLocks noGrp="1"/>
          </p:cNvSpPr>
          <p:nvPr>
            <p:ph type="body" sz="quarter" idx="24" hasCustomPrompt="1"/>
          </p:nvPr>
        </p:nvSpPr>
        <p:spPr>
          <a:xfrm>
            <a:off x="3720712" y="1856510"/>
            <a:ext cx="2091267" cy="2918691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ts val="2500"/>
              </a:lnSpc>
              <a:spcBef>
                <a:spcPts val="0"/>
              </a:spcBef>
              <a:buNone/>
              <a:defRPr sz="22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THE TITLE OF YOUR BOX</a:t>
            </a:r>
            <a:endParaRPr lang="es-ES" dirty="0"/>
          </a:p>
        </p:txBody>
      </p:sp>
      <p:sp>
        <p:nvSpPr>
          <p:cNvPr id="26" name="Text Placeholder 16"/>
          <p:cNvSpPr>
            <a:spLocks noGrp="1"/>
          </p:cNvSpPr>
          <p:nvPr>
            <p:ph type="body" sz="quarter" idx="26" hasCustomPrompt="1"/>
          </p:nvPr>
        </p:nvSpPr>
        <p:spPr>
          <a:xfrm>
            <a:off x="9318253" y="1856508"/>
            <a:ext cx="2091267" cy="2918691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ts val="2500"/>
              </a:lnSpc>
              <a:buNone/>
              <a:defRPr sz="22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THE TITLE OF YOUR BOX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6681264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 Top Banner + 4 Text Boxes O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885524" y="1873250"/>
            <a:ext cx="2399899" cy="3767154"/>
          </a:xfrm>
          <a:prstGeom prst="rect">
            <a:avLst/>
          </a:prstGeom>
          <a:solidFill>
            <a:srgbClr val="EE58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885524" y="1873250"/>
            <a:ext cx="2399899" cy="5080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ctangle 30"/>
          <p:cNvSpPr/>
          <p:nvPr userDrawn="1"/>
        </p:nvSpPr>
        <p:spPr>
          <a:xfrm>
            <a:off x="3570965" y="1873250"/>
            <a:ext cx="2399899" cy="3767154"/>
          </a:xfrm>
          <a:prstGeom prst="rect">
            <a:avLst/>
          </a:prstGeom>
          <a:solidFill>
            <a:srgbClr val="5858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Rectangle 31"/>
          <p:cNvSpPr/>
          <p:nvPr userDrawn="1"/>
        </p:nvSpPr>
        <p:spPr>
          <a:xfrm>
            <a:off x="3570965" y="1873250"/>
            <a:ext cx="2399899" cy="50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32"/>
          <p:cNvSpPr/>
          <p:nvPr userDrawn="1"/>
        </p:nvSpPr>
        <p:spPr>
          <a:xfrm>
            <a:off x="6256407" y="1873250"/>
            <a:ext cx="2399899" cy="3767154"/>
          </a:xfrm>
          <a:prstGeom prst="rect">
            <a:avLst/>
          </a:prstGeom>
          <a:solidFill>
            <a:srgbClr val="D2CB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 33"/>
          <p:cNvSpPr/>
          <p:nvPr userDrawn="1"/>
        </p:nvSpPr>
        <p:spPr>
          <a:xfrm>
            <a:off x="6256407" y="1873250"/>
            <a:ext cx="2399899" cy="5080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Rectangle 34"/>
          <p:cNvSpPr/>
          <p:nvPr userDrawn="1"/>
        </p:nvSpPr>
        <p:spPr>
          <a:xfrm>
            <a:off x="8941848" y="1873250"/>
            <a:ext cx="2399899" cy="3767154"/>
          </a:xfrm>
          <a:prstGeom prst="rect">
            <a:avLst/>
          </a:prstGeom>
          <a:solidFill>
            <a:srgbClr val="D1D3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 35"/>
          <p:cNvSpPr/>
          <p:nvPr userDrawn="1"/>
        </p:nvSpPr>
        <p:spPr>
          <a:xfrm>
            <a:off x="8941848" y="1873250"/>
            <a:ext cx="2399899" cy="5080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 Placeholder 16"/>
          <p:cNvSpPr>
            <a:spLocks noGrp="1"/>
          </p:cNvSpPr>
          <p:nvPr>
            <p:ph type="body" sz="quarter" idx="25" hasCustomPrompt="1"/>
          </p:nvPr>
        </p:nvSpPr>
        <p:spPr>
          <a:xfrm>
            <a:off x="1002831" y="2686528"/>
            <a:ext cx="2174319" cy="2886830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900"/>
              </a:lnSpc>
              <a:buNone/>
              <a:defRPr sz="700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plain text</a:t>
            </a:r>
            <a:endParaRPr lang="es-E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4901" y="266337"/>
            <a:ext cx="10783787" cy="72464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29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1" hasCustomPrompt="1"/>
          </p:nvPr>
        </p:nvSpPr>
        <p:spPr>
          <a:xfrm>
            <a:off x="883405" y="1863085"/>
            <a:ext cx="2391904" cy="51723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ts val="1500"/>
              </a:lnSpc>
              <a:buNone/>
              <a:defRPr sz="14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TITLE OF THE BOX</a:t>
            </a:r>
            <a:endParaRPr lang="es-ES" dirty="0"/>
          </a:p>
        </p:txBody>
      </p:sp>
      <p:sp>
        <p:nvSpPr>
          <p:cNvPr id="24" name="Text Placeholder 16"/>
          <p:cNvSpPr>
            <a:spLocks noGrp="1"/>
          </p:cNvSpPr>
          <p:nvPr>
            <p:ph type="body" sz="quarter" idx="24" hasCustomPrompt="1"/>
          </p:nvPr>
        </p:nvSpPr>
        <p:spPr>
          <a:xfrm>
            <a:off x="1002832" y="2353435"/>
            <a:ext cx="2174319" cy="36021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2500"/>
              </a:lnSpc>
              <a:buNone/>
              <a:defRPr sz="10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the header title</a:t>
            </a:r>
            <a:endParaRPr lang="es-ES" dirty="0"/>
          </a:p>
        </p:txBody>
      </p:sp>
      <p:sp>
        <p:nvSpPr>
          <p:cNvPr id="12" name="Text Placeholder 16"/>
          <p:cNvSpPr>
            <a:spLocks noGrp="1"/>
          </p:cNvSpPr>
          <p:nvPr>
            <p:ph type="body" sz="quarter" idx="26" hasCustomPrompt="1"/>
          </p:nvPr>
        </p:nvSpPr>
        <p:spPr>
          <a:xfrm>
            <a:off x="3688287" y="2686528"/>
            <a:ext cx="2174319" cy="2886830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900"/>
              </a:lnSpc>
              <a:buNone/>
              <a:defRPr sz="7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plain text</a:t>
            </a:r>
            <a:endParaRPr lang="es-ES" dirty="0"/>
          </a:p>
        </p:txBody>
      </p:sp>
      <p:sp>
        <p:nvSpPr>
          <p:cNvPr id="13" name="Text Placeholder 16"/>
          <p:cNvSpPr>
            <a:spLocks noGrp="1"/>
          </p:cNvSpPr>
          <p:nvPr>
            <p:ph type="body" sz="quarter" idx="27" hasCustomPrompt="1"/>
          </p:nvPr>
        </p:nvSpPr>
        <p:spPr>
          <a:xfrm>
            <a:off x="3568861" y="1863085"/>
            <a:ext cx="2391904" cy="517238"/>
          </a:xfrm>
          <a:prstGeom prst="rect">
            <a:avLst/>
          </a:prstGeom>
          <a:solidFill>
            <a:schemeClr val="tx1">
              <a:alpha val="20000"/>
            </a:schemeClr>
          </a:solidFill>
        </p:spPr>
        <p:txBody>
          <a:bodyPr anchor="ctr"/>
          <a:lstStyle>
            <a:lvl1pPr marL="0" indent="0" algn="ctr">
              <a:lnSpc>
                <a:spcPts val="1500"/>
              </a:lnSpc>
              <a:buNone/>
              <a:defRPr sz="14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TITLE OF THE BOX</a:t>
            </a:r>
            <a:endParaRPr lang="es-ES" dirty="0"/>
          </a:p>
        </p:txBody>
      </p:sp>
      <p:sp>
        <p:nvSpPr>
          <p:cNvPr id="14" name="Text Placeholder 16"/>
          <p:cNvSpPr>
            <a:spLocks noGrp="1"/>
          </p:cNvSpPr>
          <p:nvPr>
            <p:ph type="body" sz="quarter" idx="28" hasCustomPrompt="1"/>
          </p:nvPr>
        </p:nvSpPr>
        <p:spPr>
          <a:xfrm>
            <a:off x="3688289" y="2353435"/>
            <a:ext cx="2174319" cy="36021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2500"/>
              </a:lnSpc>
              <a:buNone/>
              <a:defRPr sz="10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the header title</a:t>
            </a:r>
            <a:endParaRPr lang="es-ES" dirty="0"/>
          </a:p>
        </p:txBody>
      </p:sp>
      <p:sp>
        <p:nvSpPr>
          <p:cNvPr id="15" name="Text Placeholder 16"/>
          <p:cNvSpPr>
            <a:spLocks noGrp="1"/>
          </p:cNvSpPr>
          <p:nvPr>
            <p:ph type="body" sz="quarter" idx="29" hasCustomPrompt="1"/>
          </p:nvPr>
        </p:nvSpPr>
        <p:spPr>
          <a:xfrm>
            <a:off x="6373743" y="2686528"/>
            <a:ext cx="2174319" cy="2886830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900"/>
              </a:lnSpc>
              <a:buNone/>
              <a:defRPr sz="7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plain text</a:t>
            </a:r>
            <a:endParaRPr lang="es-ES" dirty="0"/>
          </a:p>
        </p:txBody>
      </p:sp>
      <p:sp>
        <p:nvSpPr>
          <p:cNvPr id="16" name="Text Placeholder 16"/>
          <p:cNvSpPr>
            <a:spLocks noGrp="1"/>
          </p:cNvSpPr>
          <p:nvPr>
            <p:ph type="body" sz="quarter" idx="30" hasCustomPrompt="1"/>
          </p:nvPr>
        </p:nvSpPr>
        <p:spPr>
          <a:xfrm>
            <a:off x="6254317" y="1863085"/>
            <a:ext cx="2391904" cy="51723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ts val="1500"/>
              </a:lnSpc>
              <a:buNone/>
              <a:defRPr sz="14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TITLE OF THE BOX</a:t>
            </a:r>
            <a:endParaRPr lang="es-ES" dirty="0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31" hasCustomPrompt="1"/>
          </p:nvPr>
        </p:nvSpPr>
        <p:spPr>
          <a:xfrm>
            <a:off x="6373745" y="2353435"/>
            <a:ext cx="2174319" cy="36021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2500"/>
              </a:lnSpc>
              <a:buNone/>
              <a:defRPr sz="10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the header title</a:t>
            </a:r>
            <a:endParaRPr lang="es-ES" dirty="0"/>
          </a:p>
        </p:txBody>
      </p:sp>
      <p:sp>
        <p:nvSpPr>
          <p:cNvPr id="19" name="Text Placeholder 16"/>
          <p:cNvSpPr>
            <a:spLocks noGrp="1"/>
          </p:cNvSpPr>
          <p:nvPr>
            <p:ph type="body" sz="quarter" idx="32" hasCustomPrompt="1"/>
          </p:nvPr>
        </p:nvSpPr>
        <p:spPr>
          <a:xfrm>
            <a:off x="9059199" y="2686528"/>
            <a:ext cx="2174319" cy="2886830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900"/>
              </a:lnSpc>
              <a:buNone/>
              <a:defRPr sz="7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plain text</a:t>
            </a:r>
            <a:endParaRPr lang="es-ES" dirty="0"/>
          </a:p>
        </p:txBody>
      </p:sp>
      <p:sp>
        <p:nvSpPr>
          <p:cNvPr id="20" name="Text Placeholder 16"/>
          <p:cNvSpPr>
            <a:spLocks noGrp="1"/>
          </p:cNvSpPr>
          <p:nvPr>
            <p:ph type="body" sz="quarter" idx="33" hasCustomPrompt="1"/>
          </p:nvPr>
        </p:nvSpPr>
        <p:spPr>
          <a:xfrm>
            <a:off x="8939773" y="1863085"/>
            <a:ext cx="2391904" cy="51723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ts val="1500"/>
              </a:lnSpc>
              <a:buNone/>
              <a:defRPr sz="14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TITLE OF THE BOX</a:t>
            </a:r>
            <a:endParaRPr lang="es-ES" dirty="0"/>
          </a:p>
        </p:txBody>
      </p:sp>
      <p:sp>
        <p:nvSpPr>
          <p:cNvPr id="21" name="Text Placeholder 16"/>
          <p:cNvSpPr>
            <a:spLocks noGrp="1"/>
          </p:cNvSpPr>
          <p:nvPr>
            <p:ph type="body" sz="quarter" idx="34" hasCustomPrompt="1"/>
          </p:nvPr>
        </p:nvSpPr>
        <p:spPr>
          <a:xfrm>
            <a:off x="9059201" y="2353435"/>
            <a:ext cx="2174319" cy="36021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2500"/>
              </a:lnSpc>
              <a:buNone/>
              <a:defRPr sz="10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the header title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04581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 Top Banner &amp; Text O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4901" y="266337"/>
            <a:ext cx="10783787" cy="72464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29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14901" y="1443989"/>
            <a:ext cx="10783787" cy="525931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700" b="1">
                <a:solidFill>
                  <a:srgbClr val="EE5859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Here goes the header</a:t>
            </a:r>
            <a:endParaRPr lang="es-E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14901" y="1969920"/>
            <a:ext cx="10783787" cy="406323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500"/>
              </a:lnSpc>
              <a:buNone/>
              <a:defRPr sz="1300" baseline="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6019718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 Top Banner + 4 Text Boxes Op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885524" y="1873250"/>
            <a:ext cx="2399899" cy="3767154"/>
          </a:xfrm>
          <a:prstGeom prst="rect">
            <a:avLst/>
          </a:prstGeom>
          <a:solidFill>
            <a:srgbClr val="EE58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885524" y="1873250"/>
            <a:ext cx="2399899" cy="5080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ctangle 30"/>
          <p:cNvSpPr/>
          <p:nvPr userDrawn="1"/>
        </p:nvSpPr>
        <p:spPr>
          <a:xfrm>
            <a:off x="3570965" y="1873250"/>
            <a:ext cx="2399899" cy="3767154"/>
          </a:xfrm>
          <a:prstGeom prst="rect">
            <a:avLst/>
          </a:prstGeom>
          <a:solidFill>
            <a:srgbClr val="5858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Rectangle 31"/>
          <p:cNvSpPr/>
          <p:nvPr userDrawn="1"/>
        </p:nvSpPr>
        <p:spPr>
          <a:xfrm>
            <a:off x="3570965" y="1873250"/>
            <a:ext cx="2399899" cy="50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32"/>
          <p:cNvSpPr/>
          <p:nvPr userDrawn="1"/>
        </p:nvSpPr>
        <p:spPr>
          <a:xfrm>
            <a:off x="6256407" y="1873250"/>
            <a:ext cx="2399899" cy="3767154"/>
          </a:xfrm>
          <a:prstGeom prst="rect">
            <a:avLst/>
          </a:prstGeom>
          <a:solidFill>
            <a:srgbClr val="D2CB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 33"/>
          <p:cNvSpPr/>
          <p:nvPr userDrawn="1"/>
        </p:nvSpPr>
        <p:spPr>
          <a:xfrm>
            <a:off x="6256407" y="1873250"/>
            <a:ext cx="2399899" cy="5080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Rectangle 34"/>
          <p:cNvSpPr/>
          <p:nvPr userDrawn="1"/>
        </p:nvSpPr>
        <p:spPr>
          <a:xfrm>
            <a:off x="8941848" y="1873250"/>
            <a:ext cx="2399899" cy="3767154"/>
          </a:xfrm>
          <a:prstGeom prst="rect">
            <a:avLst/>
          </a:prstGeom>
          <a:solidFill>
            <a:srgbClr val="D1D3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 35"/>
          <p:cNvSpPr/>
          <p:nvPr userDrawn="1"/>
        </p:nvSpPr>
        <p:spPr>
          <a:xfrm>
            <a:off x="8941848" y="1873250"/>
            <a:ext cx="2399899" cy="5080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 Placeholder 16"/>
          <p:cNvSpPr>
            <a:spLocks noGrp="1"/>
          </p:cNvSpPr>
          <p:nvPr>
            <p:ph type="body" sz="quarter" idx="25" hasCustomPrompt="1"/>
          </p:nvPr>
        </p:nvSpPr>
        <p:spPr>
          <a:xfrm>
            <a:off x="1002831" y="2686528"/>
            <a:ext cx="2174319" cy="2886830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900"/>
              </a:lnSpc>
              <a:buNone/>
              <a:defRPr sz="700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plain text</a:t>
            </a:r>
            <a:endParaRPr lang="es-E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4901" y="266337"/>
            <a:ext cx="10783787" cy="72464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2900" b="1">
                <a:solidFill>
                  <a:srgbClr val="D2CBB8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1" hasCustomPrompt="1"/>
          </p:nvPr>
        </p:nvSpPr>
        <p:spPr>
          <a:xfrm>
            <a:off x="883405" y="1863085"/>
            <a:ext cx="2391904" cy="51723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ts val="1500"/>
              </a:lnSpc>
              <a:buNone/>
              <a:defRPr sz="14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TITLE OF THE BOX</a:t>
            </a:r>
            <a:endParaRPr lang="es-ES" dirty="0"/>
          </a:p>
        </p:txBody>
      </p:sp>
      <p:sp>
        <p:nvSpPr>
          <p:cNvPr id="24" name="Text Placeholder 16"/>
          <p:cNvSpPr>
            <a:spLocks noGrp="1"/>
          </p:cNvSpPr>
          <p:nvPr>
            <p:ph type="body" sz="quarter" idx="24" hasCustomPrompt="1"/>
          </p:nvPr>
        </p:nvSpPr>
        <p:spPr>
          <a:xfrm>
            <a:off x="1002832" y="2353435"/>
            <a:ext cx="2174319" cy="36021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2500"/>
              </a:lnSpc>
              <a:buNone/>
              <a:defRPr sz="10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the header title</a:t>
            </a:r>
            <a:endParaRPr lang="es-ES" dirty="0"/>
          </a:p>
        </p:txBody>
      </p:sp>
      <p:sp>
        <p:nvSpPr>
          <p:cNvPr id="12" name="Text Placeholder 16"/>
          <p:cNvSpPr>
            <a:spLocks noGrp="1"/>
          </p:cNvSpPr>
          <p:nvPr>
            <p:ph type="body" sz="quarter" idx="26" hasCustomPrompt="1"/>
          </p:nvPr>
        </p:nvSpPr>
        <p:spPr>
          <a:xfrm>
            <a:off x="3688287" y="2686528"/>
            <a:ext cx="2174319" cy="2886830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900"/>
              </a:lnSpc>
              <a:buNone/>
              <a:defRPr sz="7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plain text</a:t>
            </a:r>
            <a:endParaRPr lang="es-ES" dirty="0"/>
          </a:p>
        </p:txBody>
      </p:sp>
      <p:sp>
        <p:nvSpPr>
          <p:cNvPr id="13" name="Text Placeholder 16"/>
          <p:cNvSpPr>
            <a:spLocks noGrp="1"/>
          </p:cNvSpPr>
          <p:nvPr>
            <p:ph type="body" sz="quarter" idx="27" hasCustomPrompt="1"/>
          </p:nvPr>
        </p:nvSpPr>
        <p:spPr>
          <a:xfrm>
            <a:off x="3568861" y="1863085"/>
            <a:ext cx="2391904" cy="517238"/>
          </a:xfrm>
          <a:prstGeom prst="rect">
            <a:avLst/>
          </a:prstGeom>
          <a:solidFill>
            <a:schemeClr val="tx1">
              <a:alpha val="20000"/>
            </a:schemeClr>
          </a:solidFill>
        </p:spPr>
        <p:txBody>
          <a:bodyPr anchor="ctr"/>
          <a:lstStyle>
            <a:lvl1pPr marL="0" indent="0" algn="ctr">
              <a:lnSpc>
                <a:spcPts val="1500"/>
              </a:lnSpc>
              <a:buNone/>
              <a:defRPr sz="14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TITLE OF THE BOX</a:t>
            </a:r>
            <a:endParaRPr lang="es-ES" dirty="0"/>
          </a:p>
        </p:txBody>
      </p:sp>
      <p:sp>
        <p:nvSpPr>
          <p:cNvPr id="14" name="Text Placeholder 16"/>
          <p:cNvSpPr>
            <a:spLocks noGrp="1"/>
          </p:cNvSpPr>
          <p:nvPr>
            <p:ph type="body" sz="quarter" idx="28" hasCustomPrompt="1"/>
          </p:nvPr>
        </p:nvSpPr>
        <p:spPr>
          <a:xfrm>
            <a:off x="3688289" y="2353435"/>
            <a:ext cx="2174319" cy="36021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2500"/>
              </a:lnSpc>
              <a:buNone/>
              <a:defRPr sz="10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the header title</a:t>
            </a:r>
            <a:endParaRPr lang="es-ES" dirty="0"/>
          </a:p>
        </p:txBody>
      </p:sp>
      <p:sp>
        <p:nvSpPr>
          <p:cNvPr id="15" name="Text Placeholder 16"/>
          <p:cNvSpPr>
            <a:spLocks noGrp="1"/>
          </p:cNvSpPr>
          <p:nvPr>
            <p:ph type="body" sz="quarter" idx="29" hasCustomPrompt="1"/>
          </p:nvPr>
        </p:nvSpPr>
        <p:spPr>
          <a:xfrm>
            <a:off x="6373743" y="2686528"/>
            <a:ext cx="2174319" cy="2886830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900"/>
              </a:lnSpc>
              <a:buNone/>
              <a:defRPr sz="7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plain text</a:t>
            </a:r>
            <a:endParaRPr lang="es-ES" dirty="0"/>
          </a:p>
        </p:txBody>
      </p:sp>
      <p:sp>
        <p:nvSpPr>
          <p:cNvPr id="16" name="Text Placeholder 16"/>
          <p:cNvSpPr>
            <a:spLocks noGrp="1"/>
          </p:cNvSpPr>
          <p:nvPr>
            <p:ph type="body" sz="quarter" idx="30" hasCustomPrompt="1"/>
          </p:nvPr>
        </p:nvSpPr>
        <p:spPr>
          <a:xfrm>
            <a:off x="6254317" y="1863085"/>
            <a:ext cx="2391904" cy="51723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ts val="1500"/>
              </a:lnSpc>
              <a:buNone/>
              <a:defRPr sz="14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TITLE OF THE BOX</a:t>
            </a:r>
            <a:endParaRPr lang="es-ES" dirty="0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31" hasCustomPrompt="1"/>
          </p:nvPr>
        </p:nvSpPr>
        <p:spPr>
          <a:xfrm>
            <a:off x="6373745" y="2353435"/>
            <a:ext cx="2174319" cy="36021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2500"/>
              </a:lnSpc>
              <a:buNone/>
              <a:defRPr sz="10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the header title</a:t>
            </a:r>
            <a:endParaRPr lang="es-ES" dirty="0"/>
          </a:p>
        </p:txBody>
      </p:sp>
      <p:sp>
        <p:nvSpPr>
          <p:cNvPr id="19" name="Text Placeholder 16"/>
          <p:cNvSpPr>
            <a:spLocks noGrp="1"/>
          </p:cNvSpPr>
          <p:nvPr>
            <p:ph type="body" sz="quarter" idx="32" hasCustomPrompt="1"/>
          </p:nvPr>
        </p:nvSpPr>
        <p:spPr>
          <a:xfrm>
            <a:off x="9059199" y="2686528"/>
            <a:ext cx="2174319" cy="2886830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900"/>
              </a:lnSpc>
              <a:buNone/>
              <a:defRPr sz="7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plain text</a:t>
            </a:r>
            <a:endParaRPr lang="es-ES" dirty="0"/>
          </a:p>
        </p:txBody>
      </p:sp>
      <p:sp>
        <p:nvSpPr>
          <p:cNvPr id="20" name="Text Placeholder 16"/>
          <p:cNvSpPr>
            <a:spLocks noGrp="1"/>
          </p:cNvSpPr>
          <p:nvPr>
            <p:ph type="body" sz="quarter" idx="33" hasCustomPrompt="1"/>
          </p:nvPr>
        </p:nvSpPr>
        <p:spPr>
          <a:xfrm>
            <a:off x="8939773" y="1863085"/>
            <a:ext cx="2391904" cy="51723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ts val="1500"/>
              </a:lnSpc>
              <a:buNone/>
              <a:defRPr sz="14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TITLE OF THE BOX</a:t>
            </a:r>
            <a:endParaRPr lang="es-ES" dirty="0"/>
          </a:p>
        </p:txBody>
      </p:sp>
      <p:sp>
        <p:nvSpPr>
          <p:cNvPr id="21" name="Text Placeholder 16"/>
          <p:cNvSpPr>
            <a:spLocks noGrp="1"/>
          </p:cNvSpPr>
          <p:nvPr>
            <p:ph type="body" sz="quarter" idx="34" hasCustomPrompt="1"/>
          </p:nvPr>
        </p:nvSpPr>
        <p:spPr>
          <a:xfrm>
            <a:off x="9059201" y="2353435"/>
            <a:ext cx="2174319" cy="36021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2500"/>
              </a:lnSpc>
              <a:buNone/>
              <a:defRPr sz="10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the header title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7190372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 Top Banner +2 Text Boxes O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/>
        </p:nvSpPr>
        <p:spPr>
          <a:xfrm>
            <a:off x="741772" y="1875182"/>
            <a:ext cx="5035827" cy="3949148"/>
          </a:xfrm>
          <a:prstGeom prst="rect">
            <a:avLst/>
          </a:prstGeom>
          <a:solidFill>
            <a:srgbClr val="EE58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a-E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741772" y="1709530"/>
            <a:ext cx="5035827" cy="165652"/>
          </a:xfrm>
          <a:prstGeom prst="rect">
            <a:avLst/>
          </a:prstGeom>
          <a:solidFill>
            <a:srgbClr val="5858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a-E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413703" y="1875182"/>
            <a:ext cx="5035827" cy="3949148"/>
          </a:xfrm>
          <a:prstGeom prst="rect">
            <a:avLst/>
          </a:prstGeom>
          <a:solidFill>
            <a:srgbClr val="D2CB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a-E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413703" y="1709530"/>
            <a:ext cx="5035827" cy="165652"/>
          </a:xfrm>
          <a:prstGeom prst="rect">
            <a:avLst/>
          </a:prstGeom>
          <a:solidFill>
            <a:srgbClr val="5858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a-E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 Placeholder 16"/>
          <p:cNvSpPr>
            <a:spLocks noGrp="1"/>
          </p:cNvSpPr>
          <p:nvPr userDrawn="1">
            <p:ph type="body" sz="quarter" idx="25" hasCustomPrompt="1"/>
          </p:nvPr>
        </p:nvSpPr>
        <p:spPr>
          <a:xfrm>
            <a:off x="1002831" y="2668746"/>
            <a:ext cx="4382236" cy="298456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1100"/>
              </a:lnSpc>
              <a:buNone/>
              <a:defRPr sz="95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plain text</a:t>
            </a:r>
            <a:endParaRPr lang="es-ES" dirty="0"/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514901" y="266337"/>
            <a:ext cx="10783787" cy="72464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29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24" name="Text Placeholder 16"/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1002831" y="1919282"/>
            <a:ext cx="4382236" cy="36021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2500"/>
              </a:lnSpc>
              <a:buNone/>
              <a:defRPr sz="22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TITLE</a:t>
            </a:r>
            <a:endParaRPr lang="es-ES" dirty="0"/>
          </a:p>
        </p:txBody>
      </p:sp>
      <p:sp>
        <p:nvSpPr>
          <p:cNvPr id="26" name="Text Placeholder 16"/>
          <p:cNvSpPr>
            <a:spLocks noGrp="1"/>
          </p:cNvSpPr>
          <p:nvPr userDrawn="1">
            <p:ph type="body" sz="quarter" idx="26" hasCustomPrompt="1"/>
          </p:nvPr>
        </p:nvSpPr>
        <p:spPr>
          <a:xfrm>
            <a:off x="1012507" y="2315785"/>
            <a:ext cx="4372560" cy="36021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2500"/>
              </a:lnSpc>
              <a:buNone/>
              <a:defRPr sz="1300" b="1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header</a:t>
            </a:r>
            <a:endParaRPr lang="es-ES" dirty="0"/>
          </a:p>
        </p:txBody>
      </p:sp>
      <p:sp>
        <p:nvSpPr>
          <p:cNvPr id="27" name="Text Placeholder 16"/>
          <p:cNvSpPr>
            <a:spLocks noGrp="1"/>
          </p:cNvSpPr>
          <p:nvPr userDrawn="1">
            <p:ph type="body" sz="quarter" idx="27" hasCustomPrompt="1"/>
          </p:nvPr>
        </p:nvSpPr>
        <p:spPr>
          <a:xfrm>
            <a:off x="6673078" y="2676003"/>
            <a:ext cx="4382236" cy="298456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1100"/>
              </a:lnSpc>
              <a:buNone/>
              <a:defRPr sz="95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plain text</a:t>
            </a:r>
            <a:endParaRPr lang="es-ES" dirty="0"/>
          </a:p>
        </p:txBody>
      </p:sp>
      <p:sp>
        <p:nvSpPr>
          <p:cNvPr id="28" name="Text Placeholder 16"/>
          <p:cNvSpPr>
            <a:spLocks noGrp="1"/>
          </p:cNvSpPr>
          <p:nvPr userDrawn="1">
            <p:ph type="body" sz="quarter" idx="28" hasCustomPrompt="1"/>
          </p:nvPr>
        </p:nvSpPr>
        <p:spPr>
          <a:xfrm>
            <a:off x="6673078" y="1926539"/>
            <a:ext cx="4382236" cy="36021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2500"/>
              </a:lnSpc>
              <a:buNone/>
              <a:defRPr sz="22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TITLE</a:t>
            </a:r>
            <a:endParaRPr lang="es-ES" dirty="0"/>
          </a:p>
        </p:txBody>
      </p:sp>
      <p:sp>
        <p:nvSpPr>
          <p:cNvPr id="29" name="Text Placeholder 16"/>
          <p:cNvSpPr>
            <a:spLocks noGrp="1"/>
          </p:cNvSpPr>
          <p:nvPr userDrawn="1">
            <p:ph type="body" sz="quarter" idx="29" hasCustomPrompt="1"/>
          </p:nvPr>
        </p:nvSpPr>
        <p:spPr>
          <a:xfrm>
            <a:off x="6682753" y="2323042"/>
            <a:ext cx="4372560" cy="36021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2500"/>
              </a:lnSpc>
              <a:buNone/>
              <a:defRPr sz="13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header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8161393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 Top Banner +2 Text Boxes Op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/>
        </p:nvSpPr>
        <p:spPr>
          <a:xfrm>
            <a:off x="741772" y="1875182"/>
            <a:ext cx="5035827" cy="3949148"/>
          </a:xfrm>
          <a:prstGeom prst="rect">
            <a:avLst/>
          </a:prstGeom>
          <a:solidFill>
            <a:srgbClr val="EE58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a-E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741772" y="1709530"/>
            <a:ext cx="5035827" cy="165652"/>
          </a:xfrm>
          <a:prstGeom prst="rect">
            <a:avLst/>
          </a:prstGeom>
          <a:solidFill>
            <a:srgbClr val="5858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a-E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413703" y="1875182"/>
            <a:ext cx="5035827" cy="3949148"/>
          </a:xfrm>
          <a:prstGeom prst="rect">
            <a:avLst/>
          </a:prstGeom>
          <a:solidFill>
            <a:srgbClr val="D2CB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a-E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413703" y="1709530"/>
            <a:ext cx="5035827" cy="165652"/>
          </a:xfrm>
          <a:prstGeom prst="rect">
            <a:avLst/>
          </a:prstGeom>
          <a:solidFill>
            <a:srgbClr val="5858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a-E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 Placeholder 16"/>
          <p:cNvSpPr>
            <a:spLocks noGrp="1"/>
          </p:cNvSpPr>
          <p:nvPr userDrawn="1">
            <p:ph type="body" sz="quarter" idx="25" hasCustomPrompt="1"/>
          </p:nvPr>
        </p:nvSpPr>
        <p:spPr>
          <a:xfrm>
            <a:off x="1002831" y="2668746"/>
            <a:ext cx="4382236" cy="298456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1100"/>
              </a:lnSpc>
              <a:buNone/>
              <a:defRPr sz="95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plain text</a:t>
            </a:r>
            <a:endParaRPr lang="es-ES" dirty="0"/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514901" y="266337"/>
            <a:ext cx="10783787" cy="72464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2900" b="1">
                <a:solidFill>
                  <a:srgbClr val="D2CBB8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24" name="Text Placeholder 16"/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1002831" y="1919282"/>
            <a:ext cx="4382236" cy="36021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2500"/>
              </a:lnSpc>
              <a:buNone/>
              <a:defRPr sz="22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TITLE</a:t>
            </a:r>
            <a:endParaRPr lang="es-ES" dirty="0"/>
          </a:p>
        </p:txBody>
      </p:sp>
      <p:sp>
        <p:nvSpPr>
          <p:cNvPr id="26" name="Text Placeholder 16"/>
          <p:cNvSpPr>
            <a:spLocks noGrp="1"/>
          </p:cNvSpPr>
          <p:nvPr userDrawn="1">
            <p:ph type="body" sz="quarter" idx="26" hasCustomPrompt="1"/>
          </p:nvPr>
        </p:nvSpPr>
        <p:spPr>
          <a:xfrm>
            <a:off x="1012507" y="2315785"/>
            <a:ext cx="4372560" cy="36021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2500"/>
              </a:lnSpc>
              <a:buNone/>
              <a:defRPr sz="1300" b="1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header</a:t>
            </a:r>
            <a:endParaRPr lang="es-ES" dirty="0"/>
          </a:p>
        </p:txBody>
      </p:sp>
      <p:sp>
        <p:nvSpPr>
          <p:cNvPr id="27" name="Text Placeholder 16"/>
          <p:cNvSpPr>
            <a:spLocks noGrp="1"/>
          </p:cNvSpPr>
          <p:nvPr userDrawn="1">
            <p:ph type="body" sz="quarter" idx="27" hasCustomPrompt="1"/>
          </p:nvPr>
        </p:nvSpPr>
        <p:spPr>
          <a:xfrm>
            <a:off x="6673078" y="2676003"/>
            <a:ext cx="4382236" cy="298456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1100"/>
              </a:lnSpc>
              <a:buNone/>
              <a:defRPr sz="95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plain text</a:t>
            </a:r>
            <a:endParaRPr lang="es-ES" dirty="0"/>
          </a:p>
        </p:txBody>
      </p:sp>
      <p:sp>
        <p:nvSpPr>
          <p:cNvPr id="28" name="Text Placeholder 16"/>
          <p:cNvSpPr>
            <a:spLocks noGrp="1"/>
          </p:cNvSpPr>
          <p:nvPr userDrawn="1">
            <p:ph type="body" sz="quarter" idx="28" hasCustomPrompt="1"/>
          </p:nvPr>
        </p:nvSpPr>
        <p:spPr>
          <a:xfrm>
            <a:off x="6673078" y="1926539"/>
            <a:ext cx="4382236" cy="36021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2500"/>
              </a:lnSpc>
              <a:buNone/>
              <a:defRPr sz="22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TITLE</a:t>
            </a:r>
            <a:endParaRPr lang="es-ES" dirty="0"/>
          </a:p>
        </p:txBody>
      </p:sp>
      <p:sp>
        <p:nvSpPr>
          <p:cNvPr id="29" name="Text Placeholder 16"/>
          <p:cNvSpPr>
            <a:spLocks noGrp="1"/>
          </p:cNvSpPr>
          <p:nvPr userDrawn="1">
            <p:ph type="body" sz="quarter" idx="29" hasCustomPrompt="1"/>
          </p:nvPr>
        </p:nvSpPr>
        <p:spPr>
          <a:xfrm>
            <a:off x="6682753" y="2323042"/>
            <a:ext cx="4372560" cy="36021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2500"/>
              </a:lnSpc>
              <a:buNone/>
              <a:defRPr sz="13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header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4852123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 Top Banner, Chart &amp; Texts O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4901" y="266337"/>
            <a:ext cx="10783787" cy="72464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2900" b="1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214343" y="1794971"/>
            <a:ext cx="4324955" cy="525931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2200" b="1">
                <a:solidFill>
                  <a:srgbClr val="EE5859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TITLE OF THE GRAPHIC</a:t>
            </a:r>
            <a:endParaRPr lang="es-ES" dirty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7214343" y="2466110"/>
            <a:ext cx="4324955" cy="147781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ts val="1500"/>
              </a:lnSpc>
              <a:buNone/>
              <a:defRPr sz="1300" b="1">
                <a:solidFill>
                  <a:srgbClr val="EE5859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Title of the subsection</a:t>
            </a:r>
            <a:endParaRPr lang="es-ES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7214343" y="2663222"/>
            <a:ext cx="4324955" cy="2816828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ts val="1100"/>
              </a:lnSpc>
              <a:buNone/>
              <a:defRPr sz="90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plain text</a:t>
            </a:r>
            <a:endParaRPr lang="es-ES" dirty="0"/>
          </a:p>
        </p:txBody>
      </p:sp>
      <p:graphicFrame>
        <p:nvGraphicFramePr>
          <p:cNvPr id="3" name="Diagram 2"/>
          <p:cNvGraphicFramePr/>
          <p:nvPr userDrawn="1"/>
        </p:nvGraphicFramePr>
        <p:xfrm>
          <a:off x="367695" y="1716315"/>
          <a:ext cx="6366933" cy="40168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0551520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 Top Banner, Chart &amp; Texts Op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4901" y="266337"/>
            <a:ext cx="10783787" cy="72464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2900" b="1" baseline="0">
                <a:solidFill>
                  <a:srgbClr val="D2CBB8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214343" y="1794971"/>
            <a:ext cx="4324955" cy="525931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2200" b="1">
                <a:solidFill>
                  <a:srgbClr val="EE5859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TITLE OF THE GRAPHIC</a:t>
            </a:r>
            <a:endParaRPr lang="es-ES" dirty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7214343" y="2466110"/>
            <a:ext cx="4324955" cy="147781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ts val="1500"/>
              </a:lnSpc>
              <a:buNone/>
              <a:defRPr sz="1300" b="1">
                <a:solidFill>
                  <a:srgbClr val="EE5859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Title of the subsection</a:t>
            </a:r>
            <a:endParaRPr lang="es-ES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7214343" y="2663222"/>
            <a:ext cx="4324955" cy="2816828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ts val="1100"/>
              </a:lnSpc>
              <a:buNone/>
              <a:defRPr sz="90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plain text</a:t>
            </a:r>
            <a:endParaRPr lang="es-ES" dirty="0"/>
          </a:p>
        </p:txBody>
      </p:sp>
      <p:graphicFrame>
        <p:nvGraphicFramePr>
          <p:cNvPr id="3" name="Diagram 2"/>
          <p:cNvGraphicFramePr/>
          <p:nvPr userDrawn="1"/>
        </p:nvGraphicFramePr>
        <p:xfrm>
          <a:off x="367695" y="1716315"/>
          <a:ext cx="6366933" cy="40168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1992327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 Top Banner, Chartop2 &amp; Texts O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4901" y="266337"/>
            <a:ext cx="10783787" cy="72464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29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214343" y="1794971"/>
            <a:ext cx="4324955" cy="525931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2200" b="1">
                <a:solidFill>
                  <a:srgbClr val="EE5859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TITLE OF THE CHART</a:t>
            </a:r>
            <a:endParaRPr lang="es-ES" dirty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7214343" y="2466110"/>
            <a:ext cx="4324955" cy="147781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ts val="1500"/>
              </a:lnSpc>
              <a:buNone/>
              <a:defRPr sz="1300" b="1">
                <a:solidFill>
                  <a:srgbClr val="EE5859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Title of the subsection</a:t>
            </a:r>
            <a:endParaRPr lang="es-ES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7214343" y="2663222"/>
            <a:ext cx="4324955" cy="2816828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ts val="1100"/>
              </a:lnSpc>
              <a:buNone/>
              <a:defRPr sz="90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plain text</a:t>
            </a:r>
            <a:endParaRPr lang="es-ES" dirty="0"/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5" hasCustomPrompt="1"/>
          </p:nvPr>
        </p:nvSpPr>
        <p:spPr>
          <a:xfrm>
            <a:off x="514902" y="1794971"/>
            <a:ext cx="6084260" cy="3685080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r>
              <a:rPr lang="es-ES" dirty="0" err="1"/>
              <a:t>Click</a:t>
            </a:r>
            <a:r>
              <a:rPr lang="es-ES" dirty="0"/>
              <a:t> in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icon</a:t>
            </a:r>
            <a:r>
              <a:rPr lang="es-ES" dirty="0"/>
              <a:t> </a:t>
            </a:r>
            <a:r>
              <a:rPr lang="es-ES" dirty="0" err="1"/>
              <a:t>below</a:t>
            </a:r>
            <a:r>
              <a:rPr lang="es-ES" dirty="0"/>
              <a:t> to </a:t>
            </a:r>
            <a:r>
              <a:rPr lang="es-ES" dirty="0" err="1"/>
              <a:t>insert</a:t>
            </a:r>
            <a:r>
              <a:rPr lang="es-ES" dirty="0"/>
              <a:t> </a:t>
            </a:r>
            <a:r>
              <a:rPr lang="es-ES" dirty="0" err="1"/>
              <a:t>your</a:t>
            </a:r>
            <a:r>
              <a:rPr lang="es-ES" dirty="0"/>
              <a:t> chart</a:t>
            </a:r>
          </a:p>
        </p:txBody>
      </p:sp>
    </p:spTree>
    <p:extLst>
      <p:ext uri="{BB962C8B-B14F-4D97-AF65-F5344CB8AC3E}">
        <p14:creationId xmlns:p14="http://schemas.microsoft.com/office/powerpoint/2010/main" val="8254431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 Top Banner, Chartop2 &amp; Texts Op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4901" y="266337"/>
            <a:ext cx="10783787" cy="72464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2900" b="1">
                <a:solidFill>
                  <a:srgbClr val="D2CBB8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214343" y="1794971"/>
            <a:ext cx="4324955" cy="525931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2200" b="1">
                <a:solidFill>
                  <a:srgbClr val="EE5859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TITLE OF THE CHART</a:t>
            </a:r>
            <a:endParaRPr lang="es-ES" dirty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7214343" y="2466110"/>
            <a:ext cx="4324955" cy="147781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ts val="1500"/>
              </a:lnSpc>
              <a:buNone/>
              <a:defRPr sz="1300" b="1">
                <a:solidFill>
                  <a:srgbClr val="EE5859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Title of the subsection</a:t>
            </a:r>
            <a:endParaRPr lang="es-ES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7214343" y="2663222"/>
            <a:ext cx="4324955" cy="2816828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ts val="1100"/>
              </a:lnSpc>
              <a:buNone/>
              <a:defRPr sz="90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plain text</a:t>
            </a:r>
            <a:endParaRPr lang="es-ES" dirty="0"/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5" hasCustomPrompt="1"/>
          </p:nvPr>
        </p:nvSpPr>
        <p:spPr>
          <a:xfrm>
            <a:off x="514902" y="1794971"/>
            <a:ext cx="6084260" cy="3685080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r>
              <a:rPr lang="es-ES" dirty="0" err="1"/>
              <a:t>Click</a:t>
            </a:r>
            <a:r>
              <a:rPr lang="es-ES" dirty="0"/>
              <a:t> in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icon</a:t>
            </a:r>
            <a:r>
              <a:rPr lang="es-ES" dirty="0"/>
              <a:t> </a:t>
            </a:r>
            <a:r>
              <a:rPr lang="es-ES" dirty="0" err="1"/>
              <a:t>below</a:t>
            </a:r>
            <a:r>
              <a:rPr lang="es-ES" dirty="0"/>
              <a:t> to </a:t>
            </a:r>
            <a:r>
              <a:rPr lang="es-ES" dirty="0" err="1"/>
              <a:t>insert</a:t>
            </a:r>
            <a:r>
              <a:rPr lang="es-ES" dirty="0"/>
              <a:t> </a:t>
            </a:r>
            <a:r>
              <a:rPr lang="es-ES" dirty="0" err="1"/>
              <a:t>your</a:t>
            </a:r>
            <a:r>
              <a:rPr lang="es-ES" dirty="0"/>
              <a:t> chart</a:t>
            </a:r>
          </a:p>
        </p:txBody>
      </p:sp>
    </p:spTree>
    <p:extLst>
      <p:ext uri="{BB962C8B-B14F-4D97-AF65-F5344CB8AC3E}">
        <p14:creationId xmlns:p14="http://schemas.microsoft.com/office/powerpoint/2010/main" val="215056494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 Top Banner, Smartgraphic &amp; Texts O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4901" y="266337"/>
            <a:ext cx="10783787" cy="72464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29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214343" y="1794971"/>
            <a:ext cx="4324955" cy="525931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2100" b="1">
                <a:solidFill>
                  <a:srgbClr val="EE5859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TITLE OF YOUR SMARTART</a:t>
            </a:r>
            <a:endParaRPr lang="es-ES" dirty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7214343" y="2466110"/>
            <a:ext cx="4324955" cy="147781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ts val="1500"/>
              </a:lnSpc>
              <a:buNone/>
              <a:defRPr sz="1300" b="1">
                <a:solidFill>
                  <a:srgbClr val="EE5859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Title of the subsection</a:t>
            </a:r>
            <a:endParaRPr lang="es-ES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7214343" y="2663222"/>
            <a:ext cx="4324955" cy="2816828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ts val="1100"/>
              </a:lnSpc>
              <a:buNone/>
              <a:defRPr sz="90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plain text</a:t>
            </a:r>
            <a:endParaRPr lang="es-ES" dirty="0"/>
          </a:p>
        </p:txBody>
      </p:sp>
      <p:sp>
        <p:nvSpPr>
          <p:cNvPr id="4" name="SmartArt Placeholder 3"/>
          <p:cNvSpPr>
            <a:spLocks noGrp="1"/>
          </p:cNvSpPr>
          <p:nvPr>
            <p:ph type="dgm" sz="quarter" idx="15" hasCustomPrompt="1"/>
          </p:nvPr>
        </p:nvSpPr>
        <p:spPr>
          <a:xfrm>
            <a:off x="514901" y="1794971"/>
            <a:ext cx="6315583" cy="3685080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r>
              <a:rPr lang="es-ES" dirty="0" err="1"/>
              <a:t>Click</a:t>
            </a:r>
            <a:r>
              <a:rPr lang="es-ES" dirty="0"/>
              <a:t> in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icon</a:t>
            </a:r>
            <a:r>
              <a:rPr lang="es-ES" dirty="0"/>
              <a:t> </a:t>
            </a:r>
            <a:r>
              <a:rPr lang="es-ES" dirty="0" err="1"/>
              <a:t>below</a:t>
            </a:r>
            <a:r>
              <a:rPr lang="es-ES" dirty="0"/>
              <a:t> to </a:t>
            </a:r>
            <a:r>
              <a:rPr lang="es-ES" dirty="0" err="1"/>
              <a:t>insert</a:t>
            </a:r>
            <a:r>
              <a:rPr lang="es-ES" dirty="0"/>
              <a:t> </a:t>
            </a:r>
            <a:r>
              <a:rPr lang="es-ES" dirty="0" err="1"/>
              <a:t>you</a:t>
            </a:r>
            <a:r>
              <a:rPr lang="es-ES" dirty="0"/>
              <a:t> SmartArt</a:t>
            </a:r>
          </a:p>
        </p:txBody>
      </p:sp>
    </p:spTree>
    <p:extLst>
      <p:ext uri="{BB962C8B-B14F-4D97-AF65-F5344CB8AC3E}">
        <p14:creationId xmlns:p14="http://schemas.microsoft.com/office/powerpoint/2010/main" val="359237333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 Top Banner, Smartgraphic &amp; Texts Op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4901" y="266337"/>
            <a:ext cx="10783787" cy="72464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2900" b="1">
                <a:solidFill>
                  <a:srgbClr val="D2CBB8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214343" y="1794971"/>
            <a:ext cx="4324955" cy="525931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2100" b="1">
                <a:solidFill>
                  <a:srgbClr val="EE5859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TITLE OF YOUR SMARTART</a:t>
            </a:r>
            <a:endParaRPr lang="es-ES" dirty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7214343" y="2466110"/>
            <a:ext cx="4324955" cy="147781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ts val="1500"/>
              </a:lnSpc>
              <a:buNone/>
              <a:defRPr sz="1300" b="1">
                <a:solidFill>
                  <a:srgbClr val="EE5859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Title of the subsection</a:t>
            </a:r>
            <a:endParaRPr lang="es-ES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7214343" y="2663222"/>
            <a:ext cx="4324955" cy="2816828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ts val="1100"/>
              </a:lnSpc>
              <a:buNone/>
              <a:defRPr sz="90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plain text</a:t>
            </a:r>
            <a:endParaRPr lang="es-ES" dirty="0"/>
          </a:p>
        </p:txBody>
      </p:sp>
      <p:sp>
        <p:nvSpPr>
          <p:cNvPr id="4" name="SmartArt Placeholder 3"/>
          <p:cNvSpPr>
            <a:spLocks noGrp="1"/>
          </p:cNvSpPr>
          <p:nvPr>
            <p:ph type="dgm" sz="quarter" idx="15" hasCustomPrompt="1"/>
          </p:nvPr>
        </p:nvSpPr>
        <p:spPr>
          <a:xfrm>
            <a:off x="514901" y="1794971"/>
            <a:ext cx="6315583" cy="3685080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r>
              <a:rPr lang="es-ES" dirty="0" err="1"/>
              <a:t>Click</a:t>
            </a:r>
            <a:r>
              <a:rPr lang="es-ES" dirty="0"/>
              <a:t> in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icon</a:t>
            </a:r>
            <a:r>
              <a:rPr lang="es-ES" dirty="0"/>
              <a:t> </a:t>
            </a:r>
            <a:r>
              <a:rPr lang="es-ES" dirty="0" err="1"/>
              <a:t>below</a:t>
            </a:r>
            <a:r>
              <a:rPr lang="es-ES" dirty="0"/>
              <a:t> to </a:t>
            </a:r>
            <a:r>
              <a:rPr lang="es-ES" dirty="0" err="1"/>
              <a:t>insert</a:t>
            </a:r>
            <a:r>
              <a:rPr lang="es-ES" dirty="0"/>
              <a:t> </a:t>
            </a:r>
            <a:r>
              <a:rPr lang="es-ES" dirty="0" err="1"/>
              <a:t>you</a:t>
            </a:r>
            <a:r>
              <a:rPr lang="es-ES" dirty="0"/>
              <a:t> SmartArt</a:t>
            </a:r>
          </a:p>
        </p:txBody>
      </p:sp>
    </p:spTree>
    <p:extLst>
      <p:ext uri="{BB962C8B-B14F-4D97-AF65-F5344CB8AC3E}">
        <p14:creationId xmlns:p14="http://schemas.microsoft.com/office/powerpoint/2010/main" val="332395506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 Top Banner &amp; Text O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4901" y="266337"/>
            <a:ext cx="10783787" cy="72464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29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14901" y="1443989"/>
            <a:ext cx="10783787" cy="525931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700" b="1">
                <a:solidFill>
                  <a:srgbClr val="EE5859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Here goes the header</a:t>
            </a:r>
            <a:endParaRPr lang="es-E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14901" y="1969920"/>
            <a:ext cx="10783787" cy="406323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500"/>
              </a:lnSpc>
              <a:buNone/>
              <a:defRPr sz="1300" baseline="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2072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 Top Banner &amp; Text Op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4901" y="266337"/>
            <a:ext cx="10783787" cy="72464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2900" b="1">
                <a:solidFill>
                  <a:srgbClr val="D2CBB8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14901" y="1443989"/>
            <a:ext cx="10783787" cy="525931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700" b="1">
                <a:solidFill>
                  <a:srgbClr val="EE5859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Here goes the header</a:t>
            </a:r>
            <a:endParaRPr lang="es-E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14901" y="1969920"/>
            <a:ext cx="10783787" cy="406323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500"/>
              </a:lnSpc>
              <a:buNone/>
              <a:defRPr sz="1300" baseline="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9094978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 Top Banner &amp; Text Op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4901" y="266337"/>
            <a:ext cx="10783787" cy="72464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2900" b="1">
                <a:solidFill>
                  <a:srgbClr val="D2CBB8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14901" y="1443989"/>
            <a:ext cx="10783787" cy="525931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700" b="1">
                <a:solidFill>
                  <a:srgbClr val="EE5859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Here goes the header</a:t>
            </a:r>
            <a:endParaRPr lang="es-E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14901" y="1969920"/>
            <a:ext cx="10783787" cy="406323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500"/>
              </a:lnSpc>
              <a:buNone/>
              <a:defRPr sz="1300" baseline="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1909458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 Top Banner &amp; Image O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4901" y="266337"/>
            <a:ext cx="10783787" cy="72464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2900" b="1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112184" y="1357313"/>
            <a:ext cx="11954933" cy="4826000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rial Narrow" panose="020B0606020202030204" pitchFamily="34" charset="0"/>
              </a:defRPr>
            </a:lvl1pPr>
          </a:lstStyle>
          <a:p>
            <a:r>
              <a:rPr lang="es-ES" dirty="0" err="1"/>
              <a:t>Click</a:t>
            </a:r>
            <a:r>
              <a:rPr lang="es-ES" dirty="0"/>
              <a:t> in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icon</a:t>
            </a:r>
            <a:r>
              <a:rPr lang="es-ES" dirty="0"/>
              <a:t> </a:t>
            </a:r>
            <a:r>
              <a:rPr lang="es-ES" dirty="0" err="1"/>
              <a:t>below</a:t>
            </a:r>
            <a:r>
              <a:rPr lang="es-ES" dirty="0"/>
              <a:t> to </a:t>
            </a:r>
            <a:r>
              <a:rPr lang="es-ES" dirty="0" err="1"/>
              <a:t>insert</a:t>
            </a:r>
            <a:r>
              <a:rPr lang="es-ES" dirty="0"/>
              <a:t> </a:t>
            </a:r>
            <a:r>
              <a:rPr lang="es-ES" dirty="0" err="1"/>
              <a:t>your</a:t>
            </a:r>
            <a:r>
              <a:rPr lang="es-ES" dirty="0"/>
              <a:t> </a:t>
            </a:r>
            <a:r>
              <a:rPr lang="es-ES" dirty="0" err="1"/>
              <a:t>picture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6835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 Top Banner &amp; Image Op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4901" y="266337"/>
            <a:ext cx="10783787" cy="72464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2900" b="1" baseline="0">
                <a:solidFill>
                  <a:srgbClr val="D2CBB8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112184" y="1357313"/>
            <a:ext cx="11954933" cy="4826000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rial Narrow" panose="020B0606020202030204" pitchFamily="34" charset="0"/>
              </a:defRPr>
            </a:lvl1pPr>
          </a:lstStyle>
          <a:p>
            <a:r>
              <a:rPr lang="es-ES" dirty="0" err="1"/>
              <a:t>Click</a:t>
            </a:r>
            <a:r>
              <a:rPr lang="es-ES" dirty="0"/>
              <a:t> in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icon</a:t>
            </a:r>
            <a:r>
              <a:rPr lang="es-ES" dirty="0"/>
              <a:t> </a:t>
            </a:r>
            <a:r>
              <a:rPr lang="es-ES" dirty="0" err="1"/>
              <a:t>below</a:t>
            </a:r>
            <a:r>
              <a:rPr lang="es-ES" dirty="0"/>
              <a:t> to </a:t>
            </a:r>
            <a:r>
              <a:rPr lang="es-ES" dirty="0" err="1"/>
              <a:t>insert</a:t>
            </a:r>
            <a:r>
              <a:rPr lang="es-ES" dirty="0"/>
              <a:t> </a:t>
            </a:r>
            <a:r>
              <a:rPr lang="es-ES" dirty="0" err="1"/>
              <a:t>your</a:t>
            </a:r>
            <a:r>
              <a:rPr lang="es-ES" dirty="0"/>
              <a:t> </a:t>
            </a:r>
            <a:r>
              <a:rPr lang="es-ES" dirty="0" err="1"/>
              <a:t>picture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0672930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 Top Banner, Texts &amp; Icons O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4901" y="266337"/>
            <a:ext cx="10783787" cy="72464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29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052114"/>
            <a:ext cx="2091267" cy="525931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ts val="1500"/>
              </a:lnSpc>
              <a:buNone/>
              <a:defRPr sz="1200" b="1">
                <a:solidFill>
                  <a:srgbClr val="EE5859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HERE YOU PASTE YOUR HEADER</a:t>
            </a:r>
            <a:endParaRPr lang="es-ES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3546294"/>
            <a:ext cx="2091267" cy="173055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200"/>
              </a:lnSpc>
              <a:buNone/>
              <a:defRPr sz="1100" baseline="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1327151" y="2299639"/>
            <a:ext cx="884767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3513667" y="3546294"/>
            <a:ext cx="2091267" cy="173055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200"/>
              </a:lnSpc>
              <a:buNone/>
              <a:defRPr sz="110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4155018" y="2299639"/>
            <a:ext cx="884767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6341533" y="3546294"/>
            <a:ext cx="2091267" cy="173055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200"/>
              </a:lnSpc>
              <a:buNone/>
              <a:defRPr sz="110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6982885" y="2299639"/>
            <a:ext cx="884767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9169400" y="3546294"/>
            <a:ext cx="2091267" cy="173055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200"/>
              </a:lnSpc>
              <a:buNone/>
              <a:defRPr sz="110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20"/>
          </p:nvPr>
        </p:nvSpPr>
        <p:spPr>
          <a:xfrm>
            <a:off x="9810751" y="2299639"/>
            <a:ext cx="884767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1" hasCustomPrompt="1"/>
          </p:nvPr>
        </p:nvSpPr>
        <p:spPr>
          <a:xfrm>
            <a:off x="3513667" y="3129720"/>
            <a:ext cx="2091267" cy="44832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ts val="1500"/>
              </a:lnSpc>
              <a:buNone/>
              <a:defRPr sz="1200" b="1">
                <a:solidFill>
                  <a:srgbClr val="EE5859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YOU PASTE YOUR HEADER</a:t>
            </a:r>
            <a:endParaRPr lang="es-ES" dirty="0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22" hasCustomPrompt="1"/>
          </p:nvPr>
        </p:nvSpPr>
        <p:spPr>
          <a:xfrm>
            <a:off x="6341533" y="3129720"/>
            <a:ext cx="2091267" cy="44832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ts val="1500"/>
              </a:lnSpc>
              <a:buNone/>
              <a:defRPr sz="1200" b="1" baseline="0">
                <a:solidFill>
                  <a:srgbClr val="EE5859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YOU PASTE YOUR HEADER</a:t>
            </a:r>
            <a:endParaRPr lang="es-ES" dirty="0"/>
          </a:p>
        </p:txBody>
      </p:sp>
      <p:sp>
        <p:nvSpPr>
          <p:cNvPr id="19" name="Text Placeholder 16"/>
          <p:cNvSpPr>
            <a:spLocks noGrp="1"/>
          </p:cNvSpPr>
          <p:nvPr>
            <p:ph type="body" sz="quarter" idx="23" hasCustomPrompt="1"/>
          </p:nvPr>
        </p:nvSpPr>
        <p:spPr>
          <a:xfrm>
            <a:off x="9169400" y="3138180"/>
            <a:ext cx="2091267" cy="44832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ts val="1500"/>
              </a:lnSpc>
              <a:buNone/>
              <a:defRPr sz="1200" b="1" baseline="0">
                <a:solidFill>
                  <a:srgbClr val="EE5859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YOU PASTE YOUR HEADER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2315078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 Top Banner, Texts &amp; Icons Op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4901" y="266337"/>
            <a:ext cx="10783787" cy="72464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2900" b="1">
                <a:solidFill>
                  <a:srgbClr val="D2CBB8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052114"/>
            <a:ext cx="2091267" cy="525931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ts val="1500"/>
              </a:lnSpc>
              <a:buNone/>
              <a:defRPr sz="1200" b="1">
                <a:solidFill>
                  <a:srgbClr val="EE5859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HERE YOU PASTE YOUR HEADER</a:t>
            </a:r>
            <a:endParaRPr lang="es-ES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3546294"/>
            <a:ext cx="2091267" cy="173055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200"/>
              </a:lnSpc>
              <a:buNone/>
              <a:defRPr sz="1100" baseline="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1327151" y="2299639"/>
            <a:ext cx="884767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3513667" y="3546294"/>
            <a:ext cx="2091267" cy="173055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200"/>
              </a:lnSpc>
              <a:buNone/>
              <a:defRPr sz="110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4155018" y="2299639"/>
            <a:ext cx="884767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6341533" y="3546294"/>
            <a:ext cx="2091267" cy="173055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200"/>
              </a:lnSpc>
              <a:buNone/>
              <a:defRPr sz="110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6982885" y="2299639"/>
            <a:ext cx="884767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9169400" y="3546294"/>
            <a:ext cx="2091267" cy="173055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200"/>
              </a:lnSpc>
              <a:buNone/>
              <a:defRPr sz="110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20"/>
          </p:nvPr>
        </p:nvSpPr>
        <p:spPr>
          <a:xfrm>
            <a:off x="9810751" y="2299639"/>
            <a:ext cx="884767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1" hasCustomPrompt="1"/>
          </p:nvPr>
        </p:nvSpPr>
        <p:spPr>
          <a:xfrm>
            <a:off x="3513667" y="3129720"/>
            <a:ext cx="2091267" cy="44832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ts val="1500"/>
              </a:lnSpc>
              <a:buNone/>
              <a:defRPr sz="1200" b="1">
                <a:solidFill>
                  <a:srgbClr val="EE5859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YOU PASTE YOUR HEADER</a:t>
            </a:r>
            <a:endParaRPr lang="es-ES" dirty="0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22" hasCustomPrompt="1"/>
          </p:nvPr>
        </p:nvSpPr>
        <p:spPr>
          <a:xfrm>
            <a:off x="6341533" y="3129720"/>
            <a:ext cx="2091267" cy="44832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ts val="1500"/>
              </a:lnSpc>
              <a:buNone/>
              <a:defRPr sz="1200" b="1" baseline="0">
                <a:solidFill>
                  <a:srgbClr val="EE5859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YOU PASTE YOUR HEADER</a:t>
            </a:r>
            <a:endParaRPr lang="es-ES" dirty="0"/>
          </a:p>
        </p:txBody>
      </p:sp>
      <p:sp>
        <p:nvSpPr>
          <p:cNvPr id="19" name="Text Placeholder 16"/>
          <p:cNvSpPr>
            <a:spLocks noGrp="1"/>
          </p:cNvSpPr>
          <p:nvPr>
            <p:ph type="body" sz="quarter" idx="23" hasCustomPrompt="1"/>
          </p:nvPr>
        </p:nvSpPr>
        <p:spPr>
          <a:xfrm>
            <a:off x="9169400" y="3138180"/>
            <a:ext cx="2091267" cy="44832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ts val="1500"/>
              </a:lnSpc>
              <a:buNone/>
              <a:defRPr sz="1200" b="1" baseline="0">
                <a:solidFill>
                  <a:srgbClr val="EE5859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YOU PASTE YOUR HEADER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4456406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 Top Banner 4 Boxes + Texts O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 userDrawn="1"/>
        </p:nvSpPr>
        <p:spPr>
          <a:xfrm>
            <a:off x="782855" y="1857675"/>
            <a:ext cx="2399899" cy="2916456"/>
          </a:xfrm>
          <a:prstGeom prst="rect">
            <a:avLst/>
          </a:prstGeom>
          <a:solidFill>
            <a:srgbClr val="EE58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srgbClr val="EE585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/>
          <p:cNvSpPr/>
          <p:nvPr userDrawn="1"/>
        </p:nvSpPr>
        <p:spPr>
          <a:xfrm>
            <a:off x="6333403" y="1857675"/>
            <a:ext cx="2399899" cy="2916456"/>
          </a:xfrm>
          <a:prstGeom prst="rect">
            <a:avLst/>
          </a:prstGeom>
          <a:solidFill>
            <a:srgbClr val="D2CB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8"/>
          <p:cNvSpPr/>
          <p:nvPr userDrawn="1"/>
        </p:nvSpPr>
        <p:spPr>
          <a:xfrm>
            <a:off x="3558128" y="1858074"/>
            <a:ext cx="2399899" cy="2916456"/>
          </a:xfrm>
          <a:prstGeom prst="rect">
            <a:avLst/>
          </a:prstGeom>
          <a:solidFill>
            <a:srgbClr val="5858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/>
          <p:cNvSpPr/>
          <p:nvPr userDrawn="1"/>
        </p:nvSpPr>
        <p:spPr>
          <a:xfrm>
            <a:off x="9153573" y="1857675"/>
            <a:ext cx="2399899" cy="2916456"/>
          </a:xfrm>
          <a:prstGeom prst="rect">
            <a:avLst/>
          </a:prstGeom>
          <a:solidFill>
            <a:srgbClr val="D1D3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 Placeholder 16"/>
          <p:cNvSpPr>
            <a:spLocks noGrp="1"/>
          </p:cNvSpPr>
          <p:nvPr>
            <p:ph type="body" sz="quarter" idx="25" hasCustomPrompt="1"/>
          </p:nvPr>
        </p:nvSpPr>
        <p:spPr>
          <a:xfrm>
            <a:off x="6499320" y="1856509"/>
            <a:ext cx="2091267" cy="2918691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ts val="2500"/>
              </a:lnSpc>
              <a:buNone/>
              <a:defRPr sz="22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THE TITLE OF YOUR BOX</a:t>
            </a:r>
            <a:endParaRPr lang="es-E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4901" y="266337"/>
            <a:ext cx="10783787" cy="72464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29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61167" y="4995195"/>
            <a:ext cx="10902759" cy="102691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10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text</a:t>
            </a:r>
            <a:endParaRPr lang="es-E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1" hasCustomPrompt="1"/>
          </p:nvPr>
        </p:nvSpPr>
        <p:spPr>
          <a:xfrm>
            <a:off x="952115" y="1856510"/>
            <a:ext cx="2091267" cy="2918691"/>
          </a:xfrm>
          <a:prstGeom prst="rect">
            <a:avLst/>
          </a:prstGeom>
          <a:noFill/>
        </p:spPr>
        <p:txBody>
          <a:bodyPr anchor="ctr"/>
          <a:lstStyle>
            <a:lvl1pPr marL="0" indent="0" algn="l">
              <a:lnSpc>
                <a:spcPts val="2500"/>
              </a:lnSpc>
              <a:spcBef>
                <a:spcPts val="0"/>
              </a:spcBef>
              <a:buNone/>
              <a:defRPr sz="22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THE TITLE OF YOUR BOX</a:t>
            </a:r>
            <a:endParaRPr lang="es-ES" dirty="0"/>
          </a:p>
        </p:txBody>
      </p:sp>
      <p:sp>
        <p:nvSpPr>
          <p:cNvPr id="24" name="Text Placeholder 16"/>
          <p:cNvSpPr>
            <a:spLocks noGrp="1"/>
          </p:cNvSpPr>
          <p:nvPr>
            <p:ph type="body" sz="quarter" idx="24" hasCustomPrompt="1"/>
          </p:nvPr>
        </p:nvSpPr>
        <p:spPr>
          <a:xfrm>
            <a:off x="3720712" y="1856510"/>
            <a:ext cx="2091267" cy="2918691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ts val="2500"/>
              </a:lnSpc>
              <a:spcBef>
                <a:spcPts val="0"/>
              </a:spcBef>
              <a:buNone/>
              <a:defRPr sz="22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THE TITLE OF YOUR BOX</a:t>
            </a:r>
            <a:endParaRPr lang="es-ES" dirty="0"/>
          </a:p>
        </p:txBody>
      </p:sp>
      <p:sp>
        <p:nvSpPr>
          <p:cNvPr id="26" name="Text Placeholder 16"/>
          <p:cNvSpPr>
            <a:spLocks noGrp="1"/>
          </p:cNvSpPr>
          <p:nvPr>
            <p:ph type="body" sz="quarter" idx="26" hasCustomPrompt="1"/>
          </p:nvPr>
        </p:nvSpPr>
        <p:spPr>
          <a:xfrm>
            <a:off x="9318253" y="1856508"/>
            <a:ext cx="2091267" cy="2918691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ts val="2500"/>
              </a:lnSpc>
              <a:buNone/>
              <a:defRPr sz="22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THE TITLE OF YOUR BOX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0233620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 Top Banner 4 Boxes + Texts Op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 userDrawn="1"/>
        </p:nvSpPr>
        <p:spPr>
          <a:xfrm>
            <a:off x="782855" y="1857675"/>
            <a:ext cx="2399899" cy="2916456"/>
          </a:xfrm>
          <a:prstGeom prst="rect">
            <a:avLst/>
          </a:prstGeom>
          <a:solidFill>
            <a:srgbClr val="EE58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srgbClr val="EE585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/>
          <p:cNvSpPr/>
          <p:nvPr userDrawn="1"/>
        </p:nvSpPr>
        <p:spPr>
          <a:xfrm>
            <a:off x="6333403" y="1857675"/>
            <a:ext cx="2399899" cy="2916456"/>
          </a:xfrm>
          <a:prstGeom prst="rect">
            <a:avLst/>
          </a:prstGeom>
          <a:solidFill>
            <a:srgbClr val="D2CB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8"/>
          <p:cNvSpPr/>
          <p:nvPr userDrawn="1"/>
        </p:nvSpPr>
        <p:spPr>
          <a:xfrm>
            <a:off x="3558128" y="1858074"/>
            <a:ext cx="2399899" cy="2916456"/>
          </a:xfrm>
          <a:prstGeom prst="rect">
            <a:avLst/>
          </a:prstGeom>
          <a:solidFill>
            <a:srgbClr val="5858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/>
          <p:cNvSpPr/>
          <p:nvPr userDrawn="1"/>
        </p:nvSpPr>
        <p:spPr>
          <a:xfrm>
            <a:off x="9153573" y="1857675"/>
            <a:ext cx="2399899" cy="2916456"/>
          </a:xfrm>
          <a:prstGeom prst="rect">
            <a:avLst/>
          </a:prstGeom>
          <a:solidFill>
            <a:srgbClr val="D1D3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 Placeholder 16"/>
          <p:cNvSpPr>
            <a:spLocks noGrp="1"/>
          </p:cNvSpPr>
          <p:nvPr>
            <p:ph type="body" sz="quarter" idx="25" hasCustomPrompt="1"/>
          </p:nvPr>
        </p:nvSpPr>
        <p:spPr>
          <a:xfrm>
            <a:off x="6499320" y="1856509"/>
            <a:ext cx="2091267" cy="2918691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ts val="2500"/>
              </a:lnSpc>
              <a:buNone/>
              <a:defRPr sz="22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THE TITLE OF YOUR BOX</a:t>
            </a:r>
            <a:endParaRPr lang="es-E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4901" y="266337"/>
            <a:ext cx="10783787" cy="72464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2900" b="1">
                <a:solidFill>
                  <a:srgbClr val="D2CBB8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61167" y="4995195"/>
            <a:ext cx="10902759" cy="102691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10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text</a:t>
            </a:r>
            <a:endParaRPr lang="es-E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1" hasCustomPrompt="1"/>
          </p:nvPr>
        </p:nvSpPr>
        <p:spPr>
          <a:xfrm>
            <a:off x="952115" y="1856510"/>
            <a:ext cx="2091267" cy="2918691"/>
          </a:xfrm>
          <a:prstGeom prst="rect">
            <a:avLst/>
          </a:prstGeom>
          <a:noFill/>
        </p:spPr>
        <p:txBody>
          <a:bodyPr anchor="ctr"/>
          <a:lstStyle>
            <a:lvl1pPr marL="0" indent="0" algn="l">
              <a:lnSpc>
                <a:spcPts val="2500"/>
              </a:lnSpc>
              <a:spcBef>
                <a:spcPts val="0"/>
              </a:spcBef>
              <a:buNone/>
              <a:defRPr sz="22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THE TITLE OF YOUR BOX</a:t>
            </a:r>
            <a:endParaRPr lang="es-ES" dirty="0"/>
          </a:p>
        </p:txBody>
      </p:sp>
      <p:sp>
        <p:nvSpPr>
          <p:cNvPr id="24" name="Text Placeholder 16"/>
          <p:cNvSpPr>
            <a:spLocks noGrp="1"/>
          </p:cNvSpPr>
          <p:nvPr>
            <p:ph type="body" sz="quarter" idx="24" hasCustomPrompt="1"/>
          </p:nvPr>
        </p:nvSpPr>
        <p:spPr>
          <a:xfrm>
            <a:off x="3720712" y="1856510"/>
            <a:ext cx="2091267" cy="2918691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ts val="2500"/>
              </a:lnSpc>
              <a:spcBef>
                <a:spcPts val="0"/>
              </a:spcBef>
              <a:buNone/>
              <a:defRPr sz="22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THE TITLE OF YOUR BOX</a:t>
            </a:r>
            <a:endParaRPr lang="es-ES" dirty="0"/>
          </a:p>
        </p:txBody>
      </p:sp>
      <p:sp>
        <p:nvSpPr>
          <p:cNvPr id="26" name="Text Placeholder 16"/>
          <p:cNvSpPr>
            <a:spLocks noGrp="1"/>
          </p:cNvSpPr>
          <p:nvPr>
            <p:ph type="body" sz="quarter" idx="26" hasCustomPrompt="1"/>
          </p:nvPr>
        </p:nvSpPr>
        <p:spPr>
          <a:xfrm>
            <a:off x="9318253" y="1856508"/>
            <a:ext cx="2091267" cy="2918691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ts val="2500"/>
              </a:lnSpc>
              <a:buNone/>
              <a:defRPr sz="22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THE TITLE OF YOUR BOX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0876725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 Top Banner + 4 Text Boxes O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885524" y="1873250"/>
            <a:ext cx="2399899" cy="3767154"/>
          </a:xfrm>
          <a:prstGeom prst="rect">
            <a:avLst/>
          </a:prstGeom>
          <a:solidFill>
            <a:srgbClr val="EE58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885524" y="1873250"/>
            <a:ext cx="2399899" cy="5080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ctangle 30"/>
          <p:cNvSpPr/>
          <p:nvPr userDrawn="1"/>
        </p:nvSpPr>
        <p:spPr>
          <a:xfrm>
            <a:off x="3570965" y="1873250"/>
            <a:ext cx="2399899" cy="3767154"/>
          </a:xfrm>
          <a:prstGeom prst="rect">
            <a:avLst/>
          </a:prstGeom>
          <a:solidFill>
            <a:srgbClr val="5858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Rectangle 31"/>
          <p:cNvSpPr/>
          <p:nvPr userDrawn="1"/>
        </p:nvSpPr>
        <p:spPr>
          <a:xfrm>
            <a:off x="3570965" y="1873250"/>
            <a:ext cx="2399899" cy="50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32"/>
          <p:cNvSpPr/>
          <p:nvPr userDrawn="1"/>
        </p:nvSpPr>
        <p:spPr>
          <a:xfrm>
            <a:off x="6256407" y="1873250"/>
            <a:ext cx="2399899" cy="3767154"/>
          </a:xfrm>
          <a:prstGeom prst="rect">
            <a:avLst/>
          </a:prstGeom>
          <a:solidFill>
            <a:srgbClr val="D2CB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 33"/>
          <p:cNvSpPr/>
          <p:nvPr userDrawn="1"/>
        </p:nvSpPr>
        <p:spPr>
          <a:xfrm>
            <a:off x="6256407" y="1873250"/>
            <a:ext cx="2399899" cy="5080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Rectangle 34"/>
          <p:cNvSpPr/>
          <p:nvPr userDrawn="1"/>
        </p:nvSpPr>
        <p:spPr>
          <a:xfrm>
            <a:off x="8941848" y="1873250"/>
            <a:ext cx="2399899" cy="3767154"/>
          </a:xfrm>
          <a:prstGeom prst="rect">
            <a:avLst/>
          </a:prstGeom>
          <a:solidFill>
            <a:srgbClr val="D1D3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 35"/>
          <p:cNvSpPr/>
          <p:nvPr userDrawn="1"/>
        </p:nvSpPr>
        <p:spPr>
          <a:xfrm>
            <a:off x="8941848" y="1873250"/>
            <a:ext cx="2399899" cy="5080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 Placeholder 16"/>
          <p:cNvSpPr>
            <a:spLocks noGrp="1"/>
          </p:cNvSpPr>
          <p:nvPr>
            <p:ph type="body" sz="quarter" idx="25" hasCustomPrompt="1"/>
          </p:nvPr>
        </p:nvSpPr>
        <p:spPr>
          <a:xfrm>
            <a:off x="1002831" y="2686528"/>
            <a:ext cx="2174319" cy="2886830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900"/>
              </a:lnSpc>
              <a:buNone/>
              <a:defRPr sz="700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plain text</a:t>
            </a:r>
            <a:endParaRPr lang="es-E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4901" y="266337"/>
            <a:ext cx="10783787" cy="72464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29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1" hasCustomPrompt="1"/>
          </p:nvPr>
        </p:nvSpPr>
        <p:spPr>
          <a:xfrm>
            <a:off x="883405" y="1863085"/>
            <a:ext cx="2391904" cy="51723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ts val="1500"/>
              </a:lnSpc>
              <a:buNone/>
              <a:defRPr sz="14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TITLE OF THE BOX</a:t>
            </a:r>
            <a:endParaRPr lang="es-ES" dirty="0"/>
          </a:p>
        </p:txBody>
      </p:sp>
      <p:sp>
        <p:nvSpPr>
          <p:cNvPr id="24" name="Text Placeholder 16"/>
          <p:cNvSpPr>
            <a:spLocks noGrp="1"/>
          </p:cNvSpPr>
          <p:nvPr>
            <p:ph type="body" sz="quarter" idx="24" hasCustomPrompt="1"/>
          </p:nvPr>
        </p:nvSpPr>
        <p:spPr>
          <a:xfrm>
            <a:off x="1002832" y="2353435"/>
            <a:ext cx="2174319" cy="36021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2500"/>
              </a:lnSpc>
              <a:buNone/>
              <a:defRPr sz="10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the header title</a:t>
            </a:r>
            <a:endParaRPr lang="es-ES" dirty="0"/>
          </a:p>
        </p:txBody>
      </p:sp>
      <p:sp>
        <p:nvSpPr>
          <p:cNvPr id="12" name="Text Placeholder 16"/>
          <p:cNvSpPr>
            <a:spLocks noGrp="1"/>
          </p:cNvSpPr>
          <p:nvPr>
            <p:ph type="body" sz="quarter" idx="26" hasCustomPrompt="1"/>
          </p:nvPr>
        </p:nvSpPr>
        <p:spPr>
          <a:xfrm>
            <a:off x="3688287" y="2686528"/>
            <a:ext cx="2174319" cy="2886830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900"/>
              </a:lnSpc>
              <a:buNone/>
              <a:defRPr sz="7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plain text</a:t>
            </a:r>
            <a:endParaRPr lang="es-ES" dirty="0"/>
          </a:p>
        </p:txBody>
      </p:sp>
      <p:sp>
        <p:nvSpPr>
          <p:cNvPr id="13" name="Text Placeholder 16"/>
          <p:cNvSpPr>
            <a:spLocks noGrp="1"/>
          </p:cNvSpPr>
          <p:nvPr>
            <p:ph type="body" sz="quarter" idx="27" hasCustomPrompt="1"/>
          </p:nvPr>
        </p:nvSpPr>
        <p:spPr>
          <a:xfrm>
            <a:off x="3568861" y="1863085"/>
            <a:ext cx="2391904" cy="517238"/>
          </a:xfrm>
          <a:prstGeom prst="rect">
            <a:avLst/>
          </a:prstGeom>
          <a:solidFill>
            <a:schemeClr val="tx1">
              <a:alpha val="20000"/>
            </a:schemeClr>
          </a:solidFill>
        </p:spPr>
        <p:txBody>
          <a:bodyPr anchor="ctr"/>
          <a:lstStyle>
            <a:lvl1pPr marL="0" indent="0" algn="ctr">
              <a:lnSpc>
                <a:spcPts val="1500"/>
              </a:lnSpc>
              <a:buNone/>
              <a:defRPr sz="14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TITLE OF THE BOX</a:t>
            </a:r>
            <a:endParaRPr lang="es-ES" dirty="0"/>
          </a:p>
        </p:txBody>
      </p:sp>
      <p:sp>
        <p:nvSpPr>
          <p:cNvPr id="14" name="Text Placeholder 16"/>
          <p:cNvSpPr>
            <a:spLocks noGrp="1"/>
          </p:cNvSpPr>
          <p:nvPr>
            <p:ph type="body" sz="quarter" idx="28" hasCustomPrompt="1"/>
          </p:nvPr>
        </p:nvSpPr>
        <p:spPr>
          <a:xfrm>
            <a:off x="3688289" y="2353435"/>
            <a:ext cx="2174319" cy="36021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2500"/>
              </a:lnSpc>
              <a:buNone/>
              <a:defRPr sz="10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the header title</a:t>
            </a:r>
            <a:endParaRPr lang="es-ES" dirty="0"/>
          </a:p>
        </p:txBody>
      </p:sp>
      <p:sp>
        <p:nvSpPr>
          <p:cNvPr id="15" name="Text Placeholder 16"/>
          <p:cNvSpPr>
            <a:spLocks noGrp="1"/>
          </p:cNvSpPr>
          <p:nvPr>
            <p:ph type="body" sz="quarter" idx="29" hasCustomPrompt="1"/>
          </p:nvPr>
        </p:nvSpPr>
        <p:spPr>
          <a:xfrm>
            <a:off x="6373743" y="2686528"/>
            <a:ext cx="2174319" cy="2886830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900"/>
              </a:lnSpc>
              <a:buNone/>
              <a:defRPr sz="7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plain text</a:t>
            </a:r>
            <a:endParaRPr lang="es-ES" dirty="0"/>
          </a:p>
        </p:txBody>
      </p:sp>
      <p:sp>
        <p:nvSpPr>
          <p:cNvPr id="16" name="Text Placeholder 16"/>
          <p:cNvSpPr>
            <a:spLocks noGrp="1"/>
          </p:cNvSpPr>
          <p:nvPr>
            <p:ph type="body" sz="quarter" idx="30" hasCustomPrompt="1"/>
          </p:nvPr>
        </p:nvSpPr>
        <p:spPr>
          <a:xfrm>
            <a:off x="6254317" y="1863085"/>
            <a:ext cx="2391904" cy="51723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ts val="1500"/>
              </a:lnSpc>
              <a:buNone/>
              <a:defRPr sz="14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TITLE OF THE BOX</a:t>
            </a:r>
            <a:endParaRPr lang="es-ES" dirty="0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31" hasCustomPrompt="1"/>
          </p:nvPr>
        </p:nvSpPr>
        <p:spPr>
          <a:xfrm>
            <a:off x="6373745" y="2353435"/>
            <a:ext cx="2174319" cy="36021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2500"/>
              </a:lnSpc>
              <a:buNone/>
              <a:defRPr sz="10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the header title</a:t>
            </a:r>
            <a:endParaRPr lang="es-ES" dirty="0"/>
          </a:p>
        </p:txBody>
      </p:sp>
      <p:sp>
        <p:nvSpPr>
          <p:cNvPr id="19" name="Text Placeholder 16"/>
          <p:cNvSpPr>
            <a:spLocks noGrp="1"/>
          </p:cNvSpPr>
          <p:nvPr>
            <p:ph type="body" sz="quarter" idx="32" hasCustomPrompt="1"/>
          </p:nvPr>
        </p:nvSpPr>
        <p:spPr>
          <a:xfrm>
            <a:off x="9059199" y="2686528"/>
            <a:ext cx="2174319" cy="2886830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900"/>
              </a:lnSpc>
              <a:buNone/>
              <a:defRPr sz="7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plain text</a:t>
            </a:r>
            <a:endParaRPr lang="es-ES" dirty="0"/>
          </a:p>
        </p:txBody>
      </p:sp>
      <p:sp>
        <p:nvSpPr>
          <p:cNvPr id="20" name="Text Placeholder 16"/>
          <p:cNvSpPr>
            <a:spLocks noGrp="1"/>
          </p:cNvSpPr>
          <p:nvPr>
            <p:ph type="body" sz="quarter" idx="33" hasCustomPrompt="1"/>
          </p:nvPr>
        </p:nvSpPr>
        <p:spPr>
          <a:xfrm>
            <a:off x="8939773" y="1863085"/>
            <a:ext cx="2391904" cy="51723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ts val="1500"/>
              </a:lnSpc>
              <a:buNone/>
              <a:defRPr sz="14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TITLE OF THE BOX</a:t>
            </a:r>
            <a:endParaRPr lang="es-ES" dirty="0"/>
          </a:p>
        </p:txBody>
      </p:sp>
      <p:sp>
        <p:nvSpPr>
          <p:cNvPr id="21" name="Text Placeholder 16"/>
          <p:cNvSpPr>
            <a:spLocks noGrp="1"/>
          </p:cNvSpPr>
          <p:nvPr>
            <p:ph type="body" sz="quarter" idx="34" hasCustomPrompt="1"/>
          </p:nvPr>
        </p:nvSpPr>
        <p:spPr>
          <a:xfrm>
            <a:off x="9059201" y="2353435"/>
            <a:ext cx="2174319" cy="36021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2500"/>
              </a:lnSpc>
              <a:buNone/>
              <a:defRPr sz="10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the header title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1910308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 Top Banner + 4 Text Boxes Op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885524" y="1873250"/>
            <a:ext cx="2399899" cy="3767154"/>
          </a:xfrm>
          <a:prstGeom prst="rect">
            <a:avLst/>
          </a:prstGeom>
          <a:solidFill>
            <a:srgbClr val="EE58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885524" y="1873250"/>
            <a:ext cx="2399899" cy="5080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ctangle 30"/>
          <p:cNvSpPr/>
          <p:nvPr userDrawn="1"/>
        </p:nvSpPr>
        <p:spPr>
          <a:xfrm>
            <a:off x="3570965" y="1873250"/>
            <a:ext cx="2399899" cy="3767154"/>
          </a:xfrm>
          <a:prstGeom prst="rect">
            <a:avLst/>
          </a:prstGeom>
          <a:solidFill>
            <a:srgbClr val="5858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Rectangle 31"/>
          <p:cNvSpPr/>
          <p:nvPr userDrawn="1"/>
        </p:nvSpPr>
        <p:spPr>
          <a:xfrm>
            <a:off x="3570965" y="1873250"/>
            <a:ext cx="2399899" cy="50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32"/>
          <p:cNvSpPr/>
          <p:nvPr userDrawn="1"/>
        </p:nvSpPr>
        <p:spPr>
          <a:xfrm>
            <a:off x="6256407" y="1873250"/>
            <a:ext cx="2399899" cy="3767154"/>
          </a:xfrm>
          <a:prstGeom prst="rect">
            <a:avLst/>
          </a:prstGeom>
          <a:solidFill>
            <a:srgbClr val="D2CB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 33"/>
          <p:cNvSpPr/>
          <p:nvPr userDrawn="1"/>
        </p:nvSpPr>
        <p:spPr>
          <a:xfrm>
            <a:off x="6256407" y="1873250"/>
            <a:ext cx="2399899" cy="5080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Rectangle 34"/>
          <p:cNvSpPr/>
          <p:nvPr userDrawn="1"/>
        </p:nvSpPr>
        <p:spPr>
          <a:xfrm>
            <a:off x="8941848" y="1873250"/>
            <a:ext cx="2399899" cy="3767154"/>
          </a:xfrm>
          <a:prstGeom prst="rect">
            <a:avLst/>
          </a:prstGeom>
          <a:solidFill>
            <a:srgbClr val="D1D3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 35"/>
          <p:cNvSpPr/>
          <p:nvPr userDrawn="1"/>
        </p:nvSpPr>
        <p:spPr>
          <a:xfrm>
            <a:off x="8941848" y="1873250"/>
            <a:ext cx="2399899" cy="5080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 Placeholder 16"/>
          <p:cNvSpPr>
            <a:spLocks noGrp="1"/>
          </p:cNvSpPr>
          <p:nvPr>
            <p:ph type="body" sz="quarter" idx="25" hasCustomPrompt="1"/>
          </p:nvPr>
        </p:nvSpPr>
        <p:spPr>
          <a:xfrm>
            <a:off x="1002831" y="2686528"/>
            <a:ext cx="2174319" cy="2886830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900"/>
              </a:lnSpc>
              <a:buNone/>
              <a:defRPr sz="700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plain text</a:t>
            </a:r>
            <a:endParaRPr lang="es-E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4901" y="266337"/>
            <a:ext cx="10783787" cy="72464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2900" b="1">
                <a:solidFill>
                  <a:srgbClr val="D2CBB8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1" hasCustomPrompt="1"/>
          </p:nvPr>
        </p:nvSpPr>
        <p:spPr>
          <a:xfrm>
            <a:off x="883405" y="1863085"/>
            <a:ext cx="2391904" cy="51723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ts val="1500"/>
              </a:lnSpc>
              <a:buNone/>
              <a:defRPr sz="14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TITLE OF THE BOX</a:t>
            </a:r>
            <a:endParaRPr lang="es-ES" dirty="0"/>
          </a:p>
        </p:txBody>
      </p:sp>
      <p:sp>
        <p:nvSpPr>
          <p:cNvPr id="24" name="Text Placeholder 16"/>
          <p:cNvSpPr>
            <a:spLocks noGrp="1"/>
          </p:cNvSpPr>
          <p:nvPr>
            <p:ph type="body" sz="quarter" idx="24" hasCustomPrompt="1"/>
          </p:nvPr>
        </p:nvSpPr>
        <p:spPr>
          <a:xfrm>
            <a:off x="1002832" y="2353435"/>
            <a:ext cx="2174319" cy="36021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2500"/>
              </a:lnSpc>
              <a:buNone/>
              <a:defRPr sz="10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the header title</a:t>
            </a:r>
            <a:endParaRPr lang="es-ES" dirty="0"/>
          </a:p>
        </p:txBody>
      </p:sp>
      <p:sp>
        <p:nvSpPr>
          <p:cNvPr id="12" name="Text Placeholder 16"/>
          <p:cNvSpPr>
            <a:spLocks noGrp="1"/>
          </p:cNvSpPr>
          <p:nvPr>
            <p:ph type="body" sz="quarter" idx="26" hasCustomPrompt="1"/>
          </p:nvPr>
        </p:nvSpPr>
        <p:spPr>
          <a:xfrm>
            <a:off x="3688287" y="2686528"/>
            <a:ext cx="2174319" cy="2886830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900"/>
              </a:lnSpc>
              <a:buNone/>
              <a:defRPr sz="7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plain text</a:t>
            </a:r>
            <a:endParaRPr lang="es-ES" dirty="0"/>
          </a:p>
        </p:txBody>
      </p:sp>
      <p:sp>
        <p:nvSpPr>
          <p:cNvPr id="13" name="Text Placeholder 16"/>
          <p:cNvSpPr>
            <a:spLocks noGrp="1"/>
          </p:cNvSpPr>
          <p:nvPr>
            <p:ph type="body" sz="quarter" idx="27" hasCustomPrompt="1"/>
          </p:nvPr>
        </p:nvSpPr>
        <p:spPr>
          <a:xfrm>
            <a:off x="3568861" y="1863085"/>
            <a:ext cx="2391904" cy="517238"/>
          </a:xfrm>
          <a:prstGeom prst="rect">
            <a:avLst/>
          </a:prstGeom>
          <a:solidFill>
            <a:schemeClr val="tx1">
              <a:alpha val="20000"/>
            </a:schemeClr>
          </a:solidFill>
        </p:spPr>
        <p:txBody>
          <a:bodyPr anchor="ctr"/>
          <a:lstStyle>
            <a:lvl1pPr marL="0" indent="0" algn="ctr">
              <a:lnSpc>
                <a:spcPts val="1500"/>
              </a:lnSpc>
              <a:buNone/>
              <a:defRPr sz="14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TITLE OF THE BOX</a:t>
            </a:r>
            <a:endParaRPr lang="es-ES" dirty="0"/>
          </a:p>
        </p:txBody>
      </p:sp>
      <p:sp>
        <p:nvSpPr>
          <p:cNvPr id="14" name="Text Placeholder 16"/>
          <p:cNvSpPr>
            <a:spLocks noGrp="1"/>
          </p:cNvSpPr>
          <p:nvPr>
            <p:ph type="body" sz="quarter" idx="28" hasCustomPrompt="1"/>
          </p:nvPr>
        </p:nvSpPr>
        <p:spPr>
          <a:xfrm>
            <a:off x="3688289" y="2353435"/>
            <a:ext cx="2174319" cy="36021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2500"/>
              </a:lnSpc>
              <a:buNone/>
              <a:defRPr sz="10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the header title</a:t>
            </a:r>
            <a:endParaRPr lang="es-ES" dirty="0"/>
          </a:p>
        </p:txBody>
      </p:sp>
      <p:sp>
        <p:nvSpPr>
          <p:cNvPr id="15" name="Text Placeholder 16"/>
          <p:cNvSpPr>
            <a:spLocks noGrp="1"/>
          </p:cNvSpPr>
          <p:nvPr>
            <p:ph type="body" sz="quarter" idx="29" hasCustomPrompt="1"/>
          </p:nvPr>
        </p:nvSpPr>
        <p:spPr>
          <a:xfrm>
            <a:off x="6373743" y="2686528"/>
            <a:ext cx="2174319" cy="2886830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900"/>
              </a:lnSpc>
              <a:buNone/>
              <a:defRPr sz="7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plain text</a:t>
            </a:r>
            <a:endParaRPr lang="es-ES" dirty="0"/>
          </a:p>
        </p:txBody>
      </p:sp>
      <p:sp>
        <p:nvSpPr>
          <p:cNvPr id="16" name="Text Placeholder 16"/>
          <p:cNvSpPr>
            <a:spLocks noGrp="1"/>
          </p:cNvSpPr>
          <p:nvPr>
            <p:ph type="body" sz="quarter" idx="30" hasCustomPrompt="1"/>
          </p:nvPr>
        </p:nvSpPr>
        <p:spPr>
          <a:xfrm>
            <a:off x="6254317" y="1863085"/>
            <a:ext cx="2391904" cy="51723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ts val="1500"/>
              </a:lnSpc>
              <a:buNone/>
              <a:defRPr sz="14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TITLE OF THE BOX</a:t>
            </a:r>
            <a:endParaRPr lang="es-ES" dirty="0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31" hasCustomPrompt="1"/>
          </p:nvPr>
        </p:nvSpPr>
        <p:spPr>
          <a:xfrm>
            <a:off x="6373745" y="2353435"/>
            <a:ext cx="2174319" cy="36021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2500"/>
              </a:lnSpc>
              <a:buNone/>
              <a:defRPr sz="10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the header title</a:t>
            </a:r>
            <a:endParaRPr lang="es-ES" dirty="0"/>
          </a:p>
        </p:txBody>
      </p:sp>
      <p:sp>
        <p:nvSpPr>
          <p:cNvPr id="19" name="Text Placeholder 16"/>
          <p:cNvSpPr>
            <a:spLocks noGrp="1"/>
          </p:cNvSpPr>
          <p:nvPr>
            <p:ph type="body" sz="quarter" idx="32" hasCustomPrompt="1"/>
          </p:nvPr>
        </p:nvSpPr>
        <p:spPr>
          <a:xfrm>
            <a:off x="9059199" y="2686528"/>
            <a:ext cx="2174319" cy="2886830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900"/>
              </a:lnSpc>
              <a:buNone/>
              <a:defRPr sz="7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plain text</a:t>
            </a:r>
            <a:endParaRPr lang="es-ES" dirty="0"/>
          </a:p>
        </p:txBody>
      </p:sp>
      <p:sp>
        <p:nvSpPr>
          <p:cNvPr id="20" name="Text Placeholder 16"/>
          <p:cNvSpPr>
            <a:spLocks noGrp="1"/>
          </p:cNvSpPr>
          <p:nvPr>
            <p:ph type="body" sz="quarter" idx="33" hasCustomPrompt="1"/>
          </p:nvPr>
        </p:nvSpPr>
        <p:spPr>
          <a:xfrm>
            <a:off x="8939773" y="1863085"/>
            <a:ext cx="2391904" cy="51723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ts val="1500"/>
              </a:lnSpc>
              <a:buNone/>
              <a:defRPr sz="14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TITLE OF THE BOX</a:t>
            </a:r>
            <a:endParaRPr lang="es-ES" dirty="0"/>
          </a:p>
        </p:txBody>
      </p:sp>
      <p:sp>
        <p:nvSpPr>
          <p:cNvPr id="21" name="Text Placeholder 16"/>
          <p:cNvSpPr>
            <a:spLocks noGrp="1"/>
          </p:cNvSpPr>
          <p:nvPr>
            <p:ph type="body" sz="quarter" idx="34" hasCustomPrompt="1"/>
          </p:nvPr>
        </p:nvSpPr>
        <p:spPr>
          <a:xfrm>
            <a:off x="9059201" y="2353435"/>
            <a:ext cx="2174319" cy="36021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2500"/>
              </a:lnSpc>
              <a:buNone/>
              <a:defRPr sz="10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the header title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3158943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 Top Banner +2 Text Boxes O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/>
        </p:nvSpPr>
        <p:spPr>
          <a:xfrm>
            <a:off x="741772" y="1875182"/>
            <a:ext cx="5035827" cy="3949148"/>
          </a:xfrm>
          <a:prstGeom prst="rect">
            <a:avLst/>
          </a:prstGeom>
          <a:solidFill>
            <a:srgbClr val="EE58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a-E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741772" y="1709530"/>
            <a:ext cx="5035827" cy="165652"/>
          </a:xfrm>
          <a:prstGeom prst="rect">
            <a:avLst/>
          </a:prstGeom>
          <a:solidFill>
            <a:srgbClr val="5858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a-E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413703" y="1875182"/>
            <a:ext cx="5035827" cy="3949148"/>
          </a:xfrm>
          <a:prstGeom prst="rect">
            <a:avLst/>
          </a:prstGeom>
          <a:solidFill>
            <a:srgbClr val="D2CB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a-E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413703" y="1709530"/>
            <a:ext cx="5035827" cy="165652"/>
          </a:xfrm>
          <a:prstGeom prst="rect">
            <a:avLst/>
          </a:prstGeom>
          <a:solidFill>
            <a:srgbClr val="5858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a-E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 Placeholder 16"/>
          <p:cNvSpPr>
            <a:spLocks noGrp="1"/>
          </p:cNvSpPr>
          <p:nvPr userDrawn="1">
            <p:ph type="body" sz="quarter" idx="25" hasCustomPrompt="1"/>
          </p:nvPr>
        </p:nvSpPr>
        <p:spPr>
          <a:xfrm>
            <a:off x="1002831" y="2668746"/>
            <a:ext cx="4382236" cy="298456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1100"/>
              </a:lnSpc>
              <a:buNone/>
              <a:defRPr sz="95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plain text</a:t>
            </a:r>
            <a:endParaRPr lang="es-ES" dirty="0"/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514901" y="266337"/>
            <a:ext cx="10783787" cy="72464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29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24" name="Text Placeholder 16"/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1002831" y="1919282"/>
            <a:ext cx="4382236" cy="36021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2500"/>
              </a:lnSpc>
              <a:buNone/>
              <a:defRPr sz="22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TITLE</a:t>
            </a:r>
            <a:endParaRPr lang="es-ES" dirty="0"/>
          </a:p>
        </p:txBody>
      </p:sp>
      <p:sp>
        <p:nvSpPr>
          <p:cNvPr id="26" name="Text Placeholder 16"/>
          <p:cNvSpPr>
            <a:spLocks noGrp="1"/>
          </p:cNvSpPr>
          <p:nvPr userDrawn="1">
            <p:ph type="body" sz="quarter" idx="26" hasCustomPrompt="1"/>
          </p:nvPr>
        </p:nvSpPr>
        <p:spPr>
          <a:xfrm>
            <a:off x="1012507" y="2315785"/>
            <a:ext cx="4372560" cy="36021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2500"/>
              </a:lnSpc>
              <a:buNone/>
              <a:defRPr sz="1300" b="1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header</a:t>
            </a:r>
            <a:endParaRPr lang="es-ES" dirty="0"/>
          </a:p>
        </p:txBody>
      </p:sp>
      <p:sp>
        <p:nvSpPr>
          <p:cNvPr id="27" name="Text Placeholder 16"/>
          <p:cNvSpPr>
            <a:spLocks noGrp="1"/>
          </p:cNvSpPr>
          <p:nvPr userDrawn="1">
            <p:ph type="body" sz="quarter" idx="27" hasCustomPrompt="1"/>
          </p:nvPr>
        </p:nvSpPr>
        <p:spPr>
          <a:xfrm>
            <a:off x="6673078" y="2676003"/>
            <a:ext cx="4382236" cy="298456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1100"/>
              </a:lnSpc>
              <a:buNone/>
              <a:defRPr sz="95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plain text</a:t>
            </a:r>
            <a:endParaRPr lang="es-ES" dirty="0"/>
          </a:p>
        </p:txBody>
      </p:sp>
      <p:sp>
        <p:nvSpPr>
          <p:cNvPr id="28" name="Text Placeholder 16"/>
          <p:cNvSpPr>
            <a:spLocks noGrp="1"/>
          </p:cNvSpPr>
          <p:nvPr userDrawn="1">
            <p:ph type="body" sz="quarter" idx="28" hasCustomPrompt="1"/>
          </p:nvPr>
        </p:nvSpPr>
        <p:spPr>
          <a:xfrm>
            <a:off x="6673078" y="1926539"/>
            <a:ext cx="4382236" cy="36021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2500"/>
              </a:lnSpc>
              <a:buNone/>
              <a:defRPr sz="22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TITLE</a:t>
            </a:r>
            <a:endParaRPr lang="es-ES" dirty="0"/>
          </a:p>
        </p:txBody>
      </p:sp>
      <p:sp>
        <p:nvSpPr>
          <p:cNvPr id="29" name="Text Placeholder 16"/>
          <p:cNvSpPr>
            <a:spLocks noGrp="1"/>
          </p:cNvSpPr>
          <p:nvPr userDrawn="1">
            <p:ph type="body" sz="quarter" idx="29" hasCustomPrompt="1"/>
          </p:nvPr>
        </p:nvSpPr>
        <p:spPr>
          <a:xfrm>
            <a:off x="6682753" y="2323042"/>
            <a:ext cx="4372560" cy="36021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2500"/>
              </a:lnSpc>
              <a:buNone/>
              <a:defRPr sz="13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header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96214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 Top Banner &amp; Image O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4901" y="266337"/>
            <a:ext cx="10783787" cy="72464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2900" b="1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112184" y="1357313"/>
            <a:ext cx="11954933" cy="4826000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rial Narrow" panose="020B0606020202030204" pitchFamily="34" charset="0"/>
              </a:defRPr>
            </a:lvl1pPr>
          </a:lstStyle>
          <a:p>
            <a:r>
              <a:rPr lang="es-ES" dirty="0" err="1"/>
              <a:t>Click</a:t>
            </a:r>
            <a:r>
              <a:rPr lang="es-ES" dirty="0"/>
              <a:t> in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icon</a:t>
            </a:r>
            <a:r>
              <a:rPr lang="es-ES" dirty="0"/>
              <a:t> </a:t>
            </a:r>
            <a:r>
              <a:rPr lang="es-ES" dirty="0" err="1"/>
              <a:t>below</a:t>
            </a:r>
            <a:r>
              <a:rPr lang="es-ES" dirty="0"/>
              <a:t> to </a:t>
            </a:r>
            <a:r>
              <a:rPr lang="es-ES" dirty="0" err="1"/>
              <a:t>insert</a:t>
            </a:r>
            <a:r>
              <a:rPr lang="es-ES" dirty="0"/>
              <a:t> </a:t>
            </a:r>
            <a:r>
              <a:rPr lang="es-ES" dirty="0" err="1"/>
              <a:t>your</a:t>
            </a:r>
            <a:r>
              <a:rPr lang="es-ES" dirty="0"/>
              <a:t> </a:t>
            </a:r>
            <a:r>
              <a:rPr lang="es-ES" dirty="0" err="1"/>
              <a:t>picture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3110322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 Top Banner +2 Text Boxes Op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/>
        </p:nvSpPr>
        <p:spPr>
          <a:xfrm>
            <a:off x="741772" y="1875182"/>
            <a:ext cx="5035827" cy="3949148"/>
          </a:xfrm>
          <a:prstGeom prst="rect">
            <a:avLst/>
          </a:prstGeom>
          <a:solidFill>
            <a:srgbClr val="EE58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a-E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741772" y="1709530"/>
            <a:ext cx="5035827" cy="165652"/>
          </a:xfrm>
          <a:prstGeom prst="rect">
            <a:avLst/>
          </a:prstGeom>
          <a:solidFill>
            <a:srgbClr val="5858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a-E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413703" y="1875182"/>
            <a:ext cx="5035827" cy="3949148"/>
          </a:xfrm>
          <a:prstGeom prst="rect">
            <a:avLst/>
          </a:prstGeom>
          <a:solidFill>
            <a:srgbClr val="D2CB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a-E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413703" y="1709530"/>
            <a:ext cx="5035827" cy="165652"/>
          </a:xfrm>
          <a:prstGeom prst="rect">
            <a:avLst/>
          </a:prstGeom>
          <a:solidFill>
            <a:srgbClr val="5858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a-E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 Placeholder 16"/>
          <p:cNvSpPr>
            <a:spLocks noGrp="1"/>
          </p:cNvSpPr>
          <p:nvPr userDrawn="1">
            <p:ph type="body" sz="quarter" idx="25" hasCustomPrompt="1"/>
          </p:nvPr>
        </p:nvSpPr>
        <p:spPr>
          <a:xfrm>
            <a:off x="1002831" y="2668746"/>
            <a:ext cx="4382236" cy="298456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1100"/>
              </a:lnSpc>
              <a:buNone/>
              <a:defRPr sz="95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plain text</a:t>
            </a:r>
            <a:endParaRPr lang="es-ES" dirty="0"/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514901" y="266337"/>
            <a:ext cx="10783787" cy="72464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2900" b="1">
                <a:solidFill>
                  <a:srgbClr val="D2CBB8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24" name="Text Placeholder 16"/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1002831" y="1919282"/>
            <a:ext cx="4382236" cy="36021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2500"/>
              </a:lnSpc>
              <a:buNone/>
              <a:defRPr sz="22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TITLE</a:t>
            </a:r>
            <a:endParaRPr lang="es-ES" dirty="0"/>
          </a:p>
        </p:txBody>
      </p:sp>
      <p:sp>
        <p:nvSpPr>
          <p:cNvPr id="26" name="Text Placeholder 16"/>
          <p:cNvSpPr>
            <a:spLocks noGrp="1"/>
          </p:cNvSpPr>
          <p:nvPr userDrawn="1">
            <p:ph type="body" sz="quarter" idx="26" hasCustomPrompt="1"/>
          </p:nvPr>
        </p:nvSpPr>
        <p:spPr>
          <a:xfrm>
            <a:off x="1012507" y="2315785"/>
            <a:ext cx="4372560" cy="36021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2500"/>
              </a:lnSpc>
              <a:buNone/>
              <a:defRPr sz="1300" b="1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header</a:t>
            </a:r>
            <a:endParaRPr lang="es-ES" dirty="0"/>
          </a:p>
        </p:txBody>
      </p:sp>
      <p:sp>
        <p:nvSpPr>
          <p:cNvPr id="27" name="Text Placeholder 16"/>
          <p:cNvSpPr>
            <a:spLocks noGrp="1"/>
          </p:cNvSpPr>
          <p:nvPr userDrawn="1">
            <p:ph type="body" sz="quarter" idx="27" hasCustomPrompt="1"/>
          </p:nvPr>
        </p:nvSpPr>
        <p:spPr>
          <a:xfrm>
            <a:off x="6673078" y="2676003"/>
            <a:ext cx="4382236" cy="298456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1100"/>
              </a:lnSpc>
              <a:buNone/>
              <a:defRPr sz="95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plain text</a:t>
            </a:r>
            <a:endParaRPr lang="es-ES" dirty="0"/>
          </a:p>
        </p:txBody>
      </p:sp>
      <p:sp>
        <p:nvSpPr>
          <p:cNvPr id="28" name="Text Placeholder 16"/>
          <p:cNvSpPr>
            <a:spLocks noGrp="1"/>
          </p:cNvSpPr>
          <p:nvPr userDrawn="1">
            <p:ph type="body" sz="quarter" idx="28" hasCustomPrompt="1"/>
          </p:nvPr>
        </p:nvSpPr>
        <p:spPr>
          <a:xfrm>
            <a:off x="6673078" y="1926539"/>
            <a:ext cx="4382236" cy="36021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2500"/>
              </a:lnSpc>
              <a:buNone/>
              <a:defRPr sz="22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TITLE</a:t>
            </a:r>
            <a:endParaRPr lang="es-ES" dirty="0"/>
          </a:p>
        </p:txBody>
      </p:sp>
      <p:sp>
        <p:nvSpPr>
          <p:cNvPr id="29" name="Text Placeholder 16"/>
          <p:cNvSpPr>
            <a:spLocks noGrp="1"/>
          </p:cNvSpPr>
          <p:nvPr userDrawn="1">
            <p:ph type="body" sz="quarter" idx="29" hasCustomPrompt="1"/>
          </p:nvPr>
        </p:nvSpPr>
        <p:spPr>
          <a:xfrm>
            <a:off x="6682753" y="2323042"/>
            <a:ext cx="4372560" cy="36021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2500"/>
              </a:lnSpc>
              <a:buNone/>
              <a:defRPr sz="13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header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9248990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 Top Banner, Chart &amp; Texts O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4901" y="266337"/>
            <a:ext cx="10783787" cy="72464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2900" b="1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214343" y="1794971"/>
            <a:ext cx="4324955" cy="525931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2200" b="1">
                <a:solidFill>
                  <a:srgbClr val="EE5859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TITLE OF THE GRAPHIC</a:t>
            </a:r>
            <a:endParaRPr lang="es-ES" dirty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7214343" y="2466110"/>
            <a:ext cx="4324955" cy="147781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ts val="1500"/>
              </a:lnSpc>
              <a:buNone/>
              <a:defRPr sz="1300" b="1">
                <a:solidFill>
                  <a:srgbClr val="EE5859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Title of the subsection</a:t>
            </a:r>
            <a:endParaRPr lang="es-ES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7214343" y="2663222"/>
            <a:ext cx="4324955" cy="2816828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ts val="1100"/>
              </a:lnSpc>
              <a:buNone/>
              <a:defRPr sz="90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plain text</a:t>
            </a:r>
            <a:endParaRPr lang="es-ES" dirty="0"/>
          </a:p>
        </p:txBody>
      </p:sp>
      <p:graphicFrame>
        <p:nvGraphicFramePr>
          <p:cNvPr id="3" name="Diagram 2"/>
          <p:cNvGraphicFramePr/>
          <p:nvPr userDrawn="1"/>
        </p:nvGraphicFramePr>
        <p:xfrm>
          <a:off x="367695" y="1716315"/>
          <a:ext cx="6366933" cy="40168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666449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 Top Banner, Chart &amp; Texts Op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4901" y="266337"/>
            <a:ext cx="10783787" cy="72464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2900" b="1" baseline="0">
                <a:solidFill>
                  <a:srgbClr val="D2CBB8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214343" y="1794971"/>
            <a:ext cx="4324955" cy="525931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2200" b="1">
                <a:solidFill>
                  <a:srgbClr val="EE5859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TITLE OF THE GRAPHIC</a:t>
            </a:r>
            <a:endParaRPr lang="es-ES" dirty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7214343" y="2466110"/>
            <a:ext cx="4324955" cy="147781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ts val="1500"/>
              </a:lnSpc>
              <a:buNone/>
              <a:defRPr sz="1300" b="1">
                <a:solidFill>
                  <a:srgbClr val="EE5859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Title of the subsection</a:t>
            </a:r>
            <a:endParaRPr lang="es-ES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7214343" y="2663222"/>
            <a:ext cx="4324955" cy="2816828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ts val="1100"/>
              </a:lnSpc>
              <a:buNone/>
              <a:defRPr sz="90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plain text</a:t>
            </a:r>
            <a:endParaRPr lang="es-ES" dirty="0"/>
          </a:p>
        </p:txBody>
      </p:sp>
      <p:graphicFrame>
        <p:nvGraphicFramePr>
          <p:cNvPr id="3" name="Diagram 2"/>
          <p:cNvGraphicFramePr/>
          <p:nvPr userDrawn="1"/>
        </p:nvGraphicFramePr>
        <p:xfrm>
          <a:off x="367695" y="1716315"/>
          <a:ext cx="6366933" cy="40168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0438957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 Top Banner, Chartop2 &amp; Texts O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4901" y="266337"/>
            <a:ext cx="10783787" cy="72464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29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214343" y="1794971"/>
            <a:ext cx="4324955" cy="525931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2200" b="1">
                <a:solidFill>
                  <a:srgbClr val="EE5859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TITLE OF THE CHART</a:t>
            </a:r>
            <a:endParaRPr lang="es-ES" dirty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7214343" y="2466110"/>
            <a:ext cx="4324955" cy="147781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ts val="1500"/>
              </a:lnSpc>
              <a:buNone/>
              <a:defRPr sz="1300" b="1">
                <a:solidFill>
                  <a:srgbClr val="EE5859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Title of the subsection</a:t>
            </a:r>
            <a:endParaRPr lang="es-ES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7214343" y="2663222"/>
            <a:ext cx="4324955" cy="2816828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ts val="1100"/>
              </a:lnSpc>
              <a:buNone/>
              <a:defRPr sz="90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plain text</a:t>
            </a:r>
            <a:endParaRPr lang="es-ES" dirty="0"/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5" hasCustomPrompt="1"/>
          </p:nvPr>
        </p:nvSpPr>
        <p:spPr>
          <a:xfrm>
            <a:off x="514902" y="1794971"/>
            <a:ext cx="6084260" cy="3685080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r>
              <a:rPr lang="es-ES" dirty="0" err="1"/>
              <a:t>Click</a:t>
            </a:r>
            <a:r>
              <a:rPr lang="es-ES" dirty="0"/>
              <a:t> in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icon</a:t>
            </a:r>
            <a:r>
              <a:rPr lang="es-ES" dirty="0"/>
              <a:t> </a:t>
            </a:r>
            <a:r>
              <a:rPr lang="es-ES" dirty="0" err="1"/>
              <a:t>below</a:t>
            </a:r>
            <a:r>
              <a:rPr lang="es-ES" dirty="0"/>
              <a:t> to </a:t>
            </a:r>
            <a:r>
              <a:rPr lang="es-ES" dirty="0" err="1"/>
              <a:t>insert</a:t>
            </a:r>
            <a:r>
              <a:rPr lang="es-ES" dirty="0"/>
              <a:t> </a:t>
            </a:r>
            <a:r>
              <a:rPr lang="es-ES" dirty="0" err="1"/>
              <a:t>your</a:t>
            </a:r>
            <a:r>
              <a:rPr lang="es-ES" dirty="0"/>
              <a:t> chart</a:t>
            </a:r>
          </a:p>
        </p:txBody>
      </p:sp>
    </p:spTree>
    <p:extLst>
      <p:ext uri="{BB962C8B-B14F-4D97-AF65-F5344CB8AC3E}">
        <p14:creationId xmlns:p14="http://schemas.microsoft.com/office/powerpoint/2010/main" val="201643920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 Top Banner, Chartop2 &amp; Texts Op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4901" y="266337"/>
            <a:ext cx="10783787" cy="72464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2900" b="1">
                <a:solidFill>
                  <a:srgbClr val="D2CBB8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214343" y="1794971"/>
            <a:ext cx="4324955" cy="525931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2200" b="1">
                <a:solidFill>
                  <a:srgbClr val="EE5859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TITLE OF THE CHART</a:t>
            </a:r>
            <a:endParaRPr lang="es-ES" dirty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7214343" y="2466110"/>
            <a:ext cx="4324955" cy="147781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ts val="1500"/>
              </a:lnSpc>
              <a:buNone/>
              <a:defRPr sz="1300" b="1">
                <a:solidFill>
                  <a:srgbClr val="EE5859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Title of the subsection</a:t>
            </a:r>
            <a:endParaRPr lang="es-ES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7214343" y="2663222"/>
            <a:ext cx="4324955" cy="2816828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ts val="1100"/>
              </a:lnSpc>
              <a:buNone/>
              <a:defRPr sz="90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plain text</a:t>
            </a:r>
            <a:endParaRPr lang="es-ES" dirty="0"/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5" hasCustomPrompt="1"/>
          </p:nvPr>
        </p:nvSpPr>
        <p:spPr>
          <a:xfrm>
            <a:off x="514902" y="1794971"/>
            <a:ext cx="6084260" cy="3685080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r>
              <a:rPr lang="es-ES" dirty="0" err="1"/>
              <a:t>Click</a:t>
            </a:r>
            <a:r>
              <a:rPr lang="es-ES" dirty="0"/>
              <a:t> in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icon</a:t>
            </a:r>
            <a:r>
              <a:rPr lang="es-ES" dirty="0"/>
              <a:t> </a:t>
            </a:r>
            <a:r>
              <a:rPr lang="es-ES" dirty="0" err="1"/>
              <a:t>below</a:t>
            </a:r>
            <a:r>
              <a:rPr lang="es-ES" dirty="0"/>
              <a:t> to </a:t>
            </a:r>
            <a:r>
              <a:rPr lang="es-ES" dirty="0" err="1"/>
              <a:t>insert</a:t>
            </a:r>
            <a:r>
              <a:rPr lang="es-ES" dirty="0"/>
              <a:t> </a:t>
            </a:r>
            <a:r>
              <a:rPr lang="es-ES" dirty="0" err="1"/>
              <a:t>your</a:t>
            </a:r>
            <a:r>
              <a:rPr lang="es-ES" dirty="0"/>
              <a:t> chart</a:t>
            </a:r>
          </a:p>
        </p:txBody>
      </p:sp>
    </p:spTree>
    <p:extLst>
      <p:ext uri="{BB962C8B-B14F-4D97-AF65-F5344CB8AC3E}">
        <p14:creationId xmlns:p14="http://schemas.microsoft.com/office/powerpoint/2010/main" val="27826949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 Top Banner, Smartgraphic &amp; Texts O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4901" y="266337"/>
            <a:ext cx="10783787" cy="72464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29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214343" y="1794971"/>
            <a:ext cx="4324955" cy="525931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2100" b="1">
                <a:solidFill>
                  <a:srgbClr val="EE5859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TITLE OF YOUR SMARTART</a:t>
            </a:r>
            <a:endParaRPr lang="es-ES" dirty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7214343" y="2466110"/>
            <a:ext cx="4324955" cy="147781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ts val="1500"/>
              </a:lnSpc>
              <a:buNone/>
              <a:defRPr sz="1300" b="1">
                <a:solidFill>
                  <a:srgbClr val="EE5859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Title of the subsection</a:t>
            </a:r>
            <a:endParaRPr lang="es-ES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7214343" y="2663222"/>
            <a:ext cx="4324955" cy="2816828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ts val="1100"/>
              </a:lnSpc>
              <a:buNone/>
              <a:defRPr sz="90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plain text</a:t>
            </a:r>
            <a:endParaRPr lang="es-ES" dirty="0"/>
          </a:p>
        </p:txBody>
      </p:sp>
      <p:sp>
        <p:nvSpPr>
          <p:cNvPr id="4" name="SmartArt Placeholder 3"/>
          <p:cNvSpPr>
            <a:spLocks noGrp="1"/>
          </p:cNvSpPr>
          <p:nvPr>
            <p:ph type="dgm" sz="quarter" idx="15" hasCustomPrompt="1"/>
          </p:nvPr>
        </p:nvSpPr>
        <p:spPr>
          <a:xfrm>
            <a:off x="514901" y="1794971"/>
            <a:ext cx="6315583" cy="3685080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r>
              <a:rPr lang="es-ES" dirty="0" err="1"/>
              <a:t>Click</a:t>
            </a:r>
            <a:r>
              <a:rPr lang="es-ES" dirty="0"/>
              <a:t> in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icon</a:t>
            </a:r>
            <a:r>
              <a:rPr lang="es-ES" dirty="0"/>
              <a:t> </a:t>
            </a:r>
            <a:r>
              <a:rPr lang="es-ES" dirty="0" err="1"/>
              <a:t>below</a:t>
            </a:r>
            <a:r>
              <a:rPr lang="es-ES" dirty="0"/>
              <a:t> to </a:t>
            </a:r>
            <a:r>
              <a:rPr lang="es-ES" dirty="0" err="1"/>
              <a:t>insert</a:t>
            </a:r>
            <a:r>
              <a:rPr lang="es-ES" dirty="0"/>
              <a:t> </a:t>
            </a:r>
            <a:r>
              <a:rPr lang="es-ES" dirty="0" err="1"/>
              <a:t>you</a:t>
            </a:r>
            <a:r>
              <a:rPr lang="es-ES" dirty="0"/>
              <a:t> SmartArt</a:t>
            </a:r>
          </a:p>
        </p:txBody>
      </p:sp>
    </p:spTree>
    <p:extLst>
      <p:ext uri="{BB962C8B-B14F-4D97-AF65-F5344CB8AC3E}">
        <p14:creationId xmlns:p14="http://schemas.microsoft.com/office/powerpoint/2010/main" val="304788897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 Top Banner, Smartgraphic &amp; Texts Op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4901" y="266337"/>
            <a:ext cx="10783787" cy="72464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2900" b="1">
                <a:solidFill>
                  <a:srgbClr val="D2CBB8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214343" y="1794971"/>
            <a:ext cx="4324955" cy="525931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2100" b="1">
                <a:solidFill>
                  <a:srgbClr val="EE5859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TITLE OF YOUR SMARTART</a:t>
            </a:r>
            <a:endParaRPr lang="es-ES" dirty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7214343" y="2466110"/>
            <a:ext cx="4324955" cy="147781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ts val="1500"/>
              </a:lnSpc>
              <a:buNone/>
              <a:defRPr sz="1300" b="1">
                <a:solidFill>
                  <a:srgbClr val="EE5859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Title of the subsection</a:t>
            </a:r>
            <a:endParaRPr lang="es-ES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7214343" y="2663222"/>
            <a:ext cx="4324955" cy="2816828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ts val="1100"/>
              </a:lnSpc>
              <a:buNone/>
              <a:defRPr sz="90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plain text</a:t>
            </a:r>
            <a:endParaRPr lang="es-ES" dirty="0"/>
          </a:p>
        </p:txBody>
      </p:sp>
      <p:sp>
        <p:nvSpPr>
          <p:cNvPr id="4" name="SmartArt Placeholder 3"/>
          <p:cNvSpPr>
            <a:spLocks noGrp="1"/>
          </p:cNvSpPr>
          <p:nvPr>
            <p:ph type="dgm" sz="quarter" idx="15" hasCustomPrompt="1"/>
          </p:nvPr>
        </p:nvSpPr>
        <p:spPr>
          <a:xfrm>
            <a:off x="514901" y="1794971"/>
            <a:ext cx="6315583" cy="3685080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r>
              <a:rPr lang="es-ES" dirty="0" err="1"/>
              <a:t>Click</a:t>
            </a:r>
            <a:r>
              <a:rPr lang="es-ES" dirty="0"/>
              <a:t> in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icon</a:t>
            </a:r>
            <a:r>
              <a:rPr lang="es-ES" dirty="0"/>
              <a:t> </a:t>
            </a:r>
            <a:r>
              <a:rPr lang="es-ES" dirty="0" err="1"/>
              <a:t>below</a:t>
            </a:r>
            <a:r>
              <a:rPr lang="es-ES" dirty="0"/>
              <a:t> to </a:t>
            </a:r>
            <a:r>
              <a:rPr lang="es-ES" dirty="0" err="1"/>
              <a:t>insert</a:t>
            </a:r>
            <a:r>
              <a:rPr lang="es-ES" dirty="0"/>
              <a:t> </a:t>
            </a:r>
            <a:r>
              <a:rPr lang="es-ES" dirty="0" err="1"/>
              <a:t>you</a:t>
            </a:r>
            <a:r>
              <a:rPr lang="es-ES" dirty="0"/>
              <a:t> SmartArt</a:t>
            </a:r>
          </a:p>
        </p:txBody>
      </p:sp>
    </p:spTree>
    <p:extLst>
      <p:ext uri="{BB962C8B-B14F-4D97-AF65-F5344CB8AC3E}">
        <p14:creationId xmlns:p14="http://schemas.microsoft.com/office/powerpoint/2010/main" val="284427680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91" indent="0" algn="ctr">
              <a:buNone/>
              <a:defRPr sz="1500"/>
            </a:lvl2pPr>
            <a:lvl3pPr marL="685783" indent="0" algn="ctr">
              <a:buNone/>
              <a:defRPr sz="1351"/>
            </a:lvl3pPr>
            <a:lvl4pPr marL="1028674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9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1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D6EF8-5F25-49ED-9F97-CFF379502D0C}" type="datetimeFigureOut">
              <a:rPr lang="es-ES" smtClean="0"/>
              <a:pPr/>
              <a:t>31/01/2021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94DBC-374C-4CC3-B85D-1E141ABC00A8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460882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 userDrawn="1"/>
        </p:nvCxnSpPr>
        <p:spPr>
          <a:xfrm>
            <a:off x="2124341" y="1"/>
            <a:ext cx="0" cy="4081549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2324848" y="412377"/>
            <a:ext cx="6285753" cy="2501153"/>
          </a:xfrm>
          <a:prstGeom prst="rect">
            <a:avLst/>
          </a:prstGeom>
        </p:spPr>
        <p:txBody>
          <a:bodyPr anchor="b"/>
          <a:lstStyle>
            <a:lvl1pPr algn="l">
              <a:lnSpc>
                <a:spcPts val="5700"/>
              </a:lnSpc>
              <a:defRPr sz="60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24848" y="2952282"/>
            <a:ext cx="5552141" cy="52593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Here is an example of how your explanatory text could be placed</a:t>
            </a:r>
            <a:endParaRPr lang="es-ES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2324100" y="3478213"/>
            <a:ext cx="3617384" cy="6540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Month Year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5846126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 Section Intro O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2858238" y="2492944"/>
            <a:ext cx="2052332" cy="1208401"/>
          </a:xfrm>
          <a:prstGeom prst="rect">
            <a:avLst/>
          </a:prstGeom>
        </p:spPr>
        <p:txBody>
          <a:bodyPr anchor="b"/>
          <a:lstStyle>
            <a:lvl1pPr algn="r">
              <a:lnSpc>
                <a:spcPts val="5700"/>
              </a:lnSpc>
              <a:defRPr sz="9600" b="1">
                <a:solidFill>
                  <a:srgbClr val="EE58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00</a:t>
            </a:r>
            <a:endParaRPr lang="es-E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919766" y="2168602"/>
            <a:ext cx="3067121" cy="174395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4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HERE GOES THE TITLE OF YOUR SECTION</a:t>
            </a:r>
            <a:endParaRPr lang="es-E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5350503" y="1894902"/>
            <a:ext cx="0" cy="2423711"/>
          </a:xfrm>
          <a:prstGeom prst="line">
            <a:avLst/>
          </a:prstGeom>
          <a:ln w="161925">
            <a:solidFill>
              <a:srgbClr val="EE58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2045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 Top Banner &amp; Image Op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4901" y="266337"/>
            <a:ext cx="10783787" cy="72464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2900" b="1" baseline="0">
                <a:solidFill>
                  <a:srgbClr val="D2CBB8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112184" y="1357313"/>
            <a:ext cx="11954933" cy="4826000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rial Narrow" panose="020B0606020202030204" pitchFamily="34" charset="0"/>
              </a:defRPr>
            </a:lvl1pPr>
          </a:lstStyle>
          <a:p>
            <a:r>
              <a:rPr lang="es-ES" dirty="0" err="1"/>
              <a:t>Click</a:t>
            </a:r>
            <a:r>
              <a:rPr lang="es-ES" dirty="0"/>
              <a:t> in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icon</a:t>
            </a:r>
            <a:r>
              <a:rPr lang="es-ES" dirty="0"/>
              <a:t> </a:t>
            </a:r>
            <a:r>
              <a:rPr lang="es-ES" dirty="0" err="1"/>
              <a:t>below</a:t>
            </a:r>
            <a:r>
              <a:rPr lang="es-ES" dirty="0"/>
              <a:t> to </a:t>
            </a:r>
            <a:r>
              <a:rPr lang="es-ES" dirty="0" err="1"/>
              <a:t>insert</a:t>
            </a:r>
            <a:r>
              <a:rPr lang="es-ES" dirty="0"/>
              <a:t> </a:t>
            </a:r>
            <a:r>
              <a:rPr lang="es-ES" dirty="0" err="1"/>
              <a:t>your</a:t>
            </a:r>
            <a:r>
              <a:rPr lang="es-ES" dirty="0"/>
              <a:t> </a:t>
            </a:r>
            <a:r>
              <a:rPr lang="es-ES" dirty="0" err="1"/>
              <a:t>picture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888578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 Section Intro Op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2858238" y="2492944"/>
            <a:ext cx="2052332" cy="1208401"/>
          </a:xfrm>
          <a:prstGeom prst="rect">
            <a:avLst/>
          </a:prstGeom>
        </p:spPr>
        <p:txBody>
          <a:bodyPr anchor="b"/>
          <a:lstStyle>
            <a:lvl1pPr algn="r">
              <a:lnSpc>
                <a:spcPts val="5700"/>
              </a:lnSpc>
              <a:defRPr sz="9600" b="1">
                <a:solidFill>
                  <a:srgbClr val="EE58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00</a:t>
            </a:r>
            <a:endParaRPr lang="es-E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919766" y="2168602"/>
            <a:ext cx="3067121" cy="174395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400" b="1">
                <a:solidFill>
                  <a:srgbClr val="D2CBB8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HERE GOES THE TITLE OF YOUR SECTION</a:t>
            </a:r>
            <a:endParaRPr lang="es-E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5350503" y="1894902"/>
            <a:ext cx="0" cy="2423711"/>
          </a:xfrm>
          <a:prstGeom prst="line">
            <a:avLst/>
          </a:prstGeom>
          <a:ln w="161925">
            <a:solidFill>
              <a:srgbClr val="EE58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43877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 Goodby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/>
          <p:cNvSpPr txBox="1">
            <a:spLocks/>
          </p:cNvSpPr>
          <p:nvPr userDrawn="1"/>
        </p:nvSpPr>
        <p:spPr>
          <a:xfrm>
            <a:off x="7296933" y="1779705"/>
            <a:ext cx="4431833" cy="1716918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ts val="3700"/>
              </a:lnSpc>
              <a:spcBef>
                <a:spcPct val="0"/>
              </a:spcBef>
              <a:buNone/>
              <a:defRPr sz="3400" kern="1200">
                <a:solidFill>
                  <a:schemeClr val="bg1"/>
                </a:solidFill>
                <a:latin typeface="Trade Gothic LT Std Bold" panose="00000800000000000000" pitchFamily="50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37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339999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  <a:t>THANK YOU FOR YOUR ATTENTION</a:t>
            </a:r>
            <a:endParaRPr kumimoji="0" lang="es-ES" sz="3400" b="1" i="0" u="none" strike="noStrike" kern="1200" cap="none" spc="0" normalizeH="0" baseline="0" noProof="0" dirty="0">
              <a:ln>
                <a:noFill/>
              </a:ln>
              <a:solidFill>
                <a:srgbClr val="339999"/>
              </a:solidFill>
              <a:effectLst/>
              <a:uLnTx/>
              <a:uFillTx/>
              <a:latin typeface="Arial Narrow" panose="020B0606020202030204" pitchFamily="34" charset="0"/>
              <a:ea typeface="+mj-ea"/>
              <a:cs typeface="+mj-cs"/>
            </a:endParaRPr>
          </a:p>
        </p:txBody>
      </p:sp>
      <p:sp>
        <p:nvSpPr>
          <p:cNvPr id="24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7381246" y="3525066"/>
            <a:ext cx="4092665" cy="2139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950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Name </a:t>
            </a:r>
            <a:r>
              <a:rPr lang="en-US" dirty="0" err="1"/>
              <a:t>Lastname</a:t>
            </a:r>
            <a:endParaRPr lang="es-ES" dirty="0"/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7636106" y="3767409"/>
            <a:ext cx="4092665" cy="36676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50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Mobile Telephone</a:t>
            </a:r>
          </a:p>
          <a:p>
            <a:pPr lvl="0"/>
            <a:r>
              <a:rPr lang="en-US" dirty="0"/>
              <a:t>Desktop Telephone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7636106" y="4134173"/>
            <a:ext cx="4092665" cy="2139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95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name.lastname@impact-initiatives.org</a:t>
            </a:r>
            <a:endParaRPr lang="es-ES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7636105" y="4348073"/>
            <a:ext cx="4092665" cy="2139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950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skype user name</a:t>
            </a:r>
            <a:endParaRPr lang="es-ES" dirty="0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7636104" y="4561973"/>
            <a:ext cx="4092665" cy="2139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95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www.impact-initiatives.org</a:t>
            </a:r>
            <a:endParaRPr lang="es-ES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7636102" y="4790051"/>
            <a:ext cx="4092665" cy="2139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95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IMPACT Initiatives</a:t>
            </a:r>
            <a:endParaRPr lang="es-ES" dirty="0"/>
          </a:p>
        </p:txBody>
      </p:sp>
      <p:sp>
        <p:nvSpPr>
          <p:cNvPr id="30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7636101" y="5018129"/>
            <a:ext cx="4092665" cy="2139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95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@</a:t>
            </a:r>
            <a:r>
              <a:rPr lang="en-US" dirty="0" err="1"/>
              <a:t>IMPACT_init</a:t>
            </a:r>
            <a:endParaRPr lang="es-ES" dirty="0"/>
          </a:p>
        </p:txBody>
      </p:sp>
      <p:pic>
        <p:nvPicPr>
          <p:cNvPr id="31" name="Picture 3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0545" y="3817682"/>
            <a:ext cx="185463" cy="139097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553" y="4199662"/>
            <a:ext cx="190096" cy="98019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1484" y="4393775"/>
            <a:ext cx="174561" cy="130921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5488" y="4605381"/>
            <a:ext cx="197163" cy="14787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9706" y="4833939"/>
            <a:ext cx="184693" cy="13852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1484" y="5085917"/>
            <a:ext cx="224481" cy="117852"/>
          </a:xfrm>
          <a:prstGeom prst="rect">
            <a:avLst/>
          </a:prstGeom>
        </p:spPr>
      </p:pic>
      <p:cxnSp>
        <p:nvCxnSpPr>
          <p:cNvPr id="37" name="Straight Connector 36"/>
          <p:cNvCxnSpPr/>
          <p:nvPr userDrawn="1"/>
        </p:nvCxnSpPr>
        <p:spPr>
          <a:xfrm>
            <a:off x="6890545" y="2270286"/>
            <a:ext cx="0" cy="3273866"/>
          </a:xfrm>
          <a:prstGeom prst="line">
            <a:avLst/>
          </a:prstGeom>
          <a:ln w="161925">
            <a:solidFill>
              <a:srgbClr val="33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7694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 Top Banner, Texts &amp; Icons O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4901" y="266337"/>
            <a:ext cx="10783787" cy="72464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29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052114"/>
            <a:ext cx="2091267" cy="525931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ts val="1500"/>
              </a:lnSpc>
              <a:buNone/>
              <a:defRPr sz="1200" b="1">
                <a:solidFill>
                  <a:srgbClr val="EE5859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HERE YOU PASTE YOUR HEADER</a:t>
            </a:r>
            <a:endParaRPr lang="es-ES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3546294"/>
            <a:ext cx="2091267" cy="173055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200"/>
              </a:lnSpc>
              <a:buNone/>
              <a:defRPr sz="1100" baseline="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1327151" y="2299639"/>
            <a:ext cx="884767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3513667" y="3546294"/>
            <a:ext cx="2091267" cy="173055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200"/>
              </a:lnSpc>
              <a:buNone/>
              <a:defRPr sz="110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4155018" y="2299639"/>
            <a:ext cx="884767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6341533" y="3546294"/>
            <a:ext cx="2091267" cy="173055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200"/>
              </a:lnSpc>
              <a:buNone/>
              <a:defRPr sz="110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6982885" y="2299639"/>
            <a:ext cx="884767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9169400" y="3546294"/>
            <a:ext cx="2091267" cy="173055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200"/>
              </a:lnSpc>
              <a:buNone/>
              <a:defRPr sz="110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20"/>
          </p:nvPr>
        </p:nvSpPr>
        <p:spPr>
          <a:xfrm>
            <a:off x="9810751" y="2299639"/>
            <a:ext cx="884767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1" hasCustomPrompt="1"/>
          </p:nvPr>
        </p:nvSpPr>
        <p:spPr>
          <a:xfrm>
            <a:off x="3513667" y="3129720"/>
            <a:ext cx="2091267" cy="44832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ts val="1500"/>
              </a:lnSpc>
              <a:buNone/>
              <a:defRPr sz="1200" b="1">
                <a:solidFill>
                  <a:srgbClr val="EE5859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YOU PASTE YOUR HEADER</a:t>
            </a:r>
            <a:endParaRPr lang="es-ES" dirty="0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22" hasCustomPrompt="1"/>
          </p:nvPr>
        </p:nvSpPr>
        <p:spPr>
          <a:xfrm>
            <a:off x="6341533" y="3129720"/>
            <a:ext cx="2091267" cy="44832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ts val="1500"/>
              </a:lnSpc>
              <a:buNone/>
              <a:defRPr sz="1200" b="1" baseline="0">
                <a:solidFill>
                  <a:srgbClr val="EE5859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YOU PASTE YOUR HEADER</a:t>
            </a:r>
            <a:endParaRPr lang="es-ES" dirty="0"/>
          </a:p>
        </p:txBody>
      </p:sp>
      <p:sp>
        <p:nvSpPr>
          <p:cNvPr id="19" name="Text Placeholder 16"/>
          <p:cNvSpPr>
            <a:spLocks noGrp="1"/>
          </p:cNvSpPr>
          <p:nvPr>
            <p:ph type="body" sz="quarter" idx="23" hasCustomPrompt="1"/>
          </p:nvPr>
        </p:nvSpPr>
        <p:spPr>
          <a:xfrm>
            <a:off x="9169400" y="3138180"/>
            <a:ext cx="2091267" cy="44832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ts val="1500"/>
              </a:lnSpc>
              <a:buNone/>
              <a:defRPr sz="1200" b="1" baseline="0">
                <a:solidFill>
                  <a:srgbClr val="EE5859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YOU PASTE YOUR HEADER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06056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7.xml"/><Relationship Id="rId21" Type="http://schemas.openxmlformats.org/officeDocument/2006/relationships/image" Target="../media/image10.jpg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6.xml"/><Relationship Id="rId16" Type="http://schemas.openxmlformats.org/officeDocument/2006/relationships/slideLayout" Target="../slideLayouts/slideLayout20.xml"/><Relationship Id="rId20" Type="http://schemas.openxmlformats.org/officeDocument/2006/relationships/image" Target="../media/image9.jpg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14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8.xml"/><Relationship Id="rId22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25.xml"/><Relationship Id="rId21" Type="http://schemas.openxmlformats.org/officeDocument/2006/relationships/image" Target="../media/image10.jpg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image" Target="../media/image9.jp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Relationship Id="rId22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1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43.xml"/><Relationship Id="rId21" Type="http://schemas.openxmlformats.org/officeDocument/2006/relationships/image" Target="../media/image10.jpg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17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2.xml"/><Relationship Id="rId16" Type="http://schemas.openxmlformats.org/officeDocument/2006/relationships/slideLayout" Target="../slideLayouts/slideLayout56.xml"/><Relationship Id="rId20" Type="http://schemas.openxmlformats.org/officeDocument/2006/relationships/image" Target="../media/image9.jpg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0.xml"/><Relationship Id="rId19" Type="http://schemas.openxmlformats.org/officeDocument/2006/relationships/theme" Target="../theme/theme4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Relationship Id="rId22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71.xml"/><Relationship Id="rId1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61.xml"/><Relationship Id="rId21" Type="http://schemas.openxmlformats.org/officeDocument/2006/relationships/image" Target="../media/image9.jpg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17" Type="http://schemas.openxmlformats.org/officeDocument/2006/relationships/slideLayout" Target="../slideLayouts/slideLayout75.xml"/><Relationship Id="rId2" Type="http://schemas.openxmlformats.org/officeDocument/2006/relationships/slideLayout" Target="../slideLayouts/slideLayout60.xml"/><Relationship Id="rId16" Type="http://schemas.openxmlformats.org/officeDocument/2006/relationships/slideLayout" Target="../slideLayouts/slideLayout74.xml"/><Relationship Id="rId20" Type="http://schemas.openxmlformats.org/officeDocument/2006/relationships/theme" Target="../theme/theme5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5" Type="http://schemas.openxmlformats.org/officeDocument/2006/relationships/slideLayout" Target="../slideLayouts/slideLayout73.xml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68.xml"/><Relationship Id="rId19" Type="http://schemas.openxmlformats.org/officeDocument/2006/relationships/slideLayout" Target="../slideLayouts/slideLayout77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slideLayout" Target="../slideLayouts/slideLayout72.xml"/><Relationship Id="rId22" Type="http://schemas.openxmlformats.org/officeDocument/2006/relationships/image" Target="../media/image10.jp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80.xml"/><Relationship Id="rId7" Type="http://schemas.microsoft.com/office/2007/relationships/hdphoto" Target="../media/hdphoto1.wdp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image" Target="../media/image1.png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8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6"/>
          <p:cNvPicPr>
            <a:picLocks noChangeAspect="1"/>
          </p:cNvPicPr>
          <p:nvPr userDrawn="1"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6251156"/>
            <a:ext cx="12197848" cy="606844"/>
            <a:chOff x="0" y="6251156"/>
            <a:chExt cx="9148386" cy="606844"/>
          </a:xfrm>
        </p:grpSpPr>
        <p:sp>
          <p:nvSpPr>
            <p:cNvPr id="8" name="Rectangle 7"/>
            <p:cNvSpPr/>
            <p:nvPr/>
          </p:nvSpPr>
          <p:spPr>
            <a:xfrm>
              <a:off x="0" y="6268598"/>
              <a:ext cx="9144000" cy="589402"/>
            </a:xfrm>
            <a:prstGeom prst="rect">
              <a:avLst/>
            </a:prstGeom>
            <a:solidFill>
              <a:srgbClr val="5858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4247" y="6251156"/>
              <a:ext cx="2754139" cy="6068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30024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Group 5"/>
          <p:cNvGrpSpPr/>
          <p:nvPr userDrawn="1"/>
        </p:nvGrpSpPr>
        <p:grpSpPr>
          <a:xfrm>
            <a:off x="0" y="6251156"/>
            <a:ext cx="12197848" cy="606844"/>
            <a:chOff x="0" y="6251156"/>
            <a:chExt cx="9148386" cy="606844"/>
          </a:xfrm>
        </p:grpSpPr>
        <p:sp>
          <p:nvSpPr>
            <p:cNvPr id="7" name="Rectangle 6"/>
            <p:cNvSpPr/>
            <p:nvPr/>
          </p:nvSpPr>
          <p:spPr>
            <a:xfrm>
              <a:off x="0" y="6268598"/>
              <a:ext cx="9144000" cy="589402"/>
            </a:xfrm>
            <a:prstGeom prst="rect">
              <a:avLst/>
            </a:prstGeom>
            <a:solidFill>
              <a:srgbClr val="5858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4247" y="6251156"/>
              <a:ext cx="2754139" cy="606844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 userDrawn="1"/>
        </p:nvSpPr>
        <p:spPr>
          <a:xfrm>
            <a:off x="0" y="-1"/>
            <a:ext cx="231775" cy="1273176"/>
          </a:xfrm>
          <a:prstGeom prst="rect">
            <a:avLst/>
          </a:prstGeom>
          <a:solidFill>
            <a:srgbClr val="33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117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Group 5"/>
          <p:cNvGrpSpPr/>
          <p:nvPr userDrawn="1"/>
        </p:nvGrpSpPr>
        <p:grpSpPr>
          <a:xfrm>
            <a:off x="0" y="6251156"/>
            <a:ext cx="12197848" cy="606844"/>
            <a:chOff x="0" y="6251156"/>
            <a:chExt cx="9148386" cy="606844"/>
          </a:xfrm>
        </p:grpSpPr>
        <p:sp>
          <p:nvSpPr>
            <p:cNvPr id="7" name="Rectangle 6"/>
            <p:cNvSpPr/>
            <p:nvPr/>
          </p:nvSpPr>
          <p:spPr>
            <a:xfrm>
              <a:off x="0" y="6268598"/>
              <a:ext cx="9144000" cy="589402"/>
            </a:xfrm>
            <a:prstGeom prst="rect">
              <a:avLst/>
            </a:prstGeom>
            <a:solidFill>
              <a:srgbClr val="5858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4247" y="6251156"/>
              <a:ext cx="2754139" cy="606844"/>
            </a:xfrm>
            <a:prstGeom prst="rect">
              <a:avLst/>
            </a:prstGeom>
          </p:spPr>
        </p:pic>
      </p:grpSp>
      <p:sp>
        <p:nvSpPr>
          <p:cNvPr id="9" name="Rectangle 8"/>
          <p:cNvSpPr/>
          <p:nvPr userDrawn="1"/>
        </p:nvSpPr>
        <p:spPr>
          <a:xfrm>
            <a:off x="0" y="-1"/>
            <a:ext cx="231775" cy="1273176"/>
          </a:xfrm>
          <a:prstGeom prst="rect">
            <a:avLst/>
          </a:prstGeom>
          <a:solidFill>
            <a:srgbClr val="33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649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  <p:sldLayoutId id="2147483702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Group 5"/>
          <p:cNvGrpSpPr/>
          <p:nvPr userDrawn="1"/>
        </p:nvGrpSpPr>
        <p:grpSpPr>
          <a:xfrm>
            <a:off x="0" y="6251156"/>
            <a:ext cx="12197848" cy="606844"/>
            <a:chOff x="0" y="6251156"/>
            <a:chExt cx="9148386" cy="606844"/>
          </a:xfrm>
        </p:grpSpPr>
        <p:sp>
          <p:nvSpPr>
            <p:cNvPr id="7" name="Rectangle 6"/>
            <p:cNvSpPr/>
            <p:nvPr/>
          </p:nvSpPr>
          <p:spPr>
            <a:xfrm>
              <a:off x="0" y="6268598"/>
              <a:ext cx="9144000" cy="589402"/>
            </a:xfrm>
            <a:prstGeom prst="rect">
              <a:avLst/>
            </a:prstGeom>
            <a:solidFill>
              <a:srgbClr val="5858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4247" y="6251156"/>
              <a:ext cx="2754139" cy="606844"/>
            </a:xfrm>
            <a:prstGeom prst="rect">
              <a:avLst/>
            </a:prstGeom>
          </p:spPr>
        </p:pic>
      </p:grpSp>
      <p:sp>
        <p:nvSpPr>
          <p:cNvPr id="9" name="Rectangle 8"/>
          <p:cNvSpPr/>
          <p:nvPr userDrawn="1"/>
        </p:nvSpPr>
        <p:spPr>
          <a:xfrm>
            <a:off x="0" y="-1"/>
            <a:ext cx="231775" cy="1273176"/>
          </a:xfrm>
          <a:prstGeom prst="rect">
            <a:avLst/>
          </a:prstGeom>
          <a:solidFill>
            <a:srgbClr val="33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662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735" r:id="rId13"/>
    <p:sldLayoutId id="2147483736" r:id="rId14"/>
    <p:sldLayoutId id="2147483737" r:id="rId15"/>
    <p:sldLayoutId id="2147483738" r:id="rId16"/>
    <p:sldLayoutId id="2147483739" r:id="rId17"/>
    <p:sldLayoutId id="2147483740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Group 5"/>
          <p:cNvGrpSpPr/>
          <p:nvPr userDrawn="1"/>
        </p:nvGrpSpPr>
        <p:grpSpPr>
          <a:xfrm>
            <a:off x="0" y="6251156"/>
            <a:ext cx="12197848" cy="606844"/>
            <a:chOff x="0" y="6251156"/>
            <a:chExt cx="9148386" cy="606844"/>
          </a:xfrm>
        </p:grpSpPr>
        <p:sp>
          <p:nvSpPr>
            <p:cNvPr id="7" name="Rectangle 6"/>
            <p:cNvSpPr/>
            <p:nvPr/>
          </p:nvSpPr>
          <p:spPr>
            <a:xfrm>
              <a:off x="0" y="6268598"/>
              <a:ext cx="9144000" cy="589402"/>
            </a:xfrm>
            <a:prstGeom prst="rect">
              <a:avLst/>
            </a:prstGeom>
            <a:solidFill>
              <a:srgbClr val="5858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4247" y="6251156"/>
              <a:ext cx="2754139" cy="606844"/>
            </a:xfrm>
            <a:prstGeom prst="rect">
              <a:avLst/>
            </a:prstGeom>
          </p:spPr>
        </p:pic>
      </p:grpSp>
      <p:sp>
        <p:nvSpPr>
          <p:cNvPr id="9" name="Rectangle 8"/>
          <p:cNvSpPr/>
          <p:nvPr userDrawn="1"/>
        </p:nvSpPr>
        <p:spPr>
          <a:xfrm>
            <a:off x="0" y="-1"/>
            <a:ext cx="231775" cy="1273176"/>
          </a:xfrm>
          <a:prstGeom prst="rect">
            <a:avLst/>
          </a:prstGeom>
          <a:solidFill>
            <a:srgbClr val="33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109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  <p:sldLayoutId id="2147483895" r:id="rId2"/>
    <p:sldLayoutId id="2147483896" r:id="rId3"/>
    <p:sldLayoutId id="2147483897" r:id="rId4"/>
    <p:sldLayoutId id="2147483898" r:id="rId5"/>
    <p:sldLayoutId id="2147483899" r:id="rId6"/>
    <p:sldLayoutId id="2147483900" r:id="rId7"/>
    <p:sldLayoutId id="2147483901" r:id="rId8"/>
    <p:sldLayoutId id="2147483902" r:id="rId9"/>
    <p:sldLayoutId id="2147483903" r:id="rId10"/>
    <p:sldLayoutId id="2147483904" r:id="rId11"/>
    <p:sldLayoutId id="2147483905" r:id="rId12"/>
    <p:sldLayoutId id="2147483906" r:id="rId13"/>
    <p:sldLayoutId id="2147483907" r:id="rId14"/>
    <p:sldLayoutId id="2147483908" r:id="rId15"/>
    <p:sldLayoutId id="2147483909" r:id="rId16"/>
    <p:sldLayoutId id="2147483910" r:id="rId17"/>
    <p:sldLayoutId id="2147483911" r:id="rId18"/>
    <p:sldLayoutId id="2147483918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6"/>
          <p:cNvPicPr>
            <a:picLocks noChangeAspect="1"/>
          </p:cNvPicPr>
          <p:nvPr userDrawn="1"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6251156"/>
            <a:ext cx="12197848" cy="606844"/>
            <a:chOff x="0" y="6251156"/>
            <a:chExt cx="9148386" cy="606844"/>
          </a:xfrm>
        </p:grpSpPr>
        <p:sp>
          <p:nvSpPr>
            <p:cNvPr id="8" name="Rectangle 7"/>
            <p:cNvSpPr/>
            <p:nvPr/>
          </p:nvSpPr>
          <p:spPr>
            <a:xfrm>
              <a:off x="0" y="6268598"/>
              <a:ext cx="9144000" cy="589402"/>
            </a:xfrm>
            <a:prstGeom prst="rect">
              <a:avLst/>
            </a:prstGeom>
            <a:solidFill>
              <a:srgbClr val="5858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4247" y="6251156"/>
              <a:ext cx="2754139" cy="6068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10603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achresourcecentre.info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3130441" y="267197"/>
            <a:ext cx="6581118" cy="2501153"/>
          </a:xfrm>
        </p:spPr>
        <p:txBody>
          <a:bodyPr/>
          <a:lstStyle/>
          <a:p>
            <a:r>
              <a:rPr lang="en-US" dirty="0"/>
              <a:t>COVID-19 KAP Survey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3131001" y="2910240"/>
            <a:ext cx="4835840" cy="525931"/>
          </a:xfrm>
        </p:spPr>
        <p:txBody>
          <a:bodyPr/>
          <a:lstStyle/>
          <a:p>
            <a:r>
              <a:rPr lang="en-US" sz="2000" dirty="0"/>
              <a:t>Presentation of final results</a:t>
            </a:r>
          </a:p>
          <a:p>
            <a:r>
              <a:rPr lang="en-US" sz="2000" dirty="0"/>
              <a:t>Sebastian LANGER – REACH GIS Specialist</a:t>
            </a:r>
          </a:p>
          <a:p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3130441" y="3719950"/>
            <a:ext cx="2713038" cy="654050"/>
          </a:xfrm>
        </p:spPr>
        <p:txBody>
          <a:bodyPr/>
          <a:lstStyle/>
          <a:p>
            <a:r>
              <a:rPr lang="en-US" sz="1600" dirty="0"/>
              <a:t>November 2020</a:t>
            </a:r>
          </a:p>
        </p:txBody>
      </p:sp>
    </p:spTree>
    <p:extLst>
      <p:ext uri="{BB962C8B-B14F-4D97-AF65-F5344CB8AC3E}">
        <p14:creationId xmlns:p14="http://schemas.microsoft.com/office/powerpoint/2010/main" val="34432474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Results - Knowledge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4901" y="1283585"/>
            <a:ext cx="3904699" cy="525931"/>
          </a:xfrm>
        </p:spPr>
        <p:txBody>
          <a:bodyPr/>
          <a:lstStyle/>
          <a:p>
            <a:r>
              <a:rPr lang="en-US" altLang="en-US" sz="2400" dirty="0">
                <a:solidFill>
                  <a:srgbClr val="339999"/>
                </a:solidFill>
              </a:rPr>
              <a:t>COVID-19 symptoms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6678256" y="1283584"/>
            <a:ext cx="4548543" cy="669199"/>
          </a:xfrm>
          <a:prstGeom prst="rect">
            <a:avLst/>
          </a:prstGeom>
        </p:spPr>
        <p:txBody>
          <a:bodyPr anchor="b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00" b="1" kern="1200">
                <a:solidFill>
                  <a:srgbClr val="EE5859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400" dirty="0" smtClean="0">
                <a:solidFill>
                  <a:srgbClr val="339999"/>
                </a:solidFill>
              </a:rPr>
              <a:t>% of KIs reporting perceived possible symptoms of COVID-19*</a:t>
            </a:r>
            <a:endParaRPr lang="en-US" altLang="en-US" sz="2400" dirty="0">
              <a:solidFill>
                <a:srgbClr val="339999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6106160" y="1809515"/>
            <a:ext cx="0" cy="3808509"/>
          </a:xfrm>
          <a:prstGeom prst="line">
            <a:avLst/>
          </a:prstGeom>
          <a:ln>
            <a:solidFill>
              <a:srgbClr val="33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717687" y="2720368"/>
            <a:ext cx="212559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339999"/>
                </a:solidFill>
                <a:latin typeface="Arial Narrow" panose="020B0606020202030204" pitchFamily="34" charset="0"/>
              </a:rPr>
              <a:t>83%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of all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KIs believed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that everyone infected with COVID-19 shows signs or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symptoms</a:t>
            </a:r>
          </a:p>
          <a:p>
            <a:r>
              <a:rPr lang="en-US" sz="2000" b="1" dirty="0" smtClean="0">
                <a:solidFill>
                  <a:schemeClr val="bg1">
                    <a:lumMod val="75000"/>
                  </a:schemeClr>
                </a:solidFill>
                <a:latin typeface="Arial Narrow" panose="020B0606020202030204" pitchFamily="34" charset="0"/>
              </a:rPr>
              <a:t>5%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responded “don’t know”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519" y="2468880"/>
            <a:ext cx="3185291" cy="30575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1608" y="1952783"/>
            <a:ext cx="5126916" cy="408971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723120" y="5937488"/>
            <a:ext cx="2479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* Multiple answers possible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08735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Results - Knowledge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4901" y="1283585"/>
            <a:ext cx="3904699" cy="525931"/>
          </a:xfrm>
        </p:spPr>
        <p:txBody>
          <a:bodyPr/>
          <a:lstStyle/>
          <a:p>
            <a:r>
              <a:rPr lang="en-US" altLang="en-US" sz="2400" dirty="0">
                <a:solidFill>
                  <a:srgbClr val="339999"/>
                </a:solidFill>
              </a:rPr>
              <a:t>COVID-19 risk reduction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6404804" y="1759750"/>
            <a:ext cx="5411276" cy="571808"/>
          </a:xfrm>
          <a:prstGeom prst="rect">
            <a:avLst/>
          </a:prstGeom>
        </p:spPr>
        <p:txBody>
          <a:bodyPr anchor="b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00" b="1" kern="1200">
                <a:solidFill>
                  <a:srgbClr val="EE5859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400" dirty="0" smtClean="0">
                <a:solidFill>
                  <a:srgbClr val="339999"/>
                </a:solidFill>
              </a:rPr>
              <a:t>% of those perceiving that measures can be taken, reported measures to reduce the risk of getting COVID-19*</a:t>
            </a:r>
            <a:endParaRPr lang="en-US" altLang="en-US" sz="2400" dirty="0">
              <a:solidFill>
                <a:srgbClr val="339999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6106160" y="1809515"/>
            <a:ext cx="0" cy="3808509"/>
          </a:xfrm>
          <a:prstGeom prst="line">
            <a:avLst/>
          </a:prstGeom>
          <a:ln>
            <a:solidFill>
              <a:srgbClr val="33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681922" y="2720368"/>
            <a:ext cx="212559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339999"/>
                </a:solidFill>
                <a:latin typeface="Arial Narrow" panose="020B0606020202030204" pitchFamily="34" charset="0"/>
              </a:rPr>
              <a:t>77%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of all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KIs believed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that measures can be taken to reduce the risk of getting infected with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COVID-19</a:t>
            </a:r>
          </a:p>
          <a:p>
            <a:r>
              <a:rPr lang="en-US" sz="2000" b="1" dirty="0" smtClean="0">
                <a:solidFill>
                  <a:schemeClr val="bg1">
                    <a:lumMod val="75000"/>
                  </a:schemeClr>
                </a:solidFill>
                <a:latin typeface="Arial Narrow" panose="020B0606020202030204" pitchFamily="34" charset="0"/>
              </a:rPr>
              <a:t>4%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responded “don’t know”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176" y="2335076"/>
            <a:ext cx="3301444" cy="32829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2720" y="2283516"/>
            <a:ext cx="4572000" cy="394202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723120" y="5937488"/>
            <a:ext cx="2479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* Multiple answers possible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25081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Results - Attitudes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4901" y="1283585"/>
            <a:ext cx="3904699" cy="525931"/>
          </a:xfrm>
        </p:spPr>
        <p:txBody>
          <a:bodyPr/>
          <a:lstStyle/>
          <a:p>
            <a:r>
              <a:rPr lang="en-US" altLang="en-US" sz="2400" dirty="0">
                <a:solidFill>
                  <a:srgbClr val="339999"/>
                </a:solidFill>
              </a:rPr>
              <a:t>COVID-19 cases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6228082" y="1402080"/>
            <a:ext cx="5740398" cy="1310640"/>
          </a:xfrm>
          <a:prstGeom prst="rect">
            <a:avLst/>
          </a:prstGeom>
        </p:spPr>
        <p:txBody>
          <a:bodyPr anchor="b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00" b="1" kern="1200">
                <a:solidFill>
                  <a:srgbClr val="EE5859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400" dirty="0" smtClean="0">
                <a:solidFill>
                  <a:srgbClr val="339999"/>
                </a:solidFill>
              </a:rPr>
              <a:t>% of KIs reporting perceived likelihood of new COVID-19 cases to occur in their community, grouped by those reporting being aware / not aware of COVID-19 cases</a:t>
            </a:r>
            <a:endParaRPr lang="en-US" altLang="en-US" sz="2400" dirty="0">
              <a:solidFill>
                <a:srgbClr val="339999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6106160" y="1809515"/>
            <a:ext cx="0" cy="3808509"/>
          </a:xfrm>
          <a:prstGeom prst="line">
            <a:avLst/>
          </a:prstGeom>
          <a:ln>
            <a:solidFill>
              <a:srgbClr val="33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681922" y="2785857"/>
            <a:ext cx="23023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339999"/>
                </a:solidFill>
                <a:latin typeface="Arial Narrow" panose="020B0606020202030204" pitchFamily="34" charset="0"/>
              </a:rPr>
              <a:t>77%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of all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KIs reported being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aware of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at least one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COVID-19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case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in their communities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*</a:t>
            </a:r>
          </a:p>
          <a:p>
            <a:r>
              <a:rPr lang="en-US" sz="2000" b="1" dirty="0" smtClean="0">
                <a:solidFill>
                  <a:schemeClr val="bg1">
                    <a:lumMod val="75000"/>
                  </a:schemeClr>
                </a:solidFill>
                <a:latin typeface="Arial Narrow" panose="020B0606020202030204" pitchFamily="34" charset="0"/>
              </a:rPr>
              <a:t>4%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responded “don’t know”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066" y="2102118"/>
            <a:ext cx="3516856" cy="340710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53876" y="5701191"/>
            <a:ext cx="5445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*Question could have been misunderstood, or people know of suspected, but unconfirmed cases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0232" y="2603494"/>
            <a:ext cx="5852768" cy="361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0284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Results - Attitudes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4901" y="1283585"/>
            <a:ext cx="5266139" cy="776619"/>
          </a:xfrm>
        </p:spPr>
        <p:txBody>
          <a:bodyPr/>
          <a:lstStyle/>
          <a:p>
            <a:r>
              <a:rPr lang="en-US" altLang="en-US" sz="2400" dirty="0" smtClean="0">
                <a:solidFill>
                  <a:srgbClr val="339999"/>
                </a:solidFill>
              </a:rPr>
              <a:t>% of KIs reporting levels of worry among the community about COVID-19</a:t>
            </a:r>
            <a:endParaRPr lang="en-US" altLang="en-US" sz="2400" dirty="0">
              <a:solidFill>
                <a:srgbClr val="339999"/>
              </a:solidFill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6597745" y="1534273"/>
            <a:ext cx="4700943" cy="525931"/>
          </a:xfrm>
          <a:prstGeom prst="rect">
            <a:avLst/>
          </a:prstGeom>
        </p:spPr>
        <p:txBody>
          <a:bodyPr anchor="b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00" b="1" kern="1200">
                <a:solidFill>
                  <a:srgbClr val="EE5859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400" dirty="0" smtClean="0">
                <a:solidFill>
                  <a:srgbClr val="339999"/>
                </a:solidFill>
              </a:rPr>
              <a:t>% of KIs reporting perceived danger of COVID-19 as compared to…</a:t>
            </a:r>
            <a:endParaRPr lang="en-US" altLang="en-US" sz="2400" dirty="0">
              <a:solidFill>
                <a:srgbClr val="339999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6106160" y="1809515"/>
            <a:ext cx="0" cy="3808509"/>
          </a:xfrm>
          <a:prstGeom prst="line">
            <a:avLst/>
          </a:prstGeom>
          <a:ln>
            <a:solidFill>
              <a:srgbClr val="33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9853" y="2473215"/>
            <a:ext cx="4648835" cy="1685977"/>
          </a:xfrm>
          <a:prstGeom prst="rect">
            <a:avLst/>
          </a:prstGeom>
        </p:spPr>
      </p:pic>
      <p:sp>
        <p:nvSpPr>
          <p:cNvPr id="12" name="Subtitle 2"/>
          <p:cNvSpPr txBox="1">
            <a:spLocks/>
          </p:cNvSpPr>
          <p:nvPr/>
        </p:nvSpPr>
        <p:spPr>
          <a:xfrm>
            <a:off x="6597745" y="1967604"/>
            <a:ext cx="4700943" cy="525931"/>
          </a:xfrm>
          <a:prstGeom prst="rect">
            <a:avLst/>
          </a:prstGeom>
        </p:spPr>
        <p:txBody>
          <a:bodyPr anchor="b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00" b="1" kern="1200">
                <a:solidFill>
                  <a:srgbClr val="EE5859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000" dirty="0">
                <a:solidFill>
                  <a:srgbClr val="339999"/>
                </a:solidFill>
              </a:rPr>
              <a:t>… a common cold</a:t>
            </a: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6648544" y="4069608"/>
            <a:ext cx="4700943" cy="525931"/>
          </a:xfrm>
          <a:prstGeom prst="rect">
            <a:avLst/>
          </a:prstGeom>
        </p:spPr>
        <p:txBody>
          <a:bodyPr anchor="b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00" b="1" kern="1200">
                <a:solidFill>
                  <a:srgbClr val="EE5859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000" dirty="0">
                <a:solidFill>
                  <a:srgbClr val="339999"/>
                </a:solidFill>
              </a:rPr>
              <a:t>… cancer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4077" y="4585070"/>
            <a:ext cx="3993924" cy="15085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091" y="2699482"/>
            <a:ext cx="5422949" cy="1811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0407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Results - Attitudes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4901" y="1283585"/>
            <a:ext cx="3904699" cy="525931"/>
          </a:xfrm>
        </p:spPr>
        <p:txBody>
          <a:bodyPr/>
          <a:lstStyle/>
          <a:p>
            <a:r>
              <a:rPr lang="en-US" altLang="en-US" sz="2400" dirty="0">
                <a:solidFill>
                  <a:srgbClr val="339999"/>
                </a:solidFill>
              </a:rPr>
              <a:t>Social </a:t>
            </a:r>
            <a:r>
              <a:rPr lang="en-US" altLang="en-US" sz="2400" dirty="0" err="1">
                <a:solidFill>
                  <a:srgbClr val="339999"/>
                </a:solidFill>
              </a:rPr>
              <a:t>behaviour</a:t>
            </a:r>
            <a:endParaRPr lang="en-US" altLang="en-US" sz="2400" dirty="0">
              <a:solidFill>
                <a:srgbClr val="339999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6106160" y="1809515"/>
            <a:ext cx="0" cy="3808509"/>
          </a:xfrm>
          <a:prstGeom prst="line">
            <a:avLst/>
          </a:prstGeom>
          <a:ln>
            <a:solidFill>
              <a:srgbClr val="33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712401" y="2250688"/>
            <a:ext cx="230231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339999"/>
                </a:solidFill>
                <a:latin typeface="Arial Narrow" panose="020B0606020202030204" pitchFamily="34" charset="0"/>
              </a:rPr>
              <a:t>50%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of all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KIs reported that their community generally believed that people should not shake or kiss hands to greet each other</a:t>
            </a:r>
          </a:p>
          <a:p>
            <a:r>
              <a:rPr lang="en-US" sz="2000" b="1" dirty="0" smtClean="0">
                <a:solidFill>
                  <a:schemeClr val="bg1">
                    <a:lumMod val="75000"/>
                  </a:schemeClr>
                </a:solidFill>
                <a:latin typeface="Arial Narrow" panose="020B0606020202030204" pitchFamily="34" charset="0"/>
              </a:rPr>
              <a:t>4%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responded “don’t know”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771229" y="1942912"/>
            <a:ext cx="230231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339999"/>
                </a:solidFill>
                <a:latin typeface="Arial Narrow" panose="020B0606020202030204" pitchFamily="34" charset="0"/>
              </a:rPr>
              <a:t>39%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of all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KIs reported that their community generally believed that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people should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not continue to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participate in social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gatherings</a:t>
            </a:r>
          </a:p>
          <a:p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Arial Narrow" panose="020B0606020202030204" pitchFamily="34" charset="0"/>
              </a:rPr>
              <a:t>3%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responded “don’t know”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12" y="2102118"/>
            <a:ext cx="3647489" cy="35620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2860" y="2102117"/>
            <a:ext cx="3668081" cy="3562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6278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Results - Attitudes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4901" y="1283585"/>
            <a:ext cx="4148539" cy="525931"/>
          </a:xfrm>
        </p:spPr>
        <p:txBody>
          <a:bodyPr/>
          <a:lstStyle/>
          <a:p>
            <a:r>
              <a:rPr lang="en-US" altLang="en-US" sz="2400" dirty="0">
                <a:solidFill>
                  <a:srgbClr val="339999"/>
                </a:solidFill>
              </a:rPr>
              <a:t>COVID-19 related discrimination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6106160" y="1809515"/>
            <a:ext cx="0" cy="3808509"/>
          </a:xfrm>
          <a:prstGeom prst="line">
            <a:avLst/>
          </a:prstGeom>
          <a:ln>
            <a:solidFill>
              <a:srgbClr val="33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712402" y="2999552"/>
            <a:ext cx="230231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339999"/>
                </a:solidFill>
                <a:latin typeface="Arial Narrow" panose="020B0606020202030204" pitchFamily="34" charset="0"/>
              </a:rPr>
              <a:t>84%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of all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KIs believed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that COVID-19 is generating discrimination against some groups of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people</a:t>
            </a:r>
          </a:p>
          <a:p>
            <a:r>
              <a:rPr lang="en-US" sz="2000" b="1" dirty="0" smtClean="0">
                <a:solidFill>
                  <a:schemeClr val="bg1">
                    <a:lumMod val="75000"/>
                  </a:schemeClr>
                </a:solidFill>
                <a:latin typeface="Arial Narrow" panose="020B0606020202030204" pitchFamily="34" charset="0"/>
              </a:rPr>
              <a:t>4%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responded “don’t know”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502" y="2259824"/>
            <a:ext cx="3389146" cy="34184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7001" y="2101763"/>
            <a:ext cx="4118920" cy="4019967"/>
          </a:xfrm>
          <a:prstGeom prst="rect">
            <a:avLst/>
          </a:prstGeom>
        </p:spPr>
      </p:pic>
      <p:sp>
        <p:nvSpPr>
          <p:cNvPr id="11" name="Subtitle 2"/>
          <p:cNvSpPr txBox="1">
            <a:spLocks/>
          </p:cNvSpPr>
          <p:nvPr/>
        </p:nvSpPr>
        <p:spPr>
          <a:xfrm>
            <a:off x="6197601" y="1290432"/>
            <a:ext cx="5608319" cy="731570"/>
          </a:xfrm>
          <a:prstGeom prst="rect">
            <a:avLst/>
          </a:prstGeom>
        </p:spPr>
        <p:txBody>
          <a:bodyPr anchor="b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00" b="1" kern="1200">
                <a:solidFill>
                  <a:srgbClr val="EE5859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400" dirty="0" smtClean="0">
                <a:solidFill>
                  <a:srgbClr val="339999"/>
                </a:solidFill>
              </a:rPr>
              <a:t>% of KIs reported perceived groups that are discriminated against*</a:t>
            </a:r>
            <a:endParaRPr lang="en-US" altLang="en-US" sz="2400" dirty="0">
              <a:solidFill>
                <a:srgbClr val="339999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032557" y="4472862"/>
            <a:ext cx="23023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* Multiple answers possible.</a:t>
            </a:r>
          </a:p>
          <a:p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Of 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those that believe such discrimination is 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happening</a:t>
            </a:r>
          </a:p>
          <a:p>
            <a:r>
              <a:rPr lang="en-US" sz="1200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1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No distinction between confirmed cases and perceived positive cases was made when the question was asked</a:t>
            </a:r>
          </a:p>
          <a:p>
            <a:r>
              <a:rPr lang="en-US" sz="1200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2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Working outside the community, having to commute regularly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362825" y="2101763"/>
            <a:ext cx="1476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1</a:t>
            </a:r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053388" y="3662500"/>
            <a:ext cx="1476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2</a:t>
            </a:r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05310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Results - Practices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4900" y="1283585"/>
            <a:ext cx="11423099" cy="525931"/>
          </a:xfrm>
        </p:spPr>
        <p:txBody>
          <a:bodyPr/>
          <a:lstStyle/>
          <a:p>
            <a:r>
              <a:rPr lang="en-US" altLang="en-US" sz="2400" dirty="0">
                <a:solidFill>
                  <a:srgbClr val="339999"/>
                </a:solidFill>
              </a:rPr>
              <a:t>Adaptation of behavior against COVID-19: “In the </a:t>
            </a:r>
            <a:r>
              <a:rPr lang="en-US" altLang="en-US" sz="2400" dirty="0" smtClean="0">
                <a:solidFill>
                  <a:srgbClr val="339999"/>
                </a:solidFill>
              </a:rPr>
              <a:t>week before data collection, </a:t>
            </a:r>
            <a:r>
              <a:rPr lang="en-US" altLang="en-US" sz="2400" dirty="0">
                <a:solidFill>
                  <a:srgbClr val="339999"/>
                </a:solidFill>
              </a:rPr>
              <a:t>did people…?”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6106160" y="1809515"/>
            <a:ext cx="0" cy="3808509"/>
          </a:xfrm>
          <a:prstGeom prst="line">
            <a:avLst/>
          </a:prstGeom>
          <a:ln>
            <a:solidFill>
              <a:srgbClr val="33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ubtitle 2"/>
          <p:cNvSpPr txBox="1">
            <a:spLocks/>
          </p:cNvSpPr>
          <p:nvPr/>
        </p:nvSpPr>
        <p:spPr>
          <a:xfrm>
            <a:off x="489782" y="1809515"/>
            <a:ext cx="5417012" cy="525931"/>
          </a:xfrm>
          <a:prstGeom prst="rect">
            <a:avLst/>
          </a:prstGeom>
        </p:spPr>
        <p:txBody>
          <a:bodyPr anchor="b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00" b="1" kern="1200">
                <a:solidFill>
                  <a:srgbClr val="EE5859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800" dirty="0">
                <a:solidFill>
                  <a:srgbClr val="339999"/>
                </a:solidFill>
              </a:rPr>
              <a:t>… shake hands when they met?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901" y="2335446"/>
            <a:ext cx="3610060" cy="179422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900" y="4438566"/>
            <a:ext cx="3274632" cy="1674407"/>
          </a:xfrm>
          <a:prstGeom prst="rect">
            <a:avLst/>
          </a:prstGeom>
        </p:spPr>
      </p:pic>
      <p:sp>
        <p:nvSpPr>
          <p:cNvPr id="15" name="Subtitle 2"/>
          <p:cNvSpPr txBox="1">
            <a:spLocks/>
          </p:cNvSpPr>
          <p:nvPr/>
        </p:nvSpPr>
        <p:spPr>
          <a:xfrm>
            <a:off x="489782" y="3912635"/>
            <a:ext cx="5417012" cy="525931"/>
          </a:xfrm>
          <a:prstGeom prst="rect">
            <a:avLst/>
          </a:prstGeom>
        </p:spPr>
        <p:txBody>
          <a:bodyPr anchor="b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00" b="1" kern="1200">
                <a:solidFill>
                  <a:srgbClr val="EE5859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800" dirty="0">
                <a:solidFill>
                  <a:srgbClr val="339999"/>
                </a:solidFill>
              </a:rPr>
              <a:t>… attend large social gatherings?</a:t>
            </a:r>
          </a:p>
        </p:txBody>
      </p:sp>
      <p:sp>
        <p:nvSpPr>
          <p:cNvPr id="17" name="Subtitle 2"/>
          <p:cNvSpPr txBox="1">
            <a:spLocks/>
          </p:cNvSpPr>
          <p:nvPr/>
        </p:nvSpPr>
        <p:spPr>
          <a:xfrm>
            <a:off x="6250502" y="1809813"/>
            <a:ext cx="5417012" cy="525931"/>
          </a:xfrm>
          <a:prstGeom prst="rect">
            <a:avLst/>
          </a:prstGeom>
        </p:spPr>
        <p:txBody>
          <a:bodyPr anchor="b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00" b="1" kern="1200">
                <a:solidFill>
                  <a:srgbClr val="EE5859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800" dirty="0">
                <a:solidFill>
                  <a:srgbClr val="339999"/>
                </a:solidFill>
              </a:rPr>
              <a:t>… try to keep a distance of 2m between them and others?</a:t>
            </a:r>
          </a:p>
        </p:txBody>
      </p:sp>
      <p:sp>
        <p:nvSpPr>
          <p:cNvPr id="18" name="Subtitle 2"/>
          <p:cNvSpPr txBox="1">
            <a:spLocks/>
          </p:cNvSpPr>
          <p:nvPr/>
        </p:nvSpPr>
        <p:spPr>
          <a:xfrm>
            <a:off x="6250502" y="3923093"/>
            <a:ext cx="5417012" cy="525931"/>
          </a:xfrm>
          <a:prstGeom prst="rect">
            <a:avLst/>
          </a:prstGeom>
        </p:spPr>
        <p:txBody>
          <a:bodyPr anchor="b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00" b="1" kern="1200">
                <a:solidFill>
                  <a:srgbClr val="EE5859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800" dirty="0">
                <a:solidFill>
                  <a:srgbClr val="339999"/>
                </a:solidFill>
              </a:rPr>
              <a:t>… wash their hands more often?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5527" y="2441753"/>
            <a:ext cx="3550064" cy="168791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62739" y="4463667"/>
            <a:ext cx="3435639" cy="1683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3872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Results - Practices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4901" y="1283585"/>
            <a:ext cx="4148539" cy="525931"/>
          </a:xfrm>
        </p:spPr>
        <p:txBody>
          <a:bodyPr/>
          <a:lstStyle/>
          <a:p>
            <a:r>
              <a:rPr lang="en-US" altLang="en-US" sz="2400" dirty="0">
                <a:solidFill>
                  <a:srgbClr val="339999"/>
                </a:solidFill>
              </a:rPr>
              <a:t>Measures against COVID-19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6106160" y="1809515"/>
            <a:ext cx="0" cy="3808509"/>
          </a:xfrm>
          <a:prstGeom prst="line">
            <a:avLst/>
          </a:prstGeom>
          <a:ln>
            <a:solidFill>
              <a:srgbClr val="33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712402" y="2999552"/>
            <a:ext cx="23023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339999"/>
                </a:solidFill>
                <a:latin typeface="Arial Narrow" panose="020B0606020202030204" pitchFamily="34" charset="0"/>
              </a:rPr>
              <a:t>77%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of all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KIs reported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that people have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taken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preventive measures against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COVID-19</a:t>
            </a:r>
          </a:p>
          <a:p>
            <a:r>
              <a:rPr lang="en-US" sz="2000" b="1" dirty="0" smtClean="0">
                <a:solidFill>
                  <a:schemeClr val="bg1">
                    <a:lumMod val="75000"/>
                  </a:schemeClr>
                </a:solidFill>
                <a:latin typeface="Arial Narrow" panose="020B0606020202030204" pitchFamily="34" charset="0"/>
              </a:rPr>
              <a:t>3%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responded “don’t know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”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6197601" y="1581908"/>
            <a:ext cx="5608319" cy="795532"/>
          </a:xfrm>
          <a:prstGeom prst="rect">
            <a:avLst/>
          </a:prstGeom>
        </p:spPr>
        <p:txBody>
          <a:bodyPr anchor="b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00" b="1" kern="1200">
                <a:solidFill>
                  <a:srgbClr val="EE5859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400" dirty="0" smtClean="0">
                <a:solidFill>
                  <a:srgbClr val="339999"/>
                </a:solidFill>
              </a:rPr>
              <a:t>% of KIs reporting </a:t>
            </a:r>
            <a:r>
              <a:rPr lang="en-US" altLang="en-US" sz="2400" dirty="0" smtClean="0">
                <a:solidFill>
                  <a:srgbClr val="339999"/>
                </a:solidFill>
              </a:rPr>
              <a:t>barriers faced by those not having taken preventative measures against COVID-19*</a:t>
            </a:r>
            <a:endParaRPr lang="en-US" altLang="en-US" sz="2400" dirty="0">
              <a:solidFill>
                <a:srgbClr val="339999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482" y="2377440"/>
            <a:ext cx="3456480" cy="33838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0408" y="2582545"/>
            <a:ext cx="4621901" cy="27717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109209" y="5619929"/>
            <a:ext cx="4174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* Question only answered by those reporting that people in their communities have not taken preventative measures against COVID-19</a:t>
            </a:r>
          </a:p>
          <a:p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Multiple 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answers possible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52047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Results - Practices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4901" y="1588385"/>
            <a:ext cx="10031179" cy="525931"/>
          </a:xfrm>
        </p:spPr>
        <p:txBody>
          <a:bodyPr/>
          <a:lstStyle/>
          <a:p>
            <a:r>
              <a:rPr lang="en-US" altLang="en-US" sz="2400" dirty="0" smtClean="0">
                <a:solidFill>
                  <a:srgbClr val="339999"/>
                </a:solidFill>
              </a:rPr>
              <a:t>% of KIs reporting perceived actions by community members if they think they or someone in their household might have COVID-19</a:t>
            </a:r>
            <a:endParaRPr lang="en-US" altLang="en-US" sz="2400" dirty="0">
              <a:solidFill>
                <a:srgbClr val="339999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901" y="2359342"/>
            <a:ext cx="6448425" cy="37242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723120" y="5937488"/>
            <a:ext cx="2479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* Multiple answers possible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4102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 sz="2800" dirty="0">
                <a:solidFill>
                  <a:srgbClr val="339999"/>
                </a:solidFill>
              </a:rPr>
              <a:t>Conclusion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4901" y="2143256"/>
            <a:ext cx="1113861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58585A"/>
                </a:solidFill>
                <a:latin typeface="Arial Narrow" panose="020B0606020202030204" pitchFamily="34" charset="0"/>
              </a:rPr>
              <a:t>Most people in the assessed locations are aware of COVID-19, know about its significance, and strategies to avoid getting infected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58585A"/>
                </a:solidFill>
                <a:latin typeface="Arial Narrow" panose="020B0606020202030204" pitchFamily="34" charset="0"/>
              </a:rPr>
              <a:t>Still, most people in the assessed locations do not apply all measures towards preventing infections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58585A"/>
                </a:solidFill>
                <a:latin typeface="Arial Narrow" panose="020B0606020202030204" pitchFamily="34" charset="0"/>
              </a:rPr>
              <a:t>Best ways to pass on information seems to be </a:t>
            </a:r>
            <a:r>
              <a:rPr lang="en-US" sz="2400" dirty="0" smtClean="0">
                <a:solidFill>
                  <a:srgbClr val="58585A"/>
                </a:solidFill>
                <a:latin typeface="Arial Narrow" panose="020B0606020202030204" pitchFamily="34" charset="0"/>
              </a:rPr>
              <a:t>phone-ring-messages </a:t>
            </a:r>
            <a:r>
              <a:rPr lang="en-US" sz="2400" dirty="0">
                <a:solidFill>
                  <a:srgbClr val="58585A"/>
                </a:solidFill>
                <a:latin typeface="Arial Narrow" panose="020B0606020202030204" pitchFamily="34" charset="0"/>
              </a:rPr>
              <a:t>and the radio (also most trusted ones)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58585A"/>
                </a:solidFill>
                <a:latin typeface="Arial Narrow" panose="020B0606020202030204" pitchFamily="34" charset="0"/>
              </a:rPr>
              <a:t>Of those who reported perceived discrimination because of COVID-19, infected </a:t>
            </a:r>
            <a:r>
              <a:rPr lang="en-US" sz="2400" dirty="0">
                <a:solidFill>
                  <a:srgbClr val="58585A"/>
                </a:solidFill>
                <a:latin typeface="Arial Narrow" panose="020B0606020202030204" pitchFamily="34" charset="0"/>
              </a:rPr>
              <a:t>persons (52%*) and their families (51%*) are the most likely to face discrimination (health workers – 40%*)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58585A"/>
                </a:solidFill>
                <a:latin typeface="Arial Narrow" panose="020B0606020202030204" pitchFamily="34" charset="0"/>
              </a:rPr>
              <a:t>A reported lack of access to WASH &amp; </a:t>
            </a:r>
            <a:r>
              <a:rPr lang="en-US" sz="2400" dirty="0" smtClean="0">
                <a:solidFill>
                  <a:srgbClr val="58585A"/>
                </a:solidFill>
                <a:latin typeface="Arial Narrow" panose="020B0606020202030204" pitchFamily="34" charset="0"/>
              </a:rPr>
              <a:t>health </a:t>
            </a:r>
            <a:r>
              <a:rPr lang="en-US" sz="2400" dirty="0">
                <a:solidFill>
                  <a:srgbClr val="58585A"/>
                </a:solidFill>
                <a:latin typeface="Arial Narrow" panose="020B0606020202030204" pitchFamily="34" charset="0"/>
              </a:rPr>
              <a:t>services seems a larger, underlying issue which amplifies the risks of contracting COVID-19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353808" y="5914216"/>
            <a:ext cx="1889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58585A"/>
                </a:solidFill>
                <a:latin typeface="Arial Narrow" panose="020B0606020202030204" pitchFamily="34" charset="0"/>
              </a:rPr>
              <a:t>*</a:t>
            </a:r>
            <a:r>
              <a:rPr lang="en-US" dirty="0" smtClean="0">
                <a:solidFill>
                  <a:srgbClr val="58585A"/>
                </a:solidFill>
                <a:latin typeface="Arial Narrow" panose="020B0606020202030204" pitchFamily="34" charset="0"/>
              </a:rPr>
              <a:t>percentage of KIs</a:t>
            </a:r>
            <a:endParaRPr lang="en-US" dirty="0">
              <a:solidFill>
                <a:srgbClr val="58585A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17543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COVID-19 KAP Survey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4901" y="1403349"/>
            <a:ext cx="10783787" cy="525931"/>
          </a:xfrm>
        </p:spPr>
        <p:txBody>
          <a:bodyPr/>
          <a:lstStyle/>
          <a:p>
            <a:r>
              <a:rPr lang="en-US" altLang="en-US" sz="2400" dirty="0">
                <a:solidFill>
                  <a:srgbClr val="339999"/>
                </a:solidFill>
              </a:rPr>
              <a:t>Situation in Somalia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14901" y="1991954"/>
            <a:ext cx="11140945" cy="427848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2000" dirty="0"/>
              <a:t>Somalia confirmed its first case of COVID-19 in Mogadishu on 16 March 2020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2000" dirty="0"/>
              <a:t>As of 24 November, there are 4,445 confirmed cases in Somalia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2000" dirty="0"/>
              <a:t>As of 24 November, there are 113 confirmed death cases in Somalia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2000" dirty="0"/>
              <a:t>Some reports suggest that the actual numbers might be </a:t>
            </a:r>
            <a:r>
              <a:rPr lang="en-US" altLang="en-US" sz="2000" dirty="0" smtClean="0"/>
              <a:t>higher</a:t>
            </a:r>
            <a:endParaRPr lang="en-US" altLang="en-US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2000" dirty="0"/>
              <a:t>Little information on awareness, rumors and adaption of behavior with regards to </a:t>
            </a:r>
            <a:r>
              <a:rPr lang="en-US" altLang="en-US" sz="2000" dirty="0" smtClean="0"/>
              <a:t>COVID-19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2000" dirty="0"/>
              <a:t>Knowledge, Attitudes &amp; Practices (KAP) survey by REACH in collaboration and funded by WASH Cluster Somalia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2000" dirty="0"/>
              <a:t>Research awareness and behavior with regards to </a:t>
            </a:r>
            <a:r>
              <a:rPr lang="en-US" altLang="en-US" sz="2000" dirty="0" smtClean="0"/>
              <a:t>COVID-19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2000" dirty="0" smtClean="0"/>
              <a:t>Identify existing information gaps</a:t>
            </a:r>
            <a:endParaRPr lang="en-US" alt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2000" dirty="0"/>
              <a:t>See relation with situation with regards to WASH </a:t>
            </a:r>
            <a:r>
              <a:rPr lang="en-US" altLang="en-US" sz="2000" dirty="0" smtClean="0"/>
              <a:t>services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2000" dirty="0" smtClean="0"/>
              <a:t>Support evidence-based decision making for WASH intervention to the COVID-19 pandemic</a:t>
            </a:r>
            <a:endParaRPr lang="en-US" altLang="en-US" sz="2000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514901" y="3506469"/>
            <a:ext cx="10783787" cy="525931"/>
          </a:xfrm>
          <a:prstGeom prst="rect">
            <a:avLst/>
          </a:prstGeom>
        </p:spPr>
        <p:txBody>
          <a:bodyPr anchor="b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00" b="1" kern="1200">
                <a:solidFill>
                  <a:srgbClr val="EE5859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400" dirty="0" smtClean="0">
                <a:solidFill>
                  <a:srgbClr val="339999"/>
                </a:solidFill>
              </a:rPr>
              <a:t>KAP survey</a:t>
            </a:r>
            <a:endParaRPr lang="en-US" altLang="en-US" sz="2400" dirty="0">
              <a:solidFill>
                <a:srgbClr val="3399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5652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Outlook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 sz="2800" dirty="0">
                <a:solidFill>
                  <a:srgbClr val="339999"/>
                </a:solidFill>
              </a:rPr>
              <a:t>Outlook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4901" y="2143256"/>
            <a:ext cx="606877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58585A"/>
                </a:solidFill>
                <a:latin typeface="Arial Narrow" panose="020B0606020202030204" pitchFamily="34" charset="0"/>
              </a:rPr>
              <a:t>Publication of set of factsheets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58585A"/>
                </a:solidFill>
                <a:latin typeface="Arial Narrow" panose="020B0606020202030204" pitchFamily="34" charset="0"/>
              </a:rPr>
              <a:t>Dissemination through WASH Cluster channels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58585A"/>
                </a:solidFill>
                <a:latin typeface="Arial Narrow" panose="020B0606020202030204" pitchFamily="34" charset="0"/>
              </a:rPr>
              <a:t>Publication on </a:t>
            </a:r>
            <a:r>
              <a:rPr lang="en-US" sz="2400" dirty="0">
                <a:solidFill>
                  <a:srgbClr val="58585A"/>
                </a:solidFill>
                <a:latin typeface="Arial Narrow" panose="020B0606020202030204" pitchFamily="34" charset="0"/>
                <a:hlinkClick r:id="rId3"/>
              </a:rPr>
              <a:t>REACH resource </a:t>
            </a:r>
            <a:r>
              <a:rPr lang="en-US" sz="2400" dirty="0" err="1">
                <a:solidFill>
                  <a:srgbClr val="58585A"/>
                </a:solidFill>
                <a:latin typeface="Arial Narrow" panose="020B0606020202030204" pitchFamily="34" charset="0"/>
                <a:hlinkClick r:id="rId3"/>
              </a:rPr>
              <a:t>centre</a:t>
            </a:r>
            <a:endParaRPr lang="en-US" sz="2400" dirty="0">
              <a:solidFill>
                <a:srgbClr val="58585A"/>
              </a:solidFill>
              <a:latin typeface="Arial Narrow" panose="020B0606020202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58585A"/>
                </a:solidFill>
                <a:latin typeface="Arial Narrow" panose="020B0606020202030204" pitchFamily="34" charset="0"/>
              </a:rPr>
              <a:t>Further analysis possible, if needed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58585A"/>
              </a:solidFill>
              <a:latin typeface="Arial Narrow" panose="020B0606020202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58585A"/>
                </a:solidFill>
                <a:latin typeface="Arial Narrow" panose="020B0606020202030204" pitchFamily="34" charset="0"/>
              </a:rPr>
              <a:t>Monitor COVID-19 situation in Somalia and </a:t>
            </a:r>
            <a:r>
              <a:rPr lang="en-US" sz="2400" dirty="0" err="1">
                <a:solidFill>
                  <a:srgbClr val="58585A"/>
                </a:solidFill>
                <a:latin typeface="Arial Narrow" panose="020B0606020202030204" pitchFamily="34" charset="0"/>
              </a:rPr>
              <a:t>neighbouring</a:t>
            </a:r>
            <a:r>
              <a:rPr lang="en-US" sz="2400" dirty="0">
                <a:solidFill>
                  <a:srgbClr val="58585A"/>
                </a:solidFill>
                <a:latin typeface="Arial Narrow" panose="020B0606020202030204" pitchFamily="34" charset="0"/>
              </a:rPr>
              <a:t> countries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2320" y="488068"/>
            <a:ext cx="3830320" cy="54246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731135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965607" y="281881"/>
            <a:ext cx="8206679" cy="607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500"/>
              </a:lnSpc>
            </a:pPr>
            <a:r>
              <a:rPr lang="en-US" sz="2800" kern="1100" dirty="0">
                <a:solidFill>
                  <a:prstClr val="white"/>
                </a:solidFill>
                <a:latin typeface="Arial Narrow" panose="020B0606020202030204" pitchFamily="34" charset="0"/>
              </a:rPr>
              <a:t>Feedback &amp; Questions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48080" y="2199589"/>
            <a:ext cx="919349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Arial Narrow" panose="020B0606020202030204" pitchFamily="34" charset="0"/>
              </a:rPr>
              <a:t>Do you have any Questions?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>
              <a:latin typeface="Arial Narrow" panose="020B0606020202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>
              <a:latin typeface="Arial Narrow" panose="020B0606020202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>
              <a:latin typeface="Arial Narrow" panose="020B0606020202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>
              <a:latin typeface="Arial Narrow" panose="020B0606020202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Arial Narrow" panose="020B0606020202030204" pitchFamily="34" charset="0"/>
              </a:rPr>
              <a:t>Do you have any feedback?</a:t>
            </a:r>
          </a:p>
          <a:p>
            <a:endParaRPr lang="en-US" b="1" dirty="0">
              <a:latin typeface="Arial Narrow" panose="020B0606020202030204" pitchFamily="34" charset="0"/>
            </a:endParaRPr>
          </a:p>
          <a:p>
            <a:endParaRPr lang="en-US" b="1" dirty="0">
              <a:latin typeface="Trade Gothic LT Std" panose="00000500000000000000" pitchFamily="50" charset="0"/>
            </a:endParaRPr>
          </a:p>
          <a:p>
            <a:pPr algn="just"/>
            <a:endParaRPr lang="en-GB" b="1" dirty="0">
              <a:solidFill>
                <a:prstClr val="black"/>
              </a:solidFill>
              <a:latin typeface="Trade Gothic LT Std" pitchFamily="50" charset="0"/>
            </a:endParaRPr>
          </a:p>
          <a:p>
            <a:endParaRPr lang="en-US" dirty="0">
              <a:latin typeface="Trade Gothic LT Std" panose="00000500000000000000" pitchFamily="50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268598"/>
            <a:ext cx="12192000" cy="589403"/>
          </a:xfrm>
          <a:prstGeom prst="rect">
            <a:avLst/>
          </a:prstGeom>
          <a:solidFill>
            <a:srgbClr val="5858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0" name="Picture 2" descr="C:\Users\REACH\Downloads\reach_logo_map_horizont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91501" y="6272062"/>
            <a:ext cx="2476500" cy="5859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826936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2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Sebastian LANGER	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+252 - (0)636 360 305</a:t>
            </a:r>
          </a:p>
          <a:p>
            <a:endParaRPr lang="en-US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Sebastian.langer@reach-initiative.org</a:t>
            </a:r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err="1"/>
              <a:t>geolanger</a:t>
            </a:r>
            <a:endParaRPr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www.reach-initiative.org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REACH initiative</a:t>
            </a:r>
          </a:p>
        </p:txBody>
      </p:sp>
      <p:sp>
        <p:nvSpPr>
          <p:cNvPr id="32" name="Text Placeholder 31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@</a:t>
            </a:r>
            <a:r>
              <a:rPr lang="en-US" dirty="0" err="1"/>
              <a:t>REACH_info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4177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7193056"/>
              </p:ext>
            </p:extLst>
          </p:nvPr>
        </p:nvGraphicFramePr>
        <p:xfrm>
          <a:off x="5750560" y="1280160"/>
          <a:ext cx="6441441" cy="4970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" name="Acrobat Document" r:id="rId4" imgW="7676707" imgH="5924353" progId="AcroExch.Document.DC">
                  <p:embed/>
                </p:oleObj>
              </mc:Choice>
              <mc:Fallback>
                <p:oleObj name="Acrobat Document" r:id="rId4" imgW="7676707" imgH="5924353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750560" y="1280160"/>
                        <a:ext cx="6441441" cy="49709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Methodology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 sz="2800" dirty="0">
                <a:solidFill>
                  <a:srgbClr val="339999"/>
                </a:solidFill>
              </a:rPr>
              <a:t>Methodology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14901" y="1969921"/>
            <a:ext cx="10783787" cy="3983840"/>
          </a:xfrm>
        </p:spPr>
        <p:txBody>
          <a:bodyPr/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 smtClean="0"/>
              <a:t>Key informant (KI) </a:t>
            </a:r>
            <a:r>
              <a:rPr lang="en-US" altLang="en-US" sz="2000" dirty="0"/>
              <a:t>interviews in 7 </a:t>
            </a:r>
            <a:r>
              <a:rPr lang="en-US" altLang="en-US" sz="2000" dirty="0" smtClean="0"/>
              <a:t>locations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 smtClean="0"/>
              <a:t>Location choice to achieve high geographic coverage</a:t>
            </a:r>
            <a:endParaRPr lang="en-US" altLang="en-US" sz="2000"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 smtClean="0"/>
              <a:t>Minimum target of 100 </a:t>
            </a:r>
            <a:r>
              <a:rPr lang="en-US" altLang="en-US" sz="2000" dirty="0"/>
              <a:t>phone interviews per location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/>
              <a:t>50% </a:t>
            </a:r>
            <a:r>
              <a:rPr lang="en-US" altLang="en-US" sz="2000" dirty="0" smtClean="0"/>
              <a:t>of KIs from displaced populations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 smtClean="0"/>
              <a:t>50% of KIs from non-displaced </a:t>
            </a:r>
            <a:r>
              <a:rPr lang="en-US" altLang="en-US" sz="2000" dirty="0"/>
              <a:t>communities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 smtClean="0"/>
              <a:t>Minimum target of 10</a:t>
            </a:r>
            <a:r>
              <a:rPr lang="en-US" altLang="en-US" sz="2000" dirty="0"/>
              <a:t>% </a:t>
            </a:r>
            <a:r>
              <a:rPr lang="en-US" altLang="en-US" sz="2000" dirty="0" smtClean="0"/>
              <a:t>especially knowledgeable KIs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 smtClean="0"/>
              <a:t>Classification of especially knowledgeable KIs based on role</a:t>
            </a:r>
            <a:endParaRPr lang="en-US" altLang="en-US" sz="2000" dirty="0"/>
          </a:p>
          <a:p>
            <a:pPr>
              <a:lnSpc>
                <a:spcPct val="100000"/>
              </a:lnSpc>
            </a:pPr>
            <a:endParaRPr lang="en-US" alt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9672320" y="4753432"/>
            <a:ext cx="193116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Total </a:t>
            </a: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KIs:</a:t>
            </a: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  <a:p>
            <a:r>
              <a:rPr lang="en-US" sz="2800" b="1" dirty="0">
                <a:solidFill>
                  <a:srgbClr val="339999"/>
                </a:solidFill>
                <a:latin typeface="Arial Narrow" panose="020B0606020202030204" pitchFamily="34" charset="0"/>
              </a:rPr>
              <a:t>1,052</a:t>
            </a:r>
          </a:p>
        </p:txBody>
      </p:sp>
    </p:spTree>
    <p:extLst>
      <p:ext uri="{BB962C8B-B14F-4D97-AF65-F5344CB8AC3E}">
        <p14:creationId xmlns:p14="http://schemas.microsoft.com/office/powerpoint/2010/main" val="24402850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7193056"/>
              </p:ext>
            </p:extLst>
          </p:nvPr>
        </p:nvGraphicFramePr>
        <p:xfrm>
          <a:off x="5750560" y="1280160"/>
          <a:ext cx="6441441" cy="4970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7" name="Acrobat Document" r:id="rId4" imgW="7676707" imgH="5924353" progId="AcroExch.Document.DC">
                  <p:embed/>
                </p:oleObj>
              </mc:Choice>
              <mc:Fallback>
                <p:oleObj name="Acrobat Document" r:id="rId4" imgW="7676707" imgH="5924353" progId="AcroExch.Document.DC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750560" y="1280160"/>
                        <a:ext cx="6441441" cy="49709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Methodology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 sz="2800" dirty="0">
                <a:solidFill>
                  <a:srgbClr val="339999"/>
                </a:solidFill>
              </a:rPr>
              <a:t>Methodology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14901" y="1969921"/>
            <a:ext cx="10783787" cy="3983840"/>
          </a:xfrm>
        </p:spPr>
        <p:txBody>
          <a:bodyPr/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/>
              <a:t>KI selection based on previous REACH assessments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/>
              <a:t>… and referrals during the </a:t>
            </a:r>
            <a:r>
              <a:rPr lang="en-US" altLang="en-US" sz="2000" dirty="0" smtClean="0"/>
              <a:t>survey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 smtClean="0"/>
              <a:t>Data </a:t>
            </a:r>
            <a:r>
              <a:rPr lang="en-US" altLang="en-US" sz="2000" dirty="0"/>
              <a:t>collection from 20 Sept – 30 Sept 2020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/>
              <a:t>Data collected using </a:t>
            </a:r>
            <a:r>
              <a:rPr lang="en-US" altLang="en-US" sz="2000" dirty="0" err="1"/>
              <a:t>KoBo</a:t>
            </a:r>
            <a:r>
              <a:rPr lang="en-US" altLang="en-US" sz="2000" dirty="0"/>
              <a:t> 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/>
              <a:t>Total of 42 </a:t>
            </a:r>
            <a:r>
              <a:rPr lang="en-US" altLang="en-US" sz="2000" dirty="0" smtClean="0"/>
              <a:t>questions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 smtClean="0"/>
              <a:t>Findings should be considered as indicative only</a:t>
            </a:r>
            <a:endParaRPr lang="en-US" altLang="en-US" sz="2000"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alt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9672320" y="4753432"/>
            <a:ext cx="193116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Total </a:t>
            </a: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KIs:</a:t>
            </a: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  <a:p>
            <a:r>
              <a:rPr lang="en-US" sz="2800" b="1" dirty="0">
                <a:solidFill>
                  <a:srgbClr val="339999"/>
                </a:solidFill>
                <a:latin typeface="Arial Narrow" panose="020B0606020202030204" pitchFamily="34" charset="0"/>
              </a:rPr>
              <a:t>1,052</a:t>
            </a:r>
          </a:p>
        </p:txBody>
      </p:sp>
    </p:spTree>
    <p:extLst>
      <p:ext uri="{BB962C8B-B14F-4D97-AF65-F5344CB8AC3E}">
        <p14:creationId xmlns:p14="http://schemas.microsoft.com/office/powerpoint/2010/main" val="31761906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Results - General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4901" y="1283585"/>
            <a:ext cx="3904699" cy="525931"/>
          </a:xfrm>
        </p:spPr>
        <p:txBody>
          <a:bodyPr/>
          <a:lstStyle/>
          <a:p>
            <a:r>
              <a:rPr lang="en-US" altLang="en-US" sz="2400" dirty="0">
                <a:solidFill>
                  <a:srgbClr val="339999"/>
                </a:solidFill>
              </a:rPr>
              <a:t>Heard about COVID-19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901" y="2188252"/>
            <a:ext cx="3386540" cy="34297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29184" y="3153980"/>
            <a:ext cx="20069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339999"/>
                </a:solidFill>
                <a:latin typeface="Arial Narrow" panose="020B0606020202030204" pitchFamily="34" charset="0"/>
              </a:rPr>
              <a:t>95%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of all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KIs reported having heard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about COVID-19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6678257" y="1283584"/>
            <a:ext cx="3549726" cy="525931"/>
          </a:xfrm>
          <a:prstGeom prst="rect">
            <a:avLst/>
          </a:prstGeom>
        </p:spPr>
        <p:txBody>
          <a:bodyPr anchor="b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00" b="1" kern="1200">
                <a:solidFill>
                  <a:srgbClr val="EE5859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400" dirty="0">
                <a:solidFill>
                  <a:srgbClr val="339999"/>
                </a:solidFill>
              </a:rPr>
              <a:t>Differences between status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678257" y="2907758"/>
            <a:ext cx="46329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 Narrow" panose="020B0606020202030204" pitchFamily="34" charset="0"/>
                <a:cs typeface="Arial" panose="020B0604020202020204" pitchFamily="34" charset="0"/>
              </a:rPr>
              <a:t>No significant differences between displaced populations and </a:t>
            </a:r>
            <a:r>
              <a:rPr lang="en-US" sz="28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non-displaced </a:t>
            </a:r>
            <a:r>
              <a:rPr lang="en-US" sz="2800" dirty="0">
                <a:latin typeface="Arial Narrow" panose="020B0606020202030204" pitchFamily="34" charset="0"/>
                <a:cs typeface="Arial" panose="020B0604020202020204" pitchFamily="34" charset="0"/>
              </a:rPr>
              <a:t>populations were observed across all indicators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6106160" y="1809515"/>
            <a:ext cx="0" cy="3808509"/>
          </a:xfrm>
          <a:prstGeom prst="line">
            <a:avLst/>
          </a:prstGeom>
          <a:ln>
            <a:solidFill>
              <a:srgbClr val="33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07982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245" y="2224243"/>
            <a:ext cx="4855356" cy="35669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Results - General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4901" y="1303905"/>
            <a:ext cx="5019163" cy="798211"/>
          </a:xfrm>
        </p:spPr>
        <p:txBody>
          <a:bodyPr/>
          <a:lstStyle/>
          <a:p>
            <a:r>
              <a:rPr lang="en-US" altLang="en-US" sz="2400" dirty="0" smtClean="0">
                <a:solidFill>
                  <a:srgbClr val="339999"/>
                </a:solidFill>
              </a:rPr>
              <a:t>Especially knowledgeable KIs interviewed for this assessment</a:t>
            </a:r>
            <a:endParaRPr lang="en-US" altLang="en-US" sz="2400" dirty="0">
              <a:solidFill>
                <a:srgbClr val="339999"/>
              </a:solidFill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6391826" y="1303904"/>
            <a:ext cx="5485214" cy="596016"/>
          </a:xfrm>
          <a:prstGeom prst="rect">
            <a:avLst/>
          </a:prstGeom>
        </p:spPr>
        <p:txBody>
          <a:bodyPr anchor="b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00" b="1" kern="1200">
                <a:solidFill>
                  <a:srgbClr val="EE5859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400" dirty="0" smtClean="0">
                <a:solidFill>
                  <a:srgbClr val="339999"/>
                </a:solidFill>
              </a:rPr>
              <a:t>Type of site displaced KIs reported to live in</a:t>
            </a:r>
            <a:endParaRPr lang="en-US" altLang="en-US" sz="2400" dirty="0">
              <a:solidFill>
                <a:srgbClr val="339999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6106160" y="1809515"/>
            <a:ext cx="0" cy="3808509"/>
          </a:xfrm>
          <a:prstGeom prst="line">
            <a:avLst/>
          </a:prstGeom>
          <a:ln>
            <a:solidFill>
              <a:srgbClr val="33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1826" y="2102116"/>
            <a:ext cx="3442588" cy="34139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120079" y="3052049"/>
            <a:ext cx="20069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339999"/>
                </a:solidFill>
                <a:latin typeface="Arial Narrow" panose="020B0606020202030204" pitchFamily="34" charset="0"/>
              </a:rPr>
              <a:t>80%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of all displaced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KIs reported living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in IDP camps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769360" y="2631440"/>
            <a:ext cx="2518495" cy="3027224"/>
            <a:chOff x="3302000" y="2590800"/>
            <a:chExt cx="2518495" cy="3027224"/>
          </a:xfrm>
        </p:grpSpPr>
        <p:sp>
          <p:nvSpPr>
            <p:cNvPr id="13" name="Right Brace 12"/>
            <p:cNvSpPr/>
            <p:nvPr/>
          </p:nvSpPr>
          <p:spPr>
            <a:xfrm>
              <a:off x="3302000" y="2590800"/>
              <a:ext cx="487680" cy="3027224"/>
            </a:xfrm>
            <a:prstGeom prst="rightBrace">
              <a:avLst/>
            </a:prstGeom>
            <a:ln w="12700">
              <a:solidFill>
                <a:srgbClr val="3399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942079" y="3789680"/>
              <a:ext cx="18784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</a:rPr>
                <a:t>“especially knowledgeable</a:t>
              </a:r>
              <a:r>
                <a: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</a:rPr>
                <a:t>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520404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Results - General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4901" y="1283585"/>
            <a:ext cx="4687019" cy="717935"/>
          </a:xfrm>
        </p:spPr>
        <p:txBody>
          <a:bodyPr/>
          <a:lstStyle/>
          <a:p>
            <a:r>
              <a:rPr lang="en-US" altLang="en-US" sz="2400" dirty="0" smtClean="0">
                <a:solidFill>
                  <a:srgbClr val="339999"/>
                </a:solidFill>
              </a:rPr>
              <a:t>% of KIs reporting main water source used in the community they live in</a:t>
            </a:r>
            <a:endParaRPr lang="en-US" altLang="en-US" sz="2400" dirty="0">
              <a:solidFill>
                <a:srgbClr val="339999"/>
              </a:solidFill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6678256" y="1283584"/>
            <a:ext cx="4426623" cy="382656"/>
          </a:xfrm>
          <a:prstGeom prst="rect">
            <a:avLst/>
          </a:prstGeom>
        </p:spPr>
        <p:txBody>
          <a:bodyPr anchor="b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00" b="1" kern="1200">
                <a:solidFill>
                  <a:srgbClr val="EE5859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400" dirty="0" smtClean="0">
                <a:solidFill>
                  <a:srgbClr val="339999"/>
                </a:solidFill>
              </a:rPr>
              <a:t>Access to water</a:t>
            </a:r>
            <a:endParaRPr lang="en-US" altLang="en-US" sz="2400" dirty="0">
              <a:solidFill>
                <a:srgbClr val="339999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6106160" y="1809515"/>
            <a:ext cx="0" cy="3808509"/>
          </a:xfrm>
          <a:prstGeom prst="line">
            <a:avLst/>
          </a:prstGeom>
          <a:ln>
            <a:solidFill>
              <a:srgbClr val="33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9866079" y="2822727"/>
            <a:ext cx="200696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339999"/>
                </a:solidFill>
                <a:latin typeface="Arial Narrow" panose="020B0606020202030204" pitchFamily="34" charset="0"/>
              </a:rPr>
              <a:t>55%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of all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KIs reported most community members being able to access a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sufficient quantity of water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763" y="2001520"/>
            <a:ext cx="3818973" cy="425989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0160" y="2264124"/>
            <a:ext cx="3318333" cy="3232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5514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Results - General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4901" y="1283585"/>
            <a:ext cx="3904699" cy="525931"/>
          </a:xfrm>
        </p:spPr>
        <p:txBody>
          <a:bodyPr/>
          <a:lstStyle/>
          <a:p>
            <a:r>
              <a:rPr lang="en-US" altLang="en-US" sz="2400" dirty="0">
                <a:solidFill>
                  <a:srgbClr val="339999"/>
                </a:solidFill>
              </a:rPr>
              <a:t>Hygiene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6678257" y="1283584"/>
            <a:ext cx="3549726" cy="525931"/>
          </a:xfrm>
          <a:prstGeom prst="rect">
            <a:avLst/>
          </a:prstGeom>
        </p:spPr>
        <p:txBody>
          <a:bodyPr anchor="b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00" b="1" kern="1200">
                <a:solidFill>
                  <a:srgbClr val="EE5859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400" dirty="0">
                <a:solidFill>
                  <a:srgbClr val="339999"/>
                </a:solidFill>
              </a:rPr>
              <a:t>Health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6106160" y="1809515"/>
            <a:ext cx="0" cy="3808509"/>
          </a:xfrm>
          <a:prstGeom prst="line">
            <a:avLst/>
          </a:prstGeom>
          <a:ln>
            <a:solidFill>
              <a:srgbClr val="33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9855919" y="2847603"/>
            <a:ext cx="20069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339999"/>
                </a:solidFill>
                <a:latin typeface="Arial Narrow" panose="020B0606020202030204" pitchFamily="34" charset="0"/>
              </a:rPr>
              <a:t>59%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of all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KIs reported most community members being able to access a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health facility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6952" y="2340838"/>
            <a:ext cx="3092335" cy="295252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031" y="2469356"/>
            <a:ext cx="2965609" cy="282400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661602" y="2604085"/>
            <a:ext cx="212559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339999"/>
                </a:solidFill>
                <a:latin typeface="Arial Narrow" panose="020B0606020202030204" pitchFamily="34" charset="0"/>
              </a:rPr>
              <a:t>42%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of all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KIs reported most community members being able to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access handwashing facilities and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soap</a:t>
            </a:r>
          </a:p>
          <a:p>
            <a:r>
              <a:rPr lang="en-US" sz="2000" b="1" dirty="0" smtClean="0">
                <a:solidFill>
                  <a:srgbClr val="BFBFBF"/>
                </a:solidFill>
                <a:latin typeface="Arial Narrow" panose="020B0606020202030204" pitchFamily="34" charset="0"/>
              </a:rPr>
              <a:t>2%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responded “don’t know”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00874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Results - Knowledge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4901" y="1283585"/>
            <a:ext cx="5113105" cy="677295"/>
          </a:xfrm>
        </p:spPr>
        <p:txBody>
          <a:bodyPr/>
          <a:lstStyle/>
          <a:p>
            <a:r>
              <a:rPr lang="en-US" altLang="en-US" sz="2400" dirty="0" smtClean="0">
                <a:solidFill>
                  <a:srgbClr val="339999"/>
                </a:solidFill>
              </a:rPr>
              <a:t>% of KIs reporting source where people get most information about COVID-19*</a:t>
            </a:r>
            <a:endParaRPr lang="en-US" altLang="en-US" sz="2400" dirty="0">
              <a:solidFill>
                <a:srgbClr val="339999"/>
              </a:solidFill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6556336" y="1283584"/>
            <a:ext cx="4965104" cy="677296"/>
          </a:xfrm>
          <a:prstGeom prst="rect">
            <a:avLst/>
          </a:prstGeom>
        </p:spPr>
        <p:txBody>
          <a:bodyPr anchor="b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00" b="1" kern="1200">
                <a:solidFill>
                  <a:srgbClr val="EE5859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400" dirty="0" smtClean="0">
                <a:solidFill>
                  <a:srgbClr val="339999"/>
                </a:solidFill>
              </a:rPr>
              <a:t>% of KIs reporting perceived ways to get COVID-19*</a:t>
            </a:r>
            <a:endParaRPr lang="en-US" altLang="en-US" sz="2400" dirty="0">
              <a:solidFill>
                <a:srgbClr val="339999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6106160" y="1809515"/>
            <a:ext cx="0" cy="3808509"/>
          </a:xfrm>
          <a:prstGeom prst="line">
            <a:avLst/>
          </a:prstGeom>
          <a:ln>
            <a:solidFill>
              <a:srgbClr val="33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901" y="1960880"/>
            <a:ext cx="4524255" cy="41398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4315" y="1960880"/>
            <a:ext cx="4619207" cy="28854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66640" y="5916096"/>
            <a:ext cx="2479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* Multiple answers possible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5394285"/>
      </p:ext>
    </p:extLst>
  </p:cSld>
  <p:clrMapOvr>
    <a:masterClrMapping/>
  </p:clrMapOvr>
</p:sld>
</file>

<file path=ppt/theme/theme1.xml><?xml version="1.0" encoding="utf-8"?>
<a:theme xmlns:a="http://schemas.openxmlformats.org/drawingml/2006/main" name="Op1">
  <a:themeElements>
    <a:clrScheme name="REACH colours">
      <a:dk1>
        <a:srgbClr val="000000"/>
      </a:dk1>
      <a:lt1>
        <a:srgbClr val="FFFFFF"/>
      </a:lt1>
      <a:dk2>
        <a:srgbClr val="EE5859"/>
      </a:dk2>
      <a:lt2>
        <a:srgbClr val="FFFFFF"/>
      </a:lt2>
      <a:accent1>
        <a:srgbClr val="D2CBB8"/>
      </a:accent1>
      <a:accent2>
        <a:srgbClr val="D1D3D4"/>
      </a:accent2>
      <a:accent3>
        <a:srgbClr val="A5A5A5"/>
      </a:accent3>
      <a:accent4>
        <a:srgbClr val="F6ABAB"/>
      </a:accent4>
      <a:accent5>
        <a:srgbClr val="FACCCD"/>
      </a:accent5>
      <a:accent6>
        <a:srgbClr val="E8E4DB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ACH_Powerpoint_Template_MasterSlides.pptx" id="{53E9AF09-977A-4046-B2B0-F3808110F877}" vid="{EBF56206-6774-4048-BB28-580B50C83E98}"/>
    </a:ext>
  </a:extLst>
</a:theme>
</file>

<file path=ppt/theme/theme2.xml><?xml version="1.0" encoding="utf-8"?>
<a:theme xmlns:a="http://schemas.openxmlformats.org/drawingml/2006/main" name="Op1 Top bann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ACH_Powerpoint_Template_MasterSlides.pptx" id="{53E9AF09-977A-4046-B2B0-F3808110F877}" vid="{178A741F-9D43-4F41-B2E1-CD561442D7BA}"/>
    </a:ext>
  </a:extLst>
</a:theme>
</file>

<file path=ppt/theme/theme3.xml><?xml version="1.0" encoding="utf-8"?>
<a:theme xmlns:a="http://schemas.openxmlformats.org/drawingml/2006/main" name="1_Op1 Top bann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ACH_Powerpoint_Template_MasterSlides.pptx" id="{53E9AF09-977A-4046-B2B0-F3808110F877}" vid="{178A741F-9D43-4F41-B2E1-CD561442D7BA}"/>
    </a:ext>
  </a:extLst>
</a:theme>
</file>

<file path=ppt/theme/theme4.xml><?xml version="1.0" encoding="utf-8"?>
<a:theme xmlns:a="http://schemas.openxmlformats.org/drawingml/2006/main" name="3_Op1 Top bann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ACH_Powerpoint_Template_MasterSlides.pptx" id="{53E9AF09-977A-4046-B2B0-F3808110F877}" vid="{178A741F-9D43-4F41-B2E1-CD561442D7BA}"/>
    </a:ext>
  </a:extLst>
</a:theme>
</file>

<file path=ppt/theme/theme5.xml><?xml version="1.0" encoding="utf-8"?>
<a:theme xmlns:a="http://schemas.openxmlformats.org/drawingml/2006/main" name="12_Op1 Top bann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ACH_Powerpoint_Template_MasterSlides.pptx" id="{53E9AF09-977A-4046-B2B0-F3808110F877}" vid="{178A741F-9D43-4F41-B2E1-CD561442D7BA}"/>
    </a:ext>
  </a:extLst>
</a:theme>
</file>

<file path=ppt/theme/theme6.xml><?xml version="1.0" encoding="utf-8"?>
<a:theme xmlns:a="http://schemas.openxmlformats.org/drawingml/2006/main" name="1_Op1">
  <a:themeElements>
    <a:clrScheme name="REACH colours">
      <a:dk1>
        <a:srgbClr val="000000"/>
      </a:dk1>
      <a:lt1>
        <a:srgbClr val="FFFFFF"/>
      </a:lt1>
      <a:dk2>
        <a:srgbClr val="EE5859"/>
      </a:dk2>
      <a:lt2>
        <a:srgbClr val="FFFFFF"/>
      </a:lt2>
      <a:accent1>
        <a:srgbClr val="D2CBB8"/>
      </a:accent1>
      <a:accent2>
        <a:srgbClr val="D1D3D4"/>
      </a:accent2>
      <a:accent3>
        <a:srgbClr val="A5A5A5"/>
      </a:accent3>
      <a:accent4>
        <a:srgbClr val="F6ABAB"/>
      </a:accent4>
      <a:accent5>
        <a:srgbClr val="FACCCD"/>
      </a:accent5>
      <a:accent6>
        <a:srgbClr val="E8E4DB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ACH_Powerpoint_Template_MasterSlides.pptx" id="{53E9AF09-977A-4046-B2B0-F3808110F877}" vid="{EBF56206-6774-4048-BB28-580B50C83E98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5154</TotalTime>
  <Words>1117</Words>
  <Application>Microsoft Office PowerPoint</Application>
  <PresentationFormat>Widescreen</PresentationFormat>
  <Paragraphs>172</Paragraphs>
  <Slides>22</Slides>
  <Notes>20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6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4" baseType="lpstr">
      <vt:lpstr>Arial</vt:lpstr>
      <vt:lpstr>Arial Narrow</vt:lpstr>
      <vt:lpstr>Calibri</vt:lpstr>
      <vt:lpstr>Calibri Light</vt:lpstr>
      <vt:lpstr>Trade Gothic LT Std</vt:lpstr>
      <vt:lpstr>Op1</vt:lpstr>
      <vt:lpstr>Op1 Top banner</vt:lpstr>
      <vt:lpstr>1_Op1 Top banner</vt:lpstr>
      <vt:lpstr>3_Op1 Top banner</vt:lpstr>
      <vt:lpstr>12_Op1 Top banner</vt:lpstr>
      <vt:lpstr>1_Op1</vt:lpstr>
      <vt:lpstr>Acrobat Document</vt:lpstr>
      <vt:lpstr>COVID-19 KAP Survey</vt:lpstr>
      <vt:lpstr>COVID-19 KAP Survey</vt:lpstr>
      <vt:lpstr>Methodology</vt:lpstr>
      <vt:lpstr>Methodology</vt:lpstr>
      <vt:lpstr>Results - General</vt:lpstr>
      <vt:lpstr>Results - General</vt:lpstr>
      <vt:lpstr>Results - General</vt:lpstr>
      <vt:lpstr>Results - General</vt:lpstr>
      <vt:lpstr>Results - Knowledge</vt:lpstr>
      <vt:lpstr>Results - Knowledge</vt:lpstr>
      <vt:lpstr>Results - Knowledge</vt:lpstr>
      <vt:lpstr>Results - Attitudes</vt:lpstr>
      <vt:lpstr>Results - Attitudes</vt:lpstr>
      <vt:lpstr>Results - Attitudes</vt:lpstr>
      <vt:lpstr>Results - Attitudes</vt:lpstr>
      <vt:lpstr>Results - Practices</vt:lpstr>
      <vt:lpstr>Results - Practices</vt:lpstr>
      <vt:lpstr>Results - Practices</vt:lpstr>
      <vt:lpstr>Conclusion</vt:lpstr>
      <vt:lpstr>Outlook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Joint Multi-Cluster  Needs Assessment  2020</dc:title>
  <dc:creator>REACH-SOM-ASS4</dc:creator>
  <cp:lastModifiedBy>Sebastian LANGER</cp:lastModifiedBy>
  <cp:revision>125</cp:revision>
  <dcterms:created xsi:type="dcterms:W3CDTF">2020-07-07T04:49:51Z</dcterms:created>
  <dcterms:modified xsi:type="dcterms:W3CDTF">2021-01-31T08:00:06Z</dcterms:modified>
</cp:coreProperties>
</file>